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4.xml" ContentType="application/vnd.openxmlformats-officedocument.themeOverr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 id="2147483698" r:id="rId5"/>
    <p:sldMasterId id="2147483700" r:id="rId6"/>
    <p:sldMasterId id="2147483712" r:id="rId7"/>
    <p:sldMasterId id="2147483724" r:id="rId8"/>
    <p:sldMasterId id="2147483736" r:id="rId9"/>
  </p:sldMasterIdLst>
  <p:notesMasterIdLst>
    <p:notesMasterId r:id="rId138"/>
  </p:notesMasterIdLst>
  <p:sldIdLst>
    <p:sldId id="400" r:id="rId10"/>
    <p:sldId id="257" r:id="rId11"/>
    <p:sldId id="275" r:id="rId12"/>
    <p:sldId id="267" r:id="rId13"/>
    <p:sldId id="270" r:id="rId14"/>
    <p:sldId id="271" r:id="rId15"/>
    <p:sldId id="272" r:id="rId16"/>
    <p:sldId id="273" r:id="rId17"/>
    <p:sldId id="256" r:id="rId18"/>
    <p:sldId id="258" r:id="rId19"/>
    <p:sldId id="259" r:id="rId20"/>
    <p:sldId id="261" r:id="rId21"/>
    <p:sldId id="280" r:id="rId22"/>
    <p:sldId id="262" r:id="rId23"/>
    <p:sldId id="263" r:id="rId24"/>
    <p:sldId id="276" r:id="rId25"/>
    <p:sldId id="277" r:id="rId26"/>
    <p:sldId id="278" r:id="rId27"/>
    <p:sldId id="281" r:id="rId28"/>
    <p:sldId id="401" r:id="rId29"/>
    <p:sldId id="296" r:id="rId30"/>
    <p:sldId id="317" r:id="rId31"/>
    <p:sldId id="318" r:id="rId32"/>
    <p:sldId id="319" r:id="rId33"/>
    <p:sldId id="320" r:id="rId34"/>
    <p:sldId id="260" r:id="rId35"/>
    <p:sldId id="295" r:id="rId36"/>
    <p:sldId id="283" r:id="rId37"/>
    <p:sldId id="321" r:id="rId38"/>
    <p:sldId id="299" r:id="rId39"/>
    <p:sldId id="300" r:id="rId40"/>
    <p:sldId id="301" r:id="rId41"/>
    <p:sldId id="306" r:id="rId42"/>
    <p:sldId id="307" r:id="rId43"/>
    <p:sldId id="309" r:id="rId44"/>
    <p:sldId id="310" r:id="rId45"/>
    <p:sldId id="322" r:id="rId46"/>
    <p:sldId id="323" r:id="rId47"/>
    <p:sldId id="298" r:id="rId48"/>
    <p:sldId id="324" r:id="rId49"/>
    <p:sldId id="325" r:id="rId50"/>
    <p:sldId id="326" r:id="rId51"/>
    <p:sldId id="327" r:id="rId52"/>
    <p:sldId id="328" r:id="rId53"/>
    <p:sldId id="311" r:id="rId54"/>
    <p:sldId id="312" r:id="rId55"/>
    <p:sldId id="313" r:id="rId56"/>
    <p:sldId id="314" r:id="rId57"/>
    <p:sldId id="315" r:id="rId58"/>
    <p:sldId id="316" r:id="rId59"/>
    <p:sldId id="329" r:id="rId60"/>
    <p:sldId id="330" r:id="rId61"/>
    <p:sldId id="383" r:id="rId62"/>
    <p:sldId id="336" r:id="rId63"/>
    <p:sldId id="337" r:id="rId64"/>
    <p:sldId id="338" r:id="rId65"/>
    <p:sldId id="339" r:id="rId66"/>
    <p:sldId id="340" r:id="rId67"/>
    <p:sldId id="341" r:id="rId68"/>
    <p:sldId id="342" r:id="rId69"/>
    <p:sldId id="343" r:id="rId70"/>
    <p:sldId id="344" r:id="rId71"/>
    <p:sldId id="345" r:id="rId72"/>
    <p:sldId id="346" r:id="rId73"/>
    <p:sldId id="347" r:id="rId74"/>
    <p:sldId id="279" r:id="rId75"/>
    <p:sldId id="384" r:id="rId76"/>
    <p:sldId id="385" r:id="rId77"/>
    <p:sldId id="386" r:id="rId78"/>
    <p:sldId id="387" r:id="rId79"/>
    <p:sldId id="388" r:id="rId80"/>
    <p:sldId id="285" r:id="rId81"/>
    <p:sldId id="282" r:id="rId82"/>
    <p:sldId id="286" r:id="rId83"/>
    <p:sldId id="284" r:id="rId84"/>
    <p:sldId id="288" r:id="rId85"/>
    <p:sldId id="290" r:id="rId86"/>
    <p:sldId id="292" r:id="rId87"/>
    <p:sldId id="289" r:id="rId88"/>
    <p:sldId id="349" r:id="rId89"/>
    <p:sldId id="348" r:id="rId90"/>
    <p:sldId id="287" r:id="rId91"/>
    <p:sldId id="294" r:id="rId92"/>
    <p:sldId id="293" r:id="rId93"/>
    <p:sldId id="350" r:id="rId94"/>
    <p:sldId id="389" r:id="rId95"/>
    <p:sldId id="351" r:id="rId96"/>
    <p:sldId id="372" r:id="rId97"/>
    <p:sldId id="390" r:id="rId98"/>
    <p:sldId id="302" r:id="rId99"/>
    <p:sldId id="303" r:id="rId100"/>
    <p:sldId id="304" r:id="rId101"/>
    <p:sldId id="305" r:id="rId102"/>
    <p:sldId id="391" r:id="rId103"/>
    <p:sldId id="392" r:id="rId104"/>
    <p:sldId id="308" r:id="rId105"/>
    <p:sldId id="354" r:id="rId106"/>
    <p:sldId id="355" r:id="rId107"/>
    <p:sldId id="363" r:id="rId108"/>
    <p:sldId id="356" r:id="rId109"/>
    <p:sldId id="393" r:id="rId110"/>
    <p:sldId id="366" r:id="rId111"/>
    <p:sldId id="367" r:id="rId112"/>
    <p:sldId id="369" r:id="rId113"/>
    <p:sldId id="368" r:id="rId114"/>
    <p:sldId id="394" r:id="rId115"/>
    <p:sldId id="370" r:id="rId116"/>
    <p:sldId id="364" r:id="rId117"/>
    <p:sldId id="365" r:id="rId118"/>
    <p:sldId id="395" r:id="rId119"/>
    <p:sldId id="373" r:id="rId120"/>
    <p:sldId id="375" r:id="rId121"/>
    <p:sldId id="376" r:id="rId122"/>
    <p:sldId id="377" r:id="rId123"/>
    <p:sldId id="396" r:id="rId124"/>
    <p:sldId id="397" r:id="rId125"/>
    <p:sldId id="398" r:id="rId126"/>
    <p:sldId id="378" r:id="rId127"/>
    <p:sldId id="379" r:id="rId128"/>
    <p:sldId id="380" r:id="rId129"/>
    <p:sldId id="399" r:id="rId130"/>
    <p:sldId id="381" r:id="rId131"/>
    <p:sldId id="359" r:id="rId132"/>
    <p:sldId id="361" r:id="rId133"/>
    <p:sldId id="360" r:id="rId134"/>
    <p:sldId id="362" r:id="rId135"/>
    <p:sldId id="334" r:id="rId136"/>
    <p:sldId id="335" r:id="rId13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512"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notesMaster" Target="notesMasters/notesMaster1.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28" Type="http://schemas.openxmlformats.org/officeDocument/2006/relationships/slide" Target="slides/slide119.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134" Type="http://schemas.openxmlformats.org/officeDocument/2006/relationships/slide" Target="slides/slide125.xml"/><Relationship Id="rId139" Type="http://schemas.openxmlformats.org/officeDocument/2006/relationships/presProps" Target="presProps.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slide" Target="slides/slide115.xml"/><Relationship Id="rId129" Type="http://schemas.openxmlformats.org/officeDocument/2006/relationships/slide" Target="slides/slide120.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slide" Target="slides/slide12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6"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B2F61C-DB1E-4A2C-B39F-6495DEC724D3}"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vi-VN"/>
        </a:p>
      </dgm:t>
    </dgm:pt>
    <dgm:pt modelId="{6556C07A-171D-4339-AB66-19AE0A5AD8FC}">
      <dgm:prSet phldrT="[Text]" custT="1"/>
      <dgm:spPr>
        <a:solidFill>
          <a:schemeClr val="accent2">
            <a:lumMod val="60000"/>
            <a:lumOff val="40000"/>
          </a:schemeClr>
        </a:solidFill>
      </dgm:spPr>
      <dgm:t>
        <a:bodyPr/>
        <a:lstStyle/>
        <a:p>
          <a:r>
            <a:rPr lang="en-US" sz="2800">
              <a:solidFill>
                <a:schemeClr val="tx1"/>
              </a:solidFill>
              <a:latin typeface="Times New Roman" panose="02020603050405020304" pitchFamily="18" charset="0"/>
              <a:cs typeface="Times New Roman" panose="02020603050405020304" pitchFamily="18" charset="0"/>
            </a:rPr>
            <a:t>THỂ LOẠI</a:t>
          </a:r>
        </a:p>
        <a:p>
          <a:r>
            <a:rPr lang="en-US" sz="2800">
              <a:solidFill>
                <a:schemeClr val="tx1"/>
              </a:solidFill>
              <a:latin typeface="Times New Roman" panose="02020603050405020304" pitchFamily="18" charset="0"/>
              <a:cs typeface="Times New Roman" panose="02020603050405020304" pitchFamily="18" charset="0"/>
            </a:rPr>
            <a:t>TRUYỆN </a:t>
          </a:r>
          <a:endParaRPr lang="vi-VN" sz="2800">
            <a:solidFill>
              <a:schemeClr val="tx1"/>
            </a:solidFill>
            <a:latin typeface="Times New Roman" panose="02020603050405020304" pitchFamily="18" charset="0"/>
            <a:cs typeface="Times New Roman" panose="02020603050405020304" pitchFamily="18" charset="0"/>
          </a:endParaRPr>
        </a:p>
      </dgm:t>
    </dgm:pt>
    <dgm:pt modelId="{23C084CE-402E-4CC9-8D68-5E2ACABE043D}" type="parTrans" cxnId="{A6D800F7-643A-440A-BED1-13D7A1802A95}">
      <dgm:prSet/>
      <dgm:spPr/>
      <dgm:t>
        <a:bodyPr/>
        <a:lstStyle/>
        <a:p>
          <a:endParaRPr lang="vi-VN"/>
        </a:p>
      </dgm:t>
    </dgm:pt>
    <dgm:pt modelId="{49BB3E81-0111-4E86-A490-CC6A32257A75}" type="sibTrans" cxnId="{A6D800F7-643A-440A-BED1-13D7A1802A95}">
      <dgm:prSet/>
      <dgm:spPr/>
      <dgm:t>
        <a:bodyPr/>
        <a:lstStyle/>
        <a:p>
          <a:endParaRPr lang="vi-VN"/>
        </a:p>
      </dgm:t>
    </dgm:pt>
    <dgm:pt modelId="{AFF29B97-5B5A-41A0-B685-57C745C5C116}">
      <dgm:prSet phldrT="[Text]" custT="1"/>
      <dgm:spPr>
        <a:solidFill>
          <a:schemeClr val="accent2">
            <a:lumMod val="40000"/>
            <a:lumOff val="60000"/>
          </a:schemeClr>
        </a:solidFill>
      </dgm:spPr>
      <dgm:t>
        <a:bodyPr/>
        <a:lstStyle/>
        <a:p>
          <a:r>
            <a:rPr lang="en-US" sz="2800">
              <a:solidFill>
                <a:schemeClr val="tx1"/>
              </a:solidFill>
              <a:latin typeface="Times New Roman" panose="02020603050405020304" pitchFamily="18" charset="0"/>
              <a:cs typeface="Times New Roman" panose="02020603050405020304" pitchFamily="18" charset="0"/>
            </a:rPr>
            <a:t>CỐT TRUYỆN</a:t>
          </a:r>
          <a:endParaRPr lang="vi-VN" sz="2800">
            <a:solidFill>
              <a:schemeClr val="tx1"/>
            </a:solidFill>
            <a:latin typeface="Times New Roman" panose="02020603050405020304" pitchFamily="18" charset="0"/>
            <a:cs typeface="Times New Roman" panose="02020603050405020304" pitchFamily="18" charset="0"/>
          </a:endParaRPr>
        </a:p>
      </dgm:t>
    </dgm:pt>
    <dgm:pt modelId="{C253C966-1628-4BDE-AC8B-3D99F9348FC4}" type="parTrans" cxnId="{BA3865A5-8FF4-48E7-AEA7-A5A54AE8590D}">
      <dgm:prSet/>
      <dgm:spPr/>
      <dgm:t>
        <a:bodyPr/>
        <a:lstStyle/>
        <a:p>
          <a:endParaRPr lang="vi-VN"/>
        </a:p>
      </dgm:t>
    </dgm:pt>
    <dgm:pt modelId="{AEE1A84C-12DE-485C-B800-E11461EE738A}" type="sibTrans" cxnId="{BA3865A5-8FF4-48E7-AEA7-A5A54AE8590D}">
      <dgm:prSet/>
      <dgm:spPr/>
      <dgm:t>
        <a:bodyPr/>
        <a:lstStyle/>
        <a:p>
          <a:endParaRPr lang="vi-VN"/>
        </a:p>
      </dgm:t>
    </dgm:pt>
    <dgm:pt modelId="{7F606CE7-676D-4053-B675-675F3FE9DD00}">
      <dgm:prSet phldrT="[Text]" custT="1"/>
      <dgm:spPr>
        <a:solidFill>
          <a:schemeClr val="accent2">
            <a:lumMod val="40000"/>
            <a:lumOff val="60000"/>
          </a:schemeClr>
        </a:solidFill>
      </dgm:spPr>
      <dgm:t>
        <a:bodyPr/>
        <a:lstStyle/>
        <a:p>
          <a:r>
            <a:rPr lang="en-US" sz="2800">
              <a:solidFill>
                <a:schemeClr val="tx1"/>
              </a:solidFill>
              <a:latin typeface="Times New Roman" panose="02020603050405020304" pitchFamily="18" charset="0"/>
              <a:cs typeface="Times New Roman" panose="02020603050405020304" pitchFamily="18" charset="0"/>
            </a:rPr>
            <a:t>TRUYỆN KỂ</a:t>
          </a:r>
          <a:endParaRPr lang="vi-VN" sz="2800">
            <a:solidFill>
              <a:schemeClr val="tx1"/>
            </a:solidFill>
            <a:latin typeface="Times New Roman" panose="02020603050405020304" pitchFamily="18" charset="0"/>
            <a:cs typeface="Times New Roman" panose="02020603050405020304" pitchFamily="18" charset="0"/>
          </a:endParaRPr>
        </a:p>
      </dgm:t>
    </dgm:pt>
    <dgm:pt modelId="{D6AA6BA1-09A1-4B10-8E56-27084BFAFEC5}" type="parTrans" cxnId="{5EDFCF8E-80CC-48A2-8E28-8B596C01DE24}">
      <dgm:prSet/>
      <dgm:spPr/>
      <dgm:t>
        <a:bodyPr/>
        <a:lstStyle/>
        <a:p>
          <a:endParaRPr lang="vi-VN"/>
        </a:p>
      </dgm:t>
    </dgm:pt>
    <dgm:pt modelId="{5E3D1C65-C388-4495-B4C8-4FEFCBAE1EE5}" type="sibTrans" cxnId="{5EDFCF8E-80CC-48A2-8E28-8B596C01DE24}">
      <dgm:prSet/>
      <dgm:spPr/>
      <dgm:t>
        <a:bodyPr/>
        <a:lstStyle/>
        <a:p>
          <a:endParaRPr lang="vi-VN"/>
        </a:p>
      </dgm:t>
    </dgm:pt>
    <dgm:pt modelId="{550757D7-A491-43D9-9AC6-AA217F9798A3}">
      <dgm:prSet phldrT="[Text]" custT="1"/>
      <dgm:spPr>
        <a:solidFill>
          <a:schemeClr val="accent2">
            <a:lumMod val="40000"/>
            <a:lumOff val="60000"/>
          </a:schemeClr>
        </a:solidFill>
      </dgm:spPr>
      <dgm:t>
        <a:bodyPr/>
        <a:lstStyle/>
        <a:p>
          <a:r>
            <a:rPr lang="en-US" sz="2800">
              <a:solidFill>
                <a:schemeClr val="tx1"/>
              </a:solidFill>
              <a:latin typeface="Times New Roman" panose="02020603050405020304" pitchFamily="18" charset="0"/>
              <a:cs typeface="Times New Roman" panose="02020603050405020304" pitchFamily="18" charset="0"/>
            </a:rPr>
            <a:t>NHÂN VẬT</a:t>
          </a:r>
          <a:endParaRPr lang="vi-VN" sz="2800">
            <a:solidFill>
              <a:schemeClr val="tx1"/>
            </a:solidFill>
            <a:latin typeface="Times New Roman" panose="02020603050405020304" pitchFamily="18" charset="0"/>
            <a:cs typeface="Times New Roman" panose="02020603050405020304" pitchFamily="18" charset="0"/>
          </a:endParaRPr>
        </a:p>
      </dgm:t>
    </dgm:pt>
    <dgm:pt modelId="{FB6D4C8F-F6C2-4405-8F47-BA611CBA0D59}" type="parTrans" cxnId="{87F59B86-B4B0-4637-9F38-CC931B2D8BB9}">
      <dgm:prSet/>
      <dgm:spPr/>
      <dgm:t>
        <a:bodyPr/>
        <a:lstStyle/>
        <a:p>
          <a:endParaRPr lang="vi-VN"/>
        </a:p>
      </dgm:t>
    </dgm:pt>
    <dgm:pt modelId="{70B227E1-8CAA-44F3-B60E-138628CFF2F7}" type="sibTrans" cxnId="{87F59B86-B4B0-4637-9F38-CC931B2D8BB9}">
      <dgm:prSet/>
      <dgm:spPr/>
      <dgm:t>
        <a:bodyPr/>
        <a:lstStyle/>
        <a:p>
          <a:endParaRPr lang="vi-VN"/>
        </a:p>
      </dgm:t>
    </dgm:pt>
    <dgm:pt modelId="{A95D2801-1DA5-4DAF-8ABF-F21BD67D977B}">
      <dgm:prSet phldrT="[Text]" custT="1"/>
      <dgm:spPr>
        <a:solidFill>
          <a:schemeClr val="accent2">
            <a:lumMod val="40000"/>
            <a:lumOff val="60000"/>
          </a:schemeClr>
        </a:solidFill>
      </dgm:spPr>
      <dgm:t>
        <a:bodyPr/>
        <a:lstStyle/>
        <a:p>
          <a:r>
            <a:rPr lang="en-US" sz="2800">
              <a:solidFill>
                <a:schemeClr val="tx1"/>
              </a:solidFill>
              <a:latin typeface="Times New Roman" panose="02020603050405020304" pitchFamily="18" charset="0"/>
              <a:cs typeface="Times New Roman" panose="02020603050405020304" pitchFamily="18" charset="0"/>
            </a:rPr>
            <a:t>NGƯỜI KỂ TRUYỆN</a:t>
          </a:r>
          <a:endParaRPr lang="vi-VN" sz="2800">
            <a:solidFill>
              <a:schemeClr val="tx1"/>
            </a:solidFill>
            <a:latin typeface="Times New Roman" panose="02020603050405020304" pitchFamily="18" charset="0"/>
            <a:cs typeface="Times New Roman" panose="02020603050405020304" pitchFamily="18" charset="0"/>
          </a:endParaRPr>
        </a:p>
      </dgm:t>
    </dgm:pt>
    <dgm:pt modelId="{0AE2EDD9-3AFA-4626-8C67-B3FCBF24312B}" type="parTrans" cxnId="{AE7619BC-2FBC-40F3-856A-D7CE6342D584}">
      <dgm:prSet/>
      <dgm:spPr/>
      <dgm:t>
        <a:bodyPr/>
        <a:lstStyle/>
        <a:p>
          <a:endParaRPr lang="vi-VN"/>
        </a:p>
      </dgm:t>
    </dgm:pt>
    <dgm:pt modelId="{F38A1BC9-C5FF-4F09-A9D9-7BF55EECA309}" type="sibTrans" cxnId="{AE7619BC-2FBC-40F3-856A-D7CE6342D584}">
      <dgm:prSet/>
      <dgm:spPr/>
      <dgm:t>
        <a:bodyPr/>
        <a:lstStyle/>
        <a:p>
          <a:endParaRPr lang="vi-VN"/>
        </a:p>
      </dgm:t>
    </dgm:pt>
    <dgm:pt modelId="{5656A192-64AE-4A98-86B3-E0A36DF79003}" type="pres">
      <dgm:prSet presAssocID="{C7B2F61C-DB1E-4A2C-B39F-6495DEC724D3}" presName="cycle" presStyleCnt="0">
        <dgm:presLayoutVars>
          <dgm:chMax val="1"/>
          <dgm:dir/>
          <dgm:animLvl val="ctr"/>
          <dgm:resizeHandles val="exact"/>
        </dgm:presLayoutVars>
      </dgm:prSet>
      <dgm:spPr/>
    </dgm:pt>
    <dgm:pt modelId="{85D276F2-893C-4CEE-B367-8E6576D6D3BB}" type="pres">
      <dgm:prSet presAssocID="{6556C07A-171D-4339-AB66-19AE0A5AD8FC}" presName="centerShape" presStyleLbl="node0" presStyleIdx="0" presStyleCnt="1" custScaleX="168834"/>
      <dgm:spPr/>
    </dgm:pt>
    <dgm:pt modelId="{FF465469-8D05-4FA6-A4F3-BE17EA46C3C4}" type="pres">
      <dgm:prSet presAssocID="{C253C966-1628-4BDE-AC8B-3D99F9348FC4}" presName="Name9" presStyleLbl="parChTrans1D2" presStyleIdx="0" presStyleCnt="4"/>
      <dgm:spPr/>
    </dgm:pt>
    <dgm:pt modelId="{176E404A-B25C-4105-9CC1-901FAC8D6422}" type="pres">
      <dgm:prSet presAssocID="{C253C966-1628-4BDE-AC8B-3D99F9348FC4}" presName="connTx" presStyleLbl="parChTrans1D2" presStyleIdx="0" presStyleCnt="4"/>
      <dgm:spPr/>
    </dgm:pt>
    <dgm:pt modelId="{CE0042B2-0DD7-46E6-B93F-71EBBF072860}" type="pres">
      <dgm:prSet presAssocID="{AFF29B97-5B5A-41A0-B685-57C745C5C116}" presName="node" presStyleLbl="node1" presStyleIdx="0" presStyleCnt="4" custScaleX="181211" custRadScaleRad="100709" custRadScaleInc="-4196">
        <dgm:presLayoutVars>
          <dgm:bulletEnabled val="1"/>
        </dgm:presLayoutVars>
      </dgm:prSet>
      <dgm:spPr/>
    </dgm:pt>
    <dgm:pt modelId="{C483F083-219A-49D4-9C0C-AEB5D4196243}" type="pres">
      <dgm:prSet presAssocID="{D6AA6BA1-09A1-4B10-8E56-27084BFAFEC5}" presName="Name9" presStyleLbl="parChTrans1D2" presStyleIdx="1" presStyleCnt="4"/>
      <dgm:spPr/>
    </dgm:pt>
    <dgm:pt modelId="{003D9E49-771F-423F-98AE-5997D0E00707}" type="pres">
      <dgm:prSet presAssocID="{D6AA6BA1-09A1-4B10-8E56-27084BFAFEC5}" presName="connTx" presStyleLbl="parChTrans1D2" presStyleIdx="1" presStyleCnt="4"/>
      <dgm:spPr/>
    </dgm:pt>
    <dgm:pt modelId="{1583A19D-5B77-4DB7-AC99-D867086E984C}" type="pres">
      <dgm:prSet presAssocID="{7F606CE7-676D-4053-B675-675F3FE9DD00}" presName="node" presStyleLbl="node1" presStyleIdx="1" presStyleCnt="4" custScaleX="198034" custScaleY="154915" custRadScaleRad="158022" custRadScaleInc="0">
        <dgm:presLayoutVars>
          <dgm:bulletEnabled val="1"/>
        </dgm:presLayoutVars>
      </dgm:prSet>
      <dgm:spPr/>
    </dgm:pt>
    <dgm:pt modelId="{1168F64E-2237-4DF0-9157-2E36C4093C08}" type="pres">
      <dgm:prSet presAssocID="{FB6D4C8F-F6C2-4405-8F47-BA611CBA0D59}" presName="Name9" presStyleLbl="parChTrans1D2" presStyleIdx="2" presStyleCnt="4"/>
      <dgm:spPr/>
    </dgm:pt>
    <dgm:pt modelId="{7E96CB0F-DBA4-4C7B-8C38-3FB42B3963D0}" type="pres">
      <dgm:prSet presAssocID="{FB6D4C8F-F6C2-4405-8F47-BA611CBA0D59}" presName="connTx" presStyleLbl="parChTrans1D2" presStyleIdx="2" presStyleCnt="4"/>
      <dgm:spPr/>
    </dgm:pt>
    <dgm:pt modelId="{AEE0954F-49A2-408F-A9FB-09EAD6E98B6E}" type="pres">
      <dgm:prSet presAssocID="{550757D7-A491-43D9-9AC6-AA217F9798A3}" presName="node" presStyleLbl="node1" presStyleIdx="2" presStyleCnt="4" custScaleX="204883">
        <dgm:presLayoutVars>
          <dgm:bulletEnabled val="1"/>
        </dgm:presLayoutVars>
      </dgm:prSet>
      <dgm:spPr/>
    </dgm:pt>
    <dgm:pt modelId="{5E1A8337-5652-4F3C-9F80-6901EA6F2C4A}" type="pres">
      <dgm:prSet presAssocID="{0AE2EDD9-3AFA-4626-8C67-B3FCBF24312B}" presName="Name9" presStyleLbl="parChTrans1D2" presStyleIdx="3" presStyleCnt="4"/>
      <dgm:spPr/>
    </dgm:pt>
    <dgm:pt modelId="{1A8BA1C5-1C99-45ED-AB32-F8618BC0B9BC}" type="pres">
      <dgm:prSet presAssocID="{0AE2EDD9-3AFA-4626-8C67-B3FCBF24312B}" presName="connTx" presStyleLbl="parChTrans1D2" presStyleIdx="3" presStyleCnt="4"/>
      <dgm:spPr/>
    </dgm:pt>
    <dgm:pt modelId="{A75F6127-B6E0-4FC5-B758-DC5EB90B4519}" type="pres">
      <dgm:prSet presAssocID="{A95D2801-1DA5-4DAF-8ABF-F21BD67D977B}" presName="node" presStyleLbl="node1" presStyleIdx="3" presStyleCnt="4" custScaleX="203911" custScaleY="155551" custRadScaleRad="151988" custRadScaleInc="815">
        <dgm:presLayoutVars>
          <dgm:bulletEnabled val="1"/>
        </dgm:presLayoutVars>
      </dgm:prSet>
      <dgm:spPr/>
    </dgm:pt>
  </dgm:ptLst>
  <dgm:cxnLst>
    <dgm:cxn modelId="{E590C00E-256B-44C5-8A6C-5922CFD08871}" type="presOf" srcId="{A95D2801-1DA5-4DAF-8ABF-F21BD67D977B}" destId="{A75F6127-B6E0-4FC5-B758-DC5EB90B4519}" srcOrd="0" destOrd="0" presId="urn:microsoft.com/office/officeart/2005/8/layout/radial1"/>
    <dgm:cxn modelId="{32807D26-1B68-48B5-9543-0507B2C29EB1}" type="presOf" srcId="{C253C966-1628-4BDE-AC8B-3D99F9348FC4}" destId="{176E404A-B25C-4105-9CC1-901FAC8D6422}" srcOrd="1" destOrd="0" presId="urn:microsoft.com/office/officeart/2005/8/layout/radial1"/>
    <dgm:cxn modelId="{52733264-4E02-464A-9BF2-E45201A005D8}" type="presOf" srcId="{7F606CE7-676D-4053-B675-675F3FE9DD00}" destId="{1583A19D-5B77-4DB7-AC99-D867086E984C}" srcOrd="0" destOrd="0" presId="urn:microsoft.com/office/officeart/2005/8/layout/radial1"/>
    <dgm:cxn modelId="{89CEE266-F23E-4E32-B261-FC85F6889D75}" type="presOf" srcId="{0AE2EDD9-3AFA-4626-8C67-B3FCBF24312B}" destId="{5E1A8337-5652-4F3C-9F80-6901EA6F2C4A}" srcOrd="0" destOrd="0" presId="urn:microsoft.com/office/officeart/2005/8/layout/radial1"/>
    <dgm:cxn modelId="{8FCACA71-A454-4C56-BDFB-5D9ACB12D168}" type="presOf" srcId="{AFF29B97-5B5A-41A0-B685-57C745C5C116}" destId="{CE0042B2-0DD7-46E6-B93F-71EBBF072860}" srcOrd="0" destOrd="0" presId="urn:microsoft.com/office/officeart/2005/8/layout/radial1"/>
    <dgm:cxn modelId="{55263D53-8B82-46DB-8169-D38D3938E055}" type="presOf" srcId="{C7B2F61C-DB1E-4A2C-B39F-6495DEC724D3}" destId="{5656A192-64AE-4A98-86B3-E0A36DF79003}" srcOrd="0" destOrd="0" presId="urn:microsoft.com/office/officeart/2005/8/layout/radial1"/>
    <dgm:cxn modelId="{87F59B86-B4B0-4637-9F38-CC931B2D8BB9}" srcId="{6556C07A-171D-4339-AB66-19AE0A5AD8FC}" destId="{550757D7-A491-43D9-9AC6-AA217F9798A3}" srcOrd="2" destOrd="0" parTransId="{FB6D4C8F-F6C2-4405-8F47-BA611CBA0D59}" sibTransId="{70B227E1-8CAA-44F3-B60E-138628CFF2F7}"/>
    <dgm:cxn modelId="{D34F068D-0E3D-462D-B8FA-3B3EF4B130DC}" type="presOf" srcId="{D6AA6BA1-09A1-4B10-8E56-27084BFAFEC5}" destId="{C483F083-219A-49D4-9C0C-AEB5D4196243}" srcOrd="0" destOrd="0" presId="urn:microsoft.com/office/officeart/2005/8/layout/radial1"/>
    <dgm:cxn modelId="{5EDFCF8E-80CC-48A2-8E28-8B596C01DE24}" srcId="{6556C07A-171D-4339-AB66-19AE0A5AD8FC}" destId="{7F606CE7-676D-4053-B675-675F3FE9DD00}" srcOrd="1" destOrd="0" parTransId="{D6AA6BA1-09A1-4B10-8E56-27084BFAFEC5}" sibTransId="{5E3D1C65-C388-4495-B4C8-4FEFCBAE1EE5}"/>
    <dgm:cxn modelId="{2EF83294-FBD5-4CEE-ADCA-AA6127850E61}" type="presOf" srcId="{D6AA6BA1-09A1-4B10-8E56-27084BFAFEC5}" destId="{003D9E49-771F-423F-98AE-5997D0E00707}" srcOrd="1" destOrd="0" presId="urn:microsoft.com/office/officeart/2005/8/layout/radial1"/>
    <dgm:cxn modelId="{055886A0-E21D-484F-ABC6-72E194548FED}" type="presOf" srcId="{C253C966-1628-4BDE-AC8B-3D99F9348FC4}" destId="{FF465469-8D05-4FA6-A4F3-BE17EA46C3C4}" srcOrd="0" destOrd="0" presId="urn:microsoft.com/office/officeart/2005/8/layout/radial1"/>
    <dgm:cxn modelId="{BA3865A5-8FF4-48E7-AEA7-A5A54AE8590D}" srcId="{6556C07A-171D-4339-AB66-19AE0A5AD8FC}" destId="{AFF29B97-5B5A-41A0-B685-57C745C5C116}" srcOrd="0" destOrd="0" parTransId="{C253C966-1628-4BDE-AC8B-3D99F9348FC4}" sibTransId="{AEE1A84C-12DE-485C-B800-E11461EE738A}"/>
    <dgm:cxn modelId="{D46EEDB5-3FD9-4866-87F0-47AFF6386AA0}" type="presOf" srcId="{6556C07A-171D-4339-AB66-19AE0A5AD8FC}" destId="{85D276F2-893C-4CEE-B367-8E6576D6D3BB}" srcOrd="0" destOrd="0" presId="urn:microsoft.com/office/officeart/2005/8/layout/radial1"/>
    <dgm:cxn modelId="{D595B9B6-CB11-4627-A00B-AF2AD571244E}" type="presOf" srcId="{0AE2EDD9-3AFA-4626-8C67-B3FCBF24312B}" destId="{1A8BA1C5-1C99-45ED-AB32-F8618BC0B9BC}" srcOrd="1" destOrd="0" presId="urn:microsoft.com/office/officeart/2005/8/layout/radial1"/>
    <dgm:cxn modelId="{AE7619BC-2FBC-40F3-856A-D7CE6342D584}" srcId="{6556C07A-171D-4339-AB66-19AE0A5AD8FC}" destId="{A95D2801-1DA5-4DAF-8ABF-F21BD67D977B}" srcOrd="3" destOrd="0" parTransId="{0AE2EDD9-3AFA-4626-8C67-B3FCBF24312B}" sibTransId="{F38A1BC9-C5FF-4F09-A9D9-7BF55EECA309}"/>
    <dgm:cxn modelId="{FAEE84BE-51C4-4525-817E-FF4F40C8441F}" type="presOf" srcId="{FB6D4C8F-F6C2-4405-8F47-BA611CBA0D59}" destId="{7E96CB0F-DBA4-4C7B-8C38-3FB42B3963D0}" srcOrd="1" destOrd="0" presId="urn:microsoft.com/office/officeart/2005/8/layout/radial1"/>
    <dgm:cxn modelId="{E2E5ECD0-D694-404E-9BB4-7D4A34CD41AF}" type="presOf" srcId="{FB6D4C8F-F6C2-4405-8F47-BA611CBA0D59}" destId="{1168F64E-2237-4DF0-9157-2E36C4093C08}" srcOrd="0" destOrd="0" presId="urn:microsoft.com/office/officeart/2005/8/layout/radial1"/>
    <dgm:cxn modelId="{72505DE9-D31B-4DDA-84B1-16D30E945FFB}" type="presOf" srcId="{550757D7-A491-43D9-9AC6-AA217F9798A3}" destId="{AEE0954F-49A2-408F-A9FB-09EAD6E98B6E}" srcOrd="0" destOrd="0" presId="urn:microsoft.com/office/officeart/2005/8/layout/radial1"/>
    <dgm:cxn modelId="{A6D800F7-643A-440A-BED1-13D7A1802A95}" srcId="{C7B2F61C-DB1E-4A2C-B39F-6495DEC724D3}" destId="{6556C07A-171D-4339-AB66-19AE0A5AD8FC}" srcOrd="0" destOrd="0" parTransId="{23C084CE-402E-4CC9-8D68-5E2ACABE043D}" sibTransId="{49BB3E81-0111-4E86-A490-CC6A32257A75}"/>
    <dgm:cxn modelId="{90D3ED14-7F54-46CE-A0C1-0492AFB60EF2}" type="presParOf" srcId="{5656A192-64AE-4A98-86B3-E0A36DF79003}" destId="{85D276F2-893C-4CEE-B367-8E6576D6D3BB}" srcOrd="0" destOrd="0" presId="urn:microsoft.com/office/officeart/2005/8/layout/radial1"/>
    <dgm:cxn modelId="{385AE01B-6C81-4C14-B96A-02A79175E586}" type="presParOf" srcId="{5656A192-64AE-4A98-86B3-E0A36DF79003}" destId="{FF465469-8D05-4FA6-A4F3-BE17EA46C3C4}" srcOrd="1" destOrd="0" presId="urn:microsoft.com/office/officeart/2005/8/layout/radial1"/>
    <dgm:cxn modelId="{C4ADD1A2-4972-4E6C-BBD5-42322183A5EA}" type="presParOf" srcId="{FF465469-8D05-4FA6-A4F3-BE17EA46C3C4}" destId="{176E404A-B25C-4105-9CC1-901FAC8D6422}" srcOrd="0" destOrd="0" presId="urn:microsoft.com/office/officeart/2005/8/layout/radial1"/>
    <dgm:cxn modelId="{70E7640A-E9DC-4235-B06A-4D4D9B36F256}" type="presParOf" srcId="{5656A192-64AE-4A98-86B3-E0A36DF79003}" destId="{CE0042B2-0DD7-46E6-B93F-71EBBF072860}" srcOrd="2" destOrd="0" presId="urn:microsoft.com/office/officeart/2005/8/layout/radial1"/>
    <dgm:cxn modelId="{FA707680-E1E5-4E1B-A0EF-205B4FF81977}" type="presParOf" srcId="{5656A192-64AE-4A98-86B3-E0A36DF79003}" destId="{C483F083-219A-49D4-9C0C-AEB5D4196243}" srcOrd="3" destOrd="0" presId="urn:microsoft.com/office/officeart/2005/8/layout/radial1"/>
    <dgm:cxn modelId="{9D9DC865-6BA3-40E0-B7B0-E1E038622C2A}" type="presParOf" srcId="{C483F083-219A-49D4-9C0C-AEB5D4196243}" destId="{003D9E49-771F-423F-98AE-5997D0E00707}" srcOrd="0" destOrd="0" presId="urn:microsoft.com/office/officeart/2005/8/layout/radial1"/>
    <dgm:cxn modelId="{F7B8DE6B-47E3-4512-A697-D0E5F3136232}" type="presParOf" srcId="{5656A192-64AE-4A98-86B3-E0A36DF79003}" destId="{1583A19D-5B77-4DB7-AC99-D867086E984C}" srcOrd="4" destOrd="0" presId="urn:microsoft.com/office/officeart/2005/8/layout/radial1"/>
    <dgm:cxn modelId="{0B281DA0-F8EA-4C1C-B828-51D032936E4A}" type="presParOf" srcId="{5656A192-64AE-4A98-86B3-E0A36DF79003}" destId="{1168F64E-2237-4DF0-9157-2E36C4093C08}" srcOrd="5" destOrd="0" presId="urn:microsoft.com/office/officeart/2005/8/layout/radial1"/>
    <dgm:cxn modelId="{2AAE3FA5-5941-4D7D-9012-402B31A8BEE8}" type="presParOf" srcId="{1168F64E-2237-4DF0-9157-2E36C4093C08}" destId="{7E96CB0F-DBA4-4C7B-8C38-3FB42B3963D0}" srcOrd="0" destOrd="0" presId="urn:microsoft.com/office/officeart/2005/8/layout/radial1"/>
    <dgm:cxn modelId="{9A46C214-020D-46ED-A382-490148824F4D}" type="presParOf" srcId="{5656A192-64AE-4A98-86B3-E0A36DF79003}" destId="{AEE0954F-49A2-408F-A9FB-09EAD6E98B6E}" srcOrd="6" destOrd="0" presId="urn:microsoft.com/office/officeart/2005/8/layout/radial1"/>
    <dgm:cxn modelId="{E4538661-581F-4B3D-9E09-8B4DD3E1469C}" type="presParOf" srcId="{5656A192-64AE-4A98-86B3-E0A36DF79003}" destId="{5E1A8337-5652-4F3C-9F80-6901EA6F2C4A}" srcOrd="7" destOrd="0" presId="urn:microsoft.com/office/officeart/2005/8/layout/radial1"/>
    <dgm:cxn modelId="{279D9698-9A64-4F26-821B-AC286FFF6C02}" type="presParOf" srcId="{5E1A8337-5652-4F3C-9F80-6901EA6F2C4A}" destId="{1A8BA1C5-1C99-45ED-AB32-F8618BC0B9BC}" srcOrd="0" destOrd="0" presId="urn:microsoft.com/office/officeart/2005/8/layout/radial1"/>
    <dgm:cxn modelId="{43D967B6-DF64-4934-BFCB-0314AD6784F6}" type="presParOf" srcId="{5656A192-64AE-4A98-86B3-E0A36DF79003}" destId="{A75F6127-B6E0-4FC5-B758-DC5EB90B4519}"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7DE3E2-3B50-4AA2-8765-111FB19C5B3B}" type="doc">
      <dgm:prSet loTypeId="urn:microsoft.com/office/officeart/2008/layout/VerticalAccentList" loCatId="list" qsTypeId="urn:microsoft.com/office/officeart/2005/8/quickstyle/simple1" qsCatId="simple" csTypeId="urn:microsoft.com/office/officeart/2005/8/colors/colorful4" csCatId="colorful" phldr="1"/>
      <dgm:spPr/>
      <dgm:t>
        <a:bodyPr/>
        <a:lstStyle/>
        <a:p>
          <a:endParaRPr lang="en-US"/>
        </a:p>
      </dgm:t>
    </dgm:pt>
    <dgm:pt modelId="{BFD6A2D6-D856-4063-9667-2421007BABEB}">
      <dgm:prSet phldrT="[Text]"/>
      <dgm:spPr/>
      <dgm:t>
        <a:bodyPr/>
        <a:lstStyle/>
        <a:p>
          <a:r>
            <a:rPr lang="en-US" dirty="0">
              <a:solidFill>
                <a:schemeClr val="bg1"/>
              </a:solidFill>
            </a:rPr>
            <a:t>0</a:t>
          </a:r>
        </a:p>
      </dgm:t>
    </dgm:pt>
    <dgm:pt modelId="{387E5CD0-5BD6-4ADA-8BF9-CF5343ADE48A}" type="parTrans" cxnId="{10E56503-2013-4C93-AD74-DE1EC35CB0CA}">
      <dgm:prSet/>
      <dgm:spPr/>
      <dgm:t>
        <a:bodyPr/>
        <a:lstStyle/>
        <a:p>
          <a:endParaRPr lang="en-US"/>
        </a:p>
      </dgm:t>
    </dgm:pt>
    <dgm:pt modelId="{99189899-E88B-4A37-9BC9-0254F874A9F0}" type="sibTrans" cxnId="{10E56503-2013-4C93-AD74-DE1EC35CB0CA}">
      <dgm:prSet/>
      <dgm:spPr/>
      <dgm:t>
        <a:bodyPr/>
        <a:lstStyle/>
        <a:p>
          <a:endParaRPr lang="en-US"/>
        </a:p>
      </dgm:t>
    </dgm:pt>
    <dgm:pt modelId="{B605FB80-F49F-4223-9322-F13099517D19}">
      <dgm:prSet phldrT="[Text]" custT="1"/>
      <dgm:spPr/>
      <dgm:t>
        <a:bodyPr/>
        <a:lstStyle/>
        <a:p>
          <a:pPr algn="l"/>
          <a:r>
            <a:rPr lang="en-US" sz="2400" b="1" i="1" dirty="0" err="1">
              <a:latin typeface="Times New Roman" pitchFamily="18" charset="0"/>
              <a:cs typeface="Times New Roman" pitchFamily="18" charset="0"/>
            </a:rPr>
            <a:t>Phần</a:t>
          </a:r>
          <a:r>
            <a:rPr lang="vi-VN" sz="2400" b="1" i="1" dirty="0">
              <a:latin typeface="Times New Roman" pitchFamily="18" charset="0"/>
              <a:cs typeface="Times New Roman" pitchFamily="18" charset="0"/>
            </a:rPr>
            <a:t> 1: </a:t>
          </a:r>
          <a:r>
            <a:rPr lang="vi-VN" sz="2400" dirty="0">
              <a:latin typeface="Times New Roman" pitchFamily="18" charset="0"/>
              <a:cs typeface="Times New Roman" pitchFamily="18" charset="0"/>
            </a:rPr>
            <a:t>từ đầu đến: </a:t>
          </a:r>
          <a:r>
            <a:rPr lang="vi-VN" sz="2400" i="1" dirty="0">
              <a:latin typeface="Times New Roman" pitchFamily="18" charset="0"/>
              <a:cs typeface="Times New Roman" pitchFamily="18" charset="0"/>
            </a:rPr>
            <a:t>“xem sao rồi sẽ liệu”: </a:t>
          </a:r>
          <a:r>
            <a:rPr lang="vi-VN" sz="2400" dirty="0">
              <a:latin typeface="Times New Roman" pitchFamily="18" charset="0"/>
              <a:cs typeface="Times New Roman" pitchFamily="18" charset="0"/>
            </a:rPr>
            <a:t>nhân cách, tài hoa của Huấn Cao</a:t>
          </a:r>
          <a:endParaRPr lang="en-US" sz="2400" dirty="0"/>
        </a:p>
      </dgm:t>
    </dgm:pt>
    <dgm:pt modelId="{49668CE5-B8F4-40C9-97B0-767D203EDE42}" type="parTrans" cxnId="{679CEE44-AB40-4EB8-8982-703D090FAEA6}">
      <dgm:prSet/>
      <dgm:spPr/>
      <dgm:t>
        <a:bodyPr/>
        <a:lstStyle/>
        <a:p>
          <a:endParaRPr lang="en-US"/>
        </a:p>
      </dgm:t>
    </dgm:pt>
    <dgm:pt modelId="{FD9F8C6C-A967-49C6-95FC-F27CE23D4FC0}" type="sibTrans" cxnId="{679CEE44-AB40-4EB8-8982-703D090FAEA6}">
      <dgm:prSet/>
      <dgm:spPr/>
      <dgm:t>
        <a:bodyPr/>
        <a:lstStyle/>
        <a:p>
          <a:endParaRPr lang="en-US"/>
        </a:p>
      </dgm:t>
    </dgm:pt>
    <dgm:pt modelId="{AE2C2693-FE1D-492E-A379-B44B2F0FE9DF}">
      <dgm:prSet phldrT="[Text]"/>
      <dgm:spPr/>
      <dgm:t>
        <a:bodyPr/>
        <a:lstStyle/>
        <a:p>
          <a:r>
            <a:rPr lang="en-US" dirty="0">
              <a:solidFill>
                <a:schemeClr val="bg1"/>
              </a:solidFill>
            </a:rPr>
            <a:t>0</a:t>
          </a:r>
        </a:p>
      </dgm:t>
    </dgm:pt>
    <dgm:pt modelId="{EC34FD57-AB03-46F1-A0C0-4BC57D4B2513}" type="parTrans" cxnId="{4DEA1432-7F24-4F80-814D-914021753F3B}">
      <dgm:prSet/>
      <dgm:spPr/>
      <dgm:t>
        <a:bodyPr/>
        <a:lstStyle/>
        <a:p>
          <a:endParaRPr lang="en-US"/>
        </a:p>
      </dgm:t>
    </dgm:pt>
    <dgm:pt modelId="{136CACD6-90AA-4ABF-BE04-303C060D5B62}" type="sibTrans" cxnId="{4DEA1432-7F24-4F80-814D-914021753F3B}">
      <dgm:prSet/>
      <dgm:spPr/>
      <dgm:t>
        <a:bodyPr/>
        <a:lstStyle/>
        <a:p>
          <a:endParaRPr lang="en-US"/>
        </a:p>
      </dgm:t>
    </dgm:pt>
    <dgm:pt modelId="{19D54892-9D8B-4AF0-806E-E9421D9E85CF}">
      <dgm:prSet phldrT="[Text]" custT="1"/>
      <dgm:spPr/>
      <dgm:t>
        <a:bodyPr/>
        <a:lstStyle/>
        <a:p>
          <a:pPr algn="just"/>
          <a:r>
            <a:rPr lang="en-US" sz="2400" b="1" i="1" dirty="0" err="1">
              <a:solidFill>
                <a:prstClr val="black"/>
              </a:solidFill>
              <a:latin typeface="Times New Roman" pitchFamily="18" charset="0"/>
              <a:cs typeface="Times New Roman" pitchFamily="18" charset="0"/>
            </a:rPr>
            <a:t>Phần</a:t>
          </a:r>
          <a:r>
            <a:rPr lang="en-US" sz="2400" b="1" i="1" dirty="0">
              <a:solidFill>
                <a:prstClr val="black"/>
              </a:solidFill>
              <a:latin typeface="Times New Roman" pitchFamily="18" charset="0"/>
              <a:cs typeface="Times New Roman" pitchFamily="18" charset="0"/>
            </a:rPr>
            <a:t> </a:t>
          </a:r>
          <a:r>
            <a:rPr lang="vi-VN" sz="2400" b="1" i="1" dirty="0">
              <a:solidFill>
                <a:prstClr val="black"/>
              </a:solidFill>
              <a:latin typeface="Times New Roman" pitchFamily="18" charset="0"/>
              <a:cs typeface="Times New Roman" pitchFamily="18" charset="0"/>
            </a:rPr>
            <a:t>2: </a:t>
          </a:r>
          <a:r>
            <a:rPr lang="vi-VN" sz="2400" dirty="0">
              <a:solidFill>
                <a:prstClr val="black"/>
              </a:solidFill>
              <a:latin typeface="Times New Roman" pitchFamily="18" charset="0"/>
              <a:cs typeface="Times New Roman" pitchFamily="18" charset="0"/>
            </a:rPr>
            <a:t>tiếp đó đến: </a:t>
          </a:r>
          <a:r>
            <a:rPr lang="vi-VN" sz="2400" i="1" dirty="0">
              <a:solidFill>
                <a:prstClr val="black"/>
              </a:solidFill>
              <a:latin typeface="Times New Roman" pitchFamily="18" charset="0"/>
              <a:cs typeface="Times New Roman" pitchFamily="18" charset="0"/>
            </a:rPr>
            <a:t>“t</a:t>
          </a:r>
          <a:r>
            <a:rPr lang="en-US" sz="2400" i="1" dirty="0" err="1">
              <a:solidFill>
                <a:prstClr val="black"/>
              </a:solidFill>
              <a:latin typeface="Times New Roman" pitchFamily="18" charset="0"/>
              <a:cs typeface="Times New Roman" pitchFamily="18" charset="0"/>
            </a:rPr>
            <a:t>ấm</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lòng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trong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thiên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hạ</a:t>
          </a:r>
          <a:r>
            <a:rPr lang="vi-VN" sz="2400" i="1"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cảnh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nhận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tù</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cách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đối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đãi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đặc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biệt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của</a:t>
          </a:r>
          <a:r>
            <a:rPr lang="en-US" sz="2400" dirty="0">
              <a:solidFill>
                <a:prstClr val="black"/>
              </a:solidFill>
              <a:latin typeface="Times New Roman" pitchFamily="18" charset="0"/>
              <a:cs typeface="Times New Roman" pitchFamily="18" charset="0"/>
            </a:rPr>
            <a:t> QN </a:t>
          </a:r>
          <a:r>
            <a:rPr lang="en-US" sz="2400" dirty="0" err="1">
              <a:solidFill>
                <a:prstClr val="black"/>
              </a:solidFill>
              <a:latin typeface="Times New Roman" pitchFamily="18" charset="0"/>
              <a:cs typeface="Times New Roman" pitchFamily="18" charset="0"/>
            </a:rPr>
            <a:t>với</a:t>
          </a:r>
          <a:r>
            <a:rPr lang="en-US" sz="2400" dirty="0">
              <a:solidFill>
                <a:prstClr val="black"/>
              </a:solidFill>
              <a:latin typeface="Times New Roman" pitchFamily="18" charset="0"/>
              <a:cs typeface="Times New Roman" pitchFamily="18" charset="0"/>
            </a:rPr>
            <a:t> HC</a:t>
          </a:r>
          <a:endParaRPr lang="en-US" sz="2400" dirty="0"/>
        </a:p>
      </dgm:t>
    </dgm:pt>
    <dgm:pt modelId="{1657CACA-1424-4785-96CD-B8172525E157}" type="parTrans" cxnId="{AF684810-025E-4EDF-A4CD-77ADA85F2B74}">
      <dgm:prSet/>
      <dgm:spPr/>
      <dgm:t>
        <a:bodyPr/>
        <a:lstStyle/>
        <a:p>
          <a:endParaRPr lang="en-US"/>
        </a:p>
      </dgm:t>
    </dgm:pt>
    <dgm:pt modelId="{96BA857D-9E96-4DFA-A09C-AF9F13A29DC6}" type="sibTrans" cxnId="{AF684810-025E-4EDF-A4CD-77ADA85F2B74}">
      <dgm:prSet/>
      <dgm:spPr/>
      <dgm:t>
        <a:bodyPr/>
        <a:lstStyle/>
        <a:p>
          <a:endParaRPr lang="en-US"/>
        </a:p>
      </dgm:t>
    </dgm:pt>
    <dgm:pt modelId="{5254ADFD-F9D8-4C1C-8D61-4C6459EE7598}">
      <dgm:prSet phldrT="[Text]" phldr="1"/>
      <dgm:spPr/>
      <dgm:t>
        <a:bodyPr/>
        <a:lstStyle/>
        <a:p>
          <a:endParaRPr lang="en-US" dirty="0">
            <a:solidFill>
              <a:schemeClr val="bg1"/>
            </a:solidFill>
          </a:endParaRPr>
        </a:p>
      </dgm:t>
    </dgm:pt>
    <dgm:pt modelId="{96D2B35B-E48E-4AA2-90A1-1AC665C26480}" type="parTrans" cxnId="{C55F178B-5CA5-498A-98E9-532BD117A358}">
      <dgm:prSet/>
      <dgm:spPr/>
      <dgm:t>
        <a:bodyPr/>
        <a:lstStyle/>
        <a:p>
          <a:endParaRPr lang="en-US"/>
        </a:p>
      </dgm:t>
    </dgm:pt>
    <dgm:pt modelId="{4ADB3FA1-9EFA-44C6-AD0B-C4809A033404}" type="sibTrans" cxnId="{C55F178B-5CA5-498A-98E9-532BD117A358}">
      <dgm:prSet/>
      <dgm:spPr/>
      <dgm:t>
        <a:bodyPr/>
        <a:lstStyle/>
        <a:p>
          <a:endParaRPr lang="en-US"/>
        </a:p>
      </dgm:t>
    </dgm:pt>
    <dgm:pt modelId="{720374DD-F411-48FD-8190-2E5A56D4102F}">
      <dgm:prSet phldrT="[Text]" custT="1"/>
      <dgm:spPr/>
      <dgm:t>
        <a:bodyPr/>
        <a:lstStyle/>
        <a:p>
          <a:r>
            <a:rPr lang="en-US" sz="2400" b="1" i="1" dirty="0" err="1">
              <a:solidFill>
                <a:prstClr val="black"/>
              </a:solidFill>
              <a:latin typeface="Times New Roman" pitchFamily="18" charset="0"/>
              <a:cs typeface="Times New Roman" pitchFamily="18" charset="0"/>
            </a:rPr>
            <a:t>Phần</a:t>
          </a:r>
          <a:r>
            <a:rPr lang="en-US" sz="2400" b="1" i="1" dirty="0">
              <a:solidFill>
                <a:prstClr val="black"/>
              </a:solidFill>
              <a:latin typeface="Times New Roman" pitchFamily="18" charset="0"/>
              <a:cs typeface="Times New Roman" pitchFamily="18" charset="0"/>
            </a:rPr>
            <a:t> </a:t>
          </a:r>
          <a:r>
            <a:rPr lang="vi-VN" sz="2400" b="1" i="1" dirty="0">
              <a:solidFill>
                <a:prstClr val="black"/>
              </a:solidFill>
              <a:latin typeface="Times New Roman" pitchFamily="18" charset="0"/>
              <a:cs typeface="Times New Roman" pitchFamily="18" charset="0"/>
            </a:rPr>
            <a:t> 3: </a:t>
          </a:r>
          <a:r>
            <a:rPr lang="vi-VN" sz="2400" dirty="0">
              <a:solidFill>
                <a:prstClr val="black"/>
              </a:solidFill>
              <a:latin typeface="Times New Roman" pitchFamily="18" charset="0"/>
              <a:cs typeface="Times New Roman" pitchFamily="18" charset="0"/>
            </a:rPr>
            <a:t>còn lại: cảnh cho chữ. </a:t>
          </a:r>
          <a:endParaRPr lang="en-US" sz="2400" dirty="0"/>
        </a:p>
      </dgm:t>
    </dgm:pt>
    <dgm:pt modelId="{64830C65-1DBC-4A96-A19E-53CED4B2E4DB}" type="parTrans" cxnId="{7D53A156-3925-49D3-A41C-70DB7254BA33}">
      <dgm:prSet/>
      <dgm:spPr/>
      <dgm:t>
        <a:bodyPr/>
        <a:lstStyle/>
        <a:p>
          <a:endParaRPr lang="en-US"/>
        </a:p>
      </dgm:t>
    </dgm:pt>
    <dgm:pt modelId="{C456BCBD-A9E6-4391-A540-B055F5F5939B}" type="sibTrans" cxnId="{7D53A156-3925-49D3-A41C-70DB7254BA33}">
      <dgm:prSet/>
      <dgm:spPr/>
      <dgm:t>
        <a:bodyPr/>
        <a:lstStyle/>
        <a:p>
          <a:endParaRPr lang="en-US"/>
        </a:p>
      </dgm:t>
    </dgm:pt>
    <dgm:pt modelId="{2F813BFF-5ED6-4AA1-9C06-A29F2F282A90}" type="pres">
      <dgm:prSet presAssocID="{AB7DE3E2-3B50-4AA2-8765-111FB19C5B3B}" presName="Name0" presStyleCnt="0">
        <dgm:presLayoutVars>
          <dgm:chMax/>
          <dgm:chPref/>
          <dgm:dir/>
        </dgm:presLayoutVars>
      </dgm:prSet>
      <dgm:spPr/>
    </dgm:pt>
    <dgm:pt modelId="{1C97A92E-068C-4139-9AAD-1B95FEDCE97F}" type="pres">
      <dgm:prSet presAssocID="{BFD6A2D6-D856-4063-9667-2421007BABEB}" presName="parenttextcomposite" presStyleCnt="0"/>
      <dgm:spPr/>
    </dgm:pt>
    <dgm:pt modelId="{B8E1F4DF-02A2-407B-8665-E280094B579E}" type="pres">
      <dgm:prSet presAssocID="{BFD6A2D6-D856-4063-9667-2421007BABEB}" presName="parenttext" presStyleLbl="revTx" presStyleIdx="0" presStyleCnt="3">
        <dgm:presLayoutVars>
          <dgm:chMax/>
          <dgm:chPref val="2"/>
          <dgm:bulletEnabled val="1"/>
        </dgm:presLayoutVars>
      </dgm:prSet>
      <dgm:spPr/>
    </dgm:pt>
    <dgm:pt modelId="{BE441AB2-813A-41FD-A06C-CEE29E85F6C0}" type="pres">
      <dgm:prSet presAssocID="{BFD6A2D6-D856-4063-9667-2421007BABEB}" presName="composite" presStyleCnt="0"/>
      <dgm:spPr/>
    </dgm:pt>
    <dgm:pt modelId="{BBD5662E-993A-489F-8904-9FD35D426ABE}" type="pres">
      <dgm:prSet presAssocID="{BFD6A2D6-D856-4063-9667-2421007BABEB}" presName="chevron1" presStyleLbl="alignNode1" presStyleIdx="0" presStyleCnt="21"/>
      <dgm:spPr/>
    </dgm:pt>
    <dgm:pt modelId="{DBA2FF17-FF21-4EBE-B689-56A23D024EAF}" type="pres">
      <dgm:prSet presAssocID="{BFD6A2D6-D856-4063-9667-2421007BABEB}" presName="chevron2" presStyleLbl="alignNode1" presStyleIdx="1" presStyleCnt="21"/>
      <dgm:spPr/>
    </dgm:pt>
    <dgm:pt modelId="{C3C2EEF8-A71F-48A5-8ADB-56019F2A8850}" type="pres">
      <dgm:prSet presAssocID="{BFD6A2D6-D856-4063-9667-2421007BABEB}" presName="chevron3" presStyleLbl="alignNode1" presStyleIdx="2" presStyleCnt="21"/>
      <dgm:spPr/>
    </dgm:pt>
    <dgm:pt modelId="{D0EEBEF6-4B96-48D0-99D0-6D36E9EA1E53}" type="pres">
      <dgm:prSet presAssocID="{BFD6A2D6-D856-4063-9667-2421007BABEB}" presName="chevron4" presStyleLbl="alignNode1" presStyleIdx="3" presStyleCnt="21"/>
      <dgm:spPr/>
    </dgm:pt>
    <dgm:pt modelId="{0516575D-BCE9-4F99-910B-9F70734C0717}" type="pres">
      <dgm:prSet presAssocID="{BFD6A2D6-D856-4063-9667-2421007BABEB}" presName="chevron5" presStyleLbl="alignNode1" presStyleIdx="4" presStyleCnt="21"/>
      <dgm:spPr/>
    </dgm:pt>
    <dgm:pt modelId="{F372D211-3927-40A3-85E1-6C31B7AC4187}" type="pres">
      <dgm:prSet presAssocID="{BFD6A2D6-D856-4063-9667-2421007BABEB}" presName="chevron6" presStyleLbl="alignNode1" presStyleIdx="5" presStyleCnt="21"/>
      <dgm:spPr/>
    </dgm:pt>
    <dgm:pt modelId="{9A913439-EEDA-4C1A-B13B-B738B51ED347}" type="pres">
      <dgm:prSet presAssocID="{BFD6A2D6-D856-4063-9667-2421007BABEB}" presName="chevron7" presStyleLbl="alignNode1" presStyleIdx="6" presStyleCnt="21"/>
      <dgm:spPr/>
    </dgm:pt>
    <dgm:pt modelId="{282BC5AF-3F93-43D8-B0EB-A533DE969FC3}" type="pres">
      <dgm:prSet presAssocID="{BFD6A2D6-D856-4063-9667-2421007BABEB}" presName="childtext" presStyleLbl="solidFgAcc1" presStyleIdx="0" presStyleCnt="3" custScaleX="138629" custLinFactNeighborX="-18112" custLinFactNeighborY="-2071">
        <dgm:presLayoutVars>
          <dgm:chMax/>
          <dgm:chPref val="0"/>
          <dgm:bulletEnabled val="1"/>
        </dgm:presLayoutVars>
      </dgm:prSet>
      <dgm:spPr/>
    </dgm:pt>
    <dgm:pt modelId="{02C51E25-1E25-4A29-AB7C-DEA1B27D382D}" type="pres">
      <dgm:prSet presAssocID="{99189899-E88B-4A37-9BC9-0254F874A9F0}" presName="sibTrans" presStyleCnt="0"/>
      <dgm:spPr/>
    </dgm:pt>
    <dgm:pt modelId="{AE37AFBC-F4DD-4A5B-AD8E-7923B3C17AC4}" type="pres">
      <dgm:prSet presAssocID="{AE2C2693-FE1D-492E-A379-B44B2F0FE9DF}" presName="parenttextcomposite" presStyleCnt="0"/>
      <dgm:spPr/>
    </dgm:pt>
    <dgm:pt modelId="{872CD08E-6F01-4F73-B500-ED116894C87C}" type="pres">
      <dgm:prSet presAssocID="{AE2C2693-FE1D-492E-A379-B44B2F0FE9DF}" presName="parenttext" presStyleLbl="revTx" presStyleIdx="1" presStyleCnt="3">
        <dgm:presLayoutVars>
          <dgm:chMax/>
          <dgm:chPref val="2"/>
          <dgm:bulletEnabled val="1"/>
        </dgm:presLayoutVars>
      </dgm:prSet>
      <dgm:spPr/>
    </dgm:pt>
    <dgm:pt modelId="{017840FE-1DA0-4429-BBC8-8A8B04D50B72}" type="pres">
      <dgm:prSet presAssocID="{AE2C2693-FE1D-492E-A379-B44B2F0FE9DF}" presName="composite" presStyleCnt="0"/>
      <dgm:spPr/>
    </dgm:pt>
    <dgm:pt modelId="{ABDD5865-D293-4DBC-AADF-76E4C65782D3}" type="pres">
      <dgm:prSet presAssocID="{AE2C2693-FE1D-492E-A379-B44B2F0FE9DF}" presName="chevron1" presStyleLbl="alignNode1" presStyleIdx="7" presStyleCnt="21"/>
      <dgm:spPr/>
    </dgm:pt>
    <dgm:pt modelId="{583EB0C6-90C7-4356-AE00-F8806C7B3A31}" type="pres">
      <dgm:prSet presAssocID="{AE2C2693-FE1D-492E-A379-B44B2F0FE9DF}" presName="chevron2" presStyleLbl="alignNode1" presStyleIdx="8" presStyleCnt="21"/>
      <dgm:spPr/>
    </dgm:pt>
    <dgm:pt modelId="{73768A4A-4175-4D05-9AE4-886BFE98DA08}" type="pres">
      <dgm:prSet presAssocID="{AE2C2693-FE1D-492E-A379-B44B2F0FE9DF}" presName="chevron3" presStyleLbl="alignNode1" presStyleIdx="9" presStyleCnt="21"/>
      <dgm:spPr/>
    </dgm:pt>
    <dgm:pt modelId="{D1339123-DF9F-41D4-957C-453AA15C5653}" type="pres">
      <dgm:prSet presAssocID="{AE2C2693-FE1D-492E-A379-B44B2F0FE9DF}" presName="chevron4" presStyleLbl="alignNode1" presStyleIdx="10" presStyleCnt="21"/>
      <dgm:spPr/>
    </dgm:pt>
    <dgm:pt modelId="{5585B9CE-1935-4E4E-A6B1-7C60F434F857}" type="pres">
      <dgm:prSet presAssocID="{AE2C2693-FE1D-492E-A379-B44B2F0FE9DF}" presName="chevron5" presStyleLbl="alignNode1" presStyleIdx="11" presStyleCnt="21"/>
      <dgm:spPr/>
    </dgm:pt>
    <dgm:pt modelId="{33E47A90-E14E-457C-A3C8-488EA0C9C2CD}" type="pres">
      <dgm:prSet presAssocID="{AE2C2693-FE1D-492E-A379-B44B2F0FE9DF}" presName="chevron6" presStyleLbl="alignNode1" presStyleIdx="12" presStyleCnt="21"/>
      <dgm:spPr/>
    </dgm:pt>
    <dgm:pt modelId="{58FBD3BB-F4CF-47A8-8D14-7571FD73BED4}" type="pres">
      <dgm:prSet presAssocID="{AE2C2693-FE1D-492E-A379-B44B2F0FE9DF}" presName="chevron7" presStyleLbl="alignNode1" presStyleIdx="13" presStyleCnt="21"/>
      <dgm:spPr/>
    </dgm:pt>
    <dgm:pt modelId="{DCAA8D7B-FA13-40A8-B5DA-BB0EF735CF50}" type="pres">
      <dgm:prSet presAssocID="{AE2C2693-FE1D-492E-A379-B44B2F0FE9DF}" presName="childtext" presStyleLbl="solidFgAcc1" presStyleIdx="1" presStyleCnt="3" custScaleX="137298" custLinFactNeighborX="-16658" custLinFactNeighborY="2071">
        <dgm:presLayoutVars>
          <dgm:chMax/>
          <dgm:chPref val="0"/>
          <dgm:bulletEnabled val="1"/>
        </dgm:presLayoutVars>
      </dgm:prSet>
      <dgm:spPr/>
    </dgm:pt>
    <dgm:pt modelId="{9A886EC8-FC0C-40E4-9D7D-D087CD8B6219}" type="pres">
      <dgm:prSet presAssocID="{136CACD6-90AA-4ABF-BE04-303C060D5B62}" presName="sibTrans" presStyleCnt="0"/>
      <dgm:spPr/>
    </dgm:pt>
    <dgm:pt modelId="{17BE8412-C834-4BF3-9F37-F9FA8A3CB68B}" type="pres">
      <dgm:prSet presAssocID="{5254ADFD-F9D8-4C1C-8D61-4C6459EE7598}" presName="parenttextcomposite" presStyleCnt="0"/>
      <dgm:spPr/>
    </dgm:pt>
    <dgm:pt modelId="{F43A76DC-749D-477D-BE9C-ECFEF5E11084}" type="pres">
      <dgm:prSet presAssocID="{5254ADFD-F9D8-4C1C-8D61-4C6459EE7598}" presName="parenttext" presStyleLbl="revTx" presStyleIdx="2" presStyleCnt="3">
        <dgm:presLayoutVars>
          <dgm:chMax/>
          <dgm:chPref val="2"/>
          <dgm:bulletEnabled val="1"/>
        </dgm:presLayoutVars>
      </dgm:prSet>
      <dgm:spPr/>
    </dgm:pt>
    <dgm:pt modelId="{AD14C613-AB42-40D3-AC80-EE9FED8D87FB}" type="pres">
      <dgm:prSet presAssocID="{5254ADFD-F9D8-4C1C-8D61-4C6459EE7598}" presName="composite" presStyleCnt="0"/>
      <dgm:spPr/>
    </dgm:pt>
    <dgm:pt modelId="{196370F2-ED76-47FD-9B50-C98F82E5B599}" type="pres">
      <dgm:prSet presAssocID="{5254ADFD-F9D8-4C1C-8D61-4C6459EE7598}" presName="chevron1" presStyleLbl="alignNode1" presStyleIdx="14" presStyleCnt="21"/>
      <dgm:spPr/>
    </dgm:pt>
    <dgm:pt modelId="{156CD44D-AC62-4265-857E-7DEDA2F11745}" type="pres">
      <dgm:prSet presAssocID="{5254ADFD-F9D8-4C1C-8D61-4C6459EE7598}" presName="chevron2" presStyleLbl="alignNode1" presStyleIdx="15" presStyleCnt="21"/>
      <dgm:spPr/>
    </dgm:pt>
    <dgm:pt modelId="{65E51568-EFF9-41DB-91C8-98DA38531454}" type="pres">
      <dgm:prSet presAssocID="{5254ADFD-F9D8-4C1C-8D61-4C6459EE7598}" presName="chevron3" presStyleLbl="alignNode1" presStyleIdx="16" presStyleCnt="21"/>
      <dgm:spPr/>
    </dgm:pt>
    <dgm:pt modelId="{CC95BCF2-DE12-4AD9-A562-92E664F92D95}" type="pres">
      <dgm:prSet presAssocID="{5254ADFD-F9D8-4C1C-8D61-4C6459EE7598}" presName="chevron4" presStyleLbl="alignNode1" presStyleIdx="17" presStyleCnt="21"/>
      <dgm:spPr/>
    </dgm:pt>
    <dgm:pt modelId="{CC5E8040-448D-496C-8336-55B36F56C73D}" type="pres">
      <dgm:prSet presAssocID="{5254ADFD-F9D8-4C1C-8D61-4C6459EE7598}" presName="chevron5" presStyleLbl="alignNode1" presStyleIdx="18" presStyleCnt="21"/>
      <dgm:spPr/>
    </dgm:pt>
    <dgm:pt modelId="{772FD41E-3C88-4333-B8DE-5BACF5C9D851}" type="pres">
      <dgm:prSet presAssocID="{5254ADFD-F9D8-4C1C-8D61-4C6459EE7598}" presName="chevron6" presStyleLbl="alignNode1" presStyleIdx="19" presStyleCnt="21"/>
      <dgm:spPr/>
    </dgm:pt>
    <dgm:pt modelId="{31ECDDD1-E465-447C-8B76-E9E6CA59C15C}" type="pres">
      <dgm:prSet presAssocID="{5254ADFD-F9D8-4C1C-8D61-4C6459EE7598}" presName="chevron7" presStyleLbl="alignNode1" presStyleIdx="20" presStyleCnt="21"/>
      <dgm:spPr/>
    </dgm:pt>
    <dgm:pt modelId="{0F13F5CC-1F00-4724-8A20-FD00A244DD71}" type="pres">
      <dgm:prSet presAssocID="{5254ADFD-F9D8-4C1C-8D61-4C6459EE7598}" presName="childtext" presStyleLbl="solidFgAcc1" presStyleIdx="2" presStyleCnt="3" custScaleX="138647" custLinFactNeighborX="-16968">
        <dgm:presLayoutVars>
          <dgm:chMax/>
          <dgm:chPref val="0"/>
          <dgm:bulletEnabled val="1"/>
        </dgm:presLayoutVars>
      </dgm:prSet>
      <dgm:spPr/>
    </dgm:pt>
  </dgm:ptLst>
  <dgm:cxnLst>
    <dgm:cxn modelId="{10E56503-2013-4C93-AD74-DE1EC35CB0CA}" srcId="{AB7DE3E2-3B50-4AA2-8765-111FB19C5B3B}" destId="{BFD6A2D6-D856-4063-9667-2421007BABEB}" srcOrd="0" destOrd="0" parTransId="{387E5CD0-5BD6-4ADA-8BF9-CF5343ADE48A}" sibTransId="{99189899-E88B-4A37-9BC9-0254F874A9F0}"/>
    <dgm:cxn modelId="{AF684810-025E-4EDF-A4CD-77ADA85F2B74}" srcId="{AE2C2693-FE1D-492E-A379-B44B2F0FE9DF}" destId="{19D54892-9D8B-4AF0-806E-E9421D9E85CF}" srcOrd="0" destOrd="0" parTransId="{1657CACA-1424-4785-96CD-B8172525E157}" sibTransId="{96BA857D-9E96-4DFA-A09C-AF9F13A29DC6}"/>
    <dgm:cxn modelId="{96301713-351D-4678-829B-716FACF8865B}" type="presOf" srcId="{19D54892-9D8B-4AF0-806E-E9421D9E85CF}" destId="{DCAA8D7B-FA13-40A8-B5DA-BB0EF735CF50}" srcOrd="0" destOrd="0" presId="urn:microsoft.com/office/officeart/2008/layout/VerticalAccentList"/>
    <dgm:cxn modelId="{4DEA1432-7F24-4F80-814D-914021753F3B}" srcId="{AB7DE3E2-3B50-4AA2-8765-111FB19C5B3B}" destId="{AE2C2693-FE1D-492E-A379-B44B2F0FE9DF}" srcOrd="1" destOrd="0" parTransId="{EC34FD57-AB03-46F1-A0C0-4BC57D4B2513}" sibTransId="{136CACD6-90AA-4ABF-BE04-303C060D5B62}"/>
    <dgm:cxn modelId="{4A9C9536-D1C0-4C3F-B2D9-32774A027025}" type="presOf" srcId="{AE2C2693-FE1D-492E-A379-B44B2F0FE9DF}" destId="{872CD08E-6F01-4F73-B500-ED116894C87C}" srcOrd="0" destOrd="0" presId="urn:microsoft.com/office/officeart/2008/layout/VerticalAccentList"/>
    <dgm:cxn modelId="{679CEE44-AB40-4EB8-8982-703D090FAEA6}" srcId="{BFD6A2D6-D856-4063-9667-2421007BABEB}" destId="{B605FB80-F49F-4223-9322-F13099517D19}" srcOrd="0" destOrd="0" parTransId="{49668CE5-B8F4-40C9-97B0-767D203EDE42}" sibTransId="{FD9F8C6C-A967-49C6-95FC-F27CE23D4FC0}"/>
    <dgm:cxn modelId="{7D53A156-3925-49D3-A41C-70DB7254BA33}" srcId="{5254ADFD-F9D8-4C1C-8D61-4C6459EE7598}" destId="{720374DD-F411-48FD-8190-2E5A56D4102F}" srcOrd="0" destOrd="0" parTransId="{64830C65-1DBC-4A96-A19E-53CED4B2E4DB}" sibTransId="{C456BCBD-A9E6-4391-A540-B055F5F5939B}"/>
    <dgm:cxn modelId="{C55F178B-5CA5-498A-98E9-532BD117A358}" srcId="{AB7DE3E2-3B50-4AA2-8765-111FB19C5B3B}" destId="{5254ADFD-F9D8-4C1C-8D61-4C6459EE7598}" srcOrd="2" destOrd="0" parTransId="{96D2B35B-E48E-4AA2-90A1-1AC665C26480}" sibTransId="{4ADB3FA1-9EFA-44C6-AD0B-C4809A033404}"/>
    <dgm:cxn modelId="{8FE4AB93-0CCC-4AF4-864A-7AF0B84BF86B}" type="presOf" srcId="{AB7DE3E2-3B50-4AA2-8765-111FB19C5B3B}" destId="{2F813BFF-5ED6-4AA1-9C06-A29F2F282A90}" srcOrd="0" destOrd="0" presId="urn:microsoft.com/office/officeart/2008/layout/VerticalAccentList"/>
    <dgm:cxn modelId="{67C02799-284A-473E-A771-922425083B7A}" type="presOf" srcId="{5254ADFD-F9D8-4C1C-8D61-4C6459EE7598}" destId="{F43A76DC-749D-477D-BE9C-ECFEF5E11084}" srcOrd="0" destOrd="0" presId="urn:microsoft.com/office/officeart/2008/layout/VerticalAccentList"/>
    <dgm:cxn modelId="{662CE3A5-7C59-463F-9B2C-51DA562D5507}" type="presOf" srcId="{720374DD-F411-48FD-8190-2E5A56D4102F}" destId="{0F13F5CC-1F00-4724-8A20-FD00A244DD71}" srcOrd="0" destOrd="0" presId="urn:microsoft.com/office/officeart/2008/layout/VerticalAccentList"/>
    <dgm:cxn modelId="{65EE2AF0-30A9-4318-B9F1-7BCABE865C03}" type="presOf" srcId="{BFD6A2D6-D856-4063-9667-2421007BABEB}" destId="{B8E1F4DF-02A2-407B-8665-E280094B579E}" srcOrd="0" destOrd="0" presId="urn:microsoft.com/office/officeart/2008/layout/VerticalAccentList"/>
    <dgm:cxn modelId="{B4410FF3-F6DA-4EC9-A219-6155A1B7B050}" type="presOf" srcId="{B605FB80-F49F-4223-9322-F13099517D19}" destId="{282BC5AF-3F93-43D8-B0EB-A533DE969FC3}" srcOrd="0" destOrd="0" presId="urn:microsoft.com/office/officeart/2008/layout/VerticalAccentList"/>
    <dgm:cxn modelId="{0A15B321-4DA7-4E0C-A21D-5C2D1AACE015}" type="presParOf" srcId="{2F813BFF-5ED6-4AA1-9C06-A29F2F282A90}" destId="{1C97A92E-068C-4139-9AAD-1B95FEDCE97F}" srcOrd="0" destOrd="0" presId="urn:microsoft.com/office/officeart/2008/layout/VerticalAccentList"/>
    <dgm:cxn modelId="{5BA92272-E0B3-4C3E-80AE-FFEFE63A14A3}" type="presParOf" srcId="{1C97A92E-068C-4139-9AAD-1B95FEDCE97F}" destId="{B8E1F4DF-02A2-407B-8665-E280094B579E}" srcOrd="0" destOrd="0" presId="urn:microsoft.com/office/officeart/2008/layout/VerticalAccentList"/>
    <dgm:cxn modelId="{79CC2D6E-6869-48ED-AA58-8AEB69AABD3C}" type="presParOf" srcId="{2F813BFF-5ED6-4AA1-9C06-A29F2F282A90}" destId="{BE441AB2-813A-41FD-A06C-CEE29E85F6C0}" srcOrd="1" destOrd="0" presId="urn:microsoft.com/office/officeart/2008/layout/VerticalAccentList"/>
    <dgm:cxn modelId="{D5B1B644-3F5F-4D71-844B-366BDA24CCC8}" type="presParOf" srcId="{BE441AB2-813A-41FD-A06C-CEE29E85F6C0}" destId="{BBD5662E-993A-489F-8904-9FD35D426ABE}" srcOrd="0" destOrd="0" presId="urn:microsoft.com/office/officeart/2008/layout/VerticalAccentList"/>
    <dgm:cxn modelId="{CCCC21BC-9095-496D-B99E-AF6B7FFF0EB4}" type="presParOf" srcId="{BE441AB2-813A-41FD-A06C-CEE29E85F6C0}" destId="{DBA2FF17-FF21-4EBE-B689-56A23D024EAF}" srcOrd="1" destOrd="0" presId="urn:microsoft.com/office/officeart/2008/layout/VerticalAccentList"/>
    <dgm:cxn modelId="{B98E550A-09E1-473F-8463-0047C0E61ABA}" type="presParOf" srcId="{BE441AB2-813A-41FD-A06C-CEE29E85F6C0}" destId="{C3C2EEF8-A71F-48A5-8ADB-56019F2A8850}" srcOrd="2" destOrd="0" presId="urn:microsoft.com/office/officeart/2008/layout/VerticalAccentList"/>
    <dgm:cxn modelId="{4DFF0D32-1670-4FFE-BE03-7AACFE65489D}" type="presParOf" srcId="{BE441AB2-813A-41FD-A06C-CEE29E85F6C0}" destId="{D0EEBEF6-4B96-48D0-99D0-6D36E9EA1E53}" srcOrd="3" destOrd="0" presId="urn:microsoft.com/office/officeart/2008/layout/VerticalAccentList"/>
    <dgm:cxn modelId="{3C05D12E-6BE7-4810-94D5-D525F334FA81}" type="presParOf" srcId="{BE441AB2-813A-41FD-A06C-CEE29E85F6C0}" destId="{0516575D-BCE9-4F99-910B-9F70734C0717}" srcOrd="4" destOrd="0" presId="urn:microsoft.com/office/officeart/2008/layout/VerticalAccentList"/>
    <dgm:cxn modelId="{AFEB9D3A-B86D-414A-A8B5-6872DB0453B4}" type="presParOf" srcId="{BE441AB2-813A-41FD-A06C-CEE29E85F6C0}" destId="{F372D211-3927-40A3-85E1-6C31B7AC4187}" srcOrd="5" destOrd="0" presId="urn:microsoft.com/office/officeart/2008/layout/VerticalAccentList"/>
    <dgm:cxn modelId="{0E0C6443-59E5-415D-B787-7434436A92E2}" type="presParOf" srcId="{BE441AB2-813A-41FD-A06C-CEE29E85F6C0}" destId="{9A913439-EEDA-4C1A-B13B-B738B51ED347}" srcOrd="6" destOrd="0" presId="urn:microsoft.com/office/officeart/2008/layout/VerticalAccentList"/>
    <dgm:cxn modelId="{8EF485F4-431E-47FF-8C6C-06FD150AAC73}" type="presParOf" srcId="{BE441AB2-813A-41FD-A06C-CEE29E85F6C0}" destId="{282BC5AF-3F93-43D8-B0EB-A533DE969FC3}" srcOrd="7" destOrd="0" presId="urn:microsoft.com/office/officeart/2008/layout/VerticalAccentList"/>
    <dgm:cxn modelId="{B2EAC187-5C08-4197-942A-661556EA987D}" type="presParOf" srcId="{2F813BFF-5ED6-4AA1-9C06-A29F2F282A90}" destId="{02C51E25-1E25-4A29-AB7C-DEA1B27D382D}" srcOrd="2" destOrd="0" presId="urn:microsoft.com/office/officeart/2008/layout/VerticalAccentList"/>
    <dgm:cxn modelId="{6D994404-B20D-4EF0-A488-922D62900003}" type="presParOf" srcId="{2F813BFF-5ED6-4AA1-9C06-A29F2F282A90}" destId="{AE37AFBC-F4DD-4A5B-AD8E-7923B3C17AC4}" srcOrd="3" destOrd="0" presId="urn:microsoft.com/office/officeart/2008/layout/VerticalAccentList"/>
    <dgm:cxn modelId="{57A76ED4-51BB-4D53-93F4-465D66FD335D}" type="presParOf" srcId="{AE37AFBC-F4DD-4A5B-AD8E-7923B3C17AC4}" destId="{872CD08E-6F01-4F73-B500-ED116894C87C}" srcOrd="0" destOrd="0" presId="urn:microsoft.com/office/officeart/2008/layout/VerticalAccentList"/>
    <dgm:cxn modelId="{029DEFBD-4360-4960-8BD3-B510F33B7CBB}" type="presParOf" srcId="{2F813BFF-5ED6-4AA1-9C06-A29F2F282A90}" destId="{017840FE-1DA0-4429-BBC8-8A8B04D50B72}" srcOrd="4" destOrd="0" presId="urn:microsoft.com/office/officeart/2008/layout/VerticalAccentList"/>
    <dgm:cxn modelId="{AF7EBE6A-6ECD-42E2-8DBE-6F3AD3304CFE}" type="presParOf" srcId="{017840FE-1DA0-4429-BBC8-8A8B04D50B72}" destId="{ABDD5865-D293-4DBC-AADF-76E4C65782D3}" srcOrd="0" destOrd="0" presId="urn:microsoft.com/office/officeart/2008/layout/VerticalAccentList"/>
    <dgm:cxn modelId="{ACDD0C0F-0FBB-4711-9517-F44F66D42BC7}" type="presParOf" srcId="{017840FE-1DA0-4429-BBC8-8A8B04D50B72}" destId="{583EB0C6-90C7-4356-AE00-F8806C7B3A31}" srcOrd="1" destOrd="0" presId="urn:microsoft.com/office/officeart/2008/layout/VerticalAccentList"/>
    <dgm:cxn modelId="{9621AAB8-959C-4685-B93A-B8D35B3220F3}" type="presParOf" srcId="{017840FE-1DA0-4429-BBC8-8A8B04D50B72}" destId="{73768A4A-4175-4D05-9AE4-886BFE98DA08}" srcOrd="2" destOrd="0" presId="urn:microsoft.com/office/officeart/2008/layout/VerticalAccentList"/>
    <dgm:cxn modelId="{9686B1CD-4624-4521-A300-529E94F33557}" type="presParOf" srcId="{017840FE-1DA0-4429-BBC8-8A8B04D50B72}" destId="{D1339123-DF9F-41D4-957C-453AA15C5653}" srcOrd="3" destOrd="0" presId="urn:microsoft.com/office/officeart/2008/layout/VerticalAccentList"/>
    <dgm:cxn modelId="{E261DC9D-C32E-4210-83AA-50AFB6B4C305}" type="presParOf" srcId="{017840FE-1DA0-4429-BBC8-8A8B04D50B72}" destId="{5585B9CE-1935-4E4E-A6B1-7C60F434F857}" srcOrd="4" destOrd="0" presId="urn:microsoft.com/office/officeart/2008/layout/VerticalAccentList"/>
    <dgm:cxn modelId="{6D16120D-6E0A-4674-BBAF-607A4425A0C1}" type="presParOf" srcId="{017840FE-1DA0-4429-BBC8-8A8B04D50B72}" destId="{33E47A90-E14E-457C-A3C8-488EA0C9C2CD}" srcOrd="5" destOrd="0" presId="urn:microsoft.com/office/officeart/2008/layout/VerticalAccentList"/>
    <dgm:cxn modelId="{4BE29F72-AE55-45C3-A576-068F98DDA121}" type="presParOf" srcId="{017840FE-1DA0-4429-BBC8-8A8B04D50B72}" destId="{58FBD3BB-F4CF-47A8-8D14-7571FD73BED4}" srcOrd="6" destOrd="0" presId="urn:microsoft.com/office/officeart/2008/layout/VerticalAccentList"/>
    <dgm:cxn modelId="{5E805054-955F-48C4-BA84-2455302EA496}" type="presParOf" srcId="{017840FE-1DA0-4429-BBC8-8A8B04D50B72}" destId="{DCAA8D7B-FA13-40A8-B5DA-BB0EF735CF50}" srcOrd="7" destOrd="0" presId="urn:microsoft.com/office/officeart/2008/layout/VerticalAccentList"/>
    <dgm:cxn modelId="{71EA6F0D-1CC0-47FE-AD0B-1DBAAF2BC860}" type="presParOf" srcId="{2F813BFF-5ED6-4AA1-9C06-A29F2F282A90}" destId="{9A886EC8-FC0C-40E4-9D7D-D087CD8B6219}" srcOrd="5" destOrd="0" presId="urn:microsoft.com/office/officeart/2008/layout/VerticalAccentList"/>
    <dgm:cxn modelId="{30487B50-F2F1-4928-8EC9-DA0FC597C876}" type="presParOf" srcId="{2F813BFF-5ED6-4AA1-9C06-A29F2F282A90}" destId="{17BE8412-C834-4BF3-9F37-F9FA8A3CB68B}" srcOrd="6" destOrd="0" presId="urn:microsoft.com/office/officeart/2008/layout/VerticalAccentList"/>
    <dgm:cxn modelId="{6379892C-311F-4817-9982-818816926059}" type="presParOf" srcId="{17BE8412-C834-4BF3-9F37-F9FA8A3CB68B}" destId="{F43A76DC-749D-477D-BE9C-ECFEF5E11084}" srcOrd="0" destOrd="0" presId="urn:microsoft.com/office/officeart/2008/layout/VerticalAccentList"/>
    <dgm:cxn modelId="{19A4F15C-DC7F-490B-B2CC-D981319CE2EC}" type="presParOf" srcId="{2F813BFF-5ED6-4AA1-9C06-A29F2F282A90}" destId="{AD14C613-AB42-40D3-AC80-EE9FED8D87FB}" srcOrd="7" destOrd="0" presId="urn:microsoft.com/office/officeart/2008/layout/VerticalAccentList"/>
    <dgm:cxn modelId="{5A5EDA9F-568A-442F-ABAF-2453AD343E0E}" type="presParOf" srcId="{AD14C613-AB42-40D3-AC80-EE9FED8D87FB}" destId="{196370F2-ED76-47FD-9B50-C98F82E5B599}" srcOrd="0" destOrd="0" presId="urn:microsoft.com/office/officeart/2008/layout/VerticalAccentList"/>
    <dgm:cxn modelId="{4B565935-BDC5-4F39-9742-798F5F68E047}" type="presParOf" srcId="{AD14C613-AB42-40D3-AC80-EE9FED8D87FB}" destId="{156CD44D-AC62-4265-857E-7DEDA2F11745}" srcOrd="1" destOrd="0" presId="urn:microsoft.com/office/officeart/2008/layout/VerticalAccentList"/>
    <dgm:cxn modelId="{EE8D9E18-7B13-41A7-B1D1-DCD56524C647}" type="presParOf" srcId="{AD14C613-AB42-40D3-AC80-EE9FED8D87FB}" destId="{65E51568-EFF9-41DB-91C8-98DA38531454}" srcOrd="2" destOrd="0" presId="urn:microsoft.com/office/officeart/2008/layout/VerticalAccentList"/>
    <dgm:cxn modelId="{308711C2-E23C-4758-9359-0A57F35529A3}" type="presParOf" srcId="{AD14C613-AB42-40D3-AC80-EE9FED8D87FB}" destId="{CC95BCF2-DE12-4AD9-A562-92E664F92D95}" srcOrd="3" destOrd="0" presId="urn:microsoft.com/office/officeart/2008/layout/VerticalAccentList"/>
    <dgm:cxn modelId="{C67A39D5-CCB0-4C63-8897-B4AF61EA93CD}" type="presParOf" srcId="{AD14C613-AB42-40D3-AC80-EE9FED8D87FB}" destId="{CC5E8040-448D-496C-8336-55B36F56C73D}" srcOrd="4" destOrd="0" presId="urn:microsoft.com/office/officeart/2008/layout/VerticalAccentList"/>
    <dgm:cxn modelId="{F4F05684-1C11-44DD-8293-C78202C4B33D}" type="presParOf" srcId="{AD14C613-AB42-40D3-AC80-EE9FED8D87FB}" destId="{772FD41E-3C88-4333-B8DE-5BACF5C9D851}" srcOrd="5" destOrd="0" presId="urn:microsoft.com/office/officeart/2008/layout/VerticalAccentList"/>
    <dgm:cxn modelId="{7B3EE161-067C-41C1-9F07-A7E0FA81CA08}" type="presParOf" srcId="{AD14C613-AB42-40D3-AC80-EE9FED8D87FB}" destId="{31ECDDD1-E465-447C-8B76-E9E6CA59C15C}" srcOrd="6" destOrd="0" presId="urn:microsoft.com/office/officeart/2008/layout/VerticalAccentList"/>
    <dgm:cxn modelId="{E654BD7E-8505-427A-8C08-79829EF0D19F}" type="presParOf" srcId="{AD14C613-AB42-40D3-AC80-EE9FED8D87FB}" destId="{0F13F5CC-1F00-4724-8A20-FD00A244DD71}" srcOrd="7"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D276F2-893C-4CEE-B367-8E6576D6D3BB}">
      <dsp:nvSpPr>
        <dsp:cNvPr id="0" name=""/>
        <dsp:cNvSpPr/>
      </dsp:nvSpPr>
      <dsp:spPr>
        <a:xfrm>
          <a:off x="4034389" y="2111625"/>
          <a:ext cx="2707300" cy="1603528"/>
        </a:xfrm>
        <a:prstGeom prst="ellipse">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latin typeface="Times New Roman" panose="02020603050405020304" pitchFamily="18" charset="0"/>
              <a:cs typeface="Times New Roman" panose="02020603050405020304" pitchFamily="18" charset="0"/>
            </a:rPr>
            <a:t>THỂ LOẠI</a:t>
          </a:r>
        </a:p>
        <a:p>
          <a:pPr marL="0" lvl="0" indent="0" algn="ctr" defTabSz="1244600">
            <a:lnSpc>
              <a:spcPct val="90000"/>
            </a:lnSpc>
            <a:spcBef>
              <a:spcPct val="0"/>
            </a:spcBef>
            <a:spcAft>
              <a:spcPct val="35000"/>
            </a:spcAft>
            <a:buNone/>
          </a:pPr>
          <a:r>
            <a:rPr lang="en-US" sz="2800" kern="1200">
              <a:solidFill>
                <a:schemeClr val="tx1"/>
              </a:solidFill>
              <a:latin typeface="Times New Roman" panose="02020603050405020304" pitchFamily="18" charset="0"/>
              <a:cs typeface="Times New Roman" panose="02020603050405020304" pitchFamily="18" charset="0"/>
            </a:rPr>
            <a:t>TRUYỆN </a:t>
          </a:r>
          <a:endParaRPr lang="vi-VN" sz="2800" kern="1200">
            <a:solidFill>
              <a:schemeClr val="tx1"/>
            </a:solidFill>
            <a:latin typeface="Times New Roman" panose="02020603050405020304" pitchFamily="18" charset="0"/>
            <a:cs typeface="Times New Roman" panose="02020603050405020304" pitchFamily="18" charset="0"/>
          </a:endParaRPr>
        </a:p>
      </dsp:txBody>
      <dsp:txXfrm>
        <a:off x="4430864" y="2346456"/>
        <a:ext cx="1914350" cy="1133866"/>
      </dsp:txXfrm>
    </dsp:sp>
    <dsp:sp modelId="{FF465469-8D05-4FA6-A4F3-BE17EA46C3C4}">
      <dsp:nvSpPr>
        <dsp:cNvPr id="0" name=""/>
        <dsp:cNvSpPr/>
      </dsp:nvSpPr>
      <dsp:spPr>
        <a:xfrm rot="16086708">
          <a:off x="5104151" y="1849213"/>
          <a:ext cx="498498" cy="26902"/>
        </a:xfrm>
        <a:custGeom>
          <a:avLst/>
          <a:gdLst/>
          <a:ahLst/>
          <a:cxnLst/>
          <a:rect l="0" t="0" r="0" b="0"/>
          <a:pathLst>
            <a:path>
              <a:moveTo>
                <a:pt x="0" y="13451"/>
              </a:moveTo>
              <a:lnTo>
                <a:pt x="498498" y="134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vi-VN" sz="500" kern="1200"/>
        </a:p>
      </dsp:txBody>
      <dsp:txXfrm rot="10800000">
        <a:off x="5340937" y="1850202"/>
        <a:ext cx="24924" cy="24924"/>
      </dsp:txXfrm>
    </dsp:sp>
    <dsp:sp modelId="{CE0042B2-0DD7-46E6-B93F-71EBBF072860}">
      <dsp:nvSpPr>
        <dsp:cNvPr id="0" name=""/>
        <dsp:cNvSpPr/>
      </dsp:nvSpPr>
      <dsp:spPr>
        <a:xfrm>
          <a:off x="3865875" y="10155"/>
          <a:ext cx="2905769" cy="1603528"/>
        </a:xfrm>
        <a:prstGeom prst="ellipse">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latin typeface="Times New Roman" panose="02020603050405020304" pitchFamily="18" charset="0"/>
              <a:cs typeface="Times New Roman" panose="02020603050405020304" pitchFamily="18" charset="0"/>
            </a:rPr>
            <a:t>CỐT TRUYỆN</a:t>
          </a:r>
          <a:endParaRPr lang="vi-VN" sz="2800" kern="1200">
            <a:solidFill>
              <a:schemeClr val="tx1"/>
            </a:solidFill>
            <a:latin typeface="Times New Roman" panose="02020603050405020304" pitchFamily="18" charset="0"/>
            <a:cs typeface="Times New Roman" panose="02020603050405020304" pitchFamily="18" charset="0"/>
          </a:endParaRPr>
        </a:p>
      </dsp:txBody>
      <dsp:txXfrm>
        <a:off x="4291415" y="244986"/>
        <a:ext cx="2054689" cy="1133866"/>
      </dsp:txXfrm>
    </dsp:sp>
    <dsp:sp modelId="{C483F083-219A-49D4-9C0C-AEB5D4196243}">
      <dsp:nvSpPr>
        <dsp:cNvPr id="0" name=""/>
        <dsp:cNvSpPr/>
      </dsp:nvSpPr>
      <dsp:spPr>
        <a:xfrm>
          <a:off x="6741690" y="2899938"/>
          <a:ext cx="357782" cy="26902"/>
        </a:xfrm>
        <a:custGeom>
          <a:avLst/>
          <a:gdLst/>
          <a:ahLst/>
          <a:cxnLst/>
          <a:rect l="0" t="0" r="0" b="0"/>
          <a:pathLst>
            <a:path>
              <a:moveTo>
                <a:pt x="0" y="13451"/>
              </a:moveTo>
              <a:lnTo>
                <a:pt x="357782" y="134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vi-VN" sz="500" kern="1200"/>
        </a:p>
      </dsp:txBody>
      <dsp:txXfrm>
        <a:off x="6911637" y="2904445"/>
        <a:ext cx="17889" cy="17889"/>
      </dsp:txXfrm>
    </dsp:sp>
    <dsp:sp modelId="{1583A19D-5B77-4DB7-AC99-D867086E984C}">
      <dsp:nvSpPr>
        <dsp:cNvPr id="0" name=""/>
        <dsp:cNvSpPr/>
      </dsp:nvSpPr>
      <dsp:spPr>
        <a:xfrm>
          <a:off x="7099473" y="1671337"/>
          <a:ext cx="3175530" cy="2484105"/>
        </a:xfrm>
        <a:prstGeom prst="ellipse">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latin typeface="Times New Roman" panose="02020603050405020304" pitchFamily="18" charset="0"/>
              <a:cs typeface="Times New Roman" panose="02020603050405020304" pitchFamily="18" charset="0"/>
            </a:rPr>
            <a:t>TRUYỆN KỂ</a:t>
          </a:r>
          <a:endParaRPr lang="vi-VN" sz="2800" kern="1200">
            <a:solidFill>
              <a:schemeClr val="tx1"/>
            </a:solidFill>
            <a:latin typeface="Times New Roman" panose="02020603050405020304" pitchFamily="18" charset="0"/>
            <a:cs typeface="Times New Roman" panose="02020603050405020304" pitchFamily="18" charset="0"/>
          </a:endParaRPr>
        </a:p>
      </dsp:txBody>
      <dsp:txXfrm>
        <a:off x="7564519" y="2035126"/>
        <a:ext cx="2245438" cy="1756527"/>
      </dsp:txXfrm>
    </dsp:sp>
    <dsp:sp modelId="{1168F64E-2237-4DF0-9157-2E36C4093C08}">
      <dsp:nvSpPr>
        <dsp:cNvPr id="0" name=""/>
        <dsp:cNvSpPr/>
      </dsp:nvSpPr>
      <dsp:spPr>
        <a:xfrm rot="5400000">
          <a:off x="5145899" y="3943843"/>
          <a:ext cx="484281" cy="26902"/>
        </a:xfrm>
        <a:custGeom>
          <a:avLst/>
          <a:gdLst/>
          <a:ahLst/>
          <a:cxnLst/>
          <a:rect l="0" t="0" r="0" b="0"/>
          <a:pathLst>
            <a:path>
              <a:moveTo>
                <a:pt x="0" y="13451"/>
              </a:moveTo>
              <a:lnTo>
                <a:pt x="484281" y="134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vi-VN" sz="500" kern="1200"/>
        </a:p>
      </dsp:txBody>
      <dsp:txXfrm>
        <a:off x="5375932" y="3945187"/>
        <a:ext cx="24214" cy="24214"/>
      </dsp:txXfrm>
    </dsp:sp>
    <dsp:sp modelId="{AEE0954F-49A2-408F-A9FB-09EAD6E98B6E}">
      <dsp:nvSpPr>
        <dsp:cNvPr id="0" name=""/>
        <dsp:cNvSpPr/>
      </dsp:nvSpPr>
      <dsp:spPr>
        <a:xfrm>
          <a:off x="3745361" y="4199435"/>
          <a:ext cx="3285356" cy="1603528"/>
        </a:xfrm>
        <a:prstGeom prst="ellipse">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latin typeface="Times New Roman" panose="02020603050405020304" pitchFamily="18" charset="0"/>
              <a:cs typeface="Times New Roman" panose="02020603050405020304" pitchFamily="18" charset="0"/>
            </a:rPr>
            <a:t>NHÂN VẬT</a:t>
          </a:r>
          <a:endParaRPr lang="vi-VN" sz="2800" kern="1200">
            <a:solidFill>
              <a:schemeClr val="tx1"/>
            </a:solidFill>
            <a:latin typeface="Times New Roman" panose="02020603050405020304" pitchFamily="18" charset="0"/>
            <a:cs typeface="Times New Roman" panose="02020603050405020304" pitchFamily="18" charset="0"/>
          </a:endParaRPr>
        </a:p>
      </dsp:txBody>
      <dsp:txXfrm>
        <a:off x="4226490" y="4434266"/>
        <a:ext cx="2323098" cy="1133866"/>
      </dsp:txXfrm>
    </dsp:sp>
    <dsp:sp modelId="{5E1A8337-5652-4F3C-9F80-6901EA6F2C4A}">
      <dsp:nvSpPr>
        <dsp:cNvPr id="0" name=""/>
        <dsp:cNvSpPr/>
      </dsp:nvSpPr>
      <dsp:spPr>
        <a:xfrm rot="10822005">
          <a:off x="3849710" y="2890683"/>
          <a:ext cx="184760" cy="26902"/>
        </a:xfrm>
        <a:custGeom>
          <a:avLst/>
          <a:gdLst/>
          <a:ahLst/>
          <a:cxnLst/>
          <a:rect l="0" t="0" r="0" b="0"/>
          <a:pathLst>
            <a:path>
              <a:moveTo>
                <a:pt x="0" y="13451"/>
              </a:moveTo>
              <a:lnTo>
                <a:pt x="184760" y="134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vi-VN" sz="500" kern="1200"/>
        </a:p>
      </dsp:txBody>
      <dsp:txXfrm rot="10800000">
        <a:off x="3937471" y="2899515"/>
        <a:ext cx="9238" cy="9238"/>
      </dsp:txXfrm>
    </dsp:sp>
    <dsp:sp modelId="{A75F6127-B6E0-4FC5-B758-DC5EB90B4519}">
      <dsp:nvSpPr>
        <dsp:cNvPr id="0" name=""/>
        <dsp:cNvSpPr/>
      </dsp:nvSpPr>
      <dsp:spPr>
        <a:xfrm>
          <a:off x="579999" y="1645926"/>
          <a:ext cx="3269770" cy="2494304"/>
        </a:xfrm>
        <a:prstGeom prst="ellipse">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latin typeface="Times New Roman" panose="02020603050405020304" pitchFamily="18" charset="0"/>
              <a:cs typeface="Times New Roman" panose="02020603050405020304" pitchFamily="18" charset="0"/>
            </a:rPr>
            <a:t>NGƯỜI KỂ TRUYỆN</a:t>
          </a:r>
          <a:endParaRPr lang="vi-VN" sz="2800" kern="1200">
            <a:solidFill>
              <a:schemeClr val="tx1"/>
            </a:solidFill>
            <a:latin typeface="Times New Roman" panose="02020603050405020304" pitchFamily="18" charset="0"/>
            <a:cs typeface="Times New Roman" panose="02020603050405020304" pitchFamily="18" charset="0"/>
          </a:endParaRPr>
        </a:p>
      </dsp:txBody>
      <dsp:txXfrm>
        <a:off x="1058846" y="2011208"/>
        <a:ext cx="2312076" cy="17637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E1F4DF-02A2-407B-8665-E280094B579E}">
      <dsp:nvSpPr>
        <dsp:cNvPr id="0" name=""/>
        <dsp:cNvSpPr/>
      </dsp:nvSpPr>
      <dsp:spPr>
        <a:xfrm>
          <a:off x="1817927" y="94"/>
          <a:ext cx="4898380" cy="445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l" defTabSz="889000">
            <a:lnSpc>
              <a:spcPct val="90000"/>
            </a:lnSpc>
            <a:spcBef>
              <a:spcPct val="0"/>
            </a:spcBef>
            <a:spcAft>
              <a:spcPct val="35000"/>
            </a:spcAft>
            <a:buNone/>
          </a:pPr>
          <a:r>
            <a:rPr lang="en-US" sz="2000" kern="1200" dirty="0">
              <a:solidFill>
                <a:schemeClr val="bg1"/>
              </a:solidFill>
            </a:rPr>
            <a:t>0</a:t>
          </a:r>
        </a:p>
      </dsp:txBody>
      <dsp:txXfrm>
        <a:off x="1817927" y="94"/>
        <a:ext cx="4898380" cy="445307"/>
      </dsp:txXfrm>
    </dsp:sp>
    <dsp:sp modelId="{BBD5662E-993A-489F-8904-9FD35D426ABE}">
      <dsp:nvSpPr>
        <dsp:cNvPr id="0" name=""/>
        <dsp:cNvSpPr/>
      </dsp:nvSpPr>
      <dsp:spPr>
        <a:xfrm>
          <a:off x="2776323" y="445402"/>
          <a:ext cx="1146220" cy="907107"/>
        </a:xfrm>
        <a:prstGeom prst="chevron">
          <a:avLst>
            <a:gd name="adj" fmla="val 706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A2FF17-FF21-4EBE-B689-56A23D024EAF}">
      <dsp:nvSpPr>
        <dsp:cNvPr id="0" name=""/>
        <dsp:cNvSpPr/>
      </dsp:nvSpPr>
      <dsp:spPr>
        <a:xfrm>
          <a:off x="3464818" y="445402"/>
          <a:ext cx="1146220" cy="907107"/>
        </a:xfrm>
        <a:prstGeom prst="chevron">
          <a:avLst>
            <a:gd name="adj" fmla="val 70610"/>
          </a:avLst>
        </a:prstGeom>
        <a:solidFill>
          <a:schemeClr val="accent4">
            <a:hueOff val="490045"/>
            <a:satOff val="-2039"/>
            <a:lumOff val="480"/>
            <a:alphaOff val="0"/>
          </a:schemeClr>
        </a:solidFill>
        <a:ln w="12700" cap="flat" cmpd="sng" algn="ctr">
          <a:solidFill>
            <a:schemeClr val="accent4">
              <a:hueOff val="490045"/>
              <a:satOff val="-2039"/>
              <a:lumOff val="48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C2EEF8-A71F-48A5-8ADB-56019F2A8850}">
      <dsp:nvSpPr>
        <dsp:cNvPr id="0" name=""/>
        <dsp:cNvSpPr/>
      </dsp:nvSpPr>
      <dsp:spPr>
        <a:xfrm>
          <a:off x="4153857" y="445402"/>
          <a:ext cx="1146220" cy="907107"/>
        </a:xfrm>
        <a:prstGeom prst="chevron">
          <a:avLst>
            <a:gd name="adj" fmla="val 70610"/>
          </a:avLst>
        </a:prstGeom>
        <a:solidFill>
          <a:schemeClr val="accent4">
            <a:hueOff val="980089"/>
            <a:satOff val="-4078"/>
            <a:lumOff val="961"/>
            <a:alphaOff val="0"/>
          </a:schemeClr>
        </a:solidFill>
        <a:ln w="12700" cap="flat" cmpd="sng" algn="ctr">
          <a:solidFill>
            <a:schemeClr val="accent4">
              <a:hueOff val="980089"/>
              <a:satOff val="-4078"/>
              <a:lumOff val="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EEBEF6-4B96-48D0-99D0-6D36E9EA1E53}">
      <dsp:nvSpPr>
        <dsp:cNvPr id="0" name=""/>
        <dsp:cNvSpPr/>
      </dsp:nvSpPr>
      <dsp:spPr>
        <a:xfrm>
          <a:off x="4842351" y="445402"/>
          <a:ext cx="1146220" cy="907107"/>
        </a:xfrm>
        <a:prstGeom prst="chevron">
          <a:avLst>
            <a:gd name="adj" fmla="val 70610"/>
          </a:avLst>
        </a:prstGeom>
        <a:solidFill>
          <a:schemeClr val="accent4">
            <a:hueOff val="1470134"/>
            <a:satOff val="-6117"/>
            <a:lumOff val="1441"/>
            <a:alphaOff val="0"/>
          </a:schemeClr>
        </a:solidFill>
        <a:ln w="12700" cap="flat" cmpd="sng" algn="ctr">
          <a:solidFill>
            <a:schemeClr val="accent4">
              <a:hueOff val="1470134"/>
              <a:satOff val="-6117"/>
              <a:lumOff val="14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16575D-BCE9-4F99-910B-9F70734C0717}">
      <dsp:nvSpPr>
        <dsp:cNvPr id="0" name=""/>
        <dsp:cNvSpPr/>
      </dsp:nvSpPr>
      <dsp:spPr>
        <a:xfrm>
          <a:off x="5531390" y="445402"/>
          <a:ext cx="1146220" cy="907107"/>
        </a:xfrm>
        <a:prstGeom prst="chevron">
          <a:avLst>
            <a:gd name="adj" fmla="val 70610"/>
          </a:avLst>
        </a:prstGeom>
        <a:solidFill>
          <a:schemeClr val="accent4">
            <a:hueOff val="1960178"/>
            <a:satOff val="-8155"/>
            <a:lumOff val="1922"/>
            <a:alphaOff val="0"/>
          </a:schemeClr>
        </a:solidFill>
        <a:ln w="12700" cap="flat" cmpd="sng" algn="ctr">
          <a:solidFill>
            <a:schemeClr val="accent4">
              <a:hueOff val="1960178"/>
              <a:satOff val="-8155"/>
              <a:lumOff val="1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72D211-3927-40A3-85E1-6C31B7AC4187}">
      <dsp:nvSpPr>
        <dsp:cNvPr id="0" name=""/>
        <dsp:cNvSpPr/>
      </dsp:nvSpPr>
      <dsp:spPr>
        <a:xfrm>
          <a:off x="6219885" y="445402"/>
          <a:ext cx="1146220" cy="907107"/>
        </a:xfrm>
        <a:prstGeom prst="chevron">
          <a:avLst>
            <a:gd name="adj" fmla="val 70610"/>
          </a:avLst>
        </a:prstGeom>
        <a:solidFill>
          <a:schemeClr val="accent4">
            <a:hueOff val="2450223"/>
            <a:satOff val="-10194"/>
            <a:lumOff val="2402"/>
            <a:alphaOff val="0"/>
          </a:schemeClr>
        </a:solidFill>
        <a:ln w="12700" cap="flat" cmpd="sng" algn="ctr">
          <a:solidFill>
            <a:schemeClr val="accent4">
              <a:hueOff val="2450223"/>
              <a:satOff val="-10194"/>
              <a:lumOff val="24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913439-EEDA-4C1A-B13B-B738B51ED347}">
      <dsp:nvSpPr>
        <dsp:cNvPr id="0" name=""/>
        <dsp:cNvSpPr/>
      </dsp:nvSpPr>
      <dsp:spPr>
        <a:xfrm>
          <a:off x="6908923" y="445402"/>
          <a:ext cx="1146220" cy="907107"/>
        </a:xfrm>
        <a:prstGeom prst="chevron">
          <a:avLst>
            <a:gd name="adj" fmla="val 70610"/>
          </a:avLst>
        </a:prstGeom>
        <a:solidFill>
          <a:schemeClr val="accent4">
            <a:hueOff val="2940267"/>
            <a:satOff val="-12233"/>
            <a:lumOff val="2882"/>
            <a:alphaOff val="0"/>
          </a:schemeClr>
        </a:solidFill>
        <a:ln w="12700" cap="flat" cmpd="sng" algn="ctr">
          <a:solidFill>
            <a:schemeClr val="accent4">
              <a:hueOff val="2940267"/>
              <a:satOff val="-12233"/>
              <a:lumOff val="288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2BC5AF-3F93-43D8-B0EB-A533DE969FC3}">
      <dsp:nvSpPr>
        <dsp:cNvPr id="0" name=""/>
        <dsp:cNvSpPr/>
      </dsp:nvSpPr>
      <dsp:spPr>
        <a:xfrm>
          <a:off x="919198" y="521083"/>
          <a:ext cx="6878852" cy="725685"/>
        </a:xfrm>
        <a:prstGeom prst="re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i="1" kern="1200" dirty="0" err="1">
              <a:latin typeface="Times New Roman" pitchFamily="18" charset="0"/>
              <a:cs typeface="Times New Roman" pitchFamily="18" charset="0"/>
            </a:rPr>
            <a:t>Phần</a:t>
          </a:r>
          <a:r>
            <a:rPr lang="vi-VN" sz="2400" b="1" i="1" kern="1200" dirty="0">
              <a:latin typeface="Times New Roman" pitchFamily="18" charset="0"/>
              <a:cs typeface="Times New Roman" pitchFamily="18" charset="0"/>
            </a:rPr>
            <a:t> 1: </a:t>
          </a:r>
          <a:r>
            <a:rPr lang="vi-VN" sz="2400" kern="1200" dirty="0">
              <a:latin typeface="Times New Roman" pitchFamily="18" charset="0"/>
              <a:cs typeface="Times New Roman" pitchFamily="18" charset="0"/>
            </a:rPr>
            <a:t>từ đầu đến: </a:t>
          </a:r>
          <a:r>
            <a:rPr lang="vi-VN" sz="2400" i="1" kern="1200" dirty="0">
              <a:latin typeface="Times New Roman" pitchFamily="18" charset="0"/>
              <a:cs typeface="Times New Roman" pitchFamily="18" charset="0"/>
            </a:rPr>
            <a:t>“xem sao rồi sẽ liệu”: </a:t>
          </a:r>
          <a:r>
            <a:rPr lang="vi-VN" sz="2400" kern="1200" dirty="0">
              <a:latin typeface="Times New Roman" pitchFamily="18" charset="0"/>
              <a:cs typeface="Times New Roman" pitchFamily="18" charset="0"/>
            </a:rPr>
            <a:t>nhân cách, tài hoa của Huấn Cao</a:t>
          </a:r>
          <a:endParaRPr lang="en-US" sz="2400" kern="1200" dirty="0"/>
        </a:p>
      </dsp:txBody>
      <dsp:txXfrm>
        <a:off x="919198" y="521083"/>
        <a:ext cx="6878852" cy="725685"/>
      </dsp:txXfrm>
    </dsp:sp>
    <dsp:sp modelId="{872CD08E-6F01-4F73-B500-ED116894C87C}">
      <dsp:nvSpPr>
        <dsp:cNvPr id="0" name=""/>
        <dsp:cNvSpPr/>
      </dsp:nvSpPr>
      <dsp:spPr>
        <a:xfrm>
          <a:off x="1817927" y="1395398"/>
          <a:ext cx="4898380" cy="445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l" defTabSz="889000">
            <a:lnSpc>
              <a:spcPct val="90000"/>
            </a:lnSpc>
            <a:spcBef>
              <a:spcPct val="0"/>
            </a:spcBef>
            <a:spcAft>
              <a:spcPct val="35000"/>
            </a:spcAft>
            <a:buNone/>
          </a:pPr>
          <a:r>
            <a:rPr lang="en-US" sz="2000" kern="1200" dirty="0">
              <a:solidFill>
                <a:schemeClr val="bg1"/>
              </a:solidFill>
            </a:rPr>
            <a:t>0</a:t>
          </a:r>
        </a:p>
      </dsp:txBody>
      <dsp:txXfrm>
        <a:off x="1817927" y="1395398"/>
        <a:ext cx="4898380" cy="445307"/>
      </dsp:txXfrm>
    </dsp:sp>
    <dsp:sp modelId="{ABDD5865-D293-4DBC-AADF-76E4C65782D3}">
      <dsp:nvSpPr>
        <dsp:cNvPr id="0" name=""/>
        <dsp:cNvSpPr/>
      </dsp:nvSpPr>
      <dsp:spPr>
        <a:xfrm>
          <a:off x="2743301" y="1840705"/>
          <a:ext cx="1146220" cy="907107"/>
        </a:xfrm>
        <a:prstGeom prst="chevron">
          <a:avLst>
            <a:gd name="adj" fmla="val 70610"/>
          </a:avLst>
        </a:prstGeom>
        <a:solidFill>
          <a:schemeClr val="accent4">
            <a:hueOff val="3430312"/>
            <a:satOff val="-14272"/>
            <a:lumOff val="3363"/>
            <a:alphaOff val="0"/>
          </a:schemeClr>
        </a:solidFill>
        <a:ln w="12700" cap="flat" cmpd="sng" algn="ctr">
          <a:solidFill>
            <a:schemeClr val="accent4">
              <a:hueOff val="3430312"/>
              <a:satOff val="-14272"/>
              <a:lumOff val="336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3EB0C6-90C7-4356-AE00-F8806C7B3A31}">
      <dsp:nvSpPr>
        <dsp:cNvPr id="0" name=""/>
        <dsp:cNvSpPr/>
      </dsp:nvSpPr>
      <dsp:spPr>
        <a:xfrm>
          <a:off x="3431795" y="1840705"/>
          <a:ext cx="1146220" cy="907107"/>
        </a:xfrm>
        <a:prstGeom prst="chevron">
          <a:avLst>
            <a:gd name="adj" fmla="val 70610"/>
          </a:avLst>
        </a:prstGeom>
        <a:solidFill>
          <a:schemeClr val="accent4">
            <a:hueOff val="3920356"/>
            <a:satOff val="-16311"/>
            <a:lumOff val="3843"/>
            <a:alphaOff val="0"/>
          </a:schemeClr>
        </a:solidFill>
        <a:ln w="12700" cap="flat" cmpd="sng" algn="ctr">
          <a:solidFill>
            <a:schemeClr val="accent4">
              <a:hueOff val="3920356"/>
              <a:satOff val="-16311"/>
              <a:lumOff val="3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768A4A-4175-4D05-9AE4-886BFE98DA08}">
      <dsp:nvSpPr>
        <dsp:cNvPr id="0" name=""/>
        <dsp:cNvSpPr/>
      </dsp:nvSpPr>
      <dsp:spPr>
        <a:xfrm>
          <a:off x="4120834" y="1840705"/>
          <a:ext cx="1146220" cy="907107"/>
        </a:xfrm>
        <a:prstGeom prst="chevron">
          <a:avLst>
            <a:gd name="adj" fmla="val 70610"/>
          </a:avLst>
        </a:prstGeom>
        <a:solidFill>
          <a:schemeClr val="accent4">
            <a:hueOff val="4410401"/>
            <a:satOff val="-18350"/>
            <a:lumOff val="4324"/>
            <a:alphaOff val="0"/>
          </a:schemeClr>
        </a:solidFill>
        <a:ln w="12700" cap="flat" cmpd="sng" algn="ctr">
          <a:solidFill>
            <a:schemeClr val="accent4">
              <a:hueOff val="4410401"/>
              <a:satOff val="-18350"/>
              <a:lumOff val="43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339123-DF9F-41D4-957C-453AA15C5653}">
      <dsp:nvSpPr>
        <dsp:cNvPr id="0" name=""/>
        <dsp:cNvSpPr/>
      </dsp:nvSpPr>
      <dsp:spPr>
        <a:xfrm>
          <a:off x="4809329" y="1840705"/>
          <a:ext cx="1146220" cy="907107"/>
        </a:xfrm>
        <a:prstGeom prst="chevron">
          <a:avLst>
            <a:gd name="adj" fmla="val 70610"/>
          </a:avLst>
        </a:prstGeom>
        <a:solidFill>
          <a:schemeClr val="accent4">
            <a:hueOff val="4900445"/>
            <a:satOff val="-20388"/>
            <a:lumOff val="4804"/>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85B9CE-1935-4E4E-A6B1-7C60F434F857}">
      <dsp:nvSpPr>
        <dsp:cNvPr id="0" name=""/>
        <dsp:cNvSpPr/>
      </dsp:nvSpPr>
      <dsp:spPr>
        <a:xfrm>
          <a:off x="5498368" y="1840705"/>
          <a:ext cx="1146220" cy="907107"/>
        </a:xfrm>
        <a:prstGeom prst="chevron">
          <a:avLst>
            <a:gd name="adj" fmla="val 70610"/>
          </a:avLst>
        </a:prstGeom>
        <a:solidFill>
          <a:schemeClr val="accent4">
            <a:hueOff val="5390490"/>
            <a:satOff val="-22427"/>
            <a:lumOff val="5284"/>
            <a:alphaOff val="0"/>
          </a:schemeClr>
        </a:solidFill>
        <a:ln w="12700" cap="flat" cmpd="sng" algn="ctr">
          <a:solidFill>
            <a:schemeClr val="accent4">
              <a:hueOff val="5390490"/>
              <a:satOff val="-22427"/>
              <a:lumOff val="52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E47A90-E14E-457C-A3C8-488EA0C9C2CD}">
      <dsp:nvSpPr>
        <dsp:cNvPr id="0" name=""/>
        <dsp:cNvSpPr/>
      </dsp:nvSpPr>
      <dsp:spPr>
        <a:xfrm>
          <a:off x="6186862" y="1840705"/>
          <a:ext cx="1146220" cy="907107"/>
        </a:xfrm>
        <a:prstGeom prst="chevron">
          <a:avLst>
            <a:gd name="adj" fmla="val 70610"/>
          </a:avLst>
        </a:prstGeom>
        <a:solidFill>
          <a:schemeClr val="accent4">
            <a:hueOff val="5880535"/>
            <a:satOff val="-24466"/>
            <a:lumOff val="5765"/>
            <a:alphaOff val="0"/>
          </a:schemeClr>
        </a:solidFill>
        <a:ln w="12700" cap="flat" cmpd="sng" algn="ctr">
          <a:solidFill>
            <a:schemeClr val="accent4">
              <a:hueOff val="5880535"/>
              <a:satOff val="-24466"/>
              <a:lumOff val="5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FBD3BB-F4CF-47A8-8D14-7571FD73BED4}">
      <dsp:nvSpPr>
        <dsp:cNvPr id="0" name=""/>
        <dsp:cNvSpPr/>
      </dsp:nvSpPr>
      <dsp:spPr>
        <a:xfrm>
          <a:off x="6875901" y="1840705"/>
          <a:ext cx="1146220" cy="907107"/>
        </a:xfrm>
        <a:prstGeom prst="chevron">
          <a:avLst>
            <a:gd name="adj" fmla="val 70610"/>
          </a:avLst>
        </a:prstGeom>
        <a:solidFill>
          <a:schemeClr val="accent4">
            <a:hueOff val="6370578"/>
            <a:satOff val="-26505"/>
            <a:lumOff val="6245"/>
            <a:alphaOff val="0"/>
          </a:schemeClr>
        </a:solidFill>
        <a:ln w="12700" cap="flat" cmpd="sng" algn="ctr">
          <a:solidFill>
            <a:schemeClr val="accent4">
              <a:hueOff val="6370578"/>
              <a:satOff val="-26505"/>
              <a:lumOff val="624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AA8D7B-FA13-40A8-B5DA-BB0EF735CF50}">
      <dsp:nvSpPr>
        <dsp:cNvPr id="0" name=""/>
        <dsp:cNvSpPr/>
      </dsp:nvSpPr>
      <dsp:spPr>
        <a:xfrm>
          <a:off x="991347" y="1946445"/>
          <a:ext cx="6812807" cy="725685"/>
        </a:xfrm>
        <a:prstGeom prst="rect">
          <a:avLst/>
        </a:prstGeom>
        <a:solidFill>
          <a:schemeClr val="lt1">
            <a:hueOff val="0"/>
            <a:satOff val="0"/>
            <a:lumOff val="0"/>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1066800">
            <a:lnSpc>
              <a:spcPct val="90000"/>
            </a:lnSpc>
            <a:spcBef>
              <a:spcPct val="0"/>
            </a:spcBef>
            <a:spcAft>
              <a:spcPct val="35000"/>
            </a:spcAft>
            <a:buNone/>
          </a:pPr>
          <a:r>
            <a:rPr lang="en-US" sz="2400" b="1" i="1" kern="1200" dirty="0" err="1">
              <a:solidFill>
                <a:prstClr val="black"/>
              </a:solidFill>
              <a:latin typeface="Times New Roman" pitchFamily="18" charset="0"/>
              <a:cs typeface="Times New Roman" pitchFamily="18" charset="0"/>
            </a:rPr>
            <a:t>Phần</a:t>
          </a:r>
          <a:r>
            <a:rPr lang="en-US" sz="2400" b="1" i="1" kern="1200" dirty="0">
              <a:solidFill>
                <a:prstClr val="black"/>
              </a:solidFill>
              <a:latin typeface="Times New Roman" pitchFamily="18" charset="0"/>
              <a:cs typeface="Times New Roman" pitchFamily="18" charset="0"/>
            </a:rPr>
            <a:t> </a:t>
          </a:r>
          <a:r>
            <a:rPr lang="vi-VN" sz="2400" b="1" i="1" kern="1200" dirty="0">
              <a:solidFill>
                <a:prstClr val="black"/>
              </a:solidFill>
              <a:latin typeface="Times New Roman" pitchFamily="18" charset="0"/>
              <a:cs typeface="Times New Roman" pitchFamily="18" charset="0"/>
            </a:rPr>
            <a:t>2: </a:t>
          </a:r>
          <a:r>
            <a:rPr lang="vi-VN" sz="2400" kern="1200" dirty="0">
              <a:solidFill>
                <a:prstClr val="black"/>
              </a:solidFill>
              <a:latin typeface="Times New Roman" pitchFamily="18" charset="0"/>
              <a:cs typeface="Times New Roman" pitchFamily="18" charset="0"/>
            </a:rPr>
            <a:t>tiếp đó đến: </a:t>
          </a:r>
          <a:r>
            <a:rPr lang="vi-VN" sz="2400" i="1" kern="1200" dirty="0">
              <a:solidFill>
                <a:prstClr val="black"/>
              </a:solidFill>
              <a:latin typeface="Times New Roman" pitchFamily="18" charset="0"/>
              <a:cs typeface="Times New Roman" pitchFamily="18" charset="0"/>
            </a:rPr>
            <a:t>“t</a:t>
          </a:r>
          <a:r>
            <a:rPr lang="en-US" sz="2400" i="1" kern="1200" dirty="0" err="1">
              <a:solidFill>
                <a:prstClr val="black"/>
              </a:solidFill>
              <a:latin typeface="Times New Roman" pitchFamily="18" charset="0"/>
              <a:cs typeface="Times New Roman" pitchFamily="18" charset="0"/>
            </a:rPr>
            <a:t>ấm</a:t>
          </a:r>
          <a:r>
            <a:rPr lang="en-US" sz="2400" i="1" kern="1200" dirty="0">
              <a:solidFill>
                <a:prstClr val="black"/>
              </a:solidFill>
              <a:latin typeface="Times New Roman" pitchFamily="18" charset="0"/>
              <a:cs typeface="Times New Roman" pitchFamily="18" charset="0"/>
            </a:rPr>
            <a:t> </a:t>
          </a:r>
          <a:r>
            <a:rPr lang="en-US" sz="2400" i="1" kern="1200" dirty="0" err="1">
              <a:solidFill>
                <a:prstClr val="black"/>
              </a:solidFill>
              <a:latin typeface="Times New Roman" pitchFamily="18" charset="0"/>
              <a:cs typeface="Times New Roman" pitchFamily="18" charset="0"/>
            </a:rPr>
            <a:t>lòng</a:t>
          </a:r>
          <a:r>
            <a:rPr lang="en-US" sz="2400" i="1" kern="1200" dirty="0">
              <a:solidFill>
                <a:prstClr val="black"/>
              </a:solidFill>
              <a:latin typeface="Times New Roman" pitchFamily="18" charset="0"/>
              <a:cs typeface="Times New Roman" pitchFamily="18" charset="0"/>
            </a:rPr>
            <a:t> </a:t>
          </a:r>
          <a:r>
            <a:rPr lang="en-US" sz="2400" i="1" kern="1200" dirty="0" err="1">
              <a:solidFill>
                <a:prstClr val="black"/>
              </a:solidFill>
              <a:latin typeface="Times New Roman" pitchFamily="18" charset="0"/>
              <a:cs typeface="Times New Roman" pitchFamily="18" charset="0"/>
            </a:rPr>
            <a:t>trong</a:t>
          </a:r>
          <a:r>
            <a:rPr lang="en-US" sz="2400" i="1" kern="1200" dirty="0">
              <a:solidFill>
                <a:prstClr val="black"/>
              </a:solidFill>
              <a:latin typeface="Times New Roman" pitchFamily="18" charset="0"/>
              <a:cs typeface="Times New Roman" pitchFamily="18" charset="0"/>
            </a:rPr>
            <a:t> </a:t>
          </a:r>
          <a:r>
            <a:rPr lang="en-US" sz="2400" i="1" kern="1200" dirty="0" err="1">
              <a:solidFill>
                <a:prstClr val="black"/>
              </a:solidFill>
              <a:latin typeface="Times New Roman" pitchFamily="18" charset="0"/>
              <a:cs typeface="Times New Roman" pitchFamily="18" charset="0"/>
            </a:rPr>
            <a:t>thiên</a:t>
          </a:r>
          <a:r>
            <a:rPr lang="en-US" sz="2400" i="1" kern="1200" dirty="0">
              <a:solidFill>
                <a:prstClr val="black"/>
              </a:solidFill>
              <a:latin typeface="Times New Roman" pitchFamily="18" charset="0"/>
              <a:cs typeface="Times New Roman" pitchFamily="18" charset="0"/>
            </a:rPr>
            <a:t> </a:t>
          </a:r>
          <a:r>
            <a:rPr lang="en-US" sz="2400" i="1" kern="1200" dirty="0" err="1">
              <a:solidFill>
                <a:prstClr val="black"/>
              </a:solidFill>
              <a:latin typeface="Times New Roman" pitchFamily="18" charset="0"/>
              <a:cs typeface="Times New Roman" pitchFamily="18" charset="0"/>
            </a:rPr>
            <a:t>hạ</a:t>
          </a:r>
          <a:r>
            <a:rPr lang="vi-VN" sz="2400" i="1" kern="1200" dirty="0">
              <a:solidFill>
                <a:prstClr val="black"/>
              </a:solidFill>
              <a:latin typeface="Times New Roman" pitchFamily="18" charset="0"/>
              <a:cs typeface="Times New Roman" pitchFamily="18" charset="0"/>
            </a:rPr>
            <a:t>”: </a:t>
          </a:r>
          <a:r>
            <a:rPr lang="en-US" sz="2400" kern="1200" dirty="0" err="1">
              <a:solidFill>
                <a:prstClr val="black"/>
              </a:solidFill>
              <a:latin typeface="Times New Roman" pitchFamily="18" charset="0"/>
              <a:cs typeface="Times New Roman" pitchFamily="18" charset="0"/>
            </a:rPr>
            <a:t>cảnh</a:t>
          </a:r>
          <a:r>
            <a:rPr lang="en-US" sz="2400" kern="1200" dirty="0">
              <a:solidFill>
                <a:prstClr val="black"/>
              </a:solidFill>
              <a:latin typeface="Times New Roman" pitchFamily="18" charset="0"/>
              <a:cs typeface="Times New Roman" pitchFamily="18" charset="0"/>
            </a:rPr>
            <a:t> </a:t>
          </a:r>
          <a:r>
            <a:rPr lang="en-US" sz="2400" kern="1200" dirty="0" err="1">
              <a:solidFill>
                <a:prstClr val="black"/>
              </a:solidFill>
              <a:latin typeface="Times New Roman" pitchFamily="18" charset="0"/>
              <a:cs typeface="Times New Roman" pitchFamily="18" charset="0"/>
            </a:rPr>
            <a:t>nhận</a:t>
          </a:r>
          <a:r>
            <a:rPr lang="en-US" sz="2400" kern="1200" dirty="0">
              <a:solidFill>
                <a:prstClr val="black"/>
              </a:solidFill>
              <a:latin typeface="Times New Roman" pitchFamily="18" charset="0"/>
              <a:cs typeface="Times New Roman" pitchFamily="18" charset="0"/>
            </a:rPr>
            <a:t> </a:t>
          </a:r>
          <a:r>
            <a:rPr lang="en-US" sz="2400" kern="1200" dirty="0" err="1">
              <a:solidFill>
                <a:prstClr val="black"/>
              </a:solidFill>
              <a:latin typeface="Times New Roman" pitchFamily="18" charset="0"/>
              <a:cs typeface="Times New Roman" pitchFamily="18" charset="0"/>
            </a:rPr>
            <a:t>tù</a:t>
          </a:r>
          <a:r>
            <a:rPr lang="en-US" sz="2400" kern="1200" dirty="0">
              <a:solidFill>
                <a:prstClr val="black"/>
              </a:solidFill>
              <a:latin typeface="Times New Roman" pitchFamily="18" charset="0"/>
              <a:cs typeface="Times New Roman" pitchFamily="18" charset="0"/>
            </a:rPr>
            <a:t> </a:t>
          </a:r>
          <a:r>
            <a:rPr lang="en-US" sz="2400" kern="1200" dirty="0" err="1">
              <a:solidFill>
                <a:prstClr val="black"/>
              </a:solidFill>
              <a:latin typeface="Times New Roman" pitchFamily="18" charset="0"/>
              <a:cs typeface="Times New Roman" pitchFamily="18" charset="0"/>
            </a:rPr>
            <a:t>và</a:t>
          </a:r>
          <a:r>
            <a:rPr lang="en-US" sz="2400" kern="1200" dirty="0">
              <a:solidFill>
                <a:prstClr val="black"/>
              </a:solidFill>
              <a:latin typeface="Times New Roman" pitchFamily="18" charset="0"/>
              <a:cs typeface="Times New Roman" pitchFamily="18" charset="0"/>
            </a:rPr>
            <a:t> </a:t>
          </a:r>
          <a:r>
            <a:rPr lang="en-US" sz="2400" kern="1200" dirty="0" err="1">
              <a:solidFill>
                <a:prstClr val="black"/>
              </a:solidFill>
              <a:latin typeface="Times New Roman" pitchFamily="18" charset="0"/>
              <a:cs typeface="Times New Roman" pitchFamily="18" charset="0"/>
            </a:rPr>
            <a:t>cách</a:t>
          </a:r>
          <a:r>
            <a:rPr lang="en-US" sz="2400" kern="1200" dirty="0">
              <a:solidFill>
                <a:prstClr val="black"/>
              </a:solidFill>
              <a:latin typeface="Times New Roman" pitchFamily="18" charset="0"/>
              <a:cs typeface="Times New Roman" pitchFamily="18" charset="0"/>
            </a:rPr>
            <a:t> </a:t>
          </a:r>
          <a:r>
            <a:rPr lang="en-US" sz="2400" kern="1200" dirty="0" err="1">
              <a:solidFill>
                <a:prstClr val="black"/>
              </a:solidFill>
              <a:latin typeface="Times New Roman" pitchFamily="18" charset="0"/>
              <a:cs typeface="Times New Roman" pitchFamily="18" charset="0"/>
            </a:rPr>
            <a:t>đối</a:t>
          </a:r>
          <a:r>
            <a:rPr lang="en-US" sz="2400" kern="1200" dirty="0">
              <a:solidFill>
                <a:prstClr val="black"/>
              </a:solidFill>
              <a:latin typeface="Times New Roman" pitchFamily="18" charset="0"/>
              <a:cs typeface="Times New Roman" pitchFamily="18" charset="0"/>
            </a:rPr>
            <a:t> </a:t>
          </a:r>
          <a:r>
            <a:rPr lang="en-US" sz="2400" kern="1200" dirty="0" err="1">
              <a:solidFill>
                <a:prstClr val="black"/>
              </a:solidFill>
              <a:latin typeface="Times New Roman" pitchFamily="18" charset="0"/>
              <a:cs typeface="Times New Roman" pitchFamily="18" charset="0"/>
            </a:rPr>
            <a:t>đãi</a:t>
          </a:r>
          <a:r>
            <a:rPr lang="en-US" sz="2400" kern="1200" dirty="0">
              <a:solidFill>
                <a:prstClr val="black"/>
              </a:solidFill>
              <a:latin typeface="Times New Roman" pitchFamily="18" charset="0"/>
              <a:cs typeface="Times New Roman" pitchFamily="18" charset="0"/>
            </a:rPr>
            <a:t> </a:t>
          </a:r>
          <a:r>
            <a:rPr lang="en-US" sz="2400" kern="1200" dirty="0" err="1">
              <a:solidFill>
                <a:prstClr val="black"/>
              </a:solidFill>
              <a:latin typeface="Times New Roman" pitchFamily="18" charset="0"/>
              <a:cs typeface="Times New Roman" pitchFamily="18" charset="0"/>
            </a:rPr>
            <a:t>đặc</a:t>
          </a:r>
          <a:r>
            <a:rPr lang="en-US" sz="2400" kern="1200" dirty="0">
              <a:solidFill>
                <a:prstClr val="black"/>
              </a:solidFill>
              <a:latin typeface="Times New Roman" pitchFamily="18" charset="0"/>
              <a:cs typeface="Times New Roman" pitchFamily="18" charset="0"/>
            </a:rPr>
            <a:t> </a:t>
          </a:r>
          <a:r>
            <a:rPr lang="en-US" sz="2400" kern="1200" dirty="0" err="1">
              <a:solidFill>
                <a:prstClr val="black"/>
              </a:solidFill>
              <a:latin typeface="Times New Roman" pitchFamily="18" charset="0"/>
              <a:cs typeface="Times New Roman" pitchFamily="18" charset="0"/>
            </a:rPr>
            <a:t>biệt</a:t>
          </a:r>
          <a:r>
            <a:rPr lang="en-US" sz="2400" kern="1200" dirty="0">
              <a:solidFill>
                <a:prstClr val="black"/>
              </a:solidFill>
              <a:latin typeface="Times New Roman" pitchFamily="18" charset="0"/>
              <a:cs typeface="Times New Roman" pitchFamily="18" charset="0"/>
            </a:rPr>
            <a:t> </a:t>
          </a:r>
          <a:r>
            <a:rPr lang="en-US" sz="2400" kern="1200" dirty="0" err="1">
              <a:solidFill>
                <a:prstClr val="black"/>
              </a:solidFill>
              <a:latin typeface="Times New Roman" pitchFamily="18" charset="0"/>
              <a:cs typeface="Times New Roman" pitchFamily="18" charset="0"/>
            </a:rPr>
            <a:t>của</a:t>
          </a:r>
          <a:r>
            <a:rPr lang="en-US" sz="2400" kern="1200" dirty="0">
              <a:solidFill>
                <a:prstClr val="black"/>
              </a:solidFill>
              <a:latin typeface="Times New Roman" pitchFamily="18" charset="0"/>
              <a:cs typeface="Times New Roman" pitchFamily="18" charset="0"/>
            </a:rPr>
            <a:t> QN </a:t>
          </a:r>
          <a:r>
            <a:rPr lang="en-US" sz="2400" kern="1200" dirty="0" err="1">
              <a:solidFill>
                <a:prstClr val="black"/>
              </a:solidFill>
              <a:latin typeface="Times New Roman" pitchFamily="18" charset="0"/>
              <a:cs typeface="Times New Roman" pitchFamily="18" charset="0"/>
            </a:rPr>
            <a:t>với</a:t>
          </a:r>
          <a:r>
            <a:rPr lang="en-US" sz="2400" kern="1200" dirty="0">
              <a:solidFill>
                <a:prstClr val="black"/>
              </a:solidFill>
              <a:latin typeface="Times New Roman" pitchFamily="18" charset="0"/>
              <a:cs typeface="Times New Roman" pitchFamily="18" charset="0"/>
            </a:rPr>
            <a:t> HC</a:t>
          </a:r>
          <a:endParaRPr lang="en-US" sz="2400" kern="1200" dirty="0"/>
        </a:p>
      </dsp:txBody>
      <dsp:txXfrm>
        <a:off x="991347" y="1946445"/>
        <a:ext cx="6812807" cy="725685"/>
      </dsp:txXfrm>
    </dsp:sp>
    <dsp:sp modelId="{F43A76DC-749D-477D-BE9C-ECFEF5E11084}">
      <dsp:nvSpPr>
        <dsp:cNvPr id="0" name=""/>
        <dsp:cNvSpPr/>
      </dsp:nvSpPr>
      <dsp:spPr>
        <a:xfrm>
          <a:off x="1817927" y="2790701"/>
          <a:ext cx="4898380" cy="445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l" defTabSz="889000">
            <a:lnSpc>
              <a:spcPct val="90000"/>
            </a:lnSpc>
            <a:spcBef>
              <a:spcPct val="0"/>
            </a:spcBef>
            <a:spcAft>
              <a:spcPct val="35000"/>
            </a:spcAft>
            <a:buNone/>
          </a:pPr>
          <a:endParaRPr lang="en-US" sz="2000" kern="1200" dirty="0">
            <a:solidFill>
              <a:schemeClr val="bg1"/>
            </a:solidFill>
          </a:endParaRPr>
        </a:p>
      </dsp:txBody>
      <dsp:txXfrm>
        <a:off x="1817927" y="2790701"/>
        <a:ext cx="4898380" cy="445307"/>
      </dsp:txXfrm>
    </dsp:sp>
    <dsp:sp modelId="{196370F2-ED76-47FD-9B50-C98F82E5B599}">
      <dsp:nvSpPr>
        <dsp:cNvPr id="0" name=""/>
        <dsp:cNvSpPr/>
      </dsp:nvSpPr>
      <dsp:spPr>
        <a:xfrm>
          <a:off x="2776770" y="3236008"/>
          <a:ext cx="1146220" cy="907107"/>
        </a:xfrm>
        <a:prstGeom prst="chevron">
          <a:avLst>
            <a:gd name="adj" fmla="val 70610"/>
          </a:avLst>
        </a:prstGeom>
        <a:solidFill>
          <a:schemeClr val="accent4">
            <a:hueOff val="6860623"/>
            <a:satOff val="-28544"/>
            <a:lumOff val="6726"/>
            <a:alphaOff val="0"/>
          </a:schemeClr>
        </a:solidFill>
        <a:ln w="12700" cap="flat" cmpd="sng" algn="ctr">
          <a:solidFill>
            <a:schemeClr val="accent4">
              <a:hueOff val="6860623"/>
              <a:satOff val="-28544"/>
              <a:lumOff val="6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6CD44D-AC62-4265-857E-7DEDA2F11745}">
      <dsp:nvSpPr>
        <dsp:cNvPr id="0" name=""/>
        <dsp:cNvSpPr/>
      </dsp:nvSpPr>
      <dsp:spPr>
        <a:xfrm>
          <a:off x="3465265" y="3236008"/>
          <a:ext cx="1146220" cy="907107"/>
        </a:xfrm>
        <a:prstGeom prst="chevron">
          <a:avLst>
            <a:gd name="adj" fmla="val 70610"/>
          </a:avLst>
        </a:prstGeom>
        <a:solidFill>
          <a:schemeClr val="accent4">
            <a:hueOff val="7350668"/>
            <a:satOff val="-30583"/>
            <a:lumOff val="7206"/>
            <a:alphaOff val="0"/>
          </a:schemeClr>
        </a:solidFill>
        <a:ln w="12700" cap="flat" cmpd="sng" algn="ctr">
          <a:solidFill>
            <a:schemeClr val="accent4">
              <a:hueOff val="7350668"/>
              <a:satOff val="-30583"/>
              <a:lumOff val="72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E51568-EFF9-41DB-91C8-98DA38531454}">
      <dsp:nvSpPr>
        <dsp:cNvPr id="0" name=""/>
        <dsp:cNvSpPr/>
      </dsp:nvSpPr>
      <dsp:spPr>
        <a:xfrm>
          <a:off x="4154303" y="3236008"/>
          <a:ext cx="1146220" cy="907107"/>
        </a:xfrm>
        <a:prstGeom prst="chevron">
          <a:avLst>
            <a:gd name="adj" fmla="val 70610"/>
          </a:avLst>
        </a:prstGeom>
        <a:solidFill>
          <a:schemeClr val="accent4">
            <a:hueOff val="7840713"/>
            <a:satOff val="-32622"/>
            <a:lumOff val="7686"/>
            <a:alphaOff val="0"/>
          </a:schemeClr>
        </a:solidFill>
        <a:ln w="12700" cap="flat" cmpd="sng" algn="ctr">
          <a:solidFill>
            <a:schemeClr val="accent4">
              <a:hueOff val="7840713"/>
              <a:satOff val="-32622"/>
              <a:lumOff val="768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95BCF2-DE12-4AD9-A562-92E664F92D95}">
      <dsp:nvSpPr>
        <dsp:cNvPr id="0" name=""/>
        <dsp:cNvSpPr/>
      </dsp:nvSpPr>
      <dsp:spPr>
        <a:xfrm>
          <a:off x="4842798" y="3236008"/>
          <a:ext cx="1146220" cy="907107"/>
        </a:xfrm>
        <a:prstGeom prst="chevron">
          <a:avLst>
            <a:gd name="adj" fmla="val 70610"/>
          </a:avLst>
        </a:prstGeom>
        <a:solidFill>
          <a:schemeClr val="accent4">
            <a:hueOff val="8330757"/>
            <a:satOff val="-34660"/>
            <a:lumOff val="8167"/>
            <a:alphaOff val="0"/>
          </a:schemeClr>
        </a:solidFill>
        <a:ln w="12700" cap="flat" cmpd="sng" algn="ctr">
          <a:solidFill>
            <a:schemeClr val="accent4">
              <a:hueOff val="8330757"/>
              <a:satOff val="-34660"/>
              <a:lumOff val="816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5E8040-448D-496C-8336-55B36F56C73D}">
      <dsp:nvSpPr>
        <dsp:cNvPr id="0" name=""/>
        <dsp:cNvSpPr/>
      </dsp:nvSpPr>
      <dsp:spPr>
        <a:xfrm>
          <a:off x="5531837" y="3236008"/>
          <a:ext cx="1146220" cy="907107"/>
        </a:xfrm>
        <a:prstGeom prst="chevron">
          <a:avLst>
            <a:gd name="adj" fmla="val 70610"/>
          </a:avLst>
        </a:prstGeom>
        <a:solidFill>
          <a:schemeClr val="accent4">
            <a:hueOff val="8820801"/>
            <a:satOff val="-36699"/>
            <a:lumOff val="8647"/>
            <a:alphaOff val="0"/>
          </a:schemeClr>
        </a:solidFill>
        <a:ln w="12700" cap="flat" cmpd="sng" algn="ctr">
          <a:solidFill>
            <a:schemeClr val="accent4">
              <a:hueOff val="8820801"/>
              <a:satOff val="-36699"/>
              <a:lumOff val="864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2FD41E-3C88-4333-B8DE-5BACF5C9D851}">
      <dsp:nvSpPr>
        <dsp:cNvPr id="0" name=""/>
        <dsp:cNvSpPr/>
      </dsp:nvSpPr>
      <dsp:spPr>
        <a:xfrm>
          <a:off x="6220331" y="3236008"/>
          <a:ext cx="1146220" cy="907107"/>
        </a:xfrm>
        <a:prstGeom prst="chevron">
          <a:avLst>
            <a:gd name="adj" fmla="val 70610"/>
          </a:avLst>
        </a:prstGeom>
        <a:solidFill>
          <a:schemeClr val="accent4">
            <a:hueOff val="9310846"/>
            <a:satOff val="-38738"/>
            <a:lumOff val="9128"/>
            <a:alphaOff val="0"/>
          </a:schemeClr>
        </a:solidFill>
        <a:ln w="12700" cap="flat" cmpd="sng" algn="ctr">
          <a:solidFill>
            <a:schemeClr val="accent4">
              <a:hueOff val="9310846"/>
              <a:satOff val="-38738"/>
              <a:lumOff val="91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ECDDD1-E465-447C-8B76-E9E6CA59C15C}">
      <dsp:nvSpPr>
        <dsp:cNvPr id="0" name=""/>
        <dsp:cNvSpPr/>
      </dsp:nvSpPr>
      <dsp:spPr>
        <a:xfrm>
          <a:off x="6909370" y="3236008"/>
          <a:ext cx="1146220" cy="907107"/>
        </a:xfrm>
        <a:prstGeom prst="chevron">
          <a:avLst>
            <a:gd name="adj" fmla="val 70610"/>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13F5CC-1F00-4724-8A20-FD00A244DD71}">
      <dsp:nvSpPr>
        <dsp:cNvPr id="0" name=""/>
        <dsp:cNvSpPr/>
      </dsp:nvSpPr>
      <dsp:spPr>
        <a:xfrm>
          <a:off x="975964" y="3326719"/>
          <a:ext cx="6879745" cy="725685"/>
        </a:xfrm>
        <a:prstGeom prst="rect">
          <a:avLst/>
        </a:prstGeom>
        <a:solidFill>
          <a:schemeClr val="lt1">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i="1" kern="1200" dirty="0" err="1">
              <a:solidFill>
                <a:prstClr val="black"/>
              </a:solidFill>
              <a:latin typeface="Times New Roman" pitchFamily="18" charset="0"/>
              <a:cs typeface="Times New Roman" pitchFamily="18" charset="0"/>
            </a:rPr>
            <a:t>Phần</a:t>
          </a:r>
          <a:r>
            <a:rPr lang="en-US" sz="2400" b="1" i="1" kern="1200" dirty="0">
              <a:solidFill>
                <a:prstClr val="black"/>
              </a:solidFill>
              <a:latin typeface="Times New Roman" pitchFamily="18" charset="0"/>
              <a:cs typeface="Times New Roman" pitchFamily="18" charset="0"/>
            </a:rPr>
            <a:t> </a:t>
          </a:r>
          <a:r>
            <a:rPr lang="vi-VN" sz="2400" b="1" i="1" kern="1200" dirty="0">
              <a:solidFill>
                <a:prstClr val="black"/>
              </a:solidFill>
              <a:latin typeface="Times New Roman" pitchFamily="18" charset="0"/>
              <a:cs typeface="Times New Roman" pitchFamily="18" charset="0"/>
            </a:rPr>
            <a:t> 3: </a:t>
          </a:r>
          <a:r>
            <a:rPr lang="vi-VN" sz="2400" kern="1200" dirty="0">
              <a:solidFill>
                <a:prstClr val="black"/>
              </a:solidFill>
              <a:latin typeface="Times New Roman" pitchFamily="18" charset="0"/>
              <a:cs typeface="Times New Roman" pitchFamily="18" charset="0"/>
            </a:rPr>
            <a:t>còn lại: cảnh cho chữ. </a:t>
          </a:r>
          <a:endParaRPr lang="en-US" sz="2400" kern="1200" dirty="0"/>
        </a:p>
      </dsp:txBody>
      <dsp:txXfrm>
        <a:off x="975964" y="3326719"/>
        <a:ext cx="6879745" cy="725685"/>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A24157-0379-4B12-A5F7-3C3A8A3979A5}" type="datetimeFigureOut">
              <a:rPr lang="en-US" smtClean="0"/>
              <a:t>8/19/2022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18878E-C396-4021-A664-37B817BE51EA}" type="slidenum">
              <a:rPr lang="en-US" smtClean="0"/>
              <a:t>‹#›</a:t>
            </a:fld>
            <a:endParaRPr lang="en-US"/>
          </a:p>
        </p:txBody>
      </p:sp>
    </p:spTree>
    <p:extLst>
      <p:ext uri="{BB962C8B-B14F-4D97-AF65-F5344CB8AC3E}">
        <p14:creationId xmlns:p14="http://schemas.microsoft.com/office/powerpoint/2010/main" val="2092724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45E0E-EC20-482E-81D9-F551EE703FE9}"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33044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00858C-38A1-4133-A3F1-2EBD5AEF02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0501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00858C-38A1-4133-A3F1-2EBD5AEF02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0501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A45E0E-EC20-482E-81D9-F551EE703FE9}" type="slidenum">
              <a:rPr lang="zh-CN" altLang="en-US" smtClean="0"/>
              <a:pPr/>
              <a:t>21</a:t>
            </a:fld>
            <a:endParaRPr lang="zh-CN" altLang="en-US"/>
          </a:p>
        </p:txBody>
      </p:sp>
    </p:spTree>
    <p:extLst>
      <p:ext uri="{BB962C8B-B14F-4D97-AF65-F5344CB8AC3E}">
        <p14:creationId xmlns:p14="http://schemas.microsoft.com/office/powerpoint/2010/main" val="3673683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45E0E-EC20-482E-81D9-F551EE703FE9}"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40222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45E0E-EC20-482E-81D9-F551EE703FE9}"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03619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45E0E-EC20-482E-81D9-F551EE703FE9}"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73743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45E0E-EC20-482E-81D9-F551EE703FE9}"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46609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fr-FR" sz="1200" b="0" i="0" u="none" strike="noStrike" kern="1200" cap="none" spc="0" normalizeH="0" baseline="0" noProof="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3499817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45E0E-EC20-482E-81D9-F551EE703FE9}"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40888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00858C-38A1-4133-A3F1-2EBD5AEF02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0501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B1EA4-8724-4D52-94AC-76BA987F9D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461FA13F-F796-477F-9DD4-05E5BFBF04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FD0DC0A1-C2BF-41E3-BD43-2FE572C12BA3}"/>
              </a:ext>
            </a:extLst>
          </p:cNvPr>
          <p:cNvSpPr>
            <a:spLocks noGrp="1"/>
          </p:cNvSpPr>
          <p:nvPr>
            <p:ph type="dt" sz="half" idx="10"/>
          </p:nvPr>
        </p:nvSpPr>
        <p:spPr/>
        <p:txBody>
          <a:bodyPr/>
          <a:lstStyle/>
          <a:p>
            <a:fld id="{B6EEE12C-E45B-45A9-AC95-A943FC7FD3FC}" type="datetimeFigureOut">
              <a:rPr lang="vi-VN" smtClean="0"/>
              <a:t>19/08/2022</a:t>
            </a:fld>
            <a:endParaRPr lang="vi-VN"/>
          </a:p>
        </p:txBody>
      </p:sp>
      <p:sp>
        <p:nvSpPr>
          <p:cNvPr id="5" name="Footer Placeholder 4">
            <a:extLst>
              <a:ext uri="{FF2B5EF4-FFF2-40B4-BE49-F238E27FC236}">
                <a16:creationId xmlns:a16="http://schemas.microsoft.com/office/drawing/2014/main" id="{1575E6F4-B33D-48A1-9C18-1279C1CFC58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1FCDC44-5DEA-4E12-A6C4-8E42A1079944}"/>
              </a:ext>
            </a:extLst>
          </p:cNvPr>
          <p:cNvSpPr>
            <a:spLocks noGrp="1"/>
          </p:cNvSpPr>
          <p:nvPr>
            <p:ph type="sldNum" sz="quarter" idx="12"/>
          </p:nvPr>
        </p:nvSpPr>
        <p:spPr/>
        <p:txBody>
          <a:bodyPr/>
          <a:lstStyle/>
          <a:p>
            <a:fld id="{540B2101-D6FD-426F-A720-5635057252BB}" type="slidenum">
              <a:rPr lang="vi-VN" smtClean="0"/>
              <a:t>‹#›</a:t>
            </a:fld>
            <a:endParaRPr lang="vi-VN"/>
          </a:p>
        </p:txBody>
      </p:sp>
    </p:spTree>
    <p:extLst>
      <p:ext uri="{BB962C8B-B14F-4D97-AF65-F5344CB8AC3E}">
        <p14:creationId xmlns:p14="http://schemas.microsoft.com/office/powerpoint/2010/main" val="1284393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5AEE1-F502-400D-823D-F9B8DA6C85E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009CBE7-74A6-4EE8-8271-B9CD077D7B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DF4DB23-06A9-4A8C-A239-44919DF1C70F}"/>
              </a:ext>
            </a:extLst>
          </p:cNvPr>
          <p:cNvSpPr>
            <a:spLocks noGrp="1"/>
          </p:cNvSpPr>
          <p:nvPr>
            <p:ph type="dt" sz="half" idx="10"/>
          </p:nvPr>
        </p:nvSpPr>
        <p:spPr/>
        <p:txBody>
          <a:bodyPr/>
          <a:lstStyle/>
          <a:p>
            <a:fld id="{B6EEE12C-E45B-45A9-AC95-A943FC7FD3FC}" type="datetimeFigureOut">
              <a:rPr lang="vi-VN" smtClean="0"/>
              <a:t>19/08/2022</a:t>
            </a:fld>
            <a:endParaRPr lang="vi-VN"/>
          </a:p>
        </p:txBody>
      </p:sp>
      <p:sp>
        <p:nvSpPr>
          <p:cNvPr id="5" name="Footer Placeholder 4">
            <a:extLst>
              <a:ext uri="{FF2B5EF4-FFF2-40B4-BE49-F238E27FC236}">
                <a16:creationId xmlns:a16="http://schemas.microsoft.com/office/drawing/2014/main" id="{214A1FA6-54D5-4BCA-850E-33CD41FB3C4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6A52F32-8B75-4E2C-97CB-CB1AB24BF8BB}"/>
              </a:ext>
            </a:extLst>
          </p:cNvPr>
          <p:cNvSpPr>
            <a:spLocks noGrp="1"/>
          </p:cNvSpPr>
          <p:nvPr>
            <p:ph type="sldNum" sz="quarter" idx="12"/>
          </p:nvPr>
        </p:nvSpPr>
        <p:spPr/>
        <p:txBody>
          <a:bodyPr/>
          <a:lstStyle/>
          <a:p>
            <a:fld id="{540B2101-D6FD-426F-A720-5635057252BB}" type="slidenum">
              <a:rPr lang="vi-VN" smtClean="0"/>
              <a:t>‹#›</a:t>
            </a:fld>
            <a:endParaRPr lang="vi-VN"/>
          </a:p>
        </p:txBody>
      </p:sp>
    </p:spTree>
    <p:extLst>
      <p:ext uri="{BB962C8B-B14F-4D97-AF65-F5344CB8AC3E}">
        <p14:creationId xmlns:p14="http://schemas.microsoft.com/office/powerpoint/2010/main" val="3870967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62C087-CE5A-430C-A86B-E6DFD9EE23C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0813A19-3B8C-46C8-8A3D-0529DE6305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D1C16B7-4E95-4B05-A025-66EF04E02B05}"/>
              </a:ext>
            </a:extLst>
          </p:cNvPr>
          <p:cNvSpPr>
            <a:spLocks noGrp="1"/>
          </p:cNvSpPr>
          <p:nvPr>
            <p:ph type="dt" sz="half" idx="10"/>
          </p:nvPr>
        </p:nvSpPr>
        <p:spPr/>
        <p:txBody>
          <a:bodyPr/>
          <a:lstStyle/>
          <a:p>
            <a:fld id="{B6EEE12C-E45B-45A9-AC95-A943FC7FD3FC}" type="datetimeFigureOut">
              <a:rPr lang="vi-VN" smtClean="0"/>
              <a:t>19/08/2022</a:t>
            </a:fld>
            <a:endParaRPr lang="vi-VN"/>
          </a:p>
        </p:txBody>
      </p:sp>
      <p:sp>
        <p:nvSpPr>
          <p:cNvPr id="5" name="Footer Placeholder 4">
            <a:extLst>
              <a:ext uri="{FF2B5EF4-FFF2-40B4-BE49-F238E27FC236}">
                <a16:creationId xmlns:a16="http://schemas.microsoft.com/office/drawing/2014/main" id="{42DBD264-6EBF-47C4-98F2-A32BBCA2E57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94DC648-79C6-41A0-AA58-73A96AC8A99E}"/>
              </a:ext>
            </a:extLst>
          </p:cNvPr>
          <p:cNvSpPr>
            <a:spLocks noGrp="1"/>
          </p:cNvSpPr>
          <p:nvPr>
            <p:ph type="sldNum" sz="quarter" idx="12"/>
          </p:nvPr>
        </p:nvSpPr>
        <p:spPr/>
        <p:txBody>
          <a:bodyPr/>
          <a:lstStyle/>
          <a:p>
            <a:fld id="{540B2101-D6FD-426F-A720-5635057252BB}" type="slidenum">
              <a:rPr lang="vi-VN" smtClean="0"/>
              <a:t>‹#›</a:t>
            </a:fld>
            <a:endParaRPr lang="vi-VN"/>
          </a:p>
        </p:txBody>
      </p:sp>
    </p:spTree>
    <p:extLst>
      <p:ext uri="{BB962C8B-B14F-4D97-AF65-F5344CB8AC3E}">
        <p14:creationId xmlns:p14="http://schemas.microsoft.com/office/powerpoint/2010/main" val="203299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14" name="任意多边形: 形状 13"/>
          <p:cNvSpPr>
            <a:spLocks noGrp="1"/>
          </p:cNvSpPr>
          <p:nvPr>
            <p:ph type="pic" sz="quarter" idx="10"/>
          </p:nvPr>
        </p:nvSpPr>
        <p:spPr>
          <a:xfrm>
            <a:off x="1504735" y="2147906"/>
            <a:ext cx="2120900" cy="2120900"/>
          </a:xfrm>
          <a:custGeom>
            <a:avLst/>
            <a:gdLst>
              <a:gd name="connsiteX0" fmla="*/ 1060450 w 2120900"/>
              <a:gd name="connsiteY0" fmla="*/ 0 h 2120900"/>
              <a:gd name="connsiteX1" fmla="*/ 2120900 w 2120900"/>
              <a:gd name="connsiteY1" fmla="*/ 1060450 h 2120900"/>
              <a:gd name="connsiteX2" fmla="*/ 1060450 w 2120900"/>
              <a:gd name="connsiteY2" fmla="*/ 2120900 h 2120900"/>
              <a:gd name="connsiteX3" fmla="*/ 0 w 2120900"/>
              <a:gd name="connsiteY3" fmla="*/ 1060450 h 2120900"/>
            </a:gdLst>
            <a:ahLst/>
            <a:cxnLst>
              <a:cxn ang="0">
                <a:pos x="connsiteX0" y="connsiteY0"/>
              </a:cxn>
              <a:cxn ang="0">
                <a:pos x="connsiteX1" y="connsiteY1"/>
              </a:cxn>
              <a:cxn ang="0">
                <a:pos x="connsiteX2" y="connsiteY2"/>
              </a:cxn>
              <a:cxn ang="0">
                <a:pos x="connsiteX3" y="connsiteY3"/>
              </a:cxn>
            </a:cxnLst>
            <a:rect l="l" t="t" r="r" b="b"/>
            <a:pathLst>
              <a:path w="2120900" h="2120900">
                <a:moveTo>
                  <a:pt x="1060450" y="0"/>
                </a:moveTo>
                <a:lnTo>
                  <a:pt x="2120900" y="1060450"/>
                </a:lnTo>
                <a:lnTo>
                  <a:pt x="1060450" y="2120900"/>
                </a:lnTo>
                <a:lnTo>
                  <a:pt x="0" y="1060450"/>
                </a:ln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7" name="任意多边形: 形状 16"/>
          <p:cNvSpPr>
            <a:spLocks noGrp="1"/>
          </p:cNvSpPr>
          <p:nvPr>
            <p:ph type="pic" sz="quarter" idx="11"/>
          </p:nvPr>
        </p:nvSpPr>
        <p:spPr>
          <a:xfrm>
            <a:off x="3271505" y="3608406"/>
            <a:ext cx="2120900" cy="2120900"/>
          </a:xfrm>
          <a:custGeom>
            <a:avLst/>
            <a:gdLst>
              <a:gd name="connsiteX0" fmla="*/ 1060450 w 2120900"/>
              <a:gd name="connsiteY0" fmla="*/ 0 h 2120900"/>
              <a:gd name="connsiteX1" fmla="*/ 2120900 w 2120900"/>
              <a:gd name="connsiteY1" fmla="*/ 1060450 h 2120900"/>
              <a:gd name="connsiteX2" fmla="*/ 1060450 w 2120900"/>
              <a:gd name="connsiteY2" fmla="*/ 2120900 h 2120900"/>
              <a:gd name="connsiteX3" fmla="*/ 0 w 2120900"/>
              <a:gd name="connsiteY3" fmla="*/ 1060450 h 2120900"/>
            </a:gdLst>
            <a:ahLst/>
            <a:cxnLst>
              <a:cxn ang="0">
                <a:pos x="connsiteX0" y="connsiteY0"/>
              </a:cxn>
              <a:cxn ang="0">
                <a:pos x="connsiteX1" y="connsiteY1"/>
              </a:cxn>
              <a:cxn ang="0">
                <a:pos x="connsiteX2" y="connsiteY2"/>
              </a:cxn>
              <a:cxn ang="0">
                <a:pos x="connsiteX3" y="connsiteY3"/>
              </a:cxn>
            </a:cxnLst>
            <a:rect l="l" t="t" r="r" b="b"/>
            <a:pathLst>
              <a:path w="2120900" h="2120900">
                <a:moveTo>
                  <a:pt x="1060450" y="0"/>
                </a:moveTo>
                <a:lnTo>
                  <a:pt x="2120900" y="1060450"/>
                </a:lnTo>
                <a:lnTo>
                  <a:pt x="1060450" y="2120900"/>
                </a:lnTo>
                <a:lnTo>
                  <a:pt x="0" y="1060450"/>
                </a:ln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5" name="任意多边形: 形状 14"/>
          <p:cNvSpPr>
            <a:spLocks noGrp="1"/>
          </p:cNvSpPr>
          <p:nvPr>
            <p:ph type="pic" sz="quarter" idx="12"/>
          </p:nvPr>
        </p:nvSpPr>
        <p:spPr>
          <a:xfrm>
            <a:off x="5038275" y="2147906"/>
            <a:ext cx="2120900" cy="2120900"/>
          </a:xfrm>
          <a:custGeom>
            <a:avLst/>
            <a:gdLst>
              <a:gd name="connsiteX0" fmla="*/ 1060450 w 2120900"/>
              <a:gd name="connsiteY0" fmla="*/ 0 h 2120900"/>
              <a:gd name="connsiteX1" fmla="*/ 2120900 w 2120900"/>
              <a:gd name="connsiteY1" fmla="*/ 1060450 h 2120900"/>
              <a:gd name="connsiteX2" fmla="*/ 1060450 w 2120900"/>
              <a:gd name="connsiteY2" fmla="*/ 2120900 h 2120900"/>
              <a:gd name="connsiteX3" fmla="*/ 0 w 2120900"/>
              <a:gd name="connsiteY3" fmla="*/ 1060450 h 2120900"/>
            </a:gdLst>
            <a:ahLst/>
            <a:cxnLst>
              <a:cxn ang="0">
                <a:pos x="connsiteX0" y="connsiteY0"/>
              </a:cxn>
              <a:cxn ang="0">
                <a:pos x="connsiteX1" y="connsiteY1"/>
              </a:cxn>
              <a:cxn ang="0">
                <a:pos x="connsiteX2" y="connsiteY2"/>
              </a:cxn>
              <a:cxn ang="0">
                <a:pos x="connsiteX3" y="connsiteY3"/>
              </a:cxn>
            </a:cxnLst>
            <a:rect l="l" t="t" r="r" b="b"/>
            <a:pathLst>
              <a:path w="2120900" h="2120900">
                <a:moveTo>
                  <a:pt x="1060450" y="0"/>
                </a:moveTo>
                <a:lnTo>
                  <a:pt x="2120900" y="1060450"/>
                </a:lnTo>
                <a:lnTo>
                  <a:pt x="1060450" y="2120900"/>
                </a:lnTo>
                <a:lnTo>
                  <a:pt x="0" y="1060450"/>
                </a:ln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8" name="任意多边形: 形状 17"/>
          <p:cNvSpPr>
            <a:spLocks noGrp="1"/>
          </p:cNvSpPr>
          <p:nvPr>
            <p:ph type="pic" sz="quarter" idx="13"/>
          </p:nvPr>
        </p:nvSpPr>
        <p:spPr>
          <a:xfrm>
            <a:off x="6805045" y="3608406"/>
            <a:ext cx="2120900" cy="2120900"/>
          </a:xfrm>
          <a:custGeom>
            <a:avLst/>
            <a:gdLst>
              <a:gd name="connsiteX0" fmla="*/ 1060450 w 2120900"/>
              <a:gd name="connsiteY0" fmla="*/ 0 h 2120900"/>
              <a:gd name="connsiteX1" fmla="*/ 2120900 w 2120900"/>
              <a:gd name="connsiteY1" fmla="*/ 1060450 h 2120900"/>
              <a:gd name="connsiteX2" fmla="*/ 1060450 w 2120900"/>
              <a:gd name="connsiteY2" fmla="*/ 2120900 h 2120900"/>
              <a:gd name="connsiteX3" fmla="*/ 0 w 2120900"/>
              <a:gd name="connsiteY3" fmla="*/ 1060450 h 2120900"/>
            </a:gdLst>
            <a:ahLst/>
            <a:cxnLst>
              <a:cxn ang="0">
                <a:pos x="connsiteX0" y="connsiteY0"/>
              </a:cxn>
              <a:cxn ang="0">
                <a:pos x="connsiteX1" y="connsiteY1"/>
              </a:cxn>
              <a:cxn ang="0">
                <a:pos x="connsiteX2" y="connsiteY2"/>
              </a:cxn>
              <a:cxn ang="0">
                <a:pos x="connsiteX3" y="connsiteY3"/>
              </a:cxn>
            </a:cxnLst>
            <a:rect l="l" t="t" r="r" b="b"/>
            <a:pathLst>
              <a:path w="2120900" h="2120900">
                <a:moveTo>
                  <a:pt x="1060450" y="0"/>
                </a:moveTo>
                <a:lnTo>
                  <a:pt x="2120900" y="1060450"/>
                </a:lnTo>
                <a:lnTo>
                  <a:pt x="1060450" y="2120900"/>
                </a:lnTo>
                <a:lnTo>
                  <a:pt x="0" y="1060450"/>
                </a:ln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6" name="任意多边形: 形状 15"/>
          <p:cNvSpPr>
            <a:spLocks noGrp="1"/>
          </p:cNvSpPr>
          <p:nvPr>
            <p:ph type="pic" sz="quarter" idx="14"/>
          </p:nvPr>
        </p:nvSpPr>
        <p:spPr>
          <a:xfrm>
            <a:off x="8571816" y="2147906"/>
            <a:ext cx="2120900" cy="2120900"/>
          </a:xfrm>
          <a:custGeom>
            <a:avLst/>
            <a:gdLst>
              <a:gd name="connsiteX0" fmla="*/ 1060450 w 2120900"/>
              <a:gd name="connsiteY0" fmla="*/ 0 h 2120900"/>
              <a:gd name="connsiteX1" fmla="*/ 2120900 w 2120900"/>
              <a:gd name="connsiteY1" fmla="*/ 1060450 h 2120900"/>
              <a:gd name="connsiteX2" fmla="*/ 1060450 w 2120900"/>
              <a:gd name="connsiteY2" fmla="*/ 2120900 h 2120900"/>
              <a:gd name="connsiteX3" fmla="*/ 0 w 2120900"/>
              <a:gd name="connsiteY3" fmla="*/ 1060450 h 2120900"/>
            </a:gdLst>
            <a:ahLst/>
            <a:cxnLst>
              <a:cxn ang="0">
                <a:pos x="connsiteX0" y="connsiteY0"/>
              </a:cxn>
              <a:cxn ang="0">
                <a:pos x="connsiteX1" y="connsiteY1"/>
              </a:cxn>
              <a:cxn ang="0">
                <a:pos x="connsiteX2" y="connsiteY2"/>
              </a:cxn>
              <a:cxn ang="0">
                <a:pos x="connsiteX3" y="connsiteY3"/>
              </a:cxn>
            </a:cxnLst>
            <a:rect l="l" t="t" r="r" b="b"/>
            <a:pathLst>
              <a:path w="2120900" h="2120900">
                <a:moveTo>
                  <a:pt x="1060450" y="0"/>
                </a:moveTo>
                <a:lnTo>
                  <a:pt x="2120900" y="1060450"/>
                </a:lnTo>
                <a:lnTo>
                  <a:pt x="1060450" y="2120900"/>
                </a:lnTo>
                <a:lnTo>
                  <a:pt x="0" y="1060450"/>
                </a:ln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28811285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3661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37109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11" name="任意多边形: 形状 10"/>
          <p:cNvSpPr>
            <a:spLocks noGrp="1"/>
          </p:cNvSpPr>
          <p:nvPr>
            <p:ph type="pic" sz="quarter" idx="10"/>
          </p:nvPr>
        </p:nvSpPr>
        <p:spPr>
          <a:xfrm>
            <a:off x="1163980" y="1717456"/>
            <a:ext cx="2501900" cy="1808163"/>
          </a:xfrm>
          <a:custGeom>
            <a:avLst/>
            <a:gdLst>
              <a:gd name="connsiteX0" fmla="*/ 187073 w 2501900"/>
              <a:gd name="connsiteY0" fmla="*/ 0 h 1808163"/>
              <a:gd name="connsiteX1" fmla="*/ 2314827 w 2501900"/>
              <a:gd name="connsiteY1" fmla="*/ 0 h 1808163"/>
              <a:gd name="connsiteX2" fmla="*/ 2501900 w 2501900"/>
              <a:gd name="connsiteY2" fmla="*/ 187073 h 1808163"/>
              <a:gd name="connsiteX3" fmla="*/ 2501900 w 2501900"/>
              <a:gd name="connsiteY3" fmla="*/ 1621090 h 1808163"/>
              <a:gd name="connsiteX4" fmla="*/ 2314827 w 2501900"/>
              <a:gd name="connsiteY4" fmla="*/ 1808163 h 1808163"/>
              <a:gd name="connsiteX5" fmla="*/ 187073 w 2501900"/>
              <a:gd name="connsiteY5" fmla="*/ 1808163 h 1808163"/>
              <a:gd name="connsiteX6" fmla="*/ 0 w 2501900"/>
              <a:gd name="connsiteY6" fmla="*/ 1621090 h 1808163"/>
              <a:gd name="connsiteX7" fmla="*/ 0 w 2501900"/>
              <a:gd name="connsiteY7" fmla="*/ 187073 h 1808163"/>
              <a:gd name="connsiteX8" fmla="*/ 187073 w 2501900"/>
              <a:gd name="connsiteY8" fmla="*/ 0 h 180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1900" h="1808163">
                <a:moveTo>
                  <a:pt x="187073" y="0"/>
                </a:moveTo>
                <a:lnTo>
                  <a:pt x="2314827" y="0"/>
                </a:lnTo>
                <a:cubicBezTo>
                  <a:pt x="2418145" y="0"/>
                  <a:pt x="2501900" y="83755"/>
                  <a:pt x="2501900" y="187073"/>
                </a:cubicBezTo>
                <a:lnTo>
                  <a:pt x="2501900" y="1621090"/>
                </a:lnTo>
                <a:cubicBezTo>
                  <a:pt x="2501900" y="1724408"/>
                  <a:pt x="2418145" y="1808163"/>
                  <a:pt x="2314827" y="1808163"/>
                </a:cubicBezTo>
                <a:lnTo>
                  <a:pt x="187073" y="1808163"/>
                </a:lnTo>
                <a:cubicBezTo>
                  <a:pt x="83755" y="1808163"/>
                  <a:pt x="0" y="1724408"/>
                  <a:pt x="0" y="1621090"/>
                </a:cubicBezTo>
                <a:lnTo>
                  <a:pt x="0" y="187073"/>
                </a:lnTo>
                <a:cubicBezTo>
                  <a:pt x="0" y="83755"/>
                  <a:pt x="83755" y="0"/>
                  <a:pt x="187073" y="0"/>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0" name="任意多边形: 形状 9"/>
          <p:cNvSpPr>
            <a:spLocks noGrp="1"/>
          </p:cNvSpPr>
          <p:nvPr>
            <p:ph type="pic" sz="quarter" idx="11"/>
          </p:nvPr>
        </p:nvSpPr>
        <p:spPr>
          <a:xfrm>
            <a:off x="3833053" y="1717456"/>
            <a:ext cx="2501900" cy="1808163"/>
          </a:xfrm>
          <a:custGeom>
            <a:avLst/>
            <a:gdLst>
              <a:gd name="connsiteX0" fmla="*/ 161668 w 2501900"/>
              <a:gd name="connsiteY0" fmla="*/ 0 h 1808163"/>
              <a:gd name="connsiteX1" fmla="*/ 2340232 w 2501900"/>
              <a:gd name="connsiteY1" fmla="*/ 0 h 1808163"/>
              <a:gd name="connsiteX2" fmla="*/ 2501900 w 2501900"/>
              <a:gd name="connsiteY2" fmla="*/ 161668 h 1808163"/>
              <a:gd name="connsiteX3" fmla="*/ 2501900 w 2501900"/>
              <a:gd name="connsiteY3" fmla="*/ 1646495 h 1808163"/>
              <a:gd name="connsiteX4" fmla="*/ 2340232 w 2501900"/>
              <a:gd name="connsiteY4" fmla="*/ 1808163 h 1808163"/>
              <a:gd name="connsiteX5" fmla="*/ 161668 w 2501900"/>
              <a:gd name="connsiteY5" fmla="*/ 1808163 h 1808163"/>
              <a:gd name="connsiteX6" fmla="*/ 0 w 2501900"/>
              <a:gd name="connsiteY6" fmla="*/ 1646495 h 1808163"/>
              <a:gd name="connsiteX7" fmla="*/ 0 w 2501900"/>
              <a:gd name="connsiteY7" fmla="*/ 161668 h 1808163"/>
              <a:gd name="connsiteX8" fmla="*/ 161668 w 2501900"/>
              <a:gd name="connsiteY8" fmla="*/ 0 h 180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1900" h="1808163">
                <a:moveTo>
                  <a:pt x="161668" y="0"/>
                </a:moveTo>
                <a:lnTo>
                  <a:pt x="2340232" y="0"/>
                </a:lnTo>
                <a:cubicBezTo>
                  <a:pt x="2429519" y="0"/>
                  <a:pt x="2501900" y="72381"/>
                  <a:pt x="2501900" y="161668"/>
                </a:cubicBezTo>
                <a:lnTo>
                  <a:pt x="2501900" y="1646495"/>
                </a:lnTo>
                <a:cubicBezTo>
                  <a:pt x="2501900" y="1735782"/>
                  <a:pt x="2429519" y="1808163"/>
                  <a:pt x="2340232" y="1808163"/>
                </a:cubicBezTo>
                <a:lnTo>
                  <a:pt x="161668" y="1808163"/>
                </a:lnTo>
                <a:cubicBezTo>
                  <a:pt x="72381" y="1808163"/>
                  <a:pt x="0" y="1735782"/>
                  <a:pt x="0" y="1646495"/>
                </a:cubicBezTo>
                <a:lnTo>
                  <a:pt x="0" y="161668"/>
                </a:lnTo>
                <a:cubicBezTo>
                  <a:pt x="0" y="72381"/>
                  <a:pt x="72381" y="0"/>
                  <a:pt x="161668" y="0"/>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2" name="任意多边形: 形状 11"/>
          <p:cNvSpPr>
            <a:spLocks noGrp="1"/>
          </p:cNvSpPr>
          <p:nvPr>
            <p:ph type="pic" sz="quarter" idx="12"/>
          </p:nvPr>
        </p:nvSpPr>
        <p:spPr>
          <a:xfrm>
            <a:off x="1163980" y="3712856"/>
            <a:ext cx="5170973" cy="2136863"/>
          </a:xfrm>
          <a:custGeom>
            <a:avLst/>
            <a:gdLst>
              <a:gd name="connsiteX0" fmla="*/ 216443 w 5170973"/>
              <a:gd name="connsiteY0" fmla="*/ 0 h 2136863"/>
              <a:gd name="connsiteX1" fmla="*/ 4954530 w 5170973"/>
              <a:gd name="connsiteY1" fmla="*/ 0 h 2136863"/>
              <a:gd name="connsiteX2" fmla="*/ 5170973 w 5170973"/>
              <a:gd name="connsiteY2" fmla="*/ 216443 h 2136863"/>
              <a:gd name="connsiteX3" fmla="*/ 5170973 w 5170973"/>
              <a:gd name="connsiteY3" fmla="*/ 1920420 h 2136863"/>
              <a:gd name="connsiteX4" fmla="*/ 4954530 w 5170973"/>
              <a:gd name="connsiteY4" fmla="*/ 2136863 h 2136863"/>
              <a:gd name="connsiteX5" fmla="*/ 216443 w 5170973"/>
              <a:gd name="connsiteY5" fmla="*/ 2136863 h 2136863"/>
              <a:gd name="connsiteX6" fmla="*/ 0 w 5170973"/>
              <a:gd name="connsiteY6" fmla="*/ 1920420 h 2136863"/>
              <a:gd name="connsiteX7" fmla="*/ 0 w 5170973"/>
              <a:gd name="connsiteY7" fmla="*/ 216443 h 2136863"/>
              <a:gd name="connsiteX8" fmla="*/ 216443 w 5170973"/>
              <a:gd name="connsiteY8" fmla="*/ 0 h 213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0973" h="2136863">
                <a:moveTo>
                  <a:pt x="216443" y="0"/>
                </a:moveTo>
                <a:lnTo>
                  <a:pt x="4954530" y="0"/>
                </a:lnTo>
                <a:cubicBezTo>
                  <a:pt x="5074068" y="0"/>
                  <a:pt x="5170973" y="96905"/>
                  <a:pt x="5170973" y="216443"/>
                </a:cubicBezTo>
                <a:lnTo>
                  <a:pt x="5170973" y="1920420"/>
                </a:lnTo>
                <a:cubicBezTo>
                  <a:pt x="5170973" y="2039958"/>
                  <a:pt x="5074068" y="2136863"/>
                  <a:pt x="4954530" y="2136863"/>
                </a:cubicBezTo>
                <a:lnTo>
                  <a:pt x="216443" y="2136863"/>
                </a:lnTo>
                <a:cubicBezTo>
                  <a:pt x="96905" y="2136863"/>
                  <a:pt x="0" y="2039958"/>
                  <a:pt x="0" y="1920420"/>
                </a:cubicBezTo>
                <a:lnTo>
                  <a:pt x="0" y="216443"/>
                </a:lnTo>
                <a:cubicBezTo>
                  <a:pt x="0" y="96905"/>
                  <a:pt x="96905" y="0"/>
                  <a:pt x="216443" y="0"/>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1074990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4" name="任意多边形: 形状 13"/>
          <p:cNvSpPr>
            <a:spLocks noGrp="1"/>
          </p:cNvSpPr>
          <p:nvPr>
            <p:ph type="pic" sz="quarter" idx="10"/>
          </p:nvPr>
        </p:nvSpPr>
        <p:spPr>
          <a:xfrm>
            <a:off x="1504735" y="2147906"/>
            <a:ext cx="2120900" cy="2120900"/>
          </a:xfrm>
          <a:custGeom>
            <a:avLst/>
            <a:gdLst>
              <a:gd name="connsiteX0" fmla="*/ 1060450 w 2120900"/>
              <a:gd name="connsiteY0" fmla="*/ 0 h 2120900"/>
              <a:gd name="connsiteX1" fmla="*/ 2120900 w 2120900"/>
              <a:gd name="connsiteY1" fmla="*/ 1060450 h 2120900"/>
              <a:gd name="connsiteX2" fmla="*/ 1060450 w 2120900"/>
              <a:gd name="connsiteY2" fmla="*/ 2120900 h 2120900"/>
              <a:gd name="connsiteX3" fmla="*/ 0 w 2120900"/>
              <a:gd name="connsiteY3" fmla="*/ 1060450 h 2120900"/>
            </a:gdLst>
            <a:ahLst/>
            <a:cxnLst>
              <a:cxn ang="0">
                <a:pos x="connsiteX0" y="connsiteY0"/>
              </a:cxn>
              <a:cxn ang="0">
                <a:pos x="connsiteX1" y="connsiteY1"/>
              </a:cxn>
              <a:cxn ang="0">
                <a:pos x="connsiteX2" y="connsiteY2"/>
              </a:cxn>
              <a:cxn ang="0">
                <a:pos x="connsiteX3" y="connsiteY3"/>
              </a:cxn>
            </a:cxnLst>
            <a:rect l="l" t="t" r="r" b="b"/>
            <a:pathLst>
              <a:path w="2120900" h="2120900">
                <a:moveTo>
                  <a:pt x="1060450" y="0"/>
                </a:moveTo>
                <a:lnTo>
                  <a:pt x="2120900" y="1060450"/>
                </a:lnTo>
                <a:lnTo>
                  <a:pt x="1060450" y="2120900"/>
                </a:lnTo>
                <a:lnTo>
                  <a:pt x="0" y="1060450"/>
                </a:ln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7" name="任意多边形: 形状 16"/>
          <p:cNvSpPr>
            <a:spLocks noGrp="1"/>
          </p:cNvSpPr>
          <p:nvPr>
            <p:ph type="pic" sz="quarter" idx="11"/>
          </p:nvPr>
        </p:nvSpPr>
        <p:spPr>
          <a:xfrm>
            <a:off x="3271505" y="3608406"/>
            <a:ext cx="2120900" cy="2120900"/>
          </a:xfrm>
          <a:custGeom>
            <a:avLst/>
            <a:gdLst>
              <a:gd name="connsiteX0" fmla="*/ 1060450 w 2120900"/>
              <a:gd name="connsiteY0" fmla="*/ 0 h 2120900"/>
              <a:gd name="connsiteX1" fmla="*/ 2120900 w 2120900"/>
              <a:gd name="connsiteY1" fmla="*/ 1060450 h 2120900"/>
              <a:gd name="connsiteX2" fmla="*/ 1060450 w 2120900"/>
              <a:gd name="connsiteY2" fmla="*/ 2120900 h 2120900"/>
              <a:gd name="connsiteX3" fmla="*/ 0 w 2120900"/>
              <a:gd name="connsiteY3" fmla="*/ 1060450 h 2120900"/>
            </a:gdLst>
            <a:ahLst/>
            <a:cxnLst>
              <a:cxn ang="0">
                <a:pos x="connsiteX0" y="connsiteY0"/>
              </a:cxn>
              <a:cxn ang="0">
                <a:pos x="connsiteX1" y="connsiteY1"/>
              </a:cxn>
              <a:cxn ang="0">
                <a:pos x="connsiteX2" y="connsiteY2"/>
              </a:cxn>
              <a:cxn ang="0">
                <a:pos x="connsiteX3" y="connsiteY3"/>
              </a:cxn>
            </a:cxnLst>
            <a:rect l="l" t="t" r="r" b="b"/>
            <a:pathLst>
              <a:path w="2120900" h="2120900">
                <a:moveTo>
                  <a:pt x="1060450" y="0"/>
                </a:moveTo>
                <a:lnTo>
                  <a:pt x="2120900" y="1060450"/>
                </a:lnTo>
                <a:lnTo>
                  <a:pt x="1060450" y="2120900"/>
                </a:lnTo>
                <a:lnTo>
                  <a:pt x="0" y="1060450"/>
                </a:ln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5" name="任意多边形: 形状 14"/>
          <p:cNvSpPr>
            <a:spLocks noGrp="1"/>
          </p:cNvSpPr>
          <p:nvPr>
            <p:ph type="pic" sz="quarter" idx="12"/>
          </p:nvPr>
        </p:nvSpPr>
        <p:spPr>
          <a:xfrm>
            <a:off x="5038275" y="2147906"/>
            <a:ext cx="2120900" cy="2120900"/>
          </a:xfrm>
          <a:custGeom>
            <a:avLst/>
            <a:gdLst>
              <a:gd name="connsiteX0" fmla="*/ 1060450 w 2120900"/>
              <a:gd name="connsiteY0" fmla="*/ 0 h 2120900"/>
              <a:gd name="connsiteX1" fmla="*/ 2120900 w 2120900"/>
              <a:gd name="connsiteY1" fmla="*/ 1060450 h 2120900"/>
              <a:gd name="connsiteX2" fmla="*/ 1060450 w 2120900"/>
              <a:gd name="connsiteY2" fmla="*/ 2120900 h 2120900"/>
              <a:gd name="connsiteX3" fmla="*/ 0 w 2120900"/>
              <a:gd name="connsiteY3" fmla="*/ 1060450 h 2120900"/>
            </a:gdLst>
            <a:ahLst/>
            <a:cxnLst>
              <a:cxn ang="0">
                <a:pos x="connsiteX0" y="connsiteY0"/>
              </a:cxn>
              <a:cxn ang="0">
                <a:pos x="connsiteX1" y="connsiteY1"/>
              </a:cxn>
              <a:cxn ang="0">
                <a:pos x="connsiteX2" y="connsiteY2"/>
              </a:cxn>
              <a:cxn ang="0">
                <a:pos x="connsiteX3" y="connsiteY3"/>
              </a:cxn>
            </a:cxnLst>
            <a:rect l="l" t="t" r="r" b="b"/>
            <a:pathLst>
              <a:path w="2120900" h="2120900">
                <a:moveTo>
                  <a:pt x="1060450" y="0"/>
                </a:moveTo>
                <a:lnTo>
                  <a:pt x="2120900" y="1060450"/>
                </a:lnTo>
                <a:lnTo>
                  <a:pt x="1060450" y="2120900"/>
                </a:lnTo>
                <a:lnTo>
                  <a:pt x="0" y="1060450"/>
                </a:ln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8" name="任意多边形: 形状 17"/>
          <p:cNvSpPr>
            <a:spLocks noGrp="1"/>
          </p:cNvSpPr>
          <p:nvPr>
            <p:ph type="pic" sz="quarter" idx="13"/>
          </p:nvPr>
        </p:nvSpPr>
        <p:spPr>
          <a:xfrm>
            <a:off x="6805045" y="3608406"/>
            <a:ext cx="2120900" cy="2120900"/>
          </a:xfrm>
          <a:custGeom>
            <a:avLst/>
            <a:gdLst>
              <a:gd name="connsiteX0" fmla="*/ 1060450 w 2120900"/>
              <a:gd name="connsiteY0" fmla="*/ 0 h 2120900"/>
              <a:gd name="connsiteX1" fmla="*/ 2120900 w 2120900"/>
              <a:gd name="connsiteY1" fmla="*/ 1060450 h 2120900"/>
              <a:gd name="connsiteX2" fmla="*/ 1060450 w 2120900"/>
              <a:gd name="connsiteY2" fmla="*/ 2120900 h 2120900"/>
              <a:gd name="connsiteX3" fmla="*/ 0 w 2120900"/>
              <a:gd name="connsiteY3" fmla="*/ 1060450 h 2120900"/>
            </a:gdLst>
            <a:ahLst/>
            <a:cxnLst>
              <a:cxn ang="0">
                <a:pos x="connsiteX0" y="connsiteY0"/>
              </a:cxn>
              <a:cxn ang="0">
                <a:pos x="connsiteX1" y="connsiteY1"/>
              </a:cxn>
              <a:cxn ang="0">
                <a:pos x="connsiteX2" y="connsiteY2"/>
              </a:cxn>
              <a:cxn ang="0">
                <a:pos x="connsiteX3" y="connsiteY3"/>
              </a:cxn>
            </a:cxnLst>
            <a:rect l="l" t="t" r="r" b="b"/>
            <a:pathLst>
              <a:path w="2120900" h="2120900">
                <a:moveTo>
                  <a:pt x="1060450" y="0"/>
                </a:moveTo>
                <a:lnTo>
                  <a:pt x="2120900" y="1060450"/>
                </a:lnTo>
                <a:lnTo>
                  <a:pt x="1060450" y="2120900"/>
                </a:lnTo>
                <a:lnTo>
                  <a:pt x="0" y="1060450"/>
                </a:ln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6" name="任意多边形: 形状 15"/>
          <p:cNvSpPr>
            <a:spLocks noGrp="1"/>
          </p:cNvSpPr>
          <p:nvPr>
            <p:ph type="pic" sz="quarter" idx="14"/>
          </p:nvPr>
        </p:nvSpPr>
        <p:spPr>
          <a:xfrm>
            <a:off x="8571816" y="2147906"/>
            <a:ext cx="2120900" cy="2120900"/>
          </a:xfrm>
          <a:custGeom>
            <a:avLst/>
            <a:gdLst>
              <a:gd name="connsiteX0" fmla="*/ 1060450 w 2120900"/>
              <a:gd name="connsiteY0" fmla="*/ 0 h 2120900"/>
              <a:gd name="connsiteX1" fmla="*/ 2120900 w 2120900"/>
              <a:gd name="connsiteY1" fmla="*/ 1060450 h 2120900"/>
              <a:gd name="connsiteX2" fmla="*/ 1060450 w 2120900"/>
              <a:gd name="connsiteY2" fmla="*/ 2120900 h 2120900"/>
              <a:gd name="connsiteX3" fmla="*/ 0 w 2120900"/>
              <a:gd name="connsiteY3" fmla="*/ 1060450 h 2120900"/>
            </a:gdLst>
            <a:ahLst/>
            <a:cxnLst>
              <a:cxn ang="0">
                <a:pos x="connsiteX0" y="connsiteY0"/>
              </a:cxn>
              <a:cxn ang="0">
                <a:pos x="connsiteX1" y="connsiteY1"/>
              </a:cxn>
              <a:cxn ang="0">
                <a:pos x="connsiteX2" y="connsiteY2"/>
              </a:cxn>
              <a:cxn ang="0">
                <a:pos x="connsiteX3" y="connsiteY3"/>
              </a:cxn>
            </a:cxnLst>
            <a:rect l="l" t="t" r="r" b="b"/>
            <a:pathLst>
              <a:path w="2120900" h="2120900">
                <a:moveTo>
                  <a:pt x="1060450" y="0"/>
                </a:moveTo>
                <a:lnTo>
                  <a:pt x="2120900" y="1060450"/>
                </a:lnTo>
                <a:lnTo>
                  <a:pt x="1060450" y="2120900"/>
                </a:lnTo>
                <a:lnTo>
                  <a:pt x="0" y="1060450"/>
                </a:ln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32620383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3" name="任意多边形: 形状 12"/>
          <p:cNvSpPr>
            <a:spLocks noGrp="1"/>
          </p:cNvSpPr>
          <p:nvPr>
            <p:ph type="pic" sz="quarter" idx="10"/>
          </p:nvPr>
        </p:nvSpPr>
        <p:spPr>
          <a:xfrm>
            <a:off x="1333500" y="2045624"/>
            <a:ext cx="1658678" cy="1658678"/>
          </a:xfrm>
          <a:custGeom>
            <a:avLst/>
            <a:gdLst>
              <a:gd name="connsiteX0" fmla="*/ 829339 w 1658678"/>
              <a:gd name="connsiteY0" fmla="*/ 0 h 1658678"/>
              <a:gd name="connsiteX1" fmla="*/ 1658678 w 1658678"/>
              <a:gd name="connsiteY1" fmla="*/ 829339 h 1658678"/>
              <a:gd name="connsiteX2" fmla="*/ 829339 w 1658678"/>
              <a:gd name="connsiteY2" fmla="*/ 1658678 h 1658678"/>
              <a:gd name="connsiteX3" fmla="*/ 0 w 1658678"/>
              <a:gd name="connsiteY3" fmla="*/ 829339 h 1658678"/>
              <a:gd name="connsiteX4" fmla="*/ 829339 w 1658678"/>
              <a:gd name="connsiteY4" fmla="*/ 0 h 1658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678" h="1658678">
                <a:moveTo>
                  <a:pt x="829339" y="0"/>
                </a:moveTo>
                <a:cubicBezTo>
                  <a:pt x="1287370" y="0"/>
                  <a:pt x="1658678" y="371308"/>
                  <a:pt x="1658678" y="829339"/>
                </a:cubicBezTo>
                <a:cubicBezTo>
                  <a:pt x="1658678" y="1287370"/>
                  <a:pt x="1287370" y="1658678"/>
                  <a:pt x="829339" y="1658678"/>
                </a:cubicBezTo>
                <a:cubicBezTo>
                  <a:pt x="371308" y="1658678"/>
                  <a:pt x="0" y="1287370"/>
                  <a:pt x="0" y="829339"/>
                </a:cubicBezTo>
                <a:cubicBezTo>
                  <a:pt x="0" y="371308"/>
                  <a:pt x="371308" y="0"/>
                  <a:pt x="829339" y="0"/>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4" name="任意多边形: 形状 13"/>
          <p:cNvSpPr>
            <a:spLocks noGrp="1"/>
          </p:cNvSpPr>
          <p:nvPr>
            <p:ph type="pic" sz="quarter" idx="11"/>
          </p:nvPr>
        </p:nvSpPr>
        <p:spPr>
          <a:xfrm>
            <a:off x="3955607" y="2045624"/>
            <a:ext cx="1658678" cy="1658678"/>
          </a:xfrm>
          <a:custGeom>
            <a:avLst/>
            <a:gdLst>
              <a:gd name="connsiteX0" fmla="*/ 829339 w 1658678"/>
              <a:gd name="connsiteY0" fmla="*/ 0 h 1658678"/>
              <a:gd name="connsiteX1" fmla="*/ 1658678 w 1658678"/>
              <a:gd name="connsiteY1" fmla="*/ 829339 h 1658678"/>
              <a:gd name="connsiteX2" fmla="*/ 829339 w 1658678"/>
              <a:gd name="connsiteY2" fmla="*/ 1658678 h 1658678"/>
              <a:gd name="connsiteX3" fmla="*/ 0 w 1658678"/>
              <a:gd name="connsiteY3" fmla="*/ 829339 h 1658678"/>
              <a:gd name="connsiteX4" fmla="*/ 829339 w 1658678"/>
              <a:gd name="connsiteY4" fmla="*/ 0 h 1658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678" h="1658678">
                <a:moveTo>
                  <a:pt x="829339" y="0"/>
                </a:moveTo>
                <a:cubicBezTo>
                  <a:pt x="1287370" y="0"/>
                  <a:pt x="1658678" y="371308"/>
                  <a:pt x="1658678" y="829339"/>
                </a:cubicBezTo>
                <a:cubicBezTo>
                  <a:pt x="1658678" y="1287370"/>
                  <a:pt x="1287370" y="1658678"/>
                  <a:pt x="829339" y="1658678"/>
                </a:cubicBezTo>
                <a:cubicBezTo>
                  <a:pt x="371308" y="1658678"/>
                  <a:pt x="0" y="1287370"/>
                  <a:pt x="0" y="829339"/>
                </a:cubicBezTo>
                <a:cubicBezTo>
                  <a:pt x="0" y="371308"/>
                  <a:pt x="371308" y="0"/>
                  <a:pt x="829339" y="0"/>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5" name="任意多边形: 形状 14"/>
          <p:cNvSpPr>
            <a:spLocks noGrp="1"/>
          </p:cNvSpPr>
          <p:nvPr>
            <p:ph type="pic" sz="quarter" idx="12"/>
          </p:nvPr>
        </p:nvSpPr>
        <p:spPr>
          <a:xfrm>
            <a:off x="6577714" y="2045624"/>
            <a:ext cx="1658678" cy="1658678"/>
          </a:xfrm>
          <a:custGeom>
            <a:avLst/>
            <a:gdLst>
              <a:gd name="connsiteX0" fmla="*/ 829339 w 1658678"/>
              <a:gd name="connsiteY0" fmla="*/ 0 h 1658678"/>
              <a:gd name="connsiteX1" fmla="*/ 1658678 w 1658678"/>
              <a:gd name="connsiteY1" fmla="*/ 829339 h 1658678"/>
              <a:gd name="connsiteX2" fmla="*/ 829339 w 1658678"/>
              <a:gd name="connsiteY2" fmla="*/ 1658678 h 1658678"/>
              <a:gd name="connsiteX3" fmla="*/ 0 w 1658678"/>
              <a:gd name="connsiteY3" fmla="*/ 829339 h 1658678"/>
              <a:gd name="connsiteX4" fmla="*/ 829339 w 1658678"/>
              <a:gd name="connsiteY4" fmla="*/ 0 h 1658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678" h="1658678">
                <a:moveTo>
                  <a:pt x="829339" y="0"/>
                </a:moveTo>
                <a:cubicBezTo>
                  <a:pt x="1287370" y="0"/>
                  <a:pt x="1658678" y="371308"/>
                  <a:pt x="1658678" y="829339"/>
                </a:cubicBezTo>
                <a:cubicBezTo>
                  <a:pt x="1658678" y="1287370"/>
                  <a:pt x="1287370" y="1658678"/>
                  <a:pt x="829339" y="1658678"/>
                </a:cubicBezTo>
                <a:cubicBezTo>
                  <a:pt x="371308" y="1658678"/>
                  <a:pt x="0" y="1287370"/>
                  <a:pt x="0" y="829339"/>
                </a:cubicBezTo>
                <a:cubicBezTo>
                  <a:pt x="0" y="371308"/>
                  <a:pt x="371308" y="0"/>
                  <a:pt x="829339" y="0"/>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6" name="任意多边形: 形状 15"/>
          <p:cNvSpPr>
            <a:spLocks noGrp="1"/>
          </p:cNvSpPr>
          <p:nvPr>
            <p:ph type="pic" sz="quarter" idx="13"/>
          </p:nvPr>
        </p:nvSpPr>
        <p:spPr>
          <a:xfrm>
            <a:off x="9199822" y="2045624"/>
            <a:ext cx="1658678" cy="1658678"/>
          </a:xfrm>
          <a:custGeom>
            <a:avLst/>
            <a:gdLst>
              <a:gd name="connsiteX0" fmla="*/ 829339 w 1658678"/>
              <a:gd name="connsiteY0" fmla="*/ 0 h 1658678"/>
              <a:gd name="connsiteX1" fmla="*/ 1658678 w 1658678"/>
              <a:gd name="connsiteY1" fmla="*/ 829339 h 1658678"/>
              <a:gd name="connsiteX2" fmla="*/ 829339 w 1658678"/>
              <a:gd name="connsiteY2" fmla="*/ 1658678 h 1658678"/>
              <a:gd name="connsiteX3" fmla="*/ 0 w 1658678"/>
              <a:gd name="connsiteY3" fmla="*/ 829339 h 1658678"/>
              <a:gd name="connsiteX4" fmla="*/ 829339 w 1658678"/>
              <a:gd name="connsiteY4" fmla="*/ 0 h 1658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678" h="1658678">
                <a:moveTo>
                  <a:pt x="829339" y="0"/>
                </a:moveTo>
                <a:cubicBezTo>
                  <a:pt x="1287370" y="0"/>
                  <a:pt x="1658678" y="371308"/>
                  <a:pt x="1658678" y="829339"/>
                </a:cubicBezTo>
                <a:cubicBezTo>
                  <a:pt x="1658678" y="1287370"/>
                  <a:pt x="1287370" y="1658678"/>
                  <a:pt x="829339" y="1658678"/>
                </a:cubicBezTo>
                <a:cubicBezTo>
                  <a:pt x="371308" y="1658678"/>
                  <a:pt x="0" y="1287370"/>
                  <a:pt x="0" y="829339"/>
                </a:cubicBezTo>
                <a:cubicBezTo>
                  <a:pt x="0" y="371308"/>
                  <a:pt x="371308" y="0"/>
                  <a:pt x="829339" y="0"/>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36883454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12" name="任意多边形: 形状 11"/>
          <p:cNvSpPr>
            <a:spLocks noGrp="1"/>
          </p:cNvSpPr>
          <p:nvPr>
            <p:ph type="pic" sz="quarter" idx="10"/>
          </p:nvPr>
        </p:nvSpPr>
        <p:spPr>
          <a:xfrm>
            <a:off x="771302" y="3968329"/>
            <a:ext cx="2345839" cy="1618519"/>
          </a:xfrm>
          <a:custGeom>
            <a:avLst/>
            <a:gdLst>
              <a:gd name="connsiteX0" fmla="*/ 0 w 2345839"/>
              <a:gd name="connsiteY0" fmla="*/ 0 h 1618519"/>
              <a:gd name="connsiteX1" fmla="*/ 2345839 w 2345839"/>
              <a:gd name="connsiteY1" fmla="*/ 0 h 1618519"/>
              <a:gd name="connsiteX2" fmla="*/ 2345839 w 2345839"/>
              <a:gd name="connsiteY2" fmla="*/ 1618519 h 1618519"/>
              <a:gd name="connsiteX3" fmla="*/ 0 w 2345839"/>
              <a:gd name="connsiteY3" fmla="*/ 1618519 h 1618519"/>
            </a:gdLst>
            <a:ahLst/>
            <a:cxnLst>
              <a:cxn ang="0">
                <a:pos x="connsiteX0" y="connsiteY0"/>
              </a:cxn>
              <a:cxn ang="0">
                <a:pos x="connsiteX1" y="connsiteY1"/>
              </a:cxn>
              <a:cxn ang="0">
                <a:pos x="connsiteX2" y="connsiteY2"/>
              </a:cxn>
              <a:cxn ang="0">
                <a:pos x="connsiteX3" y="connsiteY3"/>
              </a:cxn>
            </a:cxnLst>
            <a:rect l="l" t="t" r="r" b="b"/>
            <a:pathLst>
              <a:path w="2345839" h="1618519">
                <a:moveTo>
                  <a:pt x="0" y="0"/>
                </a:moveTo>
                <a:lnTo>
                  <a:pt x="2345839" y="0"/>
                </a:lnTo>
                <a:lnTo>
                  <a:pt x="2345839" y="1618519"/>
                </a:lnTo>
                <a:lnTo>
                  <a:pt x="0" y="1618519"/>
                </a:ln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3" name="任意多边形: 形状 12"/>
          <p:cNvSpPr>
            <a:spLocks noGrp="1"/>
          </p:cNvSpPr>
          <p:nvPr>
            <p:ph type="pic" sz="quarter" idx="11"/>
          </p:nvPr>
        </p:nvSpPr>
        <p:spPr>
          <a:xfrm>
            <a:off x="3548669" y="3968329"/>
            <a:ext cx="2345839" cy="1618519"/>
          </a:xfrm>
          <a:custGeom>
            <a:avLst/>
            <a:gdLst>
              <a:gd name="connsiteX0" fmla="*/ 0 w 2345839"/>
              <a:gd name="connsiteY0" fmla="*/ 0 h 1618519"/>
              <a:gd name="connsiteX1" fmla="*/ 2345839 w 2345839"/>
              <a:gd name="connsiteY1" fmla="*/ 0 h 1618519"/>
              <a:gd name="connsiteX2" fmla="*/ 2345839 w 2345839"/>
              <a:gd name="connsiteY2" fmla="*/ 1618519 h 1618519"/>
              <a:gd name="connsiteX3" fmla="*/ 0 w 2345839"/>
              <a:gd name="connsiteY3" fmla="*/ 1618519 h 1618519"/>
            </a:gdLst>
            <a:ahLst/>
            <a:cxnLst>
              <a:cxn ang="0">
                <a:pos x="connsiteX0" y="connsiteY0"/>
              </a:cxn>
              <a:cxn ang="0">
                <a:pos x="connsiteX1" y="connsiteY1"/>
              </a:cxn>
              <a:cxn ang="0">
                <a:pos x="connsiteX2" y="connsiteY2"/>
              </a:cxn>
              <a:cxn ang="0">
                <a:pos x="connsiteX3" y="connsiteY3"/>
              </a:cxn>
            </a:cxnLst>
            <a:rect l="l" t="t" r="r" b="b"/>
            <a:pathLst>
              <a:path w="2345839" h="1618519">
                <a:moveTo>
                  <a:pt x="0" y="0"/>
                </a:moveTo>
                <a:lnTo>
                  <a:pt x="2345839" y="0"/>
                </a:lnTo>
                <a:lnTo>
                  <a:pt x="2345839" y="1618519"/>
                </a:lnTo>
                <a:lnTo>
                  <a:pt x="0" y="1618519"/>
                </a:ln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4" name="任意多边形: 形状 13"/>
          <p:cNvSpPr>
            <a:spLocks noGrp="1"/>
          </p:cNvSpPr>
          <p:nvPr>
            <p:ph type="pic" sz="quarter" idx="12"/>
          </p:nvPr>
        </p:nvSpPr>
        <p:spPr>
          <a:xfrm>
            <a:off x="6326036" y="3968329"/>
            <a:ext cx="2345839" cy="1618519"/>
          </a:xfrm>
          <a:custGeom>
            <a:avLst/>
            <a:gdLst>
              <a:gd name="connsiteX0" fmla="*/ 0 w 2345839"/>
              <a:gd name="connsiteY0" fmla="*/ 0 h 1618519"/>
              <a:gd name="connsiteX1" fmla="*/ 2345839 w 2345839"/>
              <a:gd name="connsiteY1" fmla="*/ 0 h 1618519"/>
              <a:gd name="connsiteX2" fmla="*/ 2345839 w 2345839"/>
              <a:gd name="connsiteY2" fmla="*/ 1618519 h 1618519"/>
              <a:gd name="connsiteX3" fmla="*/ 0 w 2345839"/>
              <a:gd name="connsiteY3" fmla="*/ 1618519 h 1618519"/>
            </a:gdLst>
            <a:ahLst/>
            <a:cxnLst>
              <a:cxn ang="0">
                <a:pos x="connsiteX0" y="connsiteY0"/>
              </a:cxn>
              <a:cxn ang="0">
                <a:pos x="connsiteX1" y="connsiteY1"/>
              </a:cxn>
              <a:cxn ang="0">
                <a:pos x="connsiteX2" y="connsiteY2"/>
              </a:cxn>
              <a:cxn ang="0">
                <a:pos x="connsiteX3" y="connsiteY3"/>
              </a:cxn>
            </a:cxnLst>
            <a:rect l="l" t="t" r="r" b="b"/>
            <a:pathLst>
              <a:path w="2345839" h="1618519">
                <a:moveTo>
                  <a:pt x="0" y="0"/>
                </a:moveTo>
                <a:lnTo>
                  <a:pt x="2345839" y="0"/>
                </a:lnTo>
                <a:lnTo>
                  <a:pt x="2345839" y="1618519"/>
                </a:lnTo>
                <a:lnTo>
                  <a:pt x="0" y="1618519"/>
                </a:ln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
        <p:nvSpPr>
          <p:cNvPr id="15" name="任意多边形: 形状 14"/>
          <p:cNvSpPr>
            <a:spLocks noGrp="1"/>
          </p:cNvSpPr>
          <p:nvPr>
            <p:ph type="pic" sz="quarter" idx="13"/>
          </p:nvPr>
        </p:nvSpPr>
        <p:spPr>
          <a:xfrm>
            <a:off x="9103403" y="3968329"/>
            <a:ext cx="2345839" cy="1618519"/>
          </a:xfrm>
          <a:custGeom>
            <a:avLst/>
            <a:gdLst>
              <a:gd name="connsiteX0" fmla="*/ 0 w 2345839"/>
              <a:gd name="connsiteY0" fmla="*/ 0 h 1618519"/>
              <a:gd name="connsiteX1" fmla="*/ 2345839 w 2345839"/>
              <a:gd name="connsiteY1" fmla="*/ 0 h 1618519"/>
              <a:gd name="connsiteX2" fmla="*/ 2345839 w 2345839"/>
              <a:gd name="connsiteY2" fmla="*/ 1618519 h 1618519"/>
              <a:gd name="connsiteX3" fmla="*/ 0 w 2345839"/>
              <a:gd name="connsiteY3" fmla="*/ 1618519 h 1618519"/>
            </a:gdLst>
            <a:ahLst/>
            <a:cxnLst>
              <a:cxn ang="0">
                <a:pos x="connsiteX0" y="connsiteY0"/>
              </a:cxn>
              <a:cxn ang="0">
                <a:pos x="connsiteX1" y="connsiteY1"/>
              </a:cxn>
              <a:cxn ang="0">
                <a:pos x="connsiteX2" y="connsiteY2"/>
              </a:cxn>
              <a:cxn ang="0">
                <a:pos x="connsiteX3" y="connsiteY3"/>
              </a:cxn>
            </a:cxnLst>
            <a:rect l="l" t="t" r="r" b="b"/>
            <a:pathLst>
              <a:path w="2345839" h="1618519">
                <a:moveTo>
                  <a:pt x="0" y="0"/>
                </a:moveTo>
                <a:lnTo>
                  <a:pt x="2345839" y="0"/>
                </a:lnTo>
                <a:lnTo>
                  <a:pt x="2345839" y="1618519"/>
                </a:lnTo>
                <a:lnTo>
                  <a:pt x="0" y="1618519"/>
                </a:ln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dirty="0">
                <a:solidFill>
                  <a:schemeClr val="lt1"/>
                </a:solidFill>
              </a:defRPr>
            </a:lvl1pPr>
          </a:lstStyle>
          <a:p>
            <a:pPr marL="0" lvl="0" algn="ctr"/>
            <a:endParaRPr lang="zh-CN" altLang="en-US" dirty="0"/>
          </a:p>
        </p:txBody>
      </p:sp>
    </p:spTree>
    <p:extLst>
      <p:ext uri="{BB962C8B-B14F-4D97-AF65-F5344CB8AC3E}">
        <p14:creationId xmlns:p14="http://schemas.microsoft.com/office/powerpoint/2010/main" val="31395654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2" name="任意多边形: 形状 11"/>
          <p:cNvSpPr>
            <a:spLocks noGrp="1"/>
          </p:cNvSpPr>
          <p:nvPr>
            <p:ph type="pic" sz="quarter" idx="10"/>
          </p:nvPr>
        </p:nvSpPr>
        <p:spPr>
          <a:xfrm>
            <a:off x="1416663" y="2025716"/>
            <a:ext cx="1408058" cy="1411190"/>
          </a:xfrm>
          <a:custGeom>
            <a:avLst/>
            <a:gdLst>
              <a:gd name="connsiteX0" fmla="*/ 704029 w 1408058"/>
              <a:gd name="connsiteY0" fmla="*/ 0 h 1411190"/>
              <a:gd name="connsiteX1" fmla="*/ 1408058 w 1408058"/>
              <a:gd name="connsiteY1" fmla="*/ 705595 h 1411190"/>
              <a:gd name="connsiteX2" fmla="*/ 704029 w 1408058"/>
              <a:gd name="connsiteY2" fmla="*/ 1411190 h 1411190"/>
              <a:gd name="connsiteX3" fmla="*/ 0 w 1408058"/>
              <a:gd name="connsiteY3" fmla="*/ 705595 h 1411190"/>
              <a:gd name="connsiteX4" fmla="*/ 704029 w 1408058"/>
              <a:gd name="connsiteY4" fmla="*/ 0 h 1411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058" h="1411190">
                <a:moveTo>
                  <a:pt x="704029" y="0"/>
                </a:moveTo>
                <a:cubicBezTo>
                  <a:pt x="1092853" y="0"/>
                  <a:pt x="1408058" y="315906"/>
                  <a:pt x="1408058" y="705595"/>
                </a:cubicBezTo>
                <a:cubicBezTo>
                  <a:pt x="1408058" y="1095284"/>
                  <a:pt x="1092853" y="1411190"/>
                  <a:pt x="704029" y="1411190"/>
                </a:cubicBezTo>
                <a:cubicBezTo>
                  <a:pt x="315205" y="1411190"/>
                  <a:pt x="0" y="1095284"/>
                  <a:pt x="0" y="705595"/>
                </a:cubicBezTo>
                <a:cubicBezTo>
                  <a:pt x="0" y="315906"/>
                  <a:pt x="315205" y="0"/>
                  <a:pt x="704029" y="0"/>
                </a:cubicBezTo>
                <a:close/>
              </a:path>
            </a:pathLst>
          </a:custGeom>
        </p:spPr>
        <p:txBody>
          <a:bodyPr wrap="square">
            <a:noAutofit/>
          </a:bodyPr>
          <a:lstStyle/>
          <a:p>
            <a:endParaRPr lang="zh-CN" altLang="en-US"/>
          </a:p>
        </p:txBody>
      </p:sp>
      <p:sp>
        <p:nvSpPr>
          <p:cNvPr id="13" name="任意多边形: 形状 12"/>
          <p:cNvSpPr>
            <a:spLocks noGrp="1"/>
          </p:cNvSpPr>
          <p:nvPr>
            <p:ph type="pic" sz="quarter" idx="11"/>
          </p:nvPr>
        </p:nvSpPr>
        <p:spPr>
          <a:xfrm>
            <a:off x="4071357" y="2025716"/>
            <a:ext cx="1406494" cy="1411190"/>
          </a:xfrm>
          <a:custGeom>
            <a:avLst/>
            <a:gdLst>
              <a:gd name="connsiteX0" fmla="*/ 703247 w 1406494"/>
              <a:gd name="connsiteY0" fmla="*/ 0 h 1411190"/>
              <a:gd name="connsiteX1" fmla="*/ 1406494 w 1406494"/>
              <a:gd name="connsiteY1" fmla="*/ 705595 h 1411190"/>
              <a:gd name="connsiteX2" fmla="*/ 703247 w 1406494"/>
              <a:gd name="connsiteY2" fmla="*/ 1411190 h 1411190"/>
              <a:gd name="connsiteX3" fmla="*/ 0 w 1406494"/>
              <a:gd name="connsiteY3" fmla="*/ 705595 h 1411190"/>
              <a:gd name="connsiteX4" fmla="*/ 703247 w 1406494"/>
              <a:gd name="connsiteY4" fmla="*/ 0 h 1411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6494" h="1411190">
                <a:moveTo>
                  <a:pt x="703247" y="0"/>
                </a:moveTo>
                <a:cubicBezTo>
                  <a:pt x="1091640" y="0"/>
                  <a:pt x="1406494" y="315906"/>
                  <a:pt x="1406494" y="705595"/>
                </a:cubicBezTo>
                <a:cubicBezTo>
                  <a:pt x="1406494" y="1095284"/>
                  <a:pt x="1091640" y="1411190"/>
                  <a:pt x="703247" y="1411190"/>
                </a:cubicBezTo>
                <a:cubicBezTo>
                  <a:pt x="314854" y="1411190"/>
                  <a:pt x="0" y="1095284"/>
                  <a:pt x="0" y="705595"/>
                </a:cubicBezTo>
                <a:cubicBezTo>
                  <a:pt x="0" y="315906"/>
                  <a:pt x="314854" y="0"/>
                  <a:pt x="703247" y="0"/>
                </a:cubicBezTo>
                <a:close/>
              </a:path>
            </a:pathLst>
          </a:custGeom>
        </p:spPr>
        <p:txBody>
          <a:bodyPr wrap="square">
            <a:noAutofit/>
          </a:bodyPr>
          <a:lstStyle/>
          <a:p>
            <a:endParaRPr lang="zh-CN" altLang="en-US"/>
          </a:p>
        </p:txBody>
      </p:sp>
      <p:sp>
        <p:nvSpPr>
          <p:cNvPr id="14" name="任意多边形: 形状 13"/>
          <p:cNvSpPr>
            <a:spLocks noGrp="1"/>
          </p:cNvSpPr>
          <p:nvPr>
            <p:ph type="pic" sz="quarter" idx="12"/>
          </p:nvPr>
        </p:nvSpPr>
        <p:spPr>
          <a:xfrm>
            <a:off x="6721113" y="2025716"/>
            <a:ext cx="1406494" cy="1411190"/>
          </a:xfrm>
          <a:custGeom>
            <a:avLst/>
            <a:gdLst>
              <a:gd name="connsiteX0" fmla="*/ 703247 w 1406494"/>
              <a:gd name="connsiteY0" fmla="*/ 0 h 1411190"/>
              <a:gd name="connsiteX1" fmla="*/ 1406494 w 1406494"/>
              <a:gd name="connsiteY1" fmla="*/ 705595 h 1411190"/>
              <a:gd name="connsiteX2" fmla="*/ 703247 w 1406494"/>
              <a:gd name="connsiteY2" fmla="*/ 1411190 h 1411190"/>
              <a:gd name="connsiteX3" fmla="*/ 0 w 1406494"/>
              <a:gd name="connsiteY3" fmla="*/ 705595 h 1411190"/>
              <a:gd name="connsiteX4" fmla="*/ 703247 w 1406494"/>
              <a:gd name="connsiteY4" fmla="*/ 0 h 1411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6494" h="1411190">
                <a:moveTo>
                  <a:pt x="703247" y="0"/>
                </a:moveTo>
                <a:cubicBezTo>
                  <a:pt x="1091640" y="0"/>
                  <a:pt x="1406494" y="315906"/>
                  <a:pt x="1406494" y="705595"/>
                </a:cubicBezTo>
                <a:cubicBezTo>
                  <a:pt x="1406494" y="1095284"/>
                  <a:pt x="1091640" y="1411190"/>
                  <a:pt x="703247" y="1411190"/>
                </a:cubicBezTo>
                <a:cubicBezTo>
                  <a:pt x="314854" y="1411190"/>
                  <a:pt x="0" y="1095284"/>
                  <a:pt x="0" y="705595"/>
                </a:cubicBezTo>
                <a:cubicBezTo>
                  <a:pt x="0" y="315906"/>
                  <a:pt x="314854" y="0"/>
                  <a:pt x="703247" y="0"/>
                </a:cubicBezTo>
                <a:close/>
              </a:path>
            </a:pathLst>
          </a:custGeom>
        </p:spPr>
        <p:txBody>
          <a:bodyPr wrap="square">
            <a:noAutofit/>
          </a:bodyPr>
          <a:lstStyle/>
          <a:p>
            <a:endParaRPr lang="zh-CN" altLang="en-US"/>
          </a:p>
        </p:txBody>
      </p:sp>
      <p:sp>
        <p:nvSpPr>
          <p:cNvPr id="15" name="任意多边形: 形状 14"/>
          <p:cNvSpPr>
            <a:spLocks noGrp="1"/>
          </p:cNvSpPr>
          <p:nvPr>
            <p:ph type="pic" sz="quarter" idx="13"/>
          </p:nvPr>
        </p:nvSpPr>
        <p:spPr>
          <a:xfrm>
            <a:off x="9374242" y="2025716"/>
            <a:ext cx="1408058" cy="1411190"/>
          </a:xfrm>
          <a:custGeom>
            <a:avLst/>
            <a:gdLst>
              <a:gd name="connsiteX0" fmla="*/ 704029 w 1408058"/>
              <a:gd name="connsiteY0" fmla="*/ 0 h 1411190"/>
              <a:gd name="connsiteX1" fmla="*/ 1408058 w 1408058"/>
              <a:gd name="connsiteY1" fmla="*/ 705595 h 1411190"/>
              <a:gd name="connsiteX2" fmla="*/ 704029 w 1408058"/>
              <a:gd name="connsiteY2" fmla="*/ 1411190 h 1411190"/>
              <a:gd name="connsiteX3" fmla="*/ 0 w 1408058"/>
              <a:gd name="connsiteY3" fmla="*/ 705595 h 1411190"/>
              <a:gd name="connsiteX4" fmla="*/ 704029 w 1408058"/>
              <a:gd name="connsiteY4" fmla="*/ 0 h 1411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058" h="1411190">
                <a:moveTo>
                  <a:pt x="704029" y="0"/>
                </a:moveTo>
                <a:cubicBezTo>
                  <a:pt x="1092853" y="0"/>
                  <a:pt x="1408058" y="315906"/>
                  <a:pt x="1408058" y="705595"/>
                </a:cubicBezTo>
                <a:cubicBezTo>
                  <a:pt x="1408058" y="1095284"/>
                  <a:pt x="1092853" y="1411190"/>
                  <a:pt x="704029" y="1411190"/>
                </a:cubicBezTo>
                <a:cubicBezTo>
                  <a:pt x="315205" y="1411190"/>
                  <a:pt x="0" y="1095284"/>
                  <a:pt x="0" y="705595"/>
                </a:cubicBezTo>
                <a:cubicBezTo>
                  <a:pt x="0" y="315906"/>
                  <a:pt x="315205" y="0"/>
                  <a:pt x="704029"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6936603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63BF0-FF73-4DD8-85B1-BC5EEF25951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DA5C6F8-7EB5-45FB-801F-438A85650F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9BD4783-6A6F-4964-8131-5DCC3968E70E}"/>
              </a:ext>
            </a:extLst>
          </p:cNvPr>
          <p:cNvSpPr>
            <a:spLocks noGrp="1"/>
          </p:cNvSpPr>
          <p:nvPr>
            <p:ph type="dt" sz="half" idx="10"/>
          </p:nvPr>
        </p:nvSpPr>
        <p:spPr/>
        <p:txBody>
          <a:bodyPr/>
          <a:lstStyle/>
          <a:p>
            <a:fld id="{B6EEE12C-E45B-45A9-AC95-A943FC7FD3FC}" type="datetimeFigureOut">
              <a:rPr lang="vi-VN" smtClean="0"/>
              <a:t>19/08/2022</a:t>
            </a:fld>
            <a:endParaRPr lang="vi-VN"/>
          </a:p>
        </p:txBody>
      </p:sp>
      <p:sp>
        <p:nvSpPr>
          <p:cNvPr id="5" name="Footer Placeholder 4">
            <a:extLst>
              <a:ext uri="{FF2B5EF4-FFF2-40B4-BE49-F238E27FC236}">
                <a16:creationId xmlns:a16="http://schemas.microsoft.com/office/drawing/2014/main" id="{13137A59-4E24-4E3E-B2AC-FECC672FB3C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3344A4A-9DC1-4DDC-81B0-1DC9683A4BCC}"/>
              </a:ext>
            </a:extLst>
          </p:cNvPr>
          <p:cNvSpPr>
            <a:spLocks noGrp="1"/>
          </p:cNvSpPr>
          <p:nvPr>
            <p:ph type="sldNum" sz="quarter" idx="12"/>
          </p:nvPr>
        </p:nvSpPr>
        <p:spPr/>
        <p:txBody>
          <a:bodyPr/>
          <a:lstStyle/>
          <a:p>
            <a:fld id="{540B2101-D6FD-426F-A720-5635057252BB}" type="slidenum">
              <a:rPr lang="vi-VN" smtClean="0"/>
              <a:t>‹#›</a:t>
            </a:fld>
            <a:endParaRPr lang="vi-VN"/>
          </a:p>
        </p:txBody>
      </p:sp>
    </p:spTree>
    <p:extLst>
      <p:ext uri="{BB962C8B-B14F-4D97-AF65-F5344CB8AC3E}">
        <p14:creationId xmlns:p14="http://schemas.microsoft.com/office/powerpoint/2010/main" val="38399293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858687" y="3076320"/>
            <a:ext cx="2449594" cy="1621270"/>
          </a:xfrm>
          <a:custGeom>
            <a:avLst/>
            <a:gdLst>
              <a:gd name="connsiteX0" fmla="*/ 183917 w 2449594"/>
              <a:gd name="connsiteY0" fmla="*/ 0 h 1621270"/>
              <a:gd name="connsiteX1" fmla="*/ 2265677 w 2449594"/>
              <a:gd name="connsiteY1" fmla="*/ 0 h 1621270"/>
              <a:gd name="connsiteX2" fmla="*/ 2449594 w 2449594"/>
              <a:gd name="connsiteY2" fmla="*/ 183917 h 1621270"/>
              <a:gd name="connsiteX3" fmla="*/ 2449594 w 2449594"/>
              <a:gd name="connsiteY3" fmla="*/ 1437353 h 1621270"/>
              <a:gd name="connsiteX4" fmla="*/ 2265677 w 2449594"/>
              <a:gd name="connsiteY4" fmla="*/ 1621270 h 1621270"/>
              <a:gd name="connsiteX5" fmla="*/ 183917 w 2449594"/>
              <a:gd name="connsiteY5" fmla="*/ 1621270 h 1621270"/>
              <a:gd name="connsiteX6" fmla="*/ 0 w 2449594"/>
              <a:gd name="connsiteY6" fmla="*/ 1437353 h 1621270"/>
              <a:gd name="connsiteX7" fmla="*/ 0 w 2449594"/>
              <a:gd name="connsiteY7" fmla="*/ 183917 h 1621270"/>
              <a:gd name="connsiteX8" fmla="*/ 183917 w 2449594"/>
              <a:gd name="connsiteY8" fmla="*/ 0 h 162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9594" h="1621270">
                <a:moveTo>
                  <a:pt x="183917" y="0"/>
                </a:moveTo>
                <a:lnTo>
                  <a:pt x="2265677" y="0"/>
                </a:lnTo>
                <a:cubicBezTo>
                  <a:pt x="2367252" y="0"/>
                  <a:pt x="2449594" y="82342"/>
                  <a:pt x="2449594" y="183917"/>
                </a:cubicBezTo>
                <a:lnTo>
                  <a:pt x="2449594" y="1437353"/>
                </a:lnTo>
                <a:cubicBezTo>
                  <a:pt x="2449594" y="1538928"/>
                  <a:pt x="2367252" y="1621270"/>
                  <a:pt x="2265677" y="1621270"/>
                </a:cubicBezTo>
                <a:lnTo>
                  <a:pt x="183917" y="1621270"/>
                </a:lnTo>
                <a:cubicBezTo>
                  <a:pt x="82342" y="1621270"/>
                  <a:pt x="0" y="1538928"/>
                  <a:pt x="0" y="1437353"/>
                </a:cubicBezTo>
                <a:lnTo>
                  <a:pt x="0" y="183917"/>
                </a:lnTo>
                <a:cubicBezTo>
                  <a:pt x="0" y="82342"/>
                  <a:pt x="82342" y="0"/>
                  <a:pt x="183917"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186318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4946232" y="2639594"/>
            <a:ext cx="2299539" cy="2299538"/>
          </a:xfrm>
          <a:custGeom>
            <a:avLst/>
            <a:gdLst>
              <a:gd name="connsiteX0" fmla="*/ 1182797 w 2299539"/>
              <a:gd name="connsiteY0" fmla="*/ 506 h 2299538"/>
              <a:gd name="connsiteX1" fmla="*/ 2121027 w 2299539"/>
              <a:gd name="connsiteY1" fmla="*/ 534716 h 2299538"/>
              <a:gd name="connsiteX2" fmla="*/ 1764823 w 2299539"/>
              <a:gd name="connsiteY2" fmla="*/ 2121026 h 2299538"/>
              <a:gd name="connsiteX3" fmla="*/ 178513 w 2299539"/>
              <a:gd name="connsiteY3" fmla="*/ 1764823 h 2299538"/>
              <a:gd name="connsiteX4" fmla="*/ 534716 w 2299539"/>
              <a:gd name="connsiteY4" fmla="*/ 178512 h 2299538"/>
              <a:gd name="connsiteX5" fmla="*/ 1182797 w 2299539"/>
              <a:gd name="connsiteY5" fmla="*/ 506 h 229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539" h="2299538">
                <a:moveTo>
                  <a:pt x="1182797" y="506"/>
                </a:moveTo>
                <a:cubicBezTo>
                  <a:pt x="1551682" y="11442"/>
                  <a:pt x="1908724" y="199459"/>
                  <a:pt x="2121027" y="534716"/>
                </a:cubicBezTo>
                <a:cubicBezTo>
                  <a:pt x="2460711" y="1071127"/>
                  <a:pt x="2301234" y="1781342"/>
                  <a:pt x="1764823" y="2121026"/>
                </a:cubicBezTo>
                <a:cubicBezTo>
                  <a:pt x="1228412" y="2460711"/>
                  <a:pt x="518197" y="2301233"/>
                  <a:pt x="178513" y="1764823"/>
                </a:cubicBezTo>
                <a:cubicBezTo>
                  <a:pt x="-161172" y="1228412"/>
                  <a:pt x="-1694" y="518197"/>
                  <a:pt x="534716" y="178512"/>
                </a:cubicBezTo>
                <a:cubicBezTo>
                  <a:pt x="735870" y="51131"/>
                  <a:pt x="961466" y="-6056"/>
                  <a:pt x="1182797" y="506"/>
                </a:cubicBezTo>
                <a:close/>
              </a:path>
            </a:pathLst>
          </a:custGeom>
          <a:solidFill>
            <a:schemeClr val="bg1"/>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800">
                <a:solidFill>
                  <a:schemeClr val="lt1"/>
                </a:solidFill>
              </a:defRPr>
            </a:lvl1pPr>
          </a:lstStyle>
          <a:p>
            <a:pPr marL="0" lvl="0" algn="ctr"/>
            <a:endParaRPr lang="zh-CN" altLang="en-US"/>
          </a:p>
        </p:txBody>
      </p:sp>
    </p:spTree>
    <p:extLst>
      <p:ext uri="{BB962C8B-B14F-4D97-AF65-F5344CB8AC3E}">
        <p14:creationId xmlns:p14="http://schemas.microsoft.com/office/powerpoint/2010/main" val="35163991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D4A2C6-D395-48A0-B48B-A9BEDC0AD5D9}" type="datetimeFigureOut">
              <a:rPr lang="en-US" smtClean="0"/>
              <a:pPr/>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A461D-DAF1-42E0-B349-7BD7FCFEDB93}" type="slidenum">
              <a:rPr lang="en-US" smtClean="0"/>
              <a:pPr/>
              <a:t>‹#›</a:t>
            </a:fld>
            <a:endParaRPr lang="en-US"/>
          </a:p>
        </p:txBody>
      </p:sp>
    </p:spTree>
    <p:extLst>
      <p:ext uri="{BB962C8B-B14F-4D97-AF65-F5344CB8AC3E}">
        <p14:creationId xmlns:p14="http://schemas.microsoft.com/office/powerpoint/2010/main" val="4085470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5_自定义版式">
  <p:cSld name="7_自定义版式">
    <p:spTree>
      <p:nvGrpSpPr>
        <p:cNvPr id="1" name="Shape 12"/>
        <p:cNvGrpSpPr/>
        <p:nvPr/>
      </p:nvGrpSpPr>
      <p:grpSpPr>
        <a:xfrm>
          <a:off x="0" y="0"/>
          <a:ext cx="0" cy="0"/>
          <a:chOff x="0" y="0"/>
          <a:chExt cx="0" cy="0"/>
        </a:xfrm>
      </p:grpSpPr>
      <p:sp>
        <p:nvSpPr>
          <p:cNvPr id="13" name="Google Shape;13;p24"/>
          <p:cNvSpPr>
            <a:spLocks noGrp="1"/>
          </p:cNvSpPr>
          <p:nvPr>
            <p:ph type="pic" idx="2"/>
          </p:nvPr>
        </p:nvSpPr>
        <p:spPr>
          <a:xfrm>
            <a:off x="1504735" y="2147906"/>
            <a:ext cx="2120900" cy="2120900"/>
          </a:xfrm>
          <a:prstGeom prst="rect">
            <a:avLst/>
          </a:prstGeom>
          <a:solidFill>
            <a:schemeClr val="lt1"/>
          </a:solidFill>
          <a:ln w="12700" cap="flat" cmpd="sng">
            <a:solidFill>
              <a:srgbClr val="D8D8D8"/>
            </a:solidFill>
            <a:prstDash val="solid"/>
            <a:miter lim="800000"/>
            <a:headEnd type="none" w="sm" len="sm"/>
            <a:tailEnd type="none" w="sm" len="sm"/>
          </a:ln>
          <a:effectLst>
            <a:outerShdw blurRad="63500" sx="102000" sy="102000" algn="ctr" rotWithShape="0">
              <a:srgbClr val="000000">
                <a:alpha val="40000"/>
              </a:srgbClr>
            </a:outerShdw>
          </a:effectLst>
        </p:spPr>
      </p:sp>
      <p:sp>
        <p:nvSpPr>
          <p:cNvPr id="14" name="Google Shape;14;p24"/>
          <p:cNvSpPr>
            <a:spLocks noGrp="1"/>
          </p:cNvSpPr>
          <p:nvPr>
            <p:ph type="pic" idx="3"/>
          </p:nvPr>
        </p:nvSpPr>
        <p:spPr>
          <a:xfrm>
            <a:off x="3271505" y="3608406"/>
            <a:ext cx="2120900" cy="2120900"/>
          </a:xfrm>
          <a:prstGeom prst="rect">
            <a:avLst/>
          </a:prstGeom>
          <a:solidFill>
            <a:schemeClr val="lt1"/>
          </a:solidFill>
          <a:ln w="12700" cap="flat" cmpd="sng">
            <a:solidFill>
              <a:srgbClr val="D8D8D8"/>
            </a:solidFill>
            <a:prstDash val="solid"/>
            <a:miter lim="800000"/>
            <a:headEnd type="none" w="sm" len="sm"/>
            <a:tailEnd type="none" w="sm" len="sm"/>
          </a:ln>
          <a:effectLst>
            <a:outerShdw blurRad="63500" sx="102000" sy="102000" algn="ctr" rotWithShape="0">
              <a:srgbClr val="000000">
                <a:alpha val="40000"/>
              </a:srgbClr>
            </a:outerShdw>
          </a:effectLst>
        </p:spPr>
      </p:sp>
      <p:sp>
        <p:nvSpPr>
          <p:cNvPr id="15" name="Google Shape;15;p24"/>
          <p:cNvSpPr>
            <a:spLocks noGrp="1"/>
          </p:cNvSpPr>
          <p:nvPr>
            <p:ph type="pic" idx="4"/>
          </p:nvPr>
        </p:nvSpPr>
        <p:spPr>
          <a:xfrm>
            <a:off x="5038275" y="2147906"/>
            <a:ext cx="2120900" cy="2120900"/>
          </a:xfrm>
          <a:prstGeom prst="rect">
            <a:avLst/>
          </a:prstGeom>
          <a:solidFill>
            <a:schemeClr val="lt1"/>
          </a:solidFill>
          <a:ln w="12700" cap="flat" cmpd="sng">
            <a:solidFill>
              <a:srgbClr val="D8D8D8"/>
            </a:solidFill>
            <a:prstDash val="solid"/>
            <a:miter lim="800000"/>
            <a:headEnd type="none" w="sm" len="sm"/>
            <a:tailEnd type="none" w="sm" len="sm"/>
          </a:ln>
          <a:effectLst>
            <a:outerShdw blurRad="63500" sx="102000" sy="102000" algn="ctr" rotWithShape="0">
              <a:srgbClr val="000000">
                <a:alpha val="40000"/>
              </a:srgbClr>
            </a:outerShdw>
          </a:effectLst>
        </p:spPr>
      </p:sp>
      <p:sp>
        <p:nvSpPr>
          <p:cNvPr id="16" name="Google Shape;16;p24"/>
          <p:cNvSpPr>
            <a:spLocks noGrp="1"/>
          </p:cNvSpPr>
          <p:nvPr>
            <p:ph type="pic" idx="5"/>
          </p:nvPr>
        </p:nvSpPr>
        <p:spPr>
          <a:xfrm>
            <a:off x="6805045" y="3608406"/>
            <a:ext cx="2120900" cy="2120900"/>
          </a:xfrm>
          <a:prstGeom prst="rect">
            <a:avLst/>
          </a:prstGeom>
          <a:solidFill>
            <a:schemeClr val="lt1"/>
          </a:solidFill>
          <a:ln w="12700" cap="flat" cmpd="sng">
            <a:solidFill>
              <a:srgbClr val="D8D8D8"/>
            </a:solidFill>
            <a:prstDash val="solid"/>
            <a:miter lim="800000"/>
            <a:headEnd type="none" w="sm" len="sm"/>
            <a:tailEnd type="none" w="sm" len="sm"/>
          </a:ln>
          <a:effectLst>
            <a:outerShdw blurRad="63500" sx="102000" sy="102000" algn="ctr" rotWithShape="0">
              <a:srgbClr val="000000">
                <a:alpha val="40000"/>
              </a:srgbClr>
            </a:outerShdw>
          </a:effectLst>
        </p:spPr>
      </p:sp>
      <p:sp>
        <p:nvSpPr>
          <p:cNvPr id="17" name="Google Shape;17;p24"/>
          <p:cNvSpPr>
            <a:spLocks noGrp="1"/>
          </p:cNvSpPr>
          <p:nvPr>
            <p:ph type="pic" idx="6"/>
          </p:nvPr>
        </p:nvSpPr>
        <p:spPr>
          <a:xfrm>
            <a:off x="8571816" y="2147906"/>
            <a:ext cx="2120900" cy="2120900"/>
          </a:xfrm>
          <a:prstGeom prst="rect">
            <a:avLst/>
          </a:prstGeom>
          <a:solidFill>
            <a:schemeClr val="lt1"/>
          </a:solidFill>
          <a:ln w="12700" cap="flat" cmpd="sng">
            <a:solidFill>
              <a:srgbClr val="D8D8D8"/>
            </a:solidFill>
            <a:prstDash val="solid"/>
            <a:miter lim="800000"/>
            <a:headEnd type="none" w="sm" len="sm"/>
            <a:tailEnd type="none" w="sm" len="sm"/>
          </a:ln>
          <a:effectLst>
            <a:outerShdw blurRad="63500" sx="102000" sy="102000" algn="ctr" rotWithShape="0">
              <a:srgbClr val="000000">
                <a:alpha val="40000"/>
              </a:srgbClr>
            </a:outerShdw>
          </a:effectLst>
        </p:spPr>
      </p:sp>
    </p:spTree>
    <p:extLst>
      <p:ext uri="{BB962C8B-B14F-4D97-AF65-F5344CB8AC3E}">
        <p14:creationId xmlns:p14="http://schemas.microsoft.com/office/powerpoint/2010/main" val="40931150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92381" indent="0" algn="ctr">
              <a:buNone/>
              <a:defRPr>
                <a:solidFill>
                  <a:schemeClr val="tx1">
                    <a:tint val="75000"/>
                  </a:schemeClr>
                </a:solidFill>
              </a:defRPr>
            </a:lvl2pPr>
            <a:lvl3pPr marL="984761" indent="0" algn="ctr">
              <a:buNone/>
              <a:defRPr>
                <a:solidFill>
                  <a:schemeClr val="tx1">
                    <a:tint val="75000"/>
                  </a:schemeClr>
                </a:solidFill>
              </a:defRPr>
            </a:lvl3pPr>
            <a:lvl4pPr marL="1477141" indent="0" algn="ctr">
              <a:buNone/>
              <a:defRPr>
                <a:solidFill>
                  <a:schemeClr val="tx1">
                    <a:tint val="75000"/>
                  </a:schemeClr>
                </a:solidFill>
              </a:defRPr>
            </a:lvl4pPr>
            <a:lvl5pPr marL="1969522" indent="0" algn="ctr">
              <a:buNone/>
              <a:defRPr>
                <a:solidFill>
                  <a:schemeClr val="tx1">
                    <a:tint val="75000"/>
                  </a:schemeClr>
                </a:solidFill>
              </a:defRPr>
            </a:lvl5pPr>
            <a:lvl6pPr marL="2461902" indent="0" algn="ctr">
              <a:buNone/>
              <a:defRPr>
                <a:solidFill>
                  <a:schemeClr val="tx1">
                    <a:tint val="75000"/>
                  </a:schemeClr>
                </a:solidFill>
              </a:defRPr>
            </a:lvl6pPr>
            <a:lvl7pPr marL="2954282" indent="0" algn="ctr">
              <a:buNone/>
              <a:defRPr>
                <a:solidFill>
                  <a:schemeClr val="tx1">
                    <a:tint val="75000"/>
                  </a:schemeClr>
                </a:solidFill>
              </a:defRPr>
            </a:lvl7pPr>
            <a:lvl8pPr marL="3446663" indent="0" algn="ctr">
              <a:buNone/>
              <a:defRPr>
                <a:solidFill>
                  <a:schemeClr val="tx1">
                    <a:tint val="75000"/>
                  </a:schemeClr>
                </a:solidFill>
              </a:defRPr>
            </a:lvl8pPr>
            <a:lvl9pPr marL="393904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84761"/>
            <a:fld id="{095E6027-A882-422D-A9D1-F849DA847806}" type="datetimeFigureOut">
              <a:rPr lang="en-US" smtClean="0">
                <a:solidFill>
                  <a:prstClr val="black">
                    <a:tint val="75000"/>
                  </a:prstClr>
                </a:solidFill>
              </a:rPr>
              <a:pPr defTabSz="984761"/>
              <a:t>8/19/2022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8476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84761"/>
            <a:fld id="{E8B9FE83-06E5-4D2A-99AD-2ACE8CEC4484}" type="slidenum">
              <a:rPr lang="en-US" smtClean="0">
                <a:solidFill>
                  <a:prstClr val="black">
                    <a:tint val="75000"/>
                  </a:prstClr>
                </a:solidFill>
              </a:rPr>
              <a:pPr defTabSz="984761"/>
              <a:t>‹#›</a:t>
            </a:fld>
            <a:endParaRPr lang="en-US">
              <a:solidFill>
                <a:prstClr val="black">
                  <a:tint val="75000"/>
                </a:prstClr>
              </a:solidFill>
            </a:endParaRPr>
          </a:p>
        </p:txBody>
      </p:sp>
    </p:spTree>
    <p:extLst>
      <p:ext uri="{BB962C8B-B14F-4D97-AF65-F5344CB8AC3E}">
        <p14:creationId xmlns:p14="http://schemas.microsoft.com/office/powerpoint/2010/main" val="22920096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84761"/>
            <a:fld id="{095E6027-A882-422D-A9D1-F849DA847806}" type="datetimeFigureOut">
              <a:rPr lang="en-US" smtClean="0">
                <a:solidFill>
                  <a:prstClr val="black">
                    <a:tint val="75000"/>
                  </a:prstClr>
                </a:solidFill>
              </a:rPr>
              <a:pPr defTabSz="984761"/>
              <a:t>8/19/2022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8476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84761"/>
            <a:fld id="{E8B9FE83-06E5-4D2A-99AD-2ACE8CEC4484}" type="slidenum">
              <a:rPr lang="en-US" smtClean="0">
                <a:solidFill>
                  <a:prstClr val="black">
                    <a:tint val="75000"/>
                  </a:prstClr>
                </a:solidFill>
              </a:rPr>
              <a:pPr defTabSz="984761"/>
              <a:t>‹#›</a:t>
            </a:fld>
            <a:endParaRPr lang="en-US">
              <a:solidFill>
                <a:prstClr val="black">
                  <a:tint val="75000"/>
                </a:prstClr>
              </a:solidFill>
            </a:endParaRPr>
          </a:p>
        </p:txBody>
      </p:sp>
    </p:spTree>
    <p:extLst>
      <p:ext uri="{BB962C8B-B14F-4D97-AF65-F5344CB8AC3E}">
        <p14:creationId xmlns:p14="http://schemas.microsoft.com/office/powerpoint/2010/main" val="39032775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4"/>
          </a:xfrm>
        </p:spPr>
        <p:txBody>
          <a:bodyPr anchor="t"/>
          <a:lstStyle>
            <a:lvl1pPr algn="l">
              <a:defRPr sz="4280" b="1" cap="all"/>
            </a:lvl1pPr>
          </a:lstStyle>
          <a:p>
            <a:r>
              <a:rPr lang="en-US"/>
              <a:t>Click to edit Master title style</a:t>
            </a:r>
          </a:p>
        </p:txBody>
      </p:sp>
      <p:sp>
        <p:nvSpPr>
          <p:cNvPr id="3" name="Text Placeholder 2"/>
          <p:cNvSpPr>
            <a:spLocks noGrp="1"/>
          </p:cNvSpPr>
          <p:nvPr>
            <p:ph type="body" idx="1"/>
          </p:nvPr>
        </p:nvSpPr>
        <p:spPr>
          <a:xfrm>
            <a:off x="963085" y="2906714"/>
            <a:ext cx="10363200" cy="1500187"/>
          </a:xfrm>
        </p:spPr>
        <p:txBody>
          <a:bodyPr anchor="b"/>
          <a:lstStyle>
            <a:lvl1pPr marL="0" indent="0">
              <a:buNone/>
              <a:defRPr sz="2177">
                <a:solidFill>
                  <a:schemeClr val="tx1">
                    <a:tint val="75000"/>
                  </a:schemeClr>
                </a:solidFill>
              </a:defRPr>
            </a:lvl1pPr>
            <a:lvl2pPr marL="492381" indent="0">
              <a:buNone/>
              <a:defRPr sz="1952">
                <a:solidFill>
                  <a:schemeClr val="tx1">
                    <a:tint val="75000"/>
                  </a:schemeClr>
                </a:solidFill>
              </a:defRPr>
            </a:lvl2pPr>
            <a:lvl3pPr marL="984761" indent="0">
              <a:buNone/>
              <a:defRPr sz="1727">
                <a:solidFill>
                  <a:schemeClr val="tx1">
                    <a:tint val="75000"/>
                  </a:schemeClr>
                </a:solidFill>
              </a:defRPr>
            </a:lvl3pPr>
            <a:lvl4pPr marL="1477141" indent="0">
              <a:buNone/>
              <a:defRPr sz="1502">
                <a:solidFill>
                  <a:schemeClr val="tx1">
                    <a:tint val="75000"/>
                  </a:schemeClr>
                </a:solidFill>
              </a:defRPr>
            </a:lvl4pPr>
            <a:lvl5pPr marL="1969522" indent="0">
              <a:buNone/>
              <a:defRPr sz="1502">
                <a:solidFill>
                  <a:schemeClr val="tx1">
                    <a:tint val="75000"/>
                  </a:schemeClr>
                </a:solidFill>
              </a:defRPr>
            </a:lvl5pPr>
            <a:lvl6pPr marL="2461902" indent="0">
              <a:buNone/>
              <a:defRPr sz="1502">
                <a:solidFill>
                  <a:schemeClr val="tx1">
                    <a:tint val="75000"/>
                  </a:schemeClr>
                </a:solidFill>
              </a:defRPr>
            </a:lvl6pPr>
            <a:lvl7pPr marL="2954282" indent="0">
              <a:buNone/>
              <a:defRPr sz="1502">
                <a:solidFill>
                  <a:schemeClr val="tx1">
                    <a:tint val="75000"/>
                  </a:schemeClr>
                </a:solidFill>
              </a:defRPr>
            </a:lvl7pPr>
            <a:lvl8pPr marL="3446663" indent="0">
              <a:buNone/>
              <a:defRPr sz="1502">
                <a:solidFill>
                  <a:schemeClr val="tx1">
                    <a:tint val="75000"/>
                  </a:schemeClr>
                </a:solidFill>
              </a:defRPr>
            </a:lvl8pPr>
            <a:lvl9pPr marL="3939043" indent="0">
              <a:buNone/>
              <a:defRPr sz="150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84761"/>
            <a:fld id="{095E6027-A882-422D-A9D1-F849DA847806}" type="datetimeFigureOut">
              <a:rPr lang="en-US" smtClean="0">
                <a:solidFill>
                  <a:prstClr val="black">
                    <a:tint val="75000"/>
                  </a:prstClr>
                </a:solidFill>
              </a:rPr>
              <a:pPr defTabSz="984761"/>
              <a:t>8/19/2022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8476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84761"/>
            <a:fld id="{E8B9FE83-06E5-4D2A-99AD-2ACE8CEC4484}" type="slidenum">
              <a:rPr lang="en-US" smtClean="0">
                <a:solidFill>
                  <a:prstClr val="black">
                    <a:tint val="75000"/>
                  </a:prstClr>
                </a:solidFill>
              </a:rPr>
              <a:pPr defTabSz="984761"/>
              <a:t>‹#›</a:t>
            </a:fld>
            <a:endParaRPr lang="en-US">
              <a:solidFill>
                <a:prstClr val="black">
                  <a:tint val="75000"/>
                </a:prstClr>
              </a:solidFill>
            </a:endParaRPr>
          </a:p>
        </p:txBody>
      </p:sp>
    </p:spTree>
    <p:extLst>
      <p:ext uri="{BB962C8B-B14F-4D97-AF65-F5344CB8AC3E}">
        <p14:creationId xmlns:p14="http://schemas.microsoft.com/office/powerpoint/2010/main" val="26039636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1"/>
            <a:ext cx="5384800" cy="4525964"/>
          </a:xfrm>
        </p:spPr>
        <p:txBody>
          <a:bodyPr/>
          <a:lstStyle>
            <a:lvl1pPr>
              <a:defRPr sz="3003"/>
            </a:lvl1pPr>
            <a:lvl2pPr>
              <a:defRPr sz="2553"/>
            </a:lvl2pPr>
            <a:lvl3pPr>
              <a:defRPr sz="2177"/>
            </a:lvl3pPr>
            <a:lvl4pPr>
              <a:defRPr sz="1952"/>
            </a:lvl4pPr>
            <a:lvl5pPr>
              <a:defRPr sz="1952"/>
            </a:lvl5pPr>
            <a:lvl6pPr>
              <a:defRPr sz="1952"/>
            </a:lvl6pPr>
            <a:lvl7pPr>
              <a:defRPr sz="1952"/>
            </a:lvl7pPr>
            <a:lvl8pPr>
              <a:defRPr sz="1952"/>
            </a:lvl8pPr>
            <a:lvl9pPr>
              <a:defRPr sz="195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4"/>
          </a:xfrm>
        </p:spPr>
        <p:txBody>
          <a:bodyPr/>
          <a:lstStyle>
            <a:lvl1pPr>
              <a:defRPr sz="3003"/>
            </a:lvl1pPr>
            <a:lvl2pPr>
              <a:defRPr sz="2553"/>
            </a:lvl2pPr>
            <a:lvl3pPr>
              <a:defRPr sz="2177"/>
            </a:lvl3pPr>
            <a:lvl4pPr>
              <a:defRPr sz="1952"/>
            </a:lvl4pPr>
            <a:lvl5pPr>
              <a:defRPr sz="1952"/>
            </a:lvl5pPr>
            <a:lvl6pPr>
              <a:defRPr sz="1952"/>
            </a:lvl6pPr>
            <a:lvl7pPr>
              <a:defRPr sz="1952"/>
            </a:lvl7pPr>
            <a:lvl8pPr>
              <a:defRPr sz="1952"/>
            </a:lvl8pPr>
            <a:lvl9pPr>
              <a:defRPr sz="195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84761"/>
            <a:fld id="{095E6027-A882-422D-A9D1-F849DA847806}" type="datetimeFigureOut">
              <a:rPr lang="en-US" smtClean="0">
                <a:solidFill>
                  <a:prstClr val="black">
                    <a:tint val="75000"/>
                  </a:prstClr>
                </a:solidFill>
              </a:rPr>
              <a:pPr defTabSz="984761"/>
              <a:t>8/19/2022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8476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84761"/>
            <a:fld id="{E8B9FE83-06E5-4D2A-99AD-2ACE8CEC4484}" type="slidenum">
              <a:rPr lang="en-US" smtClean="0">
                <a:solidFill>
                  <a:prstClr val="black">
                    <a:tint val="75000"/>
                  </a:prstClr>
                </a:solidFill>
              </a:rPr>
              <a:pPr defTabSz="984761"/>
              <a:t>‹#›</a:t>
            </a:fld>
            <a:endParaRPr lang="en-US">
              <a:solidFill>
                <a:prstClr val="black">
                  <a:tint val="75000"/>
                </a:prstClr>
              </a:solidFill>
            </a:endParaRPr>
          </a:p>
        </p:txBody>
      </p:sp>
    </p:spTree>
    <p:extLst>
      <p:ext uri="{BB962C8B-B14F-4D97-AF65-F5344CB8AC3E}">
        <p14:creationId xmlns:p14="http://schemas.microsoft.com/office/powerpoint/2010/main" val="3636253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553" b="1"/>
            </a:lvl1pPr>
            <a:lvl2pPr marL="492381" indent="0">
              <a:buNone/>
              <a:defRPr sz="2177" b="1"/>
            </a:lvl2pPr>
            <a:lvl3pPr marL="984761" indent="0">
              <a:buNone/>
              <a:defRPr sz="1952" b="1"/>
            </a:lvl3pPr>
            <a:lvl4pPr marL="1477141" indent="0">
              <a:buNone/>
              <a:defRPr sz="1727" b="1"/>
            </a:lvl4pPr>
            <a:lvl5pPr marL="1969522" indent="0">
              <a:buNone/>
              <a:defRPr sz="1727" b="1"/>
            </a:lvl5pPr>
            <a:lvl6pPr marL="2461902" indent="0">
              <a:buNone/>
              <a:defRPr sz="1727" b="1"/>
            </a:lvl6pPr>
            <a:lvl7pPr marL="2954282" indent="0">
              <a:buNone/>
              <a:defRPr sz="1727" b="1"/>
            </a:lvl7pPr>
            <a:lvl8pPr marL="3446663" indent="0">
              <a:buNone/>
              <a:defRPr sz="1727" b="1"/>
            </a:lvl8pPr>
            <a:lvl9pPr marL="3939043" indent="0">
              <a:buNone/>
              <a:defRPr sz="1727"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553"/>
            </a:lvl1pPr>
            <a:lvl2pPr>
              <a:defRPr sz="2177"/>
            </a:lvl2pPr>
            <a:lvl3pPr>
              <a:defRPr sz="1952"/>
            </a:lvl3pPr>
            <a:lvl4pPr>
              <a:defRPr sz="1727"/>
            </a:lvl4pPr>
            <a:lvl5pPr>
              <a:defRPr sz="1727"/>
            </a:lvl5pPr>
            <a:lvl6pPr>
              <a:defRPr sz="1727"/>
            </a:lvl6pPr>
            <a:lvl7pPr>
              <a:defRPr sz="1727"/>
            </a:lvl7pPr>
            <a:lvl8pPr>
              <a:defRPr sz="1727"/>
            </a:lvl8pPr>
            <a:lvl9pPr>
              <a:defRPr sz="172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4" cy="639763"/>
          </a:xfrm>
        </p:spPr>
        <p:txBody>
          <a:bodyPr anchor="b"/>
          <a:lstStyle>
            <a:lvl1pPr marL="0" indent="0">
              <a:buNone/>
              <a:defRPr sz="2553" b="1"/>
            </a:lvl1pPr>
            <a:lvl2pPr marL="492381" indent="0">
              <a:buNone/>
              <a:defRPr sz="2177" b="1"/>
            </a:lvl2pPr>
            <a:lvl3pPr marL="984761" indent="0">
              <a:buNone/>
              <a:defRPr sz="1952" b="1"/>
            </a:lvl3pPr>
            <a:lvl4pPr marL="1477141" indent="0">
              <a:buNone/>
              <a:defRPr sz="1727" b="1"/>
            </a:lvl4pPr>
            <a:lvl5pPr marL="1969522" indent="0">
              <a:buNone/>
              <a:defRPr sz="1727" b="1"/>
            </a:lvl5pPr>
            <a:lvl6pPr marL="2461902" indent="0">
              <a:buNone/>
              <a:defRPr sz="1727" b="1"/>
            </a:lvl6pPr>
            <a:lvl7pPr marL="2954282" indent="0">
              <a:buNone/>
              <a:defRPr sz="1727" b="1"/>
            </a:lvl7pPr>
            <a:lvl8pPr marL="3446663" indent="0">
              <a:buNone/>
              <a:defRPr sz="1727" b="1"/>
            </a:lvl8pPr>
            <a:lvl9pPr marL="3939043" indent="0">
              <a:buNone/>
              <a:defRPr sz="1727" b="1"/>
            </a:lvl9pPr>
          </a:lstStyle>
          <a:p>
            <a:pPr lvl="0"/>
            <a:r>
              <a:rPr lang="en-US"/>
              <a:t>Click to edit Master text styles</a:t>
            </a:r>
          </a:p>
        </p:txBody>
      </p:sp>
      <p:sp>
        <p:nvSpPr>
          <p:cNvPr id="6" name="Content Placeholder 5"/>
          <p:cNvSpPr>
            <a:spLocks noGrp="1"/>
          </p:cNvSpPr>
          <p:nvPr>
            <p:ph sz="quarter" idx="4"/>
          </p:nvPr>
        </p:nvSpPr>
        <p:spPr>
          <a:xfrm>
            <a:off x="6193369" y="2174875"/>
            <a:ext cx="5389034" cy="3951288"/>
          </a:xfrm>
        </p:spPr>
        <p:txBody>
          <a:bodyPr/>
          <a:lstStyle>
            <a:lvl1pPr>
              <a:defRPr sz="2553"/>
            </a:lvl1pPr>
            <a:lvl2pPr>
              <a:defRPr sz="2177"/>
            </a:lvl2pPr>
            <a:lvl3pPr>
              <a:defRPr sz="1952"/>
            </a:lvl3pPr>
            <a:lvl4pPr>
              <a:defRPr sz="1727"/>
            </a:lvl4pPr>
            <a:lvl5pPr>
              <a:defRPr sz="1727"/>
            </a:lvl5pPr>
            <a:lvl6pPr>
              <a:defRPr sz="1727"/>
            </a:lvl6pPr>
            <a:lvl7pPr>
              <a:defRPr sz="1727"/>
            </a:lvl7pPr>
            <a:lvl8pPr>
              <a:defRPr sz="1727"/>
            </a:lvl8pPr>
            <a:lvl9pPr>
              <a:defRPr sz="172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84761"/>
            <a:fld id="{095E6027-A882-422D-A9D1-F849DA847806}" type="datetimeFigureOut">
              <a:rPr lang="en-US" smtClean="0">
                <a:solidFill>
                  <a:prstClr val="black">
                    <a:tint val="75000"/>
                  </a:prstClr>
                </a:solidFill>
              </a:rPr>
              <a:pPr defTabSz="984761"/>
              <a:t>8/19/2022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84761"/>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84761"/>
            <a:fld id="{E8B9FE83-06E5-4D2A-99AD-2ACE8CEC4484}" type="slidenum">
              <a:rPr lang="en-US" smtClean="0">
                <a:solidFill>
                  <a:prstClr val="black">
                    <a:tint val="75000"/>
                  </a:prstClr>
                </a:solidFill>
              </a:rPr>
              <a:pPr defTabSz="984761"/>
              <a:t>‹#›</a:t>
            </a:fld>
            <a:endParaRPr lang="en-US">
              <a:solidFill>
                <a:prstClr val="black">
                  <a:tint val="75000"/>
                </a:prstClr>
              </a:solidFill>
            </a:endParaRPr>
          </a:p>
        </p:txBody>
      </p:sp>
    </p:spTree>
    <p:extLst>
      <p:ext uri="{BB962C8B-B14F-4D97-AF65-F5344CB8AC3E}">
        <p14:creationId xmlns:p14="http://schemas.microsoft.com/office/powerpoint/2010/main" val="30869520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84761"/>
            <a:fld id="{095E6027-A882-422D-A9D1-F849DA847806}" type="datetimeFigureOut">
              <a:rPr lang="en-US" smtClean="0">
                <a:solidFill>
                  <a:prstClr val="black">
                    <a:tint val="75000"/>
                  </a:prstClr>
                </a:solidFill>
              </a:rPr>
              <a:pPr defTabSz="984761"/>
              <a:t>8/19/2022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84761"/>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84761"/>
            <a:fld id="{E8B9FE83-06E5-4D2A-99AD-2ACE8CEC4484}" type="slidenum">
              <a:rPr lang="en-US" smtClean="0">
                <a:solidFill>
                  <a:prstClr val="black">
                    <a:tint val="75000"/>
                  </a:prstClr>
                </a:solidFill>
              </a:rPr>
              <a:pPr defTabSz="984761"/>
              <a:t>‹#›</a:t>
            </a:fld>
            <a:endParaRPr lang="en-US">
              <a:solidFill>
                <a:prstClr val="black">
                  <a:tint val="75000"/>
                </a:prstClr>
              </a:solidFill>
            </a:endParaRPr>
          </a:p>
        </p:txBody>
      </p:sp>
    </p:spTree>
    <p:extLst>
      <p:ext uri="{BB962C8B-B14F-4D97-AF65-F5344CB8AC3E}">
        <p14:creationId xmlns:p14="http://schemas.microsoft.com/office/powerpoint/2010/main" val="4136831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BAE15-A64F-4250-ACDF-F5EB98F354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E45DDA4-1ADF-405E-BF7C-748E7B2E73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C9F98F-71A2-47DA-9EBC-337F11C22765}"/>
              </a:ext>
            </a:extLst>
          </p:cNvPr>
          <p:cNvSpPr>
            <a:spLocks noGrp="1"/>
          </p:cNvSpPr>
          <p:nvPr>
            <p:ph type="dt" sz="half" idx="10"/>
          </p:nvPr>
        </p:nvSpPr>
        <p:spPr/>
        <p:txBody>
          <a:bodyPr/>
          <a:lstStyle/>
          <a:p>
            <a:fld id="{B6EEE12C-E45B-45A9-AC95-A943FC7FD3FC}" type="datetimeFigureOut">
              <a:rPr lang="vi-VN" smtClean="0"/>
              <a:t>19/08/2022</a:t>
            </a:fld>
            <a:endParaRPr lang="vi-VN"/>
          </a:p>
        </p:txBody>
      </p:sp>
      <p:sp>
        <p:nvSpPr>
          <p:cNvPr id="5" name="Footer Placeholder 4">
            <a:extLst>
              <a:ext uri="{FF2B5EF4-FFF2-40B4-BE49-F238E27FC236}">
                <a16:creationId xmlns:a16="http://schemas.microsoft.com/office/drawing/2014/main" id="{2974D5BB-F6E7-4D67-BC0F-33DF21A8E6B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79FA1C0-5216-481E-A903-391B29C6996E}"/>
              </a:ext>
            </a:extLst>
          </p:cNvPr>
          <p:cNvSpPr>
            <a:spLocks noGrp="1"/>
          </p:cNvSpPr>
          <p:nvPr>
            <p:ph type="sldNum" sz="quarter" idx="12"/>
          </p:nvPr>
        </p:nvSpPr>
        <p:spPr/>
        <p:txBody>
          <a:bodyPr/>
          <a:lstStyle/>
          <a:p>
            <a:fld id="{540B2101-D6FD-426F-A720-5635057252BB}" type="slidenum">
              <a:rPr lang="vi-VN" smtClean="0"/>
              <a:t>‹#›</a:t>
            </a:fld>
            <a:endParaRPr lang="vi-VN"/>
          </a:p>
        </p:txBody>
      </p:sp>
    </p:spTree>
    <p:extLst>
      <p:ext uri="{BB962C8B-B14F-4D97-AF65-F5344CB8AC3E}">
        <p14:creationId xmlns:p14="http://schemas.microsoft.com/office/powerpoint/2010/main" val="33945767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84761"/>
            <a:fld id="{095E6027-A882-422D-A9D1-F849DA847806}" type="datetimeFigureOut">
              <a:rPr lang="en-US" smtClean="0">
                <a:solidFill>
                  <a:prstClr val="black">
                    <a:tint val="75000"/>
                  </a:prstClr>
                </a:solidFill>
              </a:rPr>
              <a:pPr defTabSz="984761"/>
              <a:t>8/19/2022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84761"/>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84761"/>
            <a:fld id="{E8B9FE83-06E5-4D2A-99AD-2ACE8CEC4484}" type="slidenum">
              <a:rPr lang="en-US" smtClean="0">
                <a:solidFill>
                  <a:prstClr val="black">
                    <a:tint val="75000"/>
                  </a:prstClr>
                </a:solidFill>
              </a:rPr>
              <a:pPr defTabSz="984761"/>
              <a:t>‹#›</a:t>
            </a:fld>
            <a:endParaRPr lang="en-US">
              <a:solidFill>
                <a:prstClr val="black">
                  <a:tint val="75000"/>
                </a:prstClr>
              </a:solidFill>
            </a:endParaRPr>
          </a:p>
        </p:txBody>
      </p:sp>
    </p:spTree>
    <p:extLst>
      <p:ext uri="{BB962C8B-B14F-4D97-AF65-F5344CB8AC3E}">
        <p14:creationId xmlns:p14="http://schemas.microsoft.com/office/powerpoint/2010/main" val="29059300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177"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454"/>
            </a:lvl1pPr>
            <a:lvl2pPr>
              <a:defRPr sz="3003"/>
            </a:lvl2pPr>
            <a:lvl3pPr>
              <a:defRPr sz="2553"/>
            </a:lvl3pPr>
            <a:lvl4pPr>
              <a:defRPr sz="2177"/>
            </a:lvl4pPr>
            <a:lvl5pPr>
              <a:defRPr sz="2177"/>
            </a:lvl5pPr>
            <a:lvl6pPr>
              <a:defRPr sz="2177"/>
            </a:lvl6pPr>
            <a:lvl7pPr>
              <a:defRPr sz="2177"/>
            </a:lvl7pPr>
            <a:lvl8pPr>
              <a:defRPr sz="2177"/>
            </a:lvl8pPr>
            <a:lvl9pPr>
              <a:defRPr sz="217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502"/>
            </a:lvl1pPr>
            <a:lvl2pPr marL="492381" indent="0">
              <a:buNone/>
              <a:defRPr sz="1276"/>
            </a:lvl2pPr>
            <a:lvl3pPr marL="984761" indent="0">
              <a:buNone/>
              <a:defRPr sz="1051"/>
            </a:lvl3pPr>
            <a:lvl4pPr marL="1477141" indent="0">
              <a:buNone/>
              <a:defRPr sz="976"/>
            </a:lvl4pPr>
            <a:lvl5pPr marL="1969522" indent="0">
              <a:buNone/>
              <a:defRPr sz="976"/>
            </a:lvl5pPr>
            <a:lvl6pPr marL="2461902" indent="0">
              <a:buNone/>
              <a:defRPr sz="976"/>
            </a:lvl6pPr>
            <a:lvl7pPr marL="2954282" indent="0">
              <a:buNone/>
              <a:defRPr sz="976"/>
            </a:lvl7pPr>
            <a:lvl8pPr marL="3446663" indent="0">
              <a:buNone/>
              <a:defRPr sz="976"/>
            </a:lvl8pPr>
            <a:lvl9pPr marL="3939043" indent="0">
              <a:buNone/>
              <a:defRPr sz="976"/>
            </a:lvl9pPr>
          </a:lstStyle>
          <a:p>
            <a:pPr lvl="0"/>
            <a:r>
              <a:rPr lang="en-US"/>
              <a:t>Click to edit Master text styles</a:t>
            </a:r>
          </a:p>
        </p:txBody>
      </p:sp>
      <p:sp>
        <p:nvSpPr>
          <p:cNvPr id="5" name="Date Placeholder 4"/>
          <p:cNvSpPr>
            <a:spLocks noGrp="1"/>
          </p:cNvSpPr>
          <p:nvPr>
            <p:ph type="dt" sz="half" idx="10"/>
          </p:nvPr>
        </p:nvSpPr>
        <p:spPr/>
        <p:txBody>
          <a:bodyPr/>
          <a:lstStyle/>
          <a:p>
            <a:pPr defTabSz="984761"/>
            <a:fld id="{095E6027-A882-422D-A9D1-F849DA847806}" type="datetimeFigureOut">
              <a:rPr lang="en-US" smtClean="0">
                <a:solidFill>
                  <a:prstClr val="black">
                    <a:tint val="75000"/>
                  </a:prstClr>
                </a:solidFill>
              </a:rPr>
              <a:pPr defTabSz="984761"/>
              <a:t>8/19/2022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8476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84761"/>
            <a:fld id="{E8B9FE83-06E5-4D2A-99AD-2ACE8CEC4484}" type="slidenum">
              <a:rPr lang="en-US" smtClean="0">
                <a:solidFill>
                  <a:prstClr val="black">
                    <a:tint val="75000"/>
                  </a:prstClr>
                </a:solidFill>
              </a:rPr>
              <a:pPr defTabSz="984761"/>
              <a:t>‹#›</a:t>
            </a:fld>
            <a:endParaRPr lang="en-US">
              <a:solidFill>
                <a:prstClr val="black">
                  <a:tint val="75000"/>
                </a:prstClr>
              </a:solidFill>
            </a:endParaRPr>
          </a:p>
        </p:txBody>
      </p:sp>
    </p:spTree>
    <p:extLst>
      <p:ext uri="{BB962C8B-B14F-4D97-AF65-F5344CB8AC3E}">
        <p14:creationId xmlns:p14="http://schemas.microsoft.com/office/powerpoint/2010/main" val="24966907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177"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p:spPr>
        <p:txBody>
          <a:bodyPr/>
          <a:lstStyle>
            <a:lvl1pPr marL="0" indent="0">
              <a:buNone/>
              <a:defRPr sz="3454"/>
            </a:lvl1pPr>
            <a:lvl2pPr marL="492381" indent="0">
              <a:buNone/>
              <a:defRPr sz="3003"/>
            </a:lvl2pPr>
            <a:lvl3pPr marL="984761" indent="0">
              <a:buNone/>
              <a:defRPr sz="2553"/>
            </a:lvl3pPr>
            <a:lvl4pPr marL="1477141" indent="0">
              <a:buNone/>
              <a:defRPr sz="2177"/>
            </a:lvl4pPr>
            <a:lvl5pPr marL="1969522" indent="0">
              <a:buNone/>
              <a:defRPr sz="2177"/>
            </a:lvl5pPr>
            <a:lvl6pPr marL="2461902" indent="0">
              <a:buNone/>
              <a:defRPr sz="2177"/>
            </a:lvl6pPr>
            <a:lvl7pPr marL="2954282" indent="0">
              <a:buNone/>
              <a:defRPr sz="2177"/>
            </a:lvl7pPr>
            <a:lvl8pPr marL="3446663" indent="0">
              <a:buNone/>
              <a:defRPr sz="2177"/>
            </a:lvl8pPr>
            <a:lvl9pPr marL="3939043" indent="0">
              <a:buNone/>
              <a:defRPr sz="217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502"/>
            </a:lvl1pPr>
            <a:lvl2pPr marL="492381" indent="0">
              <a:buNone/>
              <a:defRPr sz="1276"/>
            </a:lvl2pPr>
            <a:lvl3pPr marL="984761" indent="0">
              <a:buNone/>
              <a:defRPr sz="1051"/>
            </a:lvl3pPr>
            <a:lvl4pPr marL="1477141" indent="0">
              <a:buNone/>
              <a:defRPr sz="976"/>
            </a:lvl4pPr>
            <a:lvl5pPr marL="1969522" indent="0">
              <a:buNone/>
              <a:defRPr sz="976"/>
            </a:lvl5pPr>
            <a:lvl6pPr marL="2461902" indent="0">
              <a:buNone/>
              <a:defRPr sz="976"/>
            </a:lvl6pPr>
            <a:lvl7pPr marL="2954282" indent="0">
              <a:buNone/>
              <a:defRPr sz="976"/>
            </a:lvl7pPr>
            <a:lvl8pPr marL="3446663" indent="0">
              <a:buNone/>
              <a:defRPr sz="976"/>
            </a:lvl8pPr>
            <a:lvl9pPr marL="3939043" indent="0">
              <a:buNone/>
              <a:defRPr sz="976"/>
            </a:lvl9pPr>
          </a:lstStyle>
          <a:p>
            <a:pPr lvl="0"/>
            <a:r>
              <a:rPr lang="en-US"/>
              <a:t>Click to edit Master text styles</a:t>
            </a:r>
          </a:p>
        </p:txBody>
      </p:sp>
      <p:sp>
        <p:nvSpPr>
          <p:cNvPr id="5" name="Date Placeholder 4"/>
          <p:cNvSpPr>
            <a:spLocks noGrp="1"/>
          </p:cNvSpPr>
          <p:nvPr>
            <p:ph type="dt" sz="half" idx="10"/>
          </p:nvPr>
        </p:nvSpPr>
        <p:spPr/>
        <p:txBody>
          <a:bodyPr/>
          <a:lstStyle/>
          <a:p>
            <a:pPr defTabSz="984761"/>
            <a:fld id="{095E6027-A882-422D-A9D1-F849DA847806}" type="datetimeFigureOut">
              <a:rPr lang="en-US" smtClean="0">
                <a:solidFill>
                  <a:prstClr val="black">
                    <a:tint val="75000"/>
                  </a:prstClr>
                </a:solidFill>
              </a:rPr>
              <a:pPr defTabSz="984761"/>
              <a:t>8/19/2022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8476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84761"/>
            <a:fld id="{E8B9FE83-06E5-4D2A-99AD-2ACE8CEC4484}" type="slidenum">
              <a:rPr lang="en-US" smtClean="0">
                <a:solidFill>
                  <a:prstClr val="black">
                    <a:tint val="75000"/>
                  </a:prstClr>
                </a:solidFill>
              </a:rPr>
              <a:pPr defTabSz="984761"/>
              <a:t>‹#›</a:t>
            </a:fld>
            <a:endParaRPr lang="en-US">
              <a:solidFill>
                <a:prstClr val="black">
                  <a:tint val="75000"/>
                </a:prstClr>
              </a:solidFill>
            </a:endParaRPr>
          </a:p>
        </p:txBody>
      </p:sp>
    </p:spTree>
    <p:extLst>
      <p:ext uri="{BB962C8B-B14F-4D97-AF65-F5344CB8AC3E}">
        <p14:creationId xmlns:p14="http://schemas.microsoft.com/office/powerpoint/2010/main" val="5419036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84761"/>
            <a:fld id="{095E6027-A882-422D-A9D1-F849DA847806}" type="datetimeFigureOut">
              <a:rPr lang="en-US" smtClean="0">
                <a:solidFill>
                  <a:prstClr val="black">
                    <a:tint val="75000"/>
                  </a:prstClr>
                </a:solidFill>
              </a:rPr>
              <a:pPr defTabSz="984761"/>
              <a:t>8/19/2022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8476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84761"/>
            <a:fld id="{E8B9FE83-06E5-4D2A-99AD-2ACE8CEC4484}" type="slidenum">
              <a:rPr lang="en-US" smtClean="0">
                <a:solidFill>
                  <a:prstClr val="black">
                    <a:tint val="75000"/>
                  </a:prstClr>
                </a:solidFill>
              </a:rPr>
              <a:pPr defTabSz="984761"/>
              <a:t>‹#›</a:t>
            </a:fld>
            <a:endParaRPr lang="en-US">
              <a:solidFill>
                <a:prstClr val="black">
                  <a:tint val="75000"/>
                </a:prstClr>
              </a:solidFill>
            </a:endParaRPr>
          </a:p>
        </p:txBody>
      </p:sp>
    </p:spTree>
    <p:extLst>
      <p:ext uri="{BB962C8B-B14F-4D97-AF65-F5344CB8AC3E}">
        <p14:creationId xmlns:p14="http://schemas.microsoft.com/office/powerpoint/2010/main" val="15940382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84761"/>
            <a:fld id="{095E6027-A882-422D-A9D1-F849DA847806}" type="datetimeFigureOut">
              <a:rPr lang="en-US" smtClean="0">
                <a:solidFill>
                  <a:prstClr val="black">
                    <a:tint val="75000"/>
                  </a:prstClr>
                </a:solidFill>
              </a:rPr>
              <a:pPr defTabSz="984761"/>
              <a:t>8/19/2022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8476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84761"/>
            <a:fld id="{E8B9FE83-06E5-4D2A-99AD-2ACE8CEC4484}" type="slidenum">
              <a:rPr lang="en-US" smtClean="0">
                <a:solidFill>
                  <a:prstClr val="black">
                    <a:tint val="75000"/>
                  </a:prstClr>
                </a:solidFill>
              </a:rPr>
              <a:pPr defTabSz="984761"/>
              <a:t>‹#›</a:t>
            </a:fld>
            <a:endParaRPr lang="en-US">
              <a:solidFill>
                <a:prstClr val="black">
                  <a:tint val="75000"/>
                </a:prstClr>
              </a:solidFill>
            </a:endParaRPr>
          </a:p>
        </p:txBody>
      </p:sp>
    </p:spTree>
    <p:extLst>
      <p:ext uri="{BB962C8B-B14F-4D97-AF65-F5344CB8AC3E}">
        <p14:creationId xmlns:p14="http://schemas.microsoft.com/office/powerpoint/2010/main" val="17064532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solidFill>
                  <a:prstClr val="black">
                    <a:tint val="75000"/>
                  </a:prstClr>
                </a:solidFill>
              </a:rPr>
              <a:pPr/>
              <a:t>8/19/2022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F674BA-2DE0-4D90-8561-25BA31F62F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50345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solidFill>
                  <a:prstClr val="black">
                    <a:tint val="75000"/>
                  </a:prstClr>
                </a:solidFill>
              </a:rPr>
              <a:pPr/>
              <a:t>8/19/2022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F674BA-2DE0-4D90-8561-25BA31F62F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99015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solidFill>
                  <a:prstClr val="black">
                    <a:tint val="75000"/>
                  </a:prstClr>
                </a:solidFill>
              </a:rPr>
              <a:pPr/>
              <a:t>8/19/2022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F674BA-2DE0-4D90-8561-25BA31F62F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245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solidFill>
                  <a:prstClr val="black">
                    <a:tint val="75000"/>
                  </a:prstClr>
                </a:solidFill>
              </a:rPr>
              <a:pPr/>
              <a:t>8/19/2022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F674BA-2DE0-4D90-8561-25BA31F62F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57887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solidFill>
                  <a:prstClr val="black">
                    <a:tint val="75000"/>
                  </a:prstClr>
                </a:solidFill>
              </a:rPr>
              <a:pPr/>
              <a:t>8/19/2022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F674BA-2DE0-4D90-8561-25BA31F62F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8298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2A041-8163-476A-817F-50AC95BDBFB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771F51F-FA0E-49AB-9EBE-4BCA6A2ABD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59B8B49-5F69-4A09-95F1-D3F5ED8A1E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FAC3EAC-7319-4868-89C8-9414A3A917A8}"/>
              </a:ext>
            </a:extLst>
          </p:cNvPr>
          <p:cNvSpPr>
            <a:spLocks noGrp="1"/>
          </p:cNvSpPr>
          <p:nvPr>
            <p:ph type="dt" sz="half" idx="10"/>
          </p:nvPr>
        </p:nvSpPr>
        <p:spPr/>
        <p:txBody>
          <a:bodyPr/>
          <a:lstStyle/>
          <a:p>
            <a:fld id="{B6EEE12C-E45B-45A9-AC95-A943FC7FD3FC}" type="datetimeFigureOut">
              <a:rPr lang="vi-VN" smtClean="0"/>
              <a:t>19/08/2022</a:t>
            </a:fld>
            <a:endParaRPr lang="vi-VN"/>
          </a:p>
        </p:txBody>
      </p:sp>
      <p:sp>
        <p:nvSpPr>
          <p:cNvPr id="6" name="Footer Placeholder 5">
            <a:extLst>
              <a:ext uri="{FF2B5EF4-FFF2-40B4-BE49-F238E27FC236}">
                <a16:creationId xmlns:a16="http://schemas.microsoft.com/office/drawing/2014/main" id="{08D0F91A-A7D8-4A82-A4C0-E1F66D0BE8D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E562271-6844-412D-9336-8A73AA3BB330}"/>
              </a:ext>
            </a:extLst>
          </p:cNvPr>
          <p:cNvSpPr>
            <a:spLocks noGrp="1"/>
          </p:cNvSpPr>
          <p:nvPr>
            <p:ph type="sldNum" sz="quarter" idx="12"/>
          </p:nvPr>
        </p:nvSpPr>
        <p:spPr/>
        <p:txBody>
          <a:bodyPr/>
          <a:lstStyle/>
          <a:p>
            <a:fld id="{540B2101-D6FD-426F-A720-5635057252BB}" type="slidenum">
              <a:rPr lang="vi-VN" smtClean="0"/>
              <a:t>‹#›</a:t>
            </a:fld>
            <a:endParaRPr lang="vi-VN"/>
          </a:p>
        </p:txBody>
      </p:sp>
    </p:spTree>
    <p:extLst>
      <p:ext uri="{BB962C8B-B14F-4D97-AF65-F5344CB8AC3E}">
        <p14:creationId xmlns:p14="http://schemas.microsoft.com/office/powerpoint/2010/main" val="17410451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solidFill>
                  <a:prstClr val="black">
                    <a:tint val="75000"/>
                  </a:prstClr>
                </a:solidFill>
              </a:rPr>
              <a:pPr/>
              <a:t>8/19/2022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F674BA-2DE0-4D90-8561-25BA31F62F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3223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solidFill>
                  <a:prstClr val="black">
                    <a:tint val="75000"/>
                  </a:prstClr>
                </a:solidFill>
              </a:rPr>
              <a:pPr/>
              <a:t>8/19/2022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F674BA-2DE0-4D90-8561-25BA31F62F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97555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solidFill>
                  <a:prstClr val="black">
                    <a:tint val="75000"/>
                  </a:prstClr>
                </a:solidFill>
              </a:rPr>
              <a:pPr/>
              <a:t>8/19/2022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F674BA-2DE0-4D90-8561-25BA31F62F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21481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solidFill>
                  <a:prstClr val="black">
                    <a:tint val="75000"/>
                  </a:prstClr>
                </a:solidFill>
              </a:rPr>
              <a:pPr/>
              <a:t>8/19/2022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F674BA-2DE0-4D90-8561-25BA31F62F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07451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solidFill>
                  <a:prstClr val="black">
                    <a:tint val="75000"/>
                  </a:prstClr>
                </a:solidFill>
              </a:rPr>
              <a:pPr/>
              <a:t>8/19/2022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F674BA-2DE0-4D90-8561-25BA31F62F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61393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solidFill>
                  <a:prstClr val="black">
                    <a:tint val="75000"/>
                  </a:prstClr>
                </a:solidFill>
              </a:rPr>
              <a:pPr/>
              <a:t>8/19/2022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F674BA-2DE0-4D90-8561-25BA31F62F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61856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832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33"/>
            <a:ext cx="2844800" cy="476251"/>
          </a:xfrm>
          <a:prstGeom prst="rect">
            <a:avLst/>
          </a:prstGeom>
        </p:spPr>
        <p:txBody>
          <a:bodyPr lIns="38346" tIns="19172" rIns="38346" bIns="19172"/>
          <a:lstStyle>
            <a:lvl1pPr defTabSz="913050" fontAlgn="auto">
              <a:spcBef>
                <a:spcPts val="0"/>
              </a:spcBef>
              <a:spcAft>
                <a:spcPts val="0"/>
              </a:spcAft>
              <a:defRPr sz="1900">
                <a:solidFill>
                  <a:prstClr val="black"/>
                </a:solidFill>
                <a:latin typeface="Calibri"/>
              </a:defRPr>
            </a:lvl1pPr>
          </a:lstStyle>
          <a:p>
            <a:pPr>
              <a:defRPr/>
            </a:pPr>
            <a:endParaRPr lang="en-US"/>
          </a:p>
        </p:txBody>
      </p:sp>
      <p:sp>
        <p:nvSpPr>
          <p:cNvPr id="3" name="Rectangle 5"/>
          <p:cNvSpPr>
            <a:spLocks noGrp="1" noChangeArrowheads="1"/>
          </p:cNvSpPr>
          <p:nvPr>
            <p:ph type="ftr" sz="quarter" idx="11"/>
          </p:nvPr>
        </p:nvSpPr>
        <p:spPr>
          <a:xfrm>
            <a:off x="4165600" y="6245233"/>
            <a:ext cx="3860800" cy="476251"/>
          </a:xfrm>
          <a:prstGeom prst="rect">
            <a:avLst/>
          </a:prstGeom>
        </p:spPr>
        <p:txBody>
          <a:bodyPr lIns="38346" tIns="19172" rIns="38346" bIns="19172"/>
          <a:lstStyle>
            <a:lvl1pPr defTabSz="913050" fontAlgn="auto">
              <a:spcBef>
                <a:spcPts val="0"/>
              </a:spcBef>
              <a:spcAft>
                <a:spcPts val="0"/>
              </a:spcAft>
              <a:defRPr sz="1900">
                <a:solidFill>
                  <a:prstClr val="black"/>
                </a:solidFill>
                <a:latin typeface="Calibri"/>
              </a:defRPr>
            </a:lvl1pPr>
          </a:lstStyle>
          <a:p>
            <a:pPr>
              <a:defRPr/>
            </a:pPr>
            <a:endParaRPr lang="en-US"/>
          </a:p>
        </p:txBody>
      </p:sp>
      <p:sp>
        <p:nvSpPr>
          <p:cNvPr id="4" name="Rectangle 6"/>
          <p:cNvSpPr>
            <a:spLocks noGrp="1" noChangeArrowheads="1"/>
          </p:cNvSpPr>
          <p:nvPr>
            <p:ph type="sldNum" sz="quarter" idx="12"/>
          </p:nvPr>
        </p:nvSpPr>
        <p:spPr>
          <a:xfrm>
            <a:off x="8737600" y="6245233"/>
            <a:ext cx="2844800" cy="476251"/>
          </a:xfrm>
          <a:prstGeom prst="rect">
            <a:avLst/>
          </a:prstGeom>
        </p:spPr>
        <p:txBody>
          <a:bodyPr lIns="38346" tIns="19172" rIns="38346" bIns="19172"/>
          <a:lstStyle>
            <a:lvl1pPr defTabSz="913050" fontAlgn="auto">
              <a:spcBef>
                <a:spcPts val="0"/>
              </a:spcBef>
              <a:spcAft>
                <a:spcPts val="0"/>
              </a:spcAft>
              <a:defRPr sz="1900">
                <a:solidFill>
                  <a:prstClr val="black"/>
                </a:solidFill>
                <a:latin typeface="Calibri"/>
              </a:defRPr>
            </a:lvl1pPr>
          </a:lstStyle>
          <a:p>
            <a:pPr>
              <a:defRPr/>
            </a:pPr>
            <a:fld id="{D212395B-93B1-4EFB-857C-0A2880633600}" type="slidenum">
              <a:rPr lang="en-US"/>
              <a:pPr>
                <a:defRPr/>
              </a:pPr>
              <a:t>‹#›</a:t>
            </a:fld>
            <a:endParaRPr lang="en-US"/>
          </a:p>
        </p:txBody>
      </p:sp>
    </p:spTree>
    <p:extLst>
      <p:ext uri="{BB962C8B-B14F-4D97-AF65-F5344CB8AC3E}">
        <p14:creationId xmlns:p14="http://schemas.microsoft.com/office/powerpoint/2010/main" val="41437465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8/19/2022</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6314439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t>8/19/2022</a:t>
            </a:fld>
            <a:endParaRPr lang="en-US"/>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516395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BCF1-2274-4F7D-A468-574BBB94567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28DB72D-4342-4185-BA27-CD7B9FB762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198667-F693-4B6A-B715-67296BCBCA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601E1BC-8A5D-43B7-9667-0EA3FD6A77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97D5CF-52BA-4C6E-9795-D4C63493FF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1C5A61A-1F51-4833-926D-61870BEBD8D7}"/>
              </a:ext>
            </a:extLst>
          </p:cNvPr>
          <p:cNvSpPr>
            <a:spLocks noGrp="1"/>
          </p:cNvSpPr>
          <p:nvPr>
            <p:ph type="dt" sz="half" idx="10"/>
          </p:nvPr>
        </p:nvSpPr>
        <p:spPr/>
        <p:txBody>
          <a:bodyPr/>
          <a:lstStyle/>
          <a:p>
            <a:fld id="{B6EEE12C-E45B-45A9-AC95-A943FC7FD3FC}" type="datetimeFigureOut">
              <a:rPr lang="vi-VN" smtClean="0"/>
              <a:t>19/08/2022</a:t>
            </a:fld>
            <a:endParaRPr lang="vi-VN"/>
          </a:p>
        </p:txBody>
      </p:sp>
      <p:sp>
        <p:nvSpPr>
          <p:cNvPr id="8" name="Footer Placeholder 7">
            <a:extLst>
              <a:ext uri="{FF2B5EF4-FFF2-40B4-BE49-F238E27FC236}">
                <a16:creationId xmlns:a16="http://schemas.microsoft.com/office/drawing/2014/main" id="{BAD83A09-EB8D-4850-92F3-F1CCE9529EE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529356-8277-4C45-A7E2-AFFE774FD1F3}"/>
              </a:ext>
            </a:extLst>
          </p:cNvPr>
          <p:cNvSpPr>
            <a:spLocks noGrp="1"/>
          </p:cNvSpPr>
          <p:nvPr>
            <p:ph type="sldNum" sz="quarter" idx="12"/>
          </p:nvPr>
        </p:nvSpPr>
        <p:spPr/>
        <p:txBody>
          <a:bodyPr/>
          <a:lstStyle/>
          <a:p>
            <a:fld id="{540B2101-D6FD-426F-A720-5635057252BB}" type="slidenum">
              <a:rPr lang="vi-VN" smtClean="0"/>
              <a:t>‹#›</a:t>
            </a:fld>
            <a:endParaRPr lang="vi-VN"/>
          </a:p>
        </p:txBody>
      </p:sp>
    </p:spTree>
    <p:extLst>
      <p:ext uri="{BB962C8B-B14F-4D97-AF65-F5344CB8AC3E}">
        <p14:creationId xmlns:p14="http://schemas.microsoft.com/office/powerpoint/2010/main" val="9859285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t>8/19/2022</a:t>
            </a:fld>
            <a:endParaRPr lang="en-US"/>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5120995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t>8/19/2022</a:t>
            </a:fld>
            <a:endParaRPr lang="en-US"/>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5226100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t>8/19/2022</a:t>
            </a:fld>
            <a:endParaRPr lang="en-US"/>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4036617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t>8/19/2022</a:t>
            </a:fld>
            <a:endParaRPr lang="en-US"/>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4018029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t>8/19/2022</a:t>
            </a:fld>
            <a:endParaRPr lang="en-US"/>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5716671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t>8/19/2022</a:t>
            </a:fld>
            <a:endParaRPr lang="en-US"/>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5558105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t>8/19/2022</a:t>
            </a:fld>
            <a:endParaRPr lang="en-US"/>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1894252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t>8/19/2022</a:t>
            </a:fld>
            <a:endParaRPr lang="en-US"/>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5971296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t>8/19/2022</a:t>
            </a:fld>
            <a:endParaRPr lang="en-US"/>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6776464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Oval 3"/>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fontAlgn="base">
              <a:spcBef>
                <a:spcPct val="20000"/>
              </a:spcBef>
              <a:spcAft>
                <a:spcPct val="0"/>
              </a:spcAft>
              <a:defRPr/>
            </a:pPr>
            <a:endParaRPr lang="en-US" sz="3200" b="1">
              <a:solidFill>
                <a:prstClr val="black"/>
              </a:solidFill>
            </a:endParaRPr>
          </a:p>
        </p:txBody>
      </p:sp>
      <p:sp>
        <p:nvSpPr>
          <p:cNvPr id="5" name="Oval 4"/>
          <p:cNvSpPr/>
          <p:nvPr/>
        </p:nvSpPr>
        <p:spPr>
          <a:xfrm>
            <a:off x="1543052" y="1344616"/>
            <a:ext cx="84667"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fontAlgn="base">
              <a:spcBef>
                <a:spcPct val="20000"/>
              </a:spcBef>
              <a:spcAft>
                <a:spcPct val="0"/>
              </a:spcAft>
              <a:defRPr/>
            </a:pPr>
            <a:endParaRPr lang="en-US" sz="3200" b="1">
              <a:solidFill>
                <a:prstClr val="black"/>
              </a:solidFill>
            </a:endParaRPr>
          </a:p>
        </p:txBody>
      </p:sp>
      <p:sp>
        <p:nvSpPr>
          <p:cNvPr id="14" name="Title 13"/>
          <p:cNvSpPr>
            <a:spLocks noGrp="1"/>
          </p:cNvSpPr>
          <p:nvPr>
            <p:ph type="ctrTitle"/>
          </p:nvPr>
        </p:nvSpPr>
        <p:spPr>
          <a:xfrm>
            <a:off x="1910080" y="359898"/>
            <a:ext cx="9875520" cy="1472184"/>
          </a:xfrm>
        </p:spPr>
        <p:txBody>
          <a:bodyPr anchor="b"/>
          <a:lstStyle>
            <a:lvl1pPr algn="l">
              <a:defRPr/>
            </a:lvl1pPr>
            <a:extLst/>
          </a:lstStyle>
          <a:p>
            <a:r>
              <a:rPr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6" name="Date Placeholder 6"/>
          <p:cNvSpPr>
            <a:spLocks noGrp="1"/>
          </p:cNvSpPr>
          <p:nvPr>
            <p:ph type="dt" sz="half" idx="10"/>
          </p:nvPr>
        </p:nvSpPr>
        <p:spPr/>
        <p:txBody>
          <a:bodyPr/>
          <a:lstStyle>
            <a:lvl1pPr>
              <a:defRPr/>
            </a:lvl1pPr>
            <a:extLst/>
          </a:lstStyle>
          <a:p>
            <a:pPr>
              <a:defRPr/>
            </a:pPr>
            <a:endParaRPr lang="en-US">
              <a:solidFill>
                <a:srgbClr val="E7DEC9">
                  <a:shade val="50000"/>
                  <a:satMod val="200000"/>
                </a:srgbClr>
              </a:solidFill>
            </a:endParaRPr>
          </a:p>
        </p:txBody>
      </p:sp>
      <p:sp>
        <p:nvSpPr>
          <p:cNvPr id="7" name="Footer Placeholder 19"/>
          <p:cNvSpPr>
            <a:spLocks noGrp="1"/>
          </p:cNvSpPr>
          <p:nvPr>
            <p:ph type="ftr" sz="quarter" idx="11"/>
          </p:nvPr>
        </p:nvSpPr>
        <p:spPr/>
        <p:txBody>
          <a:bodyPr/>
          <a:lstStyle>
            <a:lvl1pPr>
              <a:defRPr/>
            </a:lvl1pPr>
            <a:extLst/>
          </a:lstStyle>
          <a:p>
            <a:pPr>
              <a:defRPr/>
            </a:pPr>
            <a:endParaRPr lang="en-US">
              <a:solidFill>
                <a:srgbClr val="E7DEC9">
                  <a:shade val="50000"/>
                  <a:satMod val="200000"/>
                </a:srgbClr>
              </a:solidFill>
            </a:endParaRPr>
          </a:p>
        </p:txBody>
      </p:sp>
      <p:sp>
        <p:nvSpPr>
          <p:cNvPr id="8" name="Slide Number Placeholder 9"/>
          <p:cNvSpPr>
            <a:spLocks noGrp="1"/>
          </p:cNvSpPr>
          <p:nvPr>
            <p:ph type="sldNum" sz="quarter" idx="12"/>
          </p:nvPr>
        </p:nvSpPr>
        <p:spPr/>
        <p:txBody>
          <a:bodyPr/>
          <a:lstStyle>
            <a:lvl1pPr>
              <a:defRPr/>
            </a:lvl1pPr>
            <a:extLst/>
          </a:lstStyle>
          <a:p>
            <a:pPr>
              <a:defRPr/>
            </a:pPr>
            <a:fld id="{08487C61-A696-4888-B3F7-BF1CC7381647}" type="slidenum">
              <a:rPr lang="en-US">
                <a:solidFill>
                  <a:srgbClr val="E7DEC9">
                    <a:shade val="50000"/>
                    <a:satMod val="200000"/>
                  </a:srgbClr>
                </a:solidFill>
              </a:rPr>
              <a:pPr>
                <a:def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009009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40622-FC58-4ED5-A587-43BF595ED9D3}"/>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EEFAB6A-0ADA-419C-B223-687A0D9C8AFA}"/>
              </a:ext>
            </a:extLst>
          </p:cNvPr>
          <p:cNvSpPr>
            <a:spLocks noGrp="1"/>
          </p:cNvSpPr>
          <p:nvPr>
            <p:ph type="dt" sz="half" idx="10"/>
          </p:nvPr>
        </p:nvSpPr>
        <p:spPr/>
        <p:txBody>
          <a:bodyPr/>
          <a:lstStyle/>
          <a:p>
            <a:fld id="{B6EEE12C-E45B-45A9-AC95-A943FC7FD3FC}" type="datetimeFigureOut">
              <a:rPr lang="vi-VN" smtClean="0"/>
              <a:t>19/08/2022</a:t>
            </a:fld>
            <a:endParaRPr lang="vi-VN"/>
          </a:p>
        </p:txBody>
      </p:sp>
      <p:sp>
        <p:nvSpPr>
          <p:cNvPr id="4" name="Footer Placeholder 3">
            <a:extLst>
              <a:ext uri="{FF2B5EF4-FFF2-40B4-BE49-F238E27FC236}">
                <a16:creationId xmlns:a16="http://schemas.microsoft.com/office/drawing/2014/main" id="{45E60D15-0155-4DAF-8524-C1699E621BC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C54FC411-EB1F-416C-AB51-1BCC32A3D8A7}"/>
              </a:ext>
            </a:extLst>
          </p:cNvPr>
          <p:cNvSpPr>
            <a:spLocks noGrp="1"/>
          </p:cNvSpPr>
          <p:nvPr>
            <p:ph type="sldNum" sz="quarter" idx="12"/>
          </p:nvPr>
        </p:nvSpPr>
        <p:spPr/>
        <p:txBody>
          <a:bodyPr/>
          <a:lstStyle/>
          <a:p>
            <a:fld id="{540B2101-D6FD-426F-A720-5635057252BB}" type="slidenum">
              <a:rPr lang="vi-VN" smtClean="0"/>
              <a:t>‹#›</a:t>
            </a:fld>
            <a:endParaRPr lang="vi-VN"/>
          </a:p>
        </p:txBody>
      </p:sp>
    </p:spTree>
    <p:extLst>
      <p:ext uri="{BB962C8B-B14F-4D97-AF65-F5344CB8AC3E}">
        <p14:creationId xmlns:p14="http://schemas.microsoft.com/office/powerpoint/2010/main" val="33958079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ltLang="en-US">
              <a:solidFill>
                <a:srgbClr val="E7DEC9">
                  <a:shade val="50000"/>
                  <a:satMod val="200000"/>
                </a:srgbClr>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ltLang="en-US">
              <a:solidFill>
                <a:srgbClr val="E7DEC9">
                  <a:shade val="50000"/>
                  <a:satMod val="200000"/>
                </a:srgbClr>
              </a:solidFill>
            </a:endParaRPr>
          </a:p>
        </p:txBody>
      </p:sp>
      <p:sp>
        <p:nvSpPr>
          <p:cNvPr id="6" name="Slide Number Placeholder 21"/>
          <p:cNvSpPr>
            <a:spLocks noGrp="1"/>
          </p:cNvSpPr>
          <p:nvPr>
            <p:ph type="sldNum" sz="quarter" idx="12"/>
          </p:nvPr>
        </p:nvSpPr>
        <p:spPr/>
        <p:txBody>
          <a:bodyPr/>
          <a:lstStyle>
            <a:lvl1pPr>
              <a:defRPr/>
            </a:lvl1pPr>
          </a:lstStyle>
          <a:p>
            <a:pPr>
              <a:defRPr/>
            </a:pPr>
            <a:fld id="{DE0D58B8-DDCC-4FB6-AB1C-59318F3DF58E}" type="slidenum">
              <a:rPr lang="en-US" altLang="en-US">
                <a:solidFill>
                  <a:srgbClr val="E7DEC9">
                    <a:shade val="50000"/>
                    <a:satMod val="200000"/>
                  </a:srgbClr>
                </a:solidFill>
              </a:rPr>
              <a:pPr>
                <a:defRPr/>
              </a:pPr>
              <a:t>‹#›</a:t>
            </a:fld>
            <a:endParaRPr lang="en-US" altLang="en-US">
              <a:solidFill>
                <a:srgbClr val="E7DEC9">
                  <a:shade val="50000"/>
                  <a:satMod val="200000"/>
                </a:srgbClr>
              </a:solidFill>
            </a:endParaRPr>
          </a:p>
        </p:txBody>
      </p:sp>
    </p:spTree>
    <p:extLst>
      <p:ext uri="{BB962C8B-B14F-4D97-AF65-F5344CB8AC3E}">
        <p14:creationId xmlns:p14="http://schemas.microsoft.com/office/powerpoint/2010/main" val="708296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3043767" y="0"/>
            <a:ext cx="9144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defRPr/>
            </a:pPr>
            <a:endParaRPr lang="en-US" sz="3200" b="1">
              <a:solidFill>
                <a:prstClr val="white"/>
              </a:solidFill>
            </a:endParaRPr>
          </a:p>
        </p:txBody>
      </p:sp>
      <p:sp>
        <p:nvSpPr>
          <p:cNvPr id="5" name="Rectangle 4"/>
          <p:cNvSpPr/>
          <p:nvPr/>
        </p:nvSpPr>
        <p:spPr bwMode="invGray">
          <a:xfrm>
            <a:off x="3048000" y="0"/>
            <a:ext cx="1016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defRPr/>
            </a:pPr>
            <a:endParaRPr lang="en-US" sz="3200" b="1">
              <a:solidFill>
                <a:prstClr val="white"/>
              </a:solidFill>
            </a:endParaRPr>
          </a:p>
        </p:txBody>
      </p:sp>
      <p:sp>
        <p:nvSpPr>
          <p:cNvPr id="6" name="Oval 5"/>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fontAlgn="base">
              <a:spcBef>
                <a:spcPct val="20000"/>
              </a:spcBef>
              <a:spcAft>
                <a:spcPct val="0"/>
              </a:spcAft>
              <a:defRPr/>
            </a:pPr>
            <a:endParaRPr lang="en-US" sz="3200" b="1">
              <a:solidFill>
                <a:prstClr val="black"/>
              </a:solidFill>
            </a:endParaRPr>
          </a:p>
        </p:txBody>
      </p:sp>
      <p:sp>
        <p:nvSpPr>
          <p:cNvPr id="7" name="Oval 6"/>
          <p:cNvSpPr/>
          <p:nvPr/>
        </p:nvSpPr>
        <p:spPr>
          <a:xfrm>
            <a:off x="3210985" y="2746375"/>
            <a:ext cx="84667"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fontAlgn="base">
              <a:spcBef>
                <a:spcPct val="20000"/>
              </a:spcBef>
              <a:spcAft>
                <a:spcPct val="0"/>
              </a:spcAft>
              <a:defRPr/>
            </a:pPr>
            <a:endParaRPr lang="en-US" sz="3200" b="1">
              <a:solidFill>
                <a:prstClr val="black"/>
              </a:solidFill>
            </a:endParaRPr>
          </a:p>
        </p:txBody>
      </p:sp>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lang="en-US"/>
              <a:t>Click to edit Master title style</a:t>
            </a:r>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8" name="Date Placeholder 3"/>
          <p:cNvSpPr>
            <a:spLocks noGrp="1"/>
          </p:cNvSpPr>
          <p:nvPr>
            <p:ph type="dt" sz="half" idx="10"/>
          </p:nvPr>
        </p:nvSpPr>
        <p:spPr/>
        <p:txBody>
          <a:bodyPr/>
          <a:lstStyle>
            <a:lvl1pPr>
              <a:defRPr/>
            </a:lvl1pPr>
            <a:extLst/>
          </a:lstStyle>
          <a:p>
            <a:pPr>
              <a:defRPr/>
            </a:pPr>
            <a:endParaRPr lang="en-US">
              <a:solidFill>
                <a:srgbClr val="E7DEC9">
                  <a:shade val="50000"/>
                  <a:satMod val="200000"/>
                </a:srgbClr>
              </a:solidFill>
            </a:endParaRPr>
          </a:p>
        </p:txBody>
      </p:sp>
      <p:sp>
        <p:nvSpPr>
          <p:cNvPr id="9" name="Footer Placeholder 4"/>
          <p:cNvSpPr>
            <a:spLocks noGrp="1"/>
          </p:cNvSpPr>
          <p:nvPr>
            <p:ph type="ftr" sz="quarter" idx="11"/>
          </p:nvPr>
        </p:nvSpPr>
        <p:spPr/>
        <p:txBody>
          <a:bodyPr/>
          <a:lstStyle>
            <a:lvl1pPr>
              <a:defRPr/>
            </a:lvl1pPr>
            <a:extLst/>
          </a:lstStyle>
          <a:p>
            <a:pPr>
              <a:defRPr/>
            </a:pPr>
            <a:endParaRPr lang="en-US">
              <a:solidFill>
                <a:srgbClr val="E7DEC9">
                  <a:shade val="50000"/>
                  <a:satMod val="200000"/>
                </a:srgbClr>
              </a:solidFill>
            </a:endParaRPr>
          </a:p>
        </p:txBody>
      </p:sp>
      <p:sp>
        <p:nvSpPr>
          <p:cNvPr id="10" name="Slide Number Placeholder 5"/>
          <p:cNvSpPr>
            <a:spLocks noGrp="1"/>
          </p:cNvSpPr>
          <p:nvPr>
            <p:ph type="sldNum" sz="quarter" idx="12"/>
          </p:nvPr>
        </p:nvSpPr>
        <p:spPr/>
        <p:txBody>
          <a:bodyPr/>
          <a:lstStyle>
            <a:lvl1pPr>
              <a:defRPr/>
            </a:lvl1pPr>
            <a:extLst/>
          </a:lstStyle>
          <a:p>
            <a:pPr>
              <a:defRPr/>
            </a:pPr>
            <a:fld id="{4817EB26-7219-4644-981D-2254557FD080}" type="slidenum">
              <a:rPr lang="en-US">
                <a:solidFill>
                  <a:srgbClr val="E7DEC9">
                    <a:shade val="50000"/>
                    <a:satMod val="200000"/>
                  </a:srgbClr>
                </a:solidFill>
              </a:rPr>
              <a:pPr>
                <a:def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3231609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lang="en-US"/>
              <a:t>Click to edit Master title style</a:t>
            </a:r>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ltLang="en-US">
              <a:solidFill>
                <a:srgbClr val="E7DEC9">
                  <a:shade val="50000"/>
                  <a:satMod val="200000"/>
                </a:srgbClr>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ltLang="en-US">
              <a:solidFill>
                <a:srgbClr val="E7DEC9">
                  <a:shade val="50000"/>
                  <a:satMod val="200000"/>
                </a:srgbClr>
              </a:solidFill>
            </a:endParaRPr>
          </a:p>
        </p:txBody>
      </p:sp>
      <p:sp>
        <p:nvSpPr>
          <p:cNvPr id="7" name="Slide Number Placeholder 21"/>
          <p:cNvSpPr>
            <a:spLocks noGrp="1"/>
          </p:cNvSpPr>
          <p:nvPr>
            <p:ph type="sldNum" sz="quarter" idx="12"/>
          </p:nvPr>
        </p:nvSpPr>
        <p:spPr/>
        <p:txBody>
          <a:bodyPr/>
          <a:lstStyle>
            <a:lvl1pPr>
              <a:defRPr/>
            </a:lvl1pPr>
          </a:lstStyle>
          <a:p>
            <a:pPr>
              <a:defRPr/>
            </a:pPr>
            <a:fld id="{F44508EB-AFC0-4B2D-BC57-F2B875883A46}" type="slidenum">
              <a:rPr lang="en-US" altLang="en-US">
                <a:solidFill>
                  <a:srgbClr val="E7DEC9">
                    <a:shade val="50000"/>
                    <a:satMod val="200000"/>
                  </a:srgbClr>
                </a:solidFill>
              </a:rPr>
              <a:pPr>
                <a:defRPr/>
              </a:pPr>
              <a:t>‹#›</a:t>
            </a:fld>
            <a:endParaRPr lang="en-US" altLang="en-US">
              <a:solidFill>
                <a:srgbClr val="E7DEC9">
                  <a:shade val="50000"/>
                  <a:satMod val="200000"/>
                </a:srgbClr>
              </a:solidFill>
            </a:endParaRPr>
          </a:p>
        </p:txBody>
      </p:sp>
    </p:spTree>
    <p:extLst>
      <p:ext uri="{BB962C8B-B14F-4D97-AF65-F5344CB8AC3E}">
        <p14:creationId xmlns:p14="http://schemas.microsoft.com/office/powerpoint/2010/main" val="28798918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lstStyle>
            <a:lvl1pPr algn="ctr">
              <a:defRPr sz="4500" b="1" cap="none" baseline="0"/>
            </a:lvl1pPr>
            <a:extLst/>
          </a:lstStyle>
          <a:p>
            <a:r>
              <a:rPr lang="en-US"/>
              <a:t>Click to edit Master title style</a:t>
            </a:r>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extLst/>
          </a:lstStyle>
          <a:p>
            <a:pPr>
              <a:defRPr/>
            </a:pPr>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lvl1pPr>
              <a:defRPr/>
            </a:lvl1pPr>
            <a:extLst/>
          </a:lstStyle>
          <a:p>
            <a:pPr>
              <a:defRPr/>
            </a:pPr>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lvl1pPr>
              <a:defRPr/>
            </a:lvl1pPr>
            <a:extLst/>
          </a:lstStyle>
          <a:p>
            <a:pPr>
              <a:defRPr/>
            </a:pPr>
            <a:fld id="{F0012FF0-411D-452F-BD23-CB352172FE54}" type="slidenum">
              <a:rPr lang="en-US">
                <a:solidFill>
                  <a:srgbClr val="E7DEC9">
                    <a:shade val="50000"/>
                    <a:satMod val="200000"/>
                  </a:srgbClr>
                </a:solidFill>
              </a:rPr>
              <a:pPr>
                <a:def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0964448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ltLang="en-US">
              <a:solidFill>
                <a:srgbClr val="E7DEC9">
                  <a:shade val="50000"/>
                  <a:satMod val="200000"/>
                </a:srgbClr>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ltLang="en-US">
              <a:solidFill>
                <a:srgbClr val="E7DEC9">
                  <a:shade val="50000"/>
                  <a:satMod val="200000"/>
                </a:srgbClr>
              </a:solidFill>
            </a:endParaRPr>
          </a:p>
        </p:txBody>
      </p:sp>
      <p:sp>
        <p:nvSpPr>
          <p:cNvPr id="5" name="Slide Number Placeholder 21"/>
          <p:cNvSpPr>
            <a:spLocks noGrp="1"/>
          </p:cNvSpPr>
          <p:nvPr>
            <p:ph type="sldNum" sz="quarter" idx="12"/>
          </p:nvPr>
        </p:nvSpPr>
        <p:spPr/>
        <p:txBody>
          <a:bodyPr/>
          <a:lstStyle>
            <a:lvl1pPr>
              <a:defRPr/>
            </a:lvl1pPr>
          </a:lstStyle>
          <a:p>
            <a:pPr>
              <a:defRPr/>
            </a:pPr>
            <a:fld id="{5C56F8FD-8086-4C5A-BA74-702F1AEF5F94}" type="slidenum">
              <a:rPr lang="en-US" altLang="en-US">
                <a:solidFill>
                  <a:srgbClr val="E7DEC9">
                    <a:shade val="50000"/>
                    <a:satMod val="200000"/>
                  </a:srgbClr>
                </a:solidFill>
              </a:rPr>
              <a:pPr>
                <a:defRPr/>
              </a:pPr>
              <a:t>‹#›</a:t>
            </a:fld>
            <a:endParaRPr lang="en-US" altLang="en-US">
              <a:solidFill>
                <a:srgbClr val="E7DEC9">
                  <a:shade val="50000"/>
                  <a:satMod val="200000"/>
                </a:srgbClr>
              </a:solidFill>
            </a:endParaRPr>
          </a:p>
        </p:txBody>
      </p:sp>
    </p:spTree>
    <p:extLst>
      <p:ext uri="{BB962C8B-B14F-4D97-AF65-F5344CB8AC3E}">
        <p14:creationId xmlns:p14="http://schemas.microsoft.com/office/powerpoint/2010/main" val="42306273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352553" y="0"/>
            <a:ext cx="10839449"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defRPr/>
            </a:pPr>
            <a:endParaRPr lang="en-US" sz="3200" b="1">
              <a:solidFill>
                <a:prstClr val="white"/>
              </a:solidFill>
            </a:endParaRPr>
          </a:p>
        </p:txBody>
      </p:sp>
      <p:sp>
        <p:nvSpPr>
          <p:cNvPr id="3" name="Rectangle 2"/>
          <p:cNvSpPr/>
          <p:nvPr/>
        </p:nvSpPr>
        <p:spPr bwMode="invGray">
          <a:xfrm>
            <a:off x="1352553" y="0"/>
            <a:ext cx="97367"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defRPr/>
            </a:pPr>
            <a:endParaRPr lang="en-US" sz="3200" b="1">
              <a:solidFill>
                <a:prstClr val="white"/>
              </a:solidFill>
            </a:endParaRPr>
          </a:p>
        </p:txBody>
      </p:sp>
      <p:sp>
        <p:nvSpPr>
          <p:cNvPr id="4" name="Date Placeholder 1"/>
          <p:cNvSpPr>
            <a:spLocks noGrp="1"/>
          </p:cNvSpPr>
          <p:nvPr>
            <p:ph type="dt" sz="half" idx="10"/>
          </p:nvPr>
        </p:nvSpPr>
        <p:spPr/>
        <p:txBody>
          <a:bodyPr/>
          <a:lstStyle>
            <a:lvl1pPr>
              <a:defRPr/>
            </a:lvl1pPr>
            <a:extLst/>
          </a:lstStyle>
          <a:p>
            <a:pPr>
              <a:defRPr/>
            </a:pPr>
            <a:endParaRPr lang="en-US">
              <a:solidFill>
                <a:srgbClr val="E7DEC9">
                  <a:shade val="50000"/>
                  <a:satMod val="200000"/>
                </a:srgbClr>
              </a:solidFill>
            </a:endParaRPr>
          </a:p>
        </p:txBody>
      </p:sp>
      <p:sp>
        <p:nvSpPr>
          <p:cNvPr id="5" name="Footer Placeholder 2"/>
          <p:cNvSpPr>
            <a:spLocks noGrp="1"/>
          </p:cNvSpPr>
          <p:nvPr>
            <p:ph type="ftr" sz="quarter" idx="11"/>
          </p:nvPr>
        </p:nvSpPr>
        <p:spPr/>
        <p:txBody>
          <a:bodyPr/>
          <a:lstStyle>
            <a:lvl1pPr>
              <a:defRPr/>
            </a:lvl1pPr>
            <a:extLst/>
          </a:lstStyle>
          <a:p>
            <a:pPr>
              <a:defRPr/>
            </a:pPr>
            <a:endParaRPr lang="en-US">
              <a:solidFill>
                <a:srgbClr val="E7DEC9">
                  <a:shade val="50000"/>
                  <a:satMod val="200000"/>
                </a:srgbClr>
              </a:solidFill>
            </a:endParaRPr>
          </a:p>
        </p:txBody>
      </p:sp>
      <p:sp>
        <p:nvSpPr>
          <p:cNvPr id="6" name="Slide Number Placeholder 3"/>
          <p:cNvSpPr>
            <a:spLocks noGrp="1"/>
          </p:cNvSpPr>
          <p:nvPr>
            <p:ph type="sldNum" sz="quarter" idx="12"/>
          </p:nvPr>
        </p:nvSpPr>
        <p:spPr/>
        <p:txBody>
          <a:bodyPr/>
          <a:lstStyle>
            <a:lvl1pPr>
              <a:defRPr/>
            </a:lvl1pPr>
            <a:extLst/>
          </a:lstStyle>
          <a:p>
            <a:pPr>
              <a:defRPr/>
            </a:pPr>
            <a:fld id="{61DB8506-5FF6-41D9-9982-1EBFFDD60BAE}" type="slidenum">
              <a:rPr lang="en-US">
                <a:solidFill>
                  <a:srgbClr val="E7DEC9">
                    <a:shade val="50000"/>
                    <a:satMod val="200000"/>
                  </a:srgbClr>
                </a:solidFill>
              </a:rPr>
              <a:pPr>
                <a:def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552936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lang="en-US"/>
              <a:t>Click to edit Master title style</a:t>
            </a:r>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609600" y="2133603"/>
            <a:ext cx="10871200" cy="3992563"/>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lvl1pPr>
              <a:defRPr/>
            </a:lvl1pPr>
            <a:extLst/>
          </a:lstStyle>
          <a:p>
            <a:pPr>
              <a:defRPr/>
            </a:pPr>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B9BC6A2A-3F96-43CC-A7BA-2B3969DF5556}" type="slidenum">
              <a:rPr lang="en-US">
                <a:solidFill>
                  <a:srgbClr val="E7DEC9">
                    <a:shade val="50000"/>
                    <a:satMod val="200000"/>
                  </a:srgbClr>
                </a:solidFill>
              </a:rPr>
              <a:pPr>
                <a:def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6720358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p>
            <a:pPr indent="-283464" fontAlgn="base">
              <a:lnSpc>
                <a:spcPts val="3000"/>
              </a:lnSpc>
              <a:spcBef>
                <a:spcPts val="600"/>
              </a:spcBef>
              <a:spcAft>
                <a:spcPct val="0"/>
              </a:spcAft>
              <a:buClr>
                <a:srgbClr val="3891A7"/>
              </a:buClr>
              <a:buSzPct val="80000"/>
              <a:buFont typeface="Wingdings 2"/>
              <a:buNone/>
              <a:defRPr/>
            </a:pPr>
            <a:endParaRPr lang="en-US" sz="3200" b="1">
              <a:solidFill>
                <a:prstClr val="black"/>
              </a:solidFill>
              <a:cs typeface="Arial" charset="0"/>
            </a:endParaRPr>
          </a:p>
        </p:txBody>
      </p:sp>
      <p:sp>
        <p:nvSpPr>
          <p:cNvPr id="6" name="Flowchart: Process 5"/>
          <p:cNvSpPr/>
          <p:nvPr/>
        </p:nvSpPr>
        <p:spPr>
          <a:xfrm rot="19468671">
            <a:off x="529167" y="954091"/>
            <a:ext cx="9144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defRPr/>
            </a:pPr>
            <a:endParaRPr lang="en-US" sz="3200" b="1">
              <a:solidFill>
                <a:prstClr val="white"/>
              </a:solidFill>
            </a:endParaRPr>
          </a:p>
        </p:txBody>
      </p:sp>
      <p:sp>
        <p:nvSpPr>
          <p:cNvPr id="7" name="Flowchart: Process 6"/>
          <p:cNvSpPr/>
          <p:nvPr/>
        </p:nvSpPr>
        <p:spPr>
          <a:xfrm rot="2103354" flipH="1">
            <a:off x="6671735" y="936625"/>
            <a:ext cx="865717"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defRPr/>
            </a:pPr>
            <a:endParaRPr lang="en-US" sz="3200" b="1" dirty="0">
              <a:solidFill>
                <a:prstClr val="white"/>
              </a:solidFill>
            </a:endParaRPr>
          </a:p>
        </p:txBody>
      </p:sp>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lang="en-US"/>
              <a:t>Click to edit Master title style</a:t>
            </a:r>
          </a:p>
        </p:txBody>
      </p:sp>
      <p:sp>
        <p:nvSpPr>
          <p:cNvPr id="3" name="Picture Placeholder 2"/>
          <p:cNvSpPr>
            <a:spLocks noGrp="1"/>
          </p:cNvSpPr>
          <p:nvPr>
            <p:ph type="pic" idx="1"/>
          </p:nvPr>
        </p:nvSpPr>
        <p:spPr>
          <a:xfrm>
            <a:off x="1117600" y="1143006"/>
            <a:ext cx="58928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8" name="Date Placeholder 4"/>
          <p:cNvSpPr>
            <a:spLocks noGrp="1"/>
          </p:cNvSpPr>
          <p:nvPr>
            <p:ph type="dt" sz="half" idx="10"/>
          </p:nvPr>
        </p:nvSpPr>
        <p:spPr/>
        <p:txBody>
          <a:bodyPr/>
          <a:lstStyle>
            <a:lvl1pPr>
              <a:defRPr/>
            </a:lvl1pPr>
            <a:extLst/>
          </a:lstStyle>
          <a:p>
            <a:pPr>
              <a:defRPr/>
            </a:pPr>
            <a:endParaRPr lang="en-US">
              <a:solidFill>
                <a:srgbClr val="E7DEC9">
                  <a:shade val="50000"/>
                  <a:satMod val="200000"/>
                </a:srgbClr>
              </a:solidFill>
            </a:endParaRPr>
          </a:p>
        </p:txBody>
      </p:sp>
      <p:sp>
        <p:nvSpPr>
          <p:cNvPr id="9" name="Footer Placeholder 5"/>
          <p:cNvSpPr>
            <a:spLocks noGrp="1"/>
          </p:cNvSpPr>
          <p:nvPr>
            <p:ph type="ftr" sz="quarter" idx="11"/>
          </p:nvPr>
        </p:nvSpPr>
        <p:spPr/>
        <p:txBody>
          <a:bodyPr/>
          <a:lstStyle>
            <a:lvl1pPr>
              <a:defRPr/>
            </a:lvl1pPr>
            <a:extLst/>
          </a:lstStyle>
          <a:p>
            <a:pPr>
              <a:defRPr/>
            </a:pPr>
            <a:endParaRPr lang="en-US">
              <a:solidFill>
                <a:srgbClr val="E7DEC9">
                  <a:shade val="50000"/>
                  <a:satMod val="200000"/>
                </a:srgbClr>
              </a:solidFill>
            </a:endParaRPr>
          </a:p>
        </p:txBody>
      </p:sp>
      <p:sp>
        <p:nvSpPr>
          <p:cNvPr id="10" name="Slide Number Placeholder 6"/>
          <p:cNvSpPr>
            <a:spLocks noGrp="1"/>
          </p:cNvSpPr>
          <p:nvPr>
            <p:ph type="sldNum" sz="quarter" idx="12"/>
          </p:nvPr>
        </p:nvSpPr>
        <p:spPr/>
        <p:txBody>
          <a:bodyPr/>
          <a:lstStyle>
            <a:lvl1pPr>
              <a:defRPr/>
            </a:lvl1pPr>
            <a:extLst/>
          </a:lstStyle>
          <a:p>
            <a:pPr>
              <a:defRPr/>
            </a:pPr>
            <a:fld id="{32FF700D-7817-4E30-82FB-B0B425801D02}" type="slidenum">
              <a:rPr lang="en-US">
                <a:solidFill>
                  <a:srgbClr val="E7DEC9">
                    <a:shade val="50000"/>
                    <a:satMod val="200000"/>
                  </a:srgbClr>
                </a:solidFill>
              </a:rPr>
              <a:pPr>
                <a:def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6298549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ltLang="en-US">
              <a:solidFill>
                <a:srgbClr val="E7DEC9">
                  <a:shade val="50000"/>
                  <a:satMod val="200000"/>
                </a:srgbClr>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ltLang="en-US">
              <a:solidFill>
                <a:srgbClr val="E7DEC9">
                  <a:shade val="50000"/>
                  <a:satMod val="200000"/>
                </a:srgbClr>
              </a:solidFill>
            </a:endParaRPr>
          </a:p>
        </p:txBody>
      </p:sp>
      <p:sp>
        <p:nvSpPr>
          <p:cNvPr id="6" name="Slide Number Placeholder 21"/>
          <p:cNvSpPr>
            <a:spLocks noGrp="1"/>
          </p:cNvSpPr>
          <p:nvPr>
            <p:ph type="sldNum" sz="quarter" idx="12"/>
          </p:nvPr>
        </p:nvSpPr>
        <p:spPr/>
        <p:txBody>
          <a:bodyPr/>
          <a:lstStyle>
            <a:lvl1pPr>
              <a:defRPr/>
            </a:lvl1pPr>
          </a:lstStyle>
          <a:p>
            <a:pPr>
              <a:defRPr/>
            </a:pPr>
            <a:fld id="{E7546E22-6041-4A09-BB7F-98D1C7D81360}" type="slidenum">
              <a:rPr lang="en-US" altLang="en-US">
                <a:solidFill>
                  <a:srgbClr val="E7DEC9">
                    <a:shade val="50000"/>
                    <a:satMod val="200000"/>
                  </a:srgbClr>
                </a:solidFill>
              </a:rPr>
              <a:pPr>
                <a:defRPr/>
              </a:pPr>
              <a:t>‹#›</a:t>
            </a:fld>
            <a:endParaRPr lang="en-US" altLang="en-US">
              <a:solidFill>
                <a:srgbClr val="E7DEC9">
                  <a:shade val="50000"/>
                  <a:satMod val="200000"/>
                </a:srgbClr>
              </a:solidFill>
            </a:endParaRPr>
          </a:p>
        </p:txBody>
      </p:sp>
    </p:spTree>
    <p:extLst>
      <p:ext uri="{BB962C8B-B14F-4D97-AF65-F5344CB8AC3E}">
        <p14:creationId xmlns:p14="http://schemas.microsoft.com/office/powerpoint/2010/main" val="16743687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2"/>
            <a:ext cx="2438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274643"/>
            <a:ext cx="7416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ltLang="en-US">
              <a:solidFill>
                <a:srgbClr val="E7DEC9">
                  <a:shade val="50000"/>
                  <a:satMod val="200000"/>
                </a:srgbClr>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ltLang="en-US">
              <a:solidFill>
                <a:srgbClr val="E7DEC9">
                  <a:shade val="50000"/>
                  <a:satMod val="200000"/>
                </a:srgbClr>
              </a:solidFill>
            </a:endParaRPr>
          </a:p>
        </p:txBody>
      </p:sp>
      <p:sp>
        <p:nvSpPr>
          <p:cNvPr id="6" name="Slide Number Placeholder 21"/>
          <p:cNvSpPr>
            <a:spLocks noGrp="1"/>
          </p:cNvSpPr>
          <p:nvPr>
            <p:ph type="sldNum" sz="quarter" idx="12"/>
          </p:nvPr>
        </p:nvSpPr>
        <p:spPr/>
        <p:txBody>
          <a:bodyPr/>
          <a:lstStyle>
            <a:lvl1pPr>
              <a:defRPr/>
            </a:lvl1pPr>
          </a:lstStyle>
          <a:p>
            <a:pPr>
              <a:defRPr/>
            </a:pPr>
            <a:fld id="{09DF5585-5B65-4BB2-A79D-F06FFD1DE32A}" type="slidenum">
              <a:rPr lang="en-US" altLang="en-US">
                <a:solidFill>
                  <a:srgbClr val="E7DEC9">
                    <a:shade val="50000"/>
                    <a:satMod val="200000"/>
                  </a:srgbClr>
                </a:solidFill>
              </a:rPr>
              <a:pPr>
                <a:defRPr/>
              </a:pPr>
              <a:t>‹#›</a:t>
            </a:fld>
            <a:endParaRPr lang="en-US" altLang="en-US">
              <a:solidFill>
                <a:srgbClr val="E7DEC9">
                  <a:shade val="50000"/>
                  <a:satMod val="200000"/>
                </a:srgbClr>
              </a:solidFill>
            </a:endParaRPr>
          </a:p>
        </p:txBody>
      </p:sp>
    </p:spTree>
    <p:extLst>
      <p:ext uri="{BB962C8B-B14F-4D97-AF65-F5344CB8AC3E}">
        <p14:creationId xmlns:p14="http://schemas.microsoft.com/office/powerpoint/2010/main" val="2164186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2FF23B-E5A3-464F-987B-8ED64CB9975A}"/>
              </a:ext>
            </a:extLst>
          </p:cNvPr>
          <p:cNvSpPr>
            <a:spLocks noGrp="1"/>
          </p:cNvSpPr>
          <p:nvPr>
            <p:ph type="dt" sz="half" idx="10"/>
          </p:nvPr>
        </p:nvSpPr>
        <p:spPr/>
        <p:txBody>
          <a:bodyPr/>
          <a:lstStyle/>
          <a:p>
            <a:fld id="{B6EEE12C-E45B-45A9-AC95-A943FC7FD3FC}" type="datetimeFigureOut">
              <a:rPr lang="vi-VN" smtClean="0"/>
              <a:t>19/08/2022</a:t>
            </a:fld>
            <a:endParaRPr lang="vi-VN"/>
          </a:p>
        </p:txBody>
      </p:sp>
      <p:sp>
        <p:nvSpPr>
          <p:cNvPr id="3" name="Footer Placeholder 2">
            <a:extLst>
              <a:ext uri="{FF2B5EF4-FFF2-40B4-BE49-F238E27FC236}">
                <a16:creationId xmlns:a16="http://schemas.microsoft.com/office/drawing/2014/main" id="{49E39E95-47F6-482A-9A88-DD6E8AE46223}"/>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556404AF-D6FD-48DD-8CD0-064A80E65D80}"/>
              </a:ext>
            </a:extLst>
          </p:cNvPr>
          <p:cNvSpPr>
            <a:spLocks noGrp="1"/>
          </p:cNvSpPr>
          <p:nvPr>
            <p:ph type="sldNum" sz="quarter" idx="12"/>
          </p:nvPr>
        </p:nvSpPr>
        <p:spPr/>
        <p:txBody>
          <a:bodyPr/>
          <a:lstStyle/>
          <a:p>
            <a:fld id="{540B2101-D6FD-426F-A720-5635057252BB}" type="slidenum">
              <a:rPr lang="vi-VN" smtClean="0"/>
              <a:t>‹#›</a:t>
            </a:fld>
            <a:endParaRPr lang="vi-VN"/>
          </a:p>
        </p:txBody>
      </p:sp>
    </p:spTree>
    <p:extLst>
      <p:ext uri="{BB962C8B-B14F-4D97-AF65-F5344CB8AC3E}">
        <p14:creationId xmlns:p14="http://schemas.microsoft.com/office/powerpoint/2010/main" val="18697798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Oval 3"/>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fontAlgn="base">
              <a:spcBef>
                <a:spcPct val="20000"/>
              </a:spcBef>
              <a:spcAft>
                <a:spcPct val="0"/>
              </a:spcAft>
              <a:defRPr/>
            </a:pPr>
            <a:endParaRPr lang="en-US" sz="3200" b="1">
              <a:solidFill>
                <a:prstClr val="black"/>
              </a:solidFill>
            </a:endParaRPr>
          </a:p>
        </p:txBody>
      </p:sp>
      <p:sp>
        <p:nvSpPr>
          <p:cNvPr id="5" name="Oval 4"/>
          <p:cNvSpPr/>
          <p:nvPr/>
        </p:nvSpPr>
        <p:spPr>
          <a:xfrm>
            <a:off x="1543051" y="1344614"/>
            <a:ext cx="84667"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fontAlgn="base">
              <a:spcBef>
                <a:spcPct val="20000"/>
              </a:spcBef>
              <a:spcAft>
                <a:spcPct val="0"/>
              </a:spcAft>
              <a:defRPr/>
            </a:pPr>
            <a:endParaRPr lang="en-US" sz="3200" b="1">
              <a:solidFill>
                <a:prstClr val="black"/>
              </a:solidFill>
            </a:endParaRPr>
          </a:p>
        </p:txBody>
      </p:sp>
      <p:sp>
        <p:nvSpPr>
          <p:cNvPr id="14" name="Title 13"/>
          <p:cNvSpPr>
            <a:spLocks noGrp="1"/>
          </p:cNvSpPr>
          <p:nvPr>
            <p:ph type="ctrTitle"/>
          </p:nvPr>
        </p:nvSpPr>
        <p:spPr>
          <a:xfrm>
            <a:off x="1910080" y="359898"/>
            <a:ext cx="9875520" cy="1472184"/>
          </a:xfrm>
        </p:spPr>
        <p:txBody>
          <a:bodyPr anchor="b"/>
          <a:lstStyle>
            <a:lvl1pPr algn="l">
              <a:defRPr/>
            </a:lvl1pPr>
            <a:extLst/>
          </a:lstStyle>
          <a:p>
            <a:r>
              <a:rPr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6" name="Date Placeholder 6"/>
          <p:cNvSpPr>
            <a:spLocks noGrp="1"/>
          </p:cNvSpPr>
          <p:nvPr>
            <p:ph type="dt" sz="half" idx="10"/>
          </p:nvPr>
        </p:nvSpPr>
        <p:spPr/>
        <p:txBody>
          <a:bodyPr/>
          <a:lstStyle>
            <a:lvl1pPr>
              <a:defRPr/>
            </a:lvl1pPr>
            <a:extLst/>
          </a:lstStyle>
          <a:p>
            <a:pPr>
              <a:defRPr/>
            </a:pPr>
            <a:endParaRPr lang="en-US">
              <a:solidFill>
                <a:srgbClr val="E7DEC9">
                  <a:shade val="50000"/>
                  <a:satMod val="200000"/>
                </a:srgbClr>
              </a:solidFill>
            </a:endParaRPr>
          </a:p>
        </p:txBody>
      </p:sp>
      <p:sp>
        <p:nvSpPr>
          <p:cNvPr id="7" name="Footer Placeholder 19"/>
          <p:cNvSpPr>
            <a:spLocks noGrp="1"/>
          </p:cNvSpPr>
          <p:nvPr>
            <p:ph type="ftr" sz="quarter" idx="11"/>
          </p:nvPr>
        </p:nvSpPr>
        <p:spPr/>
        <p:txBody>
          <a:bodyPr/>
          <a:lstStyle>
            <a:lvl1pPr>
              <a:defRPr/>
            </a:lvl1pPr>
            <a:extLst/>
          </a:lstStyle>
          <a:p>
            <a:pPr>
              <a:defRPr/>
            </a:pPr>
            <a:endParaRPr lang="en-US">
              <a:solidFill>
                <a:srgbClr val="E7DEC9">
                  <a:shade val="50000"/>
                  <a:satMod val="200000"/>
                </a:srgbClr>
              </a:solidFill>
            </a:endParaRPr>
          </a:p>
        </p:txBody>
      </p:sp>
      <p:sp>
        <p:nvSpPr>
          <p:cNvPr id="8" name="Slide Number Placeholder 9"/>
          <p:cNvSpPr>
            <a:spLocks noGrp="1"/>
          </p:cNvSpPr>
          <p:nvPr>
            <p:ph type="sldNum" sz="quarter" idx="12"/>
          </p:nvPr>
        </p:nvSpPr>
        <p:spPr/>
        <p:txBody>
          <a:bodyPr/>
          <a:lstStyle>
            <a:lvl1pPr>
              <a:defRPr/>
            </a:lvl1pPr>
            <a:extLst/>
          </a:lstStyle>
          <a:p>
            <a:pPr>
              <a:defRPr/>
            </a:pPr>
            <a:fld id="{08487C61-A696-4888-B3F7-BF1CC7381647}" type="slidenum">
              <a:rPr lang="en-US">
                <a:solidFill>
                  <a:srgbClr val="E7DEC9">
                    <a:shade val="50000"/>
                    <a:satMod val="200000"/>
                  </a:srgbClr>
                </a:solidFill>
              </a:rPr>
              <a:pPr>
                <a:def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2921284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ltLang="en-US">
              <a:solidFill>
                <a:srgbClr val="E7DEC9">
                  <a:shade val="50000"/>
                  <a:satMod val="200000"/>
                </a:srgbClr>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ltLang="en-US">
              <a:solidFill>
                <a:srgbClr val="E7DEC9">
                  <a:shade val="50000"/>
                  <a:satMod val="200000"/>
                </a:srgbClr>
              </a:solidFill>
            </a:endParaRPr>
          </a:p>
        </p:txBody>
      </p:sp>
      <p:sp>
        <p:nvSpPr>
          <p:cNvPr id="6" name="Slide Number Placeholder 21"/>
          <p:cNvSpPr>
            <a:spLocks noGrp="1"/>
          </p:cNvSpPr>
          <p:nvPr>
            <p:ph type="sldNum" sz="quarter" idx="12"/>
          </p:nvPr>
        </p:nvSpPr>
        <p:spPr/>
        <p:txBody>
          <a:bodyPr/>
          <a:lstStyle>
            <a:lvl1pPr>
              <a:defRPr/>
            </a:lvl1pPr>
          </a:lstStyle>
          <a:p>
            <a:pPr>
              <a:defRPr/>
            </a:pPr>
            <a:fld id="{DE0D58B8-DDCC-4FB6-AB1C-59318F3DF58E}" type="slidenum">
              <a:rPr lang="en-US" altLang="en-US">
                <a:solidFill>
                  <a:srgbClr val="E7DEC9">
                    <a:shade val="50000"/>
                    <a:satMod val="200000"/>
                  </a:srgbClr>
                </a:solidFill>
              </a:rPr>
              <a:pPr>
                <a:defRPr/>
              </a:pPr>
              <a:t>‹#›</a:t>
            </a:fld>
            <a:endParaRPr lang="en-US" altLang="en-US">
              <a:solidFill>
                <a:srgbClr val="E7DEC9">
                  <a:shade val="50000"/>
                  <a:satMod val="200000"/>
                </a:srgbClr>
              </a:solidFill>
            </a:endParaRPr>
          </a:p>
        </p:txBody>
      </p:sp>
    </p:spTree>
    <p:extLst>
      <p:ext uri="{BB962C8B-B14F-4D97-AF65-F5344CB8AC3E}">
        <p14:creationId xmlns:p14="http://schemas.microsoft.com/office/powerpoint/2010/main" val="20370209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3043767" y="0"/>
            <a:ext cx="9144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defRPr/>
            </a:pPr>
            <a:endParaRPr lang="en-US" sz="3200" b="1">
              <a:solidFill>
                <a:prstClr val="white"/>
              </a:solidFill>
            </a:endParaRPr>
          </a:p>
        </p:txBody>
      </p:sp>
      <p:sp>
        <p:nvSpPr>
          <p:cNvPr id="5" name="Rectangle 4"/>
          <p:cNvSpPr/>
          <p:nvPr/>
        </p:nvSpPr>
        <p:spPr bwMode="invGray">
          <a:xfrm>
            <a:off x="3048000" y="0"/>
            <a:ext cx="1016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defRPr/>
            </a:pPr>
            <a:endParaRPr lang="en-US" sz="3200" b="1">
              <a:solidFill>
                <a:prstClr val="white"/>
              </a:solidFill>
            </a:endParaRPr>
          </a:p>
        </p:txBody>
      </p:sp>
      <p:sp>
        <p:nvSpPr>
          <p:cNvPr id="6" name="Oval 5"/>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fontAlgn="base">
              <a:spcBef>
                <a:spcPct val="20000"/>
              </a:spcBef>
              <a:spcAft>
                <a:spcPct val="0"/>
              </a:spcAft>
              <a:defRPr/>
            </a:pPr>
            <a:endParaRPr lang="en-US" sz="3200" b="1">
              <a:solidFill>
                <a:prstClr val="black"/>
              </a:solidFill>
            </a:endParaRPr>
          </a:p>
        </p:txBody>
      </p:sp>
      <p:sp>
        <p:nvSpPr>
          <p:cNvPr id="7" name="Oval 6"/>
          <p:cNvSpPr/>
          <p:nvPr/>
        </p:nvSpPr>
        <p:spPr>
          <a:xfrm>
            <a:off x="3210984" y="2746375"/>
            <a:ext cx="84667"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fontAlgn="base">
              <a:spcBef>
                <a:spcPct val="20000"/>
              </a:spcBef>
              <a:spcAft>
                <a:spcPct val="0"/>
              </a:spcAft>
              <a:defRPr/>
            </a:pPr>
            <a:endParaRPr lang="en-US" sz="3200" b="1">
              <a:solidFill>
                <a:prstClr val="black"/>
              </a:solidFill>
            </a:endParaRPr>
          </a:p>
        </p:txBody>
      </p:sp>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lang="en-US"/>
              <a:t>Click to edit Master title style</a:t>
            </a:r>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8" name="Date Placeholder 3"/>
          <p:cNvSpPr>
            <a:spLocks noGrp="1"/>
          </p:cNvSpPr>
          <p:nvPr>
            <p:ph type="dt" sz="half" idx="10"/>
          </p:nvPr>
        </p:nvSpPr>
        <p:spPr/>
        <p:txBody>
          <a:bodyPr/>
          <a:lstStyle>
            <a:lvl1pPr>
              <a:defRPr/>
            </a:lvl1pPr>
            <a:extLst/>
          </a:lstStyle>
          <a:p>
            <a:pPr>
              <a:defRPr/>
            </a:pPr>
            <a:endParaRPr lang="en-US">
              <a:solidFill>
                <a:srgbClr val="E7DEC9">
                  <a:shade val="50000"/>
                  <a:satMod val="200000"/>
                </a:srgbClr>
              </a:solidFill>
            </a:endParaRPr>
          </a:p>
        </p:txBody>
      </p:sp>
      <p:sp>
        <p:nvSpPr>
          <p:cNvPr id="9" name="Footer Placeholder 4"/>
          <p:cNvSpPr>
            <a:spLocks noGrp="1"/>
          </p:cNvSpPr>
          <p:nvPr>
            <p:ph type="ftr" sz="quarter" idx="11"/>
          </p:nvPr>
        </p:nvSpPr>
        <p:spPr/>
        <p:txBody>
          <a:bodyPr/>
          <a:lstStyle>
            <a:lvl1pPr>
              <a:defRPr/>
            </a:lvl1pPr>
            <a:extLst/>
          </a:lstStyle>
          <a:p>
            <a:pPr>
              <a:defRPr/>
            </a:pPr>
            <a:endParaRPr lang="en-US">
              <a:solidFill>
                <a:srgbClr val="E7DEC9">
                  <a:shade val="50000"/>
                  <a:satMod val="200000"/>
                </a:srgbClr>
              </a:solidFill>
            </a:endParaRPr>
          </a:p>
        </p:txBody>
      </p:sp>
      <p:sp>
        <p:nvSpPr>
          <p:cNvPr id="10" name="Slide Number Placeholder 5"/>
          <p:cNvSpPr>
            <a:spLocks noGrp="1"/>
          </p:cNvSpPr>
          <p:nvPr>
            <p:ph type="sldNum" sz="quarter" idx="12"/>
          </p:nvPr>
        </p:nvSpPr>
        <p:spPr/>
        <p:txBody>
          <a:bodyPr/>
          <a:lstStyle>
            <a:lvl1pPr>
              <a:defRPr/>
            </a:lvl1pPr>
            <a:extLst/>
          </a:lstStyle>
          <a:p>
            <a:pPr>
              <a:defRPr/>
            </a:pPr>
            <a:fld id="{4817EB26-7219-4644-981D-2254557FD080}" type="slidenum">
              <a:rPr lang="en-US">
                <a:solidFill>
                  <a:srgbClr val="E7DEC9">
                    <a:shade val="50000"/>
                    <a:satMod val="200000"/>
                  </a:srgbClr>
                </a:solidFill>
              </a:rPr>
              <a:pPr>
                <a:def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5005720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lang="en-US"/>
              <a:t>Click to edit Master title style</a:t>
            </a:r>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ltLang="en-US">
              <a:solidFill>
                <a:srgbClr val="E7DEC9">
                  <a:shade val="50000"/>
                  <a:satMod val="200000"/>
                </a:srgbClr>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ltLang="en-US">
              <a:solidFill>
                <a:srgbClr val="E7DEC9">
                  <a:shade val="50000"/>
                  <a:satMod val="200000"/>
                </a:srgbClr>
              </a:solidFill>
            </a:endParaRPr>
          </a:p>
        </p:txBody>
      </p:sp>
      <p:sp>
        <p:nvSpPr>
          <p:cNvPr id="7" name="Slide Number Placeholder 21"/>
          <p:cNvSpPr>
            <a:spLocks noGrp="1"/>
          </p:cNvSpPr>
          <p:nvPr>
            <p:ph type="sldNum" sz="quarter" idx="12"/>
          </p:nvPr>
        </p:nvSpPr>
        <p:spPr/>
        <p:txBody>
          <a:bodyPr/>
          <a:lstStyle>
            <a:lvl1pPr>
              <a:defRPr/>
            </a:lvl1pPr>
          </a:lstStyle>
          <a:p>
            <a:pPr>
              <a:defRPr/>
            </a:pPr>
            <a:fld id="{F44508EB-AFC0-4B2D-BC57-F2B875883A46}" type="slidenum">
              <a:rPr lang="en-US" altLang="en-US">
                <a:solidFill>
                  <a:srgbClr val="E7DEC9">
                    <a:shade val="50000"/>
                    <a:satMod val="200000"/>
                  </a:srgbClr>
                </a:solidFill>
              </a:rPr>
              <a:pPr>
                <a:defRPr/>
              </a:pPr>
              <a:t>‹#›</a:t>
            </a:fld>
            <a:endParaRPr lang="en-US" altLang="en-US">
              <a:solidFill>
                <a:srgbClr val="E7DEC9">
                  <a:shade val="50000"/>
                  <a:satMod val="200000"/>
                </a:srgbClr>
              </a:solidFill>
            </a:endParaRPr>
          </a:p>
        </p:txBody>
      </p:sp>
    </p:spTree>
    <p:extLst>
      <p:ext uri="{BB962C8B-B14F-4D97-AF65-F5344CB8AC3E}">
        <p14:creationId xmlns:p14="http://schemas.microsoft.com/office/powerpoint/2010/main" val="17920813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lstStyle>
            <a:lvl1pPr algn="ctr">
              <a:defRPr sz="4500" b="1" cap="none" baseline="0"/>
            </a:lvl1pPr>
            <a:extLst/>
          </a:lstStyle>
          <a:p>
            <a:r>
              <a:rPr lang="en-US"/>
              <a:t>Click to edit Master title style</a:t>
            </a:r>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extLst/>
          </a:lstStyle>
          <a:p>
            <a:pPr>
              <a:defRPr/>
            </a:pPr>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lvl1pPr>
              <a:defRPr/>
            </a:lvl1pPr>
            <a:extLst/>
          </a:lstStyle>
          <a:p>
            <a:pPr>
              <a:defRPr/>
            </a:pPr>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lvl1pPr>
              <a:defRPr/>
            </a:lvl1pPr>
            <a:extLst/>
          </a:lstStyle>
          <a:p>
            <a:pPr>
              <a:defRPr/>
            </a:pPr>
            <a:fld id="{F0012FF0-411D-452F-BD23-CB352172FE54}" type="slidenum">
              <a:rPr lang="en-US">
                <a:solidFill>
                  <a:srgbClr val="E7DEC9">
                    <a:shade val="50000"/>
                    <a:satMod val="200000"/>
                  </a:srgbClr>
                </a:solidFill>
              </a:rPr>
              <a:pPr>
                <a:def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3003422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ltLang="en-US">
              <a:solidFill>
                <a:srgbClr val="E7DEC9">
                  <a:shade val="50000"/>
                  <a:satMod val="200000"/>
                </a:srgbClr>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ltLang="en-US">
              <a:solidFill>
                <a:srgbClr val="E7DEC9">
                  <a:shade val="50000"/>
                  <a:satMod val="200000"/>
                </a:srgbClr>
              </a:solidFill>
            </a:endParaRPr>
          </a:p>
        </p:txBody>
      </p:sp>
      <p:sp>
        <p:nvSpPr>
          <p:cNvPr id="5" name="Slide Number Placeholder 21"/>
          <p:cNvSpPr>
            <a:spLocks noGrp="1"/>
          </p:cNvSpPr>
          <p:nvPr>
            <p:ph type="sldNum" sz="quarter" idx="12"/>
          </p:nvPr>
        </p:nvSpPr>
        <p:spPr/>
        <p:txBody>
          <a:bodyPr/>
          <a:lstStyle>
            <a:lvl1pPr>
              <a:defRPr/>
            </a:lvl1pPr>
          </a:lstStyle>
          <a:p>
            <a:pPr>
              <a:defRPr/>
            </a:pPr>
            <a:fld id="{5C56F8FD-8086-4C5A-BA74-702F1AEF5F94}" type="slidenum">
              <a:rPr lang="en-US" altLang="en-US">
                <a:solidFill>
                  <a:srgbClr val="E7DEC9">
                    <a:shade val="50000"/>
                    <a:satMod val="200000"/>
                  </a:srgbClr>
                </a:solidFill>
              </a:rPr>
              <a:pPr>
                <a:defRPr/>
              </a:pPr>
              <a:t>‹#›</a:t>
            </a:fld>
            <a:endParaRPr lang="en-US" altLang="en-US">
              <a:solidFill>
                <a:srgbClr val="E7DEC9">
                  <a:shade val="50000"/>
                  <a:satMod val="200000"/>
                </a:srgbClr>
              </a:solidFill>
            </a:endParaRPr>
          </a:p>
        </p:txBody>
      </p:sp>
    </p:spTree>
    <p:extLst>
      <p:ext uri="{BB962C8B-B14F-4D97-AF65-F5344CB8AC3E}">
        <p14:creationId xmlns:p14="http://schemas.microsoft.com/office/powerpoint/2010/main" val="30775998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352552" y="0"/>
            <a:ext cx="10839449"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defRPr/>
            </a:pPr>
            <a:endParaRPr lang="en-US" sz="3200" b="1">
              <a:solidFill>
                <a:prstClr val="white"/>
              </a:solidFill>
            </a:endParaRPr>
          </a:p>
        </p:txBody>
      </p:sp>
      <p:sp>
        <p:nvSpPr>
          <p:cNvPr id="3" name="Rectangle 2"/>
          <p:cNvSpPr/>
          <p:nvPr/>
        </p:nvSpPr>
        <p:spPr bwMode="invGray">
          <a:xfrm>
            <a:off x="1352551" y="0"/>
            <a:ext cx="97367"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defRPr/>
            </a:pPr>
            <a:endParaRPr lang="en-US" sz="3200" b="1">
              <a:solidFill>
                <a:prstClr val="white"/>
              </a:solidFill>
            </a:endParaRPr>
          </a:p>
        </p:txBody>
      </p:sp>
      <p:sp>
        <p:nvSpPr>
          <p:cNvPr id="4" name="Date Placeholder 1"/>
          <p:cNvSpPr>
            <a:spLocks noGrp="1"/>
          </p:cNvSpPr>
          <p:nvPr>
            <p:ph type="dt" sz="half" idx="10"/>
          </p:nvPr>
        </p:nvSpPr>
        <p:spPr/>
        <p:txBody>
          <a:bodyPr/>
          <a:lstStyle>
            <a:lvl1pPr>
              <a:defRPr/>
            </a:lvl1pPr>
            <a:extLst/>
          </a:lstStyle>
          <a:p>
            <a:pPr>
              <a:defRPr/>
            </a:pPr>
            <a:endParaRPr lang="en-US">
              <a:solidFill>
                <a:srgbClr val="E7DEC9">
                  <a:shade val="50000"/>
                  <a:satMod val="200000"/>
                </a:srgbClr>
              </a:solidFill>
            </a:endParaRPr>
          </a:p>
        </p:txBody>
      </p:sp>
      <p:sp>
        <p:nvSpPr>
          <p:cNvPr id="5" name="Footer Placeholder 2"/>
          <p:cNvSpPr>
            <a:spLocks noGrp="1"/>
          </p:cNvSpPr>
          <p:nvPr>
            <p:ph type="ftr" sz="quarter" idx="11"/>
          </p:nvPr>
        </p:nvSpPr>
        <p:spPr/>
        <p:txBody>
          <a:bodyPr/>
          <a:lstStyle>
            <a:lvl1pPr>
              <a:defRPr/>
            </a:lvl1pPr>
            <a:extLst/>
          </a:lstStyle>
          <a:p>
            <a:pPr>
              <a:defRPr/>
            </a:pPr>
            <a:endParaRPr lang="en-US">
              <a:solidFill>
                <a:srgbClr val="E7DEC9">
                  <a:shade val="50000"/>
                  <a:satMod val="200000"/>
                </a:srgbClr>
              </a:solidFill>
            </a:endParaRPr>
          </a:p>
        </p:txBody>
      </p:sp>
      <p:sp>
        <p:nvSpPr>
          <p:cNvPr id="6" name="Slide Number Placeholder 3"/>
          <p:cNvSpPr>
            <a:spLocks noGrp="1"/>
          </p:cNvSpPr>
          <p:nvPr>
            <p:ph type="sldNum" sz="quarter" idx="12"/>
          </p:nvPr>
        </p:nvSpPr>
        <p:spPr/>
        <p:txBody>
          <a:bodyPr/>
          <a:lstStyle>
            <a:lvl1pPr>
              <a:defRPr/>
            </a:lvl1pPr>
            <a:extLst/>
          </a:lstStyle>
          <a:p>
            <a:pPr>
              <a:defRPr/>
            </a:pPr>
            <a:fld id="{61DB8506-5FF6-41D9-9982-1EBFFDD60BAE}" type="slidenum">
              <a:rPr lang="en-US">
                <a:solidFill>
                  <a:srgbClr val="E7DEC9">
                    <a:shade val="50000"/>
                    <a:satMod val="200000"/>
                  </a:srgbClr>
                </a:solidFill>
              </a:rPr>
              <a:pPr>
                <a:def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0767325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lang="en-US"/>
              <a:t>Click to edit Master title style</a:t>
            </a:r>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609600" y="2133601"/>
            <a:ext cx="10871200" cy="3992563"/>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lvl1pPr>
              <a:defRPr/>
            </a:lvl1pPr>
            <a:extLst/>
          </a:lstStyle>
          <a:p>
            <a:pPr>
              <a:defRPr/>
            </a:pPr>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lvl1pPr>
              <a:defRPr/>
            </a:lvl1pPr>
            <a:extLst/>
          </a:lstStyle>
          <a:p>
            <a:pPr>
              <a:defRPr/>
            </a:pPr>
            <a:fld id="{B9BC6A2A-3F96-43CC-A7BA-2B3969DF5556}" type="slidenum">
              <a:rPr lang="en-US">
                <a:solidFill>
                  <a:srgbClr val="E7DEC9">
                    <a:shade val="50000"/>
                    <a:satMod val="200000"/>
                  </a:srgbClr>
                </a:solidFill>
              </a:rPr>
              <a:pPr>
                <a:def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1249233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p>
            <a:pPr indent="-283464" fontAlgn="base">
              <a:lnSpc>
                <a:spcPts val="3000"/>
              </a:lnSpc>
              <a:spcBef>
                <a:spcPts val="600"/>
              </a:spcBef>
              <a:spcAft>
                <a:spcPct val="0"/>
              </a:spcAft>
              <a:buClr>
                <a:srgbClr val="3891A7"/>
              </a:buClr>
              <a:buSzPct val="80000"/>
              <a:buFont typeface="Wingdings 2"/>
              <a:buNone/>
              <a:defRPr/>
            </a:pPr>
            <a:endParaRPr lang="en-US" sz="3200" b="1">
              <a:solidFill>
                <a:prstClr val="black"/>
              </a:solidFill>
              <a:cs typeface="Arial" charset="0"/>
            </a:endParaRPr>
          </a:p>
        </p:txBody>
      </p:sp>
      <p:sp>
        <p:nvSpPr>
          <p:cNvPr id="6" name="Flowchart: Process 5"/>
          <p:cNvSpPr/>
          <p:nvPr/>
        </p:nvSpPr>
        <p:spPr>
          <a:xfrm rot="19468671">
            <a:off x="529167" y="954089"/>
            <a:ext cx="9144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defRPr/>
            </a:pPr>
            <a:endParaRPr lang="en-US" sz="3200" b="1">
              <a:solidFill>
                <a:prstClr val="white"/>
              </a:solidFill>
            </a:endParaRPr>
          </a:p>
        </p:txBody>
      </p:sp>
      <p:sp>
        <p:nvSpPr>
          <p:cNvPr id="7" name="Flowchart: Process 6"/>
          <p:cNvSpPr/>
          <p:nvPr/>
        </p:nvSpPr>
        <p:spPr>
          <a:xfrm rot="2103354" flipH="1">
            <a:off x="6671734" y="936625"/>
            <a:ext cx="865717"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defRPr/>
            </a:pPr>
            <a:endParaRPr lang="en-US" sz="3200" b="1" dirty="0">
              <a:solidFill>
                <a:prstClr val="white"/>
              </a:solidFill>
            </a:endParaRPr>
          </a:p>
        </p:txBody>
      </p:sp>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lang="en-US"/>
              <a:t>Click to edit Master title style</a:t>
            </a:r>
          </a:p>
        </p:txBody>
      </p:sp>
      <p:sp>
        <p:nvSpPr>
          <p:cNvPr id="3" name="Picture Placeholder 2"/>
          <p:cNvSpPr>
            <a:spLocks noGrp="1"/>
          </p:cNvSpPr>
          <p:nvPr>
            <p:ph type="pic" idx="1"/>
          </p:nvPr>
        </p:nvSpPr>
        <p:spPr>
          <a:xfrm>
            <a:off x="1117600" y="1143004"/>
            <a:ext cx="58928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8" name="Date Placeholder 4"/>
          <p:cNvSpPr>
            <a:spLocks noGrp="1"/>
          </p:cNvSpPr>
          <p:nvPr>
            <p:ph type="dt" sz="half" idx="10"/>
          </p:nvPr>
        </p:nvSpPr>
        <p:spPr/>
        <p:txBody>
          <a:bodyPr/>
          <a:lstStyle>
            <a:lvl1pPr>
              <a:defRPr/>
            </a:lvl1pPr>
            <a:extLst/>
          </a:lstStyle>
          <a:p>
            <a:pPr>
              <a:defRPr/>
            </a:pPr>
            <a:endParaRPr lang="en-US">
              <a:solidFill>
                <a:srgbClr val="E7DEC9">
                  <a:shade val="50000"/>
                  <a:satMod val="200000"/>
                </a:srgbClr>
              </a:solidFill>
            </a:endParaRPr>
          </a:p>
        </p:txBody>
      </p:sp>
      <p:sp>
        <p:nvSpPr>
          <p:cNvPr id="9" name="Footer Placeholder 5"/>
          <p:cNvSpPr>
            <a:spLocks noGrp="1"/>
          </p:cNvSpPr>
          <p:nvPr>
            <p:ph type="ftr" sz="quarter" idx="11"/>
          </p:nvPr>
        </p:nvSpPr>
        <p:spPr/>
        <p:txBody>
          <a:bodyPr/>
          <a:lstStyle>
            <a:lvl1pPr>
              <a:defRPr/>
            </a:lvl1pPr>
            <a:extLst/>
          </a:lstStyle>
          <a:p>
            <a:pPr>
              <a:defRPr/>
            </a:pPr>
            <a:endParaRPr lang="en-US">
              <a:solidFill>
                <a:srgbClr val="E7DEC9">
                  <a:shade val="50000"/>
                  <a:satMod val="200000"/>
                </a:srgbClr>
              </a:solidFill>
            </a:endParaRPr>
          </a:p>
        </p:txBody>
      </p:sp>
      <p:sp>
        <p:nvSpPr>
          <p:cNvPr id="10" name="Slide Number Placeholder 6"/>
          <p:cNvSpPr>
            <a:spLocks noGrp="1"/>
          </p:cNvSpPr>
          <p:nvPr>
            <p:ph type="sldNum" sz="quarter" idx="12"/>
          </p:nvPr>
        </p:nvSpPr>
        <p:spPr/>
        <p:txBody>
          <a:bodyPr/>
          <a:lstStyle>
            <a:lvl1pPr>
              <a:defRPr/>
            </a:lvl1pPr>
            <a:extLst/>
          </a:lstStyle>
          <a:p>
            <a:pPr>
              <a:defRPr/>
            </a:pPr>
            <a:fld id="{32FF700D-7817-4E30-82FB-B0B425801D02}" type="slidenum">
              <a:rPr lang="en-US">
                <a:solidFill>
                  <a:srgbClr val="E7DEC9">
                    <a:shade val="50000"/>
                    <a:satMod val="200000"/>
                  </a:srgbClr>
                </a:solidFill>
              </a:rPr>
              <a:pPr>
                <a:def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6236827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ltLang="en-US">
              <a:solidFill>
                <a:srgbClr val="E7DEC9">
                  <a:shade val="50000"/>
                  <a:satMod val="200000"/>
                </a:srgbClr>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ltLang="en-US">
              <a:solidFill>
                <a:srgbClr val="E7DEC9">
                  <a:shade val="50000"/>
                  <a:satMod val="200000"/>
                </a:srgbClr>
              </a:solidFill>
            </a:endParaRPr>
          </a:p>
        </p:txBody>
      </p:sp>
      <p:sp>
        <p:nvSpPr>
          <p:cNvPr id="6" name="Slide Number Placeholder 21"/>
          <p:cNvSpPr>
            <a:spLocks noGrp="1"/>
          </p:cNvSpPr>
          <p:nvPr>
            <p:ph type="sldNum" sz="quarter" idx="12"/>
          </p:nvPr>
        </p:nvSpPr>
        <p:spPr/>
        <p:txBody>
          <a:bodyPr/>
          <a:lstStyle>
            <a:lvl1pPr>
              <a:defRPr/>
            </a:lvl1pPr>
          </a:lstStyle>
          <a:p>
            <a:pPr>
              <a:defRPr/>
            </a:pPr>
            <a:fld id="{E7546E22-6041-4A09-BB7F-98D1C7D81360}" type="slidenum">
              <a:rPr lang="en-US" altLang="en-US">
                <a:solidFill>
                  <a:srgbClr val="E7DEC9">
                    <a:shade val="50000"/>
                    <a:satMod val="200000"/>
                  </a:srgbClr>
                </a:solidFill>
              </a:rPr>
              <a:pPr>
                <a:defRPr/>
              </a:pPr>
              <a:t>‹#›</a:t>
            </a:fld>
            <a:endParaRPr lang="en-US" altLang="en-US">
              <a:solidFill>
                <a:srgbClr val="E7DEC9">
                  <a:shade val="50000"/>
                  <a:satMod val="200000"/>
                </a:srgbClr>
              </a:solidFill>
            </a:endParaRPr>
          </a:p>
        </p:txBody>
      </p:sp>
    </p:spTree>
    <p:extLst>
      <p:ext uri="{BB962C8B-B14F-4D97-AF65-F5344CB8AC3E}">
        <p14:creationId xmlns:p14="http://schemas.microsoft.com/office/powerpoint/2010/main" val="2814437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B8FE9-BC74-4774-936A-F1580E2556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0B585F9-84C7-473A-960C-BB2DF009E9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C376B982-03E4-40B1-B189-BA728BE2B6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FA81BC-915C-4429-A19E-EBDA72D633B1}"/>
              </a:ext>
            </a:extLst>
          </p:cNvPr>
          <p:cNvSpPr>
            <a:spLocks noGrp="1"/>
          </p:cNvSpPr>
          <p:nvPr>
            <p:ph type="dt" sz="half" idx="10"/>
          </p:nvPr>
        </p:nvSpPr>
        <p:spPr/>
        <p:txBody>
          <a:bodyPr/>
          <a:lstStyle/>
          <a:p>
            <a:fld id="{B6EEE12C-E45B-45A9-AC95-A943FC7FD3FC}" type="datetimeFigureOut">
              <a:rPr lang="vi-VN" smtClean="0"/>
              <a:t>19/08/2022</a:t>
            </a:fld>
            <a:endParaRPr lang="vi-VN"/>
          </a:p>
        </p:txBody>
      </p:sp>
      <p:sp>
        <p:nvSpPr>
          <p:cNvPr id="6" name="Footer Placeholder 5">
            <a:extLst>
              <a:ext uri="{FF2B5EF4-FFF2-40B4-BE49-F238E27FC236}">
                <a16:creationId xmlns:a16="http://schemas.microsoft.com/office/drawing/2014/main" id="{4B05678A-226A-454B-B4AD-78BA1FB3C5D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0B8E12F-49CF-449C-81D6-B990588D8350}"/>
              </a:ext>
            </a:extLst>
          </p:cNvPr>
          <p:cNvSpPr>
            <a:spLocks noGrp="1"/>
          </p:cNvSpPr>
          <p:nvPr>
            <p:ph type="sldNum" sz="quarter" idx="12"/>
          </p:nvPr>
        </p:nvSpPr>
        <p:spPr/>
        <p:txBody>
          <a:bodyPr/>
          <a:lstStyle/>
          <a:p>
            <a:fld id="{540B2101-D6FD-426F-A720-5635057252BB}" type="slidenum">
              <a:rPr lang="vi-VN" smtClean="0"/>
              <a:t>‹#›</a:t>
            </a:fld>
            <a:endParaRPr lang="vi-VN"/>
          </a:p>
        </p:txBody>
      </p:sp>
    </p:spTree>
    <p:extLst>
      <p:ext uri="{BB962C8B-B14F-4D97-AF65-F5344CB8AC3E}">
        <p14:creationId xmlns:p14="http://schemas.microsoft.com/office/powerpoint/2010/main" val="226842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0"/>
            <a:ext cx="2438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274641"/>
            <a:ext cx="7416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ltLang="en-US">
              <a:solidFill>
                <a:srgbClr val="E7DEC9">
                  <a:shade val="50000"/>
                  <a:satMod val="200000"/>
                </a:srgbClr>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ltLang="en-US">
              <a:solidFill>
                <a:srgbClr val="E7DEC9">
                  <a:shade val="50000"/>
                  <a:satMod val="200000"/>
                </a:srgbClr>
              </a:solidFill>
            </a:endParaRPr>
          </a:p>
        </p:txBody>
      </p:sp>
      <p:sp>
        <p:nvSpPr>
          <p:cNvPr id="6" name="Slide Number Placeholder 21"/>
          <p:cNvSpPr>
            <a:spLocks noGrp="1"/>
          </p:cNvSpPr>
          <p:nvPr>
            <p:ph type="sldNum" sz="quarter" idx="12"/>
          </p:nvPr>
        </p:nvSpPr>
        <p:spPr/>
        <p:txBody>
          <a:bodyPr/>
          <a:lstStyle>
            <a:lvl1pPr>
              <a:defRPr/>
            </a:lvl1pPr>
          </a:lstStyle>
          <a:p>
            <a:pPr>
              <a:defRPr/>
            </a:pPr>
            <a:fld id="{09DF5585-5B65-4BB2-A79D-F06FFD1DE32A}" type="slidenum">
              <a:rPr lang="en-US" altLang="en-US">
                <a:solidFill>
                  <a:srgbClr val="E7DEC9">
                    <a:shade val="50000"/>
                    <a:satMod val="200000"/>
                  </a:srgbClr>
                </a:solidFill>
              </a:rPr>
              <a:pPr>
                <a:defRPr/>
              </a:pPr>
              <a:t>‹#›</a:t>
            </a:fld>
            <a:endParaRPr lang="en-US" altLang="en-US">
              <a:solidFill>
                <a:srgbClr val="E7DEC9">
                  <a:shade val="50000"/>
                  <a:satMod val="200000"/>
                </a:srgbClr>
              </a:solidFill>
            </a:endParaRPr>
          </a:p>
        </p:txBody>
      </p:sp>
    </p:spTree>
    <p:extLst>
      <p:ext uri="{BB962C8B-B14F-4D97-AF65-F5344CB8AC3E}">
        <p14:creationId xmlns:p14="http://schemas.microsoft.com/office/powerpoint/2010/main" val="11660908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812800" y="1219200"/>
            <a:ext cx="105664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20000"/>
              </a:spcBef>
              <a:spcAft>
                <a:spcPct val="0"/>
              </a:spcAft>
              <a:defRPr/>
            </a:pPr>
            <a:endParaRPr lang="en-US" sz="3200" b="1">
              <a:solidFill>
                <a:srgbClr val="000000"/>
              </a:solidFill>
              <a:cs typeface="Arial" pitchFamily="34" charset="0"/>
            </a:endParaRPr>
          </a:p>
        </p:txBody>
      </p:sp>
      <p:sp>
        <p:nvSpPr>
          <p:cNvPr id="5" name="Line 8"/>
          <p:cNvSpPr>
            <a:spLocks noChangeShapeType="1"/>
          </p:cNvSpPr>
          <p:nvPr/>
        </p:nvSpPr>
        <p:spPr bwMode="auto">
          <a:xfrm>
            <a:off x="2641602" y="3962400"/>
            <a:ext cx="8682567" cy="0"/>
          </a:xfrm>
          <a:prstGeom prst="line">
            <a:avLst/>
          </a:prstGeom>
          <a:noFill/>
          <a:ln w="19050">
            <a:solidFill>
              <a:schemeClr val="accent1"/>
            </a:solidFill>
            <a:round/>
            <a:headEnd/>
            <a:tailEnd/>
          </a:ln>
          <a:effectLst/>
        </p:spPr>
        <p:txBody>
          <a:bodyPr/>
          <a:lstStyle/>
          <a:p>
            <a:pPr fontAlgn="base">
              <a:spcBef>
                <a:spcPct val="20000"/>
              </a:spcBef>
              <a:spcAft>
                <a:spcPct val="0"/>
              </a:spcAft>
              <a:defRPr/>
            </a:pPr>
            <a:endParaRPr lang="en-US" sz="3200" b="1">
              <a:solidFill>
                <a:srgbClr val="000000"/>
              </a:solidFill>
              <a:cs typeface="Arial" pitchFamily="34" charset="0"/>
            </a:endParaRPr>
          </a:p>
        </p:txBody>
      </p:sp>
      <p:sp>
        <p:nvSpPr>
          <p:cNvPr id="137218" name="Rectangle 2"/>
          <p:cNvSpPr>
            <a:spLocks noGrp="1" noChangeArrowheads="1"/>
          </p:cNvSpPr>
          <p:nvPr>
            <p:ph type="ctrTitle"/>
          </p:nvPr>
        </p:nvSpPr>
        <p:spPr>
          <a:xfrm>
            <a:off x="1219202" y="1524000"/>
            <a:ext cx="10164233" cy="1752600"/>
          </a:xfrm>
        </p:spPr>
        <p:txBody>
          <a:bodyPr/>
          <a:lstStyle>
            <a:lvl1pPr>
              <a:defRPr sz="5000"/>
            </a:lvl1pPr>
          </a:lstStyle>
          <a:p>
            <a:pPr lvl="0"/>
            <a:r>
              <a:rPr lang="en-US" altLang="en-US" noProof="0"/>
              <a:t>Click to edit Master title style</a:t>
            </a:r>
          </a:p>
        </p:txBody>
      </p:sp>
      <p:sp>
        <p:nvSpPr>
          <p:cNvPr id="137219" name="Rectangle 3"/>
          <p:cNvSpPr>
            <a:spLocks noGrp="1" noChangeArrowheads="1"/>
          </p:cNvSpPr>
          <p:nvPr>
            <p:ph type="subTitle" idx="1"/>
          </p:nvPr>
        </p:nvSpPr>
        <p:spPr>
          <a:xfrm>
            <a:off x="2641600" y="3962400"/>
            <a:ext cx="8737600" cy="1752600"/>
          </a:xfrm>
        </p:spPr>
        <p:txBody>
          <a:bodyPr/>
          <a:lstStyle>
            <a:lvl1pPr marL="0" indent="0">
              <a:buFont typeface="Wingdings" pitchFamily="2" charset="2"/>
              <a:buNone/>
              <a:defRPr sz="2800"/>
            </a:lvl1pPr>
          </a:lstStyle>
          <a:p>
            <a:pPr lvl="0"/>
            <a:r>
              <a:rPr lang="en-US" altLang="en-US" noProof="0"/>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7" name="Rectangle 5"/>
          <p:cNvSpPr>
            <a:spLocks noGrp="1" noChangeArrowheads="1"/>
          </p:cNvSpPr>
          <p:nvPr>
            <p:ph type="ftr" sz="quarter" idx="11"/>
          </p:nvPr>
        </p:nvSpPr>
        <p:spPr>
          <a:xfrm>
            <a:off x="4165600" y="6243638"/>
            <a:ext cx="3860800" cy="457200"/>
          </a:xfrm>
        </p:spPr>
        <p:txBody>
          <a:bodyPr/>
          <a:lstStyle>
            <a:lvl1pPr>
              <a:defRPr/>
            </a:lvl1pPr>
          </a:lstStyle>
          <a:p>
            <a:pPr>
              <a:defRPr/>
            </a:pPr>
            <a:endParaRPr lang="en-US" altLang="en-US">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a:defRPr/>
            </a:pPr>
            <a:fld id="{B3F316C1-7E42-4EBB-89D0-9BEF01A54ED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507135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3F9612-47CB-41AA-8385-0702AEEA100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323588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6B0067-EC06-4761-A89B-EA3B04F9A3C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429922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31F2FF-597F-41DB-9589-36F6FF1A3BA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353753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A6823EB-9B7F-4D8E-A9A9-D1C49DB13A0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873842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2B4A37C-BAF1-4731-9A47-5E8C8C4ABAE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703397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B14D70-04B2-41E6-B1A7-9C5673303F5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196896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C9786D-D0C6-4CA7-854F-9742EAC69E4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975069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7FD297-FDA3-40B5-9F36-42A314791A0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00876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31EA1-A8C4-4418-A6E5-CFB694DFA0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9E64D660-DF2D-466A-85B6-AC83BB6664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9BF0C14-7F81-4AC5-9396-554D6C57D6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C9DD6B-107E-4AD6-9153-83AE11B90EE0}"/>
              </a:ext>
            </a:extLst>
          </p:cNvPr>
          <p:cNvSpPr>
            <a:spLocks noGrp="1"/>
          </p:cNvSpPr>
          <p:nvPr>
            <p:ph type="dt" sz="half" idx="10"/>
          </p:nvPr>
        </p:nvSpPr>
        <p:spPr/>
        <p:txBody>
          <a:bodyPr/>
          <a:lstStyle/>
          <a:p>
            <a:fld id="{B6EEE12C-E45B-45A9-AC95-A943FC7FD3FC}" type="datetimeFigureOut">
              <a:rPr lang="vi-VN" smtClean="0"/>
              <a:t>19/08/2022</a:t>
            </a:fld>
            <a:endParaRPr lang="vi-VN"/>
          </a:p>
        </p:txBody>
      </p:sp>
      <p:sp>
        <p:nvSpPr>
          <p:cNvPr id="6" name="Footer Placeholder 5">
            <a:extLst>
              <a:ext uri="{FF2B5EF4-FFF2-40B4-BE49-F238E27FC236}">
                <a16:creationId xmlns:a16="http://schemas.microsoft.com/office/drawing/2014/main" id="{4C141CEA-12BC-4A94-969A-C92067D1A09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F344DA9-15FD-40DC-914B-E3C03BC65451}"/>
              </a:ext>
            </a:extLst>
          </p:cNvPr>
          <p:cNvSpPr>
            <a:spLocks noGrp="1"/>
          </p:cNvSpPr>
          <p:nvPr>
            <p:ph type="sldNum" sz="quarter" idx="12"/>
          </p:nvPr>
        </p:nvSpPr>
        <p:spPr/>
        <p:txBody>
          <a:bodyPr/>
          <a:lstStyle/>
          <a:p>
            <a:fld id="{540B2101-D6FD-426F-A720-5635057252BB}" type="slidenum">
              <a:rPr lang="vi-VN" smtClean="0"/>
              <a:t>‹#›</a:t>
            </a:fld>
            <a:endParaRPr lang="vi-VN"/>
          </a:p>
        </p:txBody>
      </p:sp>
    </p:spTree>
    <p:extLst>
      <p:ext uri="{BB962C8B-B14F-4D97-AF65-F5344CB8AC3E}">
        <p14:creationId xmlns:p14="http://schemas.microsoft.com/office/powerpoint/2010/main" val="17516360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C12239-A345-42DB-9DC9-37600396614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165370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27A311-1CFB-4E0E-9EEF-32D0C766440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95698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93375F-8520-47C1-A06E-4C1BB747F9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C4B0D5C-2AE9-4266-B1C2-8E9F2D28C0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37BF4C1-340E-4793-8D7E-79A381944B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EEE12C-E45B-45A9-AC95-A943FC7FD3FC}" type="datetimeFigureOut">
              <a:rPr lang="vi-VN" smtClean="0"/>
              <a:t>19/08/2022</a:t>
            </a:fld>
            <a:endParaRPr lang="vi-VN"/>
          </a:p>
        </p:txBody>
      </p:sp>
      <p:sp>
        <p:nvSpPr>
          <p:cNvPr id="5" name="Footer Placeholder 4">
            <a:extLst>
              <a:ext uri="{FF2B5EF4-FFF2-40B4-BE49-F238E27FC236}">
                <a16:creationId xmlns:a16="http://schemas.microsoft.com/office/drawing/2014/main" id="{5682933F-957C-473D-93CD-326ADB54FE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AFD78319-7F35-4F7C-AF6B-479004CEC8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0B2101-D6FD-426F-A720-5635057252BB}" type="slidenum">
              <a:rPr lang="vi-VN" smtClean="0"/>
              <a:t>‹#›</a:t>
            </a:fld>
            <a:endParaRPr lang="vi-VN"/>
          </a:p>
        </p:txBody>
      </p:sp>
    </p:spTree>
    <p:extLst>
      <p:ext uri="{BB962C8B-B14F-4D97-AF65-F5344CB8AC3E}">
        <p14:creationId xmlns:p14="http://schemas.microsoft.com/office/powerpoint/2010/main" val="2616424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3"/>
          <a:srcRect l="745" t="745" r="745" b="745"/>
          <a:stretch/>
        </p:blipFill>
        <p:spPr>
          <a:xfrm>
            <a:off x="0" y="0"/>
            <a:ext cx="12191999" cy="6858000"/>
          </a:xfrm>
          <a:prstGeom prst="rect">
            <a:avLst/>
          </a:prstGeom>
        </p:spPr>
      </p:pic>
      <p:pic>
        <p:nvPicPr>
          <p:cNvPr id="8" name="图片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Tree>
    <p:extLst>
      <p:ext uri="{BB962C8B-B14F-4D97-AF65-F5344CB8AC3E}">
        <p14:creationId xmlns:p14="http://schemas.microsoft.com/office/powerpoint/2010/main" val="139311947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131162" tIns="65581" rIns="131162" bIns="65581"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4"/>
          </a:xfrm>
          <a:prstGeom prst="rect">
            <a:avLst/>
          </a:prstGeom>
        </p:spPr>
        <p:txBody>
          <a:bodyPr vert="horz" lIns="131162" tIns="65581" rIns="131162" bIns="6558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1"/>
            <a:ext cx="2844800" cy="365125"/>
          </a:xfrm>
          <a:prstGeom prst="rect">
            <a:avLst/>
          </a:prstGeom>
        </p:spPr>
        <p:txBody>
          <a:bodyPr vert="horz" lIns="131162" tIns="65581" rIns="131162" bIns="65581" rtlCol="0" anchor="ctr"/>
          <a:lstStyle>
            <a:lvl1pPr algn="l">
              <a:defRPr sz="1276">
                <a:solidFill>
                  <a:schemeClr val="tx1">
                    <a:tint val="75000"/>
                  </a:schemeClr>
                </a:solidFill>
              </a:defRPr>
            </a:lvl1pPr>
          </a:lstStyle>
          <a:p>
            <a:pPr defTabSz="984761"/>
            <a:fld id="{095E6027-A882-422D-A9D1-F849DA847806}" type="datetimeFigureOut">
              <a:rPr lang="en-US" smtClean="0">
                <a:solidFill>
                  <a:prstClr val="black">
                    <a:tint val="75000"/>
                  </a:prstClr>
                </a:solidFill>
              </a:rPr>
              <a:pPr defTabSz="984761"/>
              <a:t>8/19/2022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131162" tIns="65581" rIns="131162" bIns="65581" rtlCol="0" anchor="ctr"/>
          <a:lstStyle>
            <a:lvl1pPr algn="ctr">
              <a:defRPr sz="1276">
                <a:solidFill>
                  <a:schemeClr val="tx1">
                    <a:tint val="75000"/>
                  </a:schemeClr>
                </a:solidFill>
              </a:defRPr>
            </a:lvl1pPr>
          </a:lstStyle>
          <a:p>
            <a:pPr defTabSz="984761"/>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31162" tIns="65581" rIns="131162" bIns="65581" rtlCol="0" anchor="ctr"/>
          <a:lstStyle>
            <a:lvl1pPr algn="r">
              <a:defRPr sz="1276">
                <a:solidFill>
                  <a:schemeClr val="tx1">
                    <a:tint val="75000"/>
                  </a:schemeClr>
                </a:solidFill>
              </a:defRPr>
            </a:lvl1pPr>
          </a:lstStyle>
          <a:p>
            <a:pPr defTabSz="984761"/>
            <a:fld id="{E8B9FE83-06E5-4D2A-99AD-2ACE8CEC4484}" type="slidenum">
              <a:rPr lang="en-US" smtClean="0">
                <a:solidFill>
                  <a:prstClr val="black">
                    <a:tint val="75000"/>
                  </a:prstClr>
                </a:solidFill>
              </a:rPr>
              <a:pPr defTabSz="984761"/>
              <a:t>‹#›</a:t>
            </a:fld>
            <a:endParaRPr lang="en-US">
              <a:solidFill>
                <a:prstClr val="black">
                  <a:tint val="75000"/>
                </a:prstClr>
              </a:solidFill>
            </a:endParaRPr>
          </a:p>
        </p:txBody>
      </p:sp>
    </p:spTree>
    <p:extLst>
      <p:ext uri="{BB962C8B-B14F-4D97-AF65-F5344CB8AC3E}">
        <p14:creationId xmlns:p14="http://schemas.microsoft.com/office/powerpoint/2010/main" val="52775989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84761" rtl="0" eaLnBrk="1" latinLnBrk="0" hangingPunct="1">
        <a:spcBef>
          <a:spcPct val="0"/>
        </a:spcBef>
        <a:buNone/>
        <a:defRPr sz="4730" kern="1200">
          <a:solidFill>
            <a:schemeClr val="tx1"/>
          </a:solidFill>
          <a:latin typeface="+mj-lt"/>
          <a:ea typeface="+mj-ea"/>
          <a:cs typeface="+mj-cs"/>
        </a:defRPr>
      </a:lvl1pPr>
    </p:titleStyle>
    <p:bodyStyle>
      <a:lvl1pPr marL="369285" indent="-369285" algn="l" defTabSz="984761" rtl="0" eaLnBrk="1" latinLnBrk="0" hangingPunct="1">
        <a:spcBef>
          <a:spcPct val="20000"/>
        </a:spcBef>
        <a:buFont typeface="Arial" panose="020B0604020202020204" pitchFamily="34" charset="0"/>
        <a:buChar char="•"/>
        <a:defRPr sz="3454" kern="1200">
          <a:solidFill>
            <a:schemeClr val="tx1"/>
          </a:solidFill>
          <a:latin typeface="+mn-lt"/>
          <a:ea typeface="+mn-ea"/>
          <a:cs typeface="+mn-cs"/>
        </a:defRPr>
      </a:lvl1pPr>
      <a:lvl2pPr marL="800118" indent="-307738" algn="l" defTabSz="984761" rtl="0" eaLnBrk="1" latinLnBrk="0" hangingPunct="1">
        <a:spcBef>
          <a:spcPct val="20000"/>
        </a:spcBef>
        <a:buFont typeface="Arial" panose="020B0604020202020204" pitchFamily="34" charset="0"/>
        <a:buChar char="–"/>
        <a:defRPr sz="3003" kern="1200">
          <a:solidFill>
            <a:schemeClr val="tx1"/>
          </a:solidFill>
          <a:latin typeface="+mn-lt"/>
          <a:ea typeface="+mn-ea"/>
          <a:cs typeface="+mn-cs"/>
        </a:defRPr>
      </a:lvl2pPr>
      <a:lvl3pPr marL="1230951" indent="-246190" algn="l" defTabSz="984761" rtl="0" eaLnBrk="1" latinLnBrk="0" hangingPunct="1">
        <a:spcBef>
          <a:spcPct val="20000"/>
        </a:spcBef>
        <a:buFont typeface="Arial" panose="020B0604020202020204" pitchFamily="34" charset="0"/>
        <a:buChar char="•"/>
        <a:defRPr sz="2553" kern="1200">
          <a:solidFill>
            <a:schemeClr val="tx1"/>
          </a:solidFill>
          <a:latin typeface="+mn-lt"/>
          <a:ea typeface="+mn-ea"/>
          <a:cs typeface="+mn-cs"/>
        </a:defRPr>
      </a:lvl3pPr>
      <a:lvl4pPr marL="1723332" indent="-246190" algn="l" defTabSz="984761" rtl="0" eaLnBrk="1" latinLnBrk="0" hangingPunct="1">
        <a:spcBef>
          <a:spcPct val="20000"/>
        </a:spcBef>
        <a:buFont typeface="Arial" panose="020B0604020202020204" pitchFamily="34" charset="0"/>
        <a:buChar char="–"/>
        <a:defRPr sz="2177" kern="1200">
          <a:solidFill>
            <a:schemeClr val="tx1"/>
          </a:solidFill>
          <a:latin typeface="+mn-lt"/>
          <a:ea typeface="+mn-ea"/>
          <a:cs typeface="+mn-cs"/>
        </a:defRPr>
      </a:lvl4pPr>
      <a:lvl5pPr marL="2215712" indent="-246190" algn="l" defTabSz="984761" rtl="0" eaLnBrk="1" latinLnBrk="0" hangingPunct="1">
        <a:spcBef>
          <a:spcPct val="20000"/>
        </a:spcBef>
        <a:buFont typeface="Arial" panose="020B0604020202020204" pitchFamily="34" charset="0"/>
        <a:buChar char="»"/>
        <a:defRPr sz="2177" kern="1200">
          <a:solidFill>
            <a:schemeClr val="tx1"/>
          </a:solidFill>
          <a:latin typeface="+mn-lt"/>
          <a:ea typeface="+mn-ea"/>
          <a:cs typeface="+mn-cs"/>
        </a:defRPr>
      </a:lvl5pPr>
      <a:lvl6pPr marL="2708092" indent="-246190" algn="l" defTabSz="984761" rtl="0" eaLnBrk="1" latinLnBrk="0" hangingPunct="1">
        <a:spcBef>
          <a:spcPct val="20000"/>
        </a:spcBef>
        <a:buFont typeface="Arial" panose="020B0604020202020204" pitchFamily="34" charset="0"/>
        <a:buChar char="•"/>
        <a:defRPr sz="2177" kern="1200">
          <a:solidFill>
            <a:schemeClr val="tx1"/>
          </a:solidFill>
          <a:latin typeface="+mn-lt"/>
          <a:ea typeface="+mn-ea"/>
          <a:cs typeface="+mn-cs"/>
        </a:defRPr>
      </a:lvl6pPr>
      <a:lvl7pPr marL="3200473" indent="-246190" algn="l" defTabSz="984761" rtl="0" eaLnBrk="1" latinLnBrk="0" hangingPunct="1">
        <a:spcBef>
          <a:spcPct val="20000"/>
        </a:spcBef>
        <a:buFont typeface="Arial" panose="020B0604020202020204" pitchFamily="34" charset="0"/>
        <a:buChar char="•"/>
        <a:defRPr sz="2177" kern="1200">
          <a:solidFill>
            <a:schemeClr val="tx1"/>
          </a:solidFill>
          <a:latin typeface="+mn-lt"/>
          <a:ea typeface="+mn-ea"/>
          <a:cs typeface="+mn-cs"/>
        </a:defRPr>
      </a:lvl7pPr>
      <a:lvl8pPr marL="3692853" indent="-246190" algn="l" defTabSz="984761" rtl="0" eaLnBrk="1" latinLnBrk="0" hangingPunct="1">
        <a:spcBef>
          <a:spcPct val="20000"/>
        </a:spcBef>
        <a:buFont typeface="Arial" panose="020B0604020202020204" pitchFamily="34" charset="0"/>
        <a:buChar char="•"/>
        <a:defRPr sz="2177" kern="1200">
          <a:solidFill>
            <a:schemeClr val="tx1"/>
          </a:solidFill>
          <a:latin typeface="+mn-lt"/>
          <a:ea typeface="+mn-ea"/>
          <a:cs typeface="+mn-cs"/>
        </a:defRPr>
      </a:lvl8pPr>
      <a:lvl9pPr marL="4185233" indent="-246190" algn="l" defTabSz="984761" rtl="0" eaLnBrk="1" latinLnBrk="0" hangingPunct="1">
        <a:spcBef>
          <a:spcPct val="20000"/>
        </a:spcBef>
        <a:buFont typeface="Arial" panose="020B0604020202020204" pitchFamily="34" charset="0"/>
        <a:buChar char="•"/>
        <a:defRPr sz="2177" kern="1200">
          <a:solidFill>
            <a:schemeClr val="tx1"/>
          </a:solidFill>
          <a:latin typeface="+mn-lt"/>
          <a:ea typeface="+mn-ea"/>
          <a:cs typeface="+mn-cs"/>
        </a:defRPr>
      </a:lvl9pPr>
    </p:bodyStyle>
    <p:otherStyle>
      <a:defPPr>
        <a:defRPr lang="en-US"/>
      </a:defPPr>
      <a:lvl1pPr marL="0" algn="l" defTabSz="984761" rtl="0" eaLnBrk="1" latinLnBrk="0" hangingPunct="1">
        <a:defRPr sz="1952" kern="1200">
          <a:solidFill>
            <a:schemeClr val="tx1"/>
          </a:solidFill>
          <a:latin typeface="+mn-lt"/>
          <a:ea typeface="+mn-ea"/>
          <a:cs typeface="+mn-cs"/>
        </a:defRPr>
      </a:lvl1pPr>
      <a:lvl2pPr marL="492381" algn="l" defTabSz="984761" rtl="0" eaLnBrk="1" latinLnBrk="0" hangingPunct="1">
        <a:defRPr sz="1952" kern="1200">
          <a:solidFill>
            <a:schemeClr val="tx1"/>
          </a:solidFill>
          <a:latin typeface="+mn-lt"/>
          <a:ea typeface="+mn-ea"/>
          <a:cs typeface="+mn-cs"/>
        </a:defRPr>
      </a:lvl2pPr>
      <a:lvl3pPr marL="984761" algn="l" defTabSz="984761" rtl="0" eaLnBrk="1" latinLnBrk="0" hangingPunct="1">
        <a:defRPr sz="1952" kern="1200">
          <a:solidFill>
            <a:schemeClr val="tx1"/>
          </a:solidFill>
          <a:latin typeface="+mn-lt"/>
          <a:ea typeface="+mn-ea"/>
          <a:cs typeface="+mn-cs"/>
        </a:defRPr>
      </a:lvl3pPr>
      <a:lvl4pPr marL="1477141" algn="l" defTabSz="984761" rtl="0" eaLnBrk="1" latinLnBrk="0" hangingPunct="1">
        <a:defRPr sz="1952" kern="1200">
          <a:solidFill>
            <a:schemeClr val="tx1"/>
          </a:solidFill>
          <a:latin typeface="+mn-lt"/>
          <a:ea typeface="+mn-ea"/>
          <a:cs typeface="+mn-cs"/>
        </a:defRPr>
      </a:lvl4pPr>
      <a:lvl5pPr marL="1969522" algn="l" defTabSz="984761" rtl="0" eaLnBrk="1" latinLnBrk="0" hangingPunct="1">
        <a:defRPr sz="1952" kern="1200">
          <a:solidFill>
            <a:schemeClr val="tx1"/>
          </a:solidFill>
          <a:latin typeface="+mn-lt"/>
          <a:ea typeface="+mn-ea"/>
          <a:cs typeface="+mn-cs"/>
        </a:defRPr>
      </a:lvl5pPr>
      <a:lvl6pPr marL="2461902" algn="l" defTabSz="984761" rtl="0" eaLnBrk="1" latinLnBrk="0" hangingPunct="1">
        <a:defRPr sz="1952" kern="1200">
          <a:solidFill>
            <a:schemeClr val="tx1"/>
          </a:solidFill>
          <a:latin typeface="+mn-lt"/>
          <a:ea typeface="+mn-ea"/>
          <a:cs typeface="+mn-cs"/>
        </a:defRPr>
      </a:lvl6pPr>
      <a:lvl7pPr marL="2954282" algn="l" defTabSz="984761" rtl="0" eaLnBrk="1" latinLnBrk="0" hangingPunct="1">
        <a:defRPr sz="1952" kern="1200">
          <a:solidFill>
            <a:schemeClr val="tx1"/>
          </a:solidFill>
          <a:latin typeface="+mn-lt"/>
          <a:ea typeface="+mn-ea"/>
          <a:cs typeface="+mn-cs"/>
        </a:defRPr>
      </a:lvl7pPr>
      <a:lvl8pPr marL="3446663" algn="l" defTabSz="984761" rtl="0" eaLnBrk="1" latinLnBrk="0" hangingPunct="1">
        <a:defRPr sz="1952" kern="1200">
          <a:solidFill>
            <a:schemeClr val="tx1"/>
          </a:solidFill>
          <a:latin typeface="+mn-lt"/>
          <a:ea typeface="+mn-ea"/>
          <a:cs typeface="+mn-cs"/>
        </a:defRPr>
      </a:lvl8pPr>
      <a:lvl9pPr marL="3939043" algn="l" defTabSz="984761" rtl="0" eaLnBrk="1" latinLnBrk="0" hangingPunct="1">
        <a:defRPr sz="1952"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solidFill>
                  <a:prstClr val="black">
                    <a:tint val="75000"/>
                  </a:prstClr>
                </a:solidFill>
              </a:rPr>
              <a:pPr/>
              <a:t>8/19/2022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82158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5882"/>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8346" tIns="19172" rIns="38346" bIns="19172" anchor="ctr"/>
          <a:lstStyle/>
          <a:p>
            <a:pPr algn="ctr" defTabSz="913050">
              <a:defRPr/>
            </a:pPr>
            <a:endParaRPr lang="en-US" sz="1900">
              <a:solidFill>
                <a:prstClr val="white"/>
              </a:solidFill>
            </a:endParaRPr>
          </a:p>
        </p:txBody>
      </p:sp>
    </p:spTree>
    <p:extLst>
      <p:ext uri="{BB962C8B-B14F-4D97-AF65-F5344CB8AC3E}">
        <p14:creationId xmlns:p14="http://schemas.microsoft.com/office/powerpoint/2010/main" val="3913084105"/>
      </p:ext>
    </p:extLst>
  </p:cSld>
  <p:clrMap bg1="lt1" tx1="dk1" bg2="lt2" tx2="dk2" accent1="accent1" accent2="accent2" accent3="accent3" accent4="accent4" accent5="accent5" accent6="accent6" hlink="hlink" folHlink="folHlink"/>
  <p:sldLayoutIdLst>
    <p:sldLayoutId id="2147483699" r:id="rId1"/>
  </p:sldLayoutIdLst>
  <p:txStyles>
    <p:titleStyle>
      <a:lvl1pPr algn="ctr" defTabSz="911946" rtl="0" eaLnBrk="0" fontAlgn="base" hangingPunct="0">
        <a:spcBef>
          <a:spcPct val="0"/>
        </a:spcBef>
        <a:spcAft>
          <a:spcPct val="0"/>
        </a:spcAft>
        <a:defRPr sz="4400" kern="1200">
          <a:solidFill>
            <a:schemeClr val="tx1"/>
          </a:solidFill>
          <a:latin typeface="+mj-lt"/>
          <a:ea typeface="+mj-ea"/>
          <a:cs typeface="+mj-cs"/>
        </a:defRPr>
      </a:lvl1pPr>
      <a:lvl2pPr algn="ctr" defTabSz="911946" rtl="0" eaLnBrk="0" fontAlgn="base" hangingPunct="0">
        <a:spcBef>
          <a:spcPct val="0"/>
        </a:spcBef>
        <a:spcAft>
          <a:spcPct val="0"/>
        </a:spcAft>
        <a:defRPr sz="4400">
          <a:solidFill>
            <a:schemeClr val="tx1"/>
          </a:solidFill>
          <a:latin typeface="Calibri" pitchFamily="34" charset="0"/>
        </a:defRPr>
      </a:lvl2pPr>
      <a:lvl3pPr algn="ctr" defTabSz="911946" rtl="0" eaLnBrk="0" fontAlgn="base" hangingPunct="0">
        <a:spcBef>
          <a:spcPct val="0"/>
        </a:spcBef>
        <a:spcAft>
          <a:spcPct val="0"/>
        </a:spcAft>
        <a:defRPr sz="4400">
          <a:solidFill>
            <a:schemeClr val="tx1"/>
          </a:solidFill>
          <a:latin typeface="Calibri" pitchFamily="34" charset="0"/>
        </a:defRPr>
      </a:lvl3pPr>
      <a:lvl4pPr algn="ctr" defTabSz="911946" rtl="0" eaLnBrk="0" fontAlgn="base" hangingPunct="0">
        <a:spcBef>
          <a:spcPct val="0"/>
        </a:spcBef>
        <a:spcAft>
          <a:spcPct val="0"/>
        </a:spcAft>
        <a:defRPr sz="4400">
          <a:solidFill>
            <a:schemeClr val="tx1"/>
          </a:solidFill>
          <a:latin typeface="Calibri" pitchFamily="34" charset="0"/>
        </a:defRPr>
      </a:lvl4pPr>
      <a:lvl5pPr algn="ctr" defTabSz="911946" rtl="0" eaLnBrk="0" fontAlgn="base" hangingPunct="0">
        <a:spcBef>
          <a:spcPct val="0"/>
        </a:spcBef>
        <a:spcAft>
          <a:spcPct val="0"/>
        </a:spcAft>
        <a:defRPr sz="4400">
          <a:solidFill>
            <a:schemeClr val="tx1"/>
          </a:solidFill>
          <a:latin typeface="Calibri" pitchFamily="34" charset="0"/>
        </a:defRPr>
      </a:lvl5pPr>
      <a:lvl6pPr marL="456770" algn="ctr" defTabSz="911946" rtl="0" fontAlgn="base">
        <a:spcBef>
          <a:spcPct val="0"/>
        </a:spcBef>
        <a:spcAft>
          <a:spcPct val="0"/>
        </a:spcAft>
        <a:defRPr sz="4400">
          <a:solidFill>
            <a:schemeClr val="tx1"/>
          </a:solidFill>
          <a:latin typeface="Calibri" pitchFamily="34" charset="0"/>
        </a:defRPr>
      </a:lvl6pPr>
      <a:lvl7pPr marL="913532" algn="ctr" defTabSz="911946" rtl="0" fontAlgn="base">
        <a:spcBef>
          <a:spcPct val="0"/>
        </a:spcBef>
        <a:spcAft>
          <a:spcPct val="0"/>
        </a:spcAft>
        <a:defRPr sz="4400">
          <a:solidFill>
            <a:schemeClr val="tx1"/>
          </a:solidFill>
          <a:latin typeface="Calibri" pitchFamily="34" charset="0"/>
        </a:defRPr>
      </a:lvl7pPr>
      <a:lvl8pPr marL="1370296" algn="ctr" defTabSz="911946" rtl="0" fontAlgn="base">
        <a:spcBef>
          <a:spcPct val="0"/>
        </a:spcBef>
        <a:spcAft>
          <a:spcPct val="0"/>
        </a:spcAft>
        <a:defRPr sz="4400">
          <a:solidFill>
            <a:schemeClr val="tx1"/>
          </a:solidFill>
          <a:latin typeface="Calibri" pitchFamily="34" charset="0"/>
        </a:defRPr>
      </a:lvl8pPr>
      <a:lvl9pPr marL="1827065" algn="ctr" defTabSz="911946" rtl="0" fontAlgn="base">
        <a:spcBef>
          <a:spcPct val="0"/>
        </a:spcBef>
        <a:spcAft>
          <a:spcPct val="0"/>
        </a:spcAft>
        <a:defRPr sz="4400">
          <a:solidFill>
            <a:schemeClr val="tx1"/>
          </a:solidFill>
          <a:latin typeface="Calibri" pitchFamily="34" charset="0"/>
        </a:defRPr>
      </a:lvl9pPr>
    </p:titleStyle>
    <p:bodyStyle>
      <a:lvl1pPr marL="340991" indent="-340991" algn="l" defTabSz="911946"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0659" indent="-283891" algn="l" defTabSz="911946"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0331" indent="-226798" algn="l" defTabSz="911946"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7094" indent="-226798" algn="l" defTabSz="911946"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3863" indent="-226798" algn="l" defTabSz="911946"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0883"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411"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34"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59"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050" rtl="0" eaLnBrk="1" latinLnBrk="0" hangingPunct="1">
        <a:defRPr sz="1900" kern="1200">
          <a:solidFill>
            <a:schemeClr val="tx1"/>
          </a:solidFill>
          <a:latin typeface="+mn-lt"/>
          <a:ea typeface="+mn-ea"/>
          <a:cs typeface="+mn-cs"/>
        </a:defRPr>
      </a:lvl1pPr>
      <a:lvl2pPr marL="456527" algn="l" defTabSz="913050" rtl="0" eaLnBrk="1" latinLnBrk="0" hangingPunct="1">
        <a:defRPr sz="1900" kern="1200">
          <a:solidFill>
            <a:schemeClr val="tx1"/>
          </a:solidFill>
          <a:latin typeface="+mn-lt"/>
          <a:ea typeface="+mn-ea"/>
          <a:cs typeface="+mn-cs"/>
        </a:defRPr>
      </a:lvl2pPr>
      <a:lvl3pPr marL="913050" algn="l" defTabSz="913050" rtl="0" eaLnBrk="1" latinLnBrk="0" hangingPunct="1">
        <a:defRPr sz="1900" kern="1200">
          <a:solidFill>
            <a:schemeClr val="tx1"/>
          </a:solidFill>
          <a:latin typeface="+mn-lt"/>
          <a:ea typeface="+mn-ea"/>
          <a:cs typeface="+mn-cs"/>
        </a:defRPr>
      </a:lvl3pPr>
      <a:lvl4pPr marL="1369573" algn="l" defTabSz="913050" rtl="0" eaLnBrk="1" latinLnBrk="0" hangingPunct="1">
        <a:defRPr sz="1900" kern="1200">
          <a:solidFill>
            <a:schemeClr val="tx1"/>
          </a:solidFill>
          <a:latin typeface="+mn-lt"/>
          <a:ea typeface="+mn-ea"/>
          <a:cs typeface="+mn-cs"/>
        </a:defRPr>
      </a:lvl4pPr>
      <a:lvl5pPr marL="1826100" algn="l" defTabSz="913050" rtl="0" eaLnBrk="1" latinLnBrk="0" hangingPunct="1">
        <a:defRPr sz="1900" kern="1200">
          <a:solidFill>
            <a:schemeClr val="tx1"/>
          </a:solidFill>
          <a:latin typeface="+mn-lt"/>
          <a:ea typeface="+mn-ea"/>
          <a:cs typeface="+mn-cs"/>
        </a:defRPr>
      </a:lvl5pPr>
      <a:lvl6pPr marL="2282621" algn="l" defTabSz="913050" rtl="0" eaLnBrk="1" latinLnBrk="0" hangingPunct="1">
        <a:defRPr sz="1900" kern="1200">
          <a:solidFill>
            <a:schemeClr val="tx1"/>
          </a:solidFill>
          <a:latin typeface="+mn-lt"/>
          <a:ea typeface="+mn-ea"/>
          <a:cs typeface="+mn-cs"/>
        </a:defRPr>
      </a:lvl6pPr>
      <a:lvl7pPr marL="2739148" algn="l" defTabSz="913050" rtl="0" eaLnBrk="1" latinLnBrk="0" hangingPunct="1">
        <a:defRPr sz="1900" kern="1200">
          <a:solidFill>
            <a:schemeClr val="tx1"/>
          </a:solidFill>
          <a:latin typeface="+mn-lt"/>
          <a:ea typeface="+mn-ea"/>
          <a:cs typeface="+mn-cs"/>
        </a:defRPr>
      </a:lvl7pPr>
      <a:lvl8pPr marL="3195672" algn="l" defTabSz="913050" rtl="0" eaLnBrk="1" latinLnBrk="0" hangingPunct="1">
        <a:defRPr sz="1900" kern="1200">
          <a:solidFill>
            <a:schemeClr val="tx1"/>
          </a:solidFill>
          <a:latin typeface="+mn-lt"/>
          <a:ea typeface="+mn-ea"/>
          <a:cs typeface="+mn-cs"/>
        </a:defRPr>
      </a:lvl8pPr>
      <a:lvl9pPr marL="3652197" algn="l" defTabSz="913050"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8/19/2022</a:t>
            </a:fld>
            <a:endParaRPr lang="en-US"/>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408488004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1087967" y="-815975"/>
            <a:ext cx="21844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defRPr/>
            </a:pPr>
            <a:endParaRPr lang="en-US" sz="3200" b="1">
              <a:solidFill>
                <a:prstClr val="white"/>
              </a:solidFill>
            </a:endParaRPr>
          </a:p>
        </p:txBody>
      </p:sp>
      <p:sp>
        <p:nvSpPr>
          <p:cNvPr id="8" name="Oval 7"/>
          <p:cNvSpPr/>
          <p:nvPr/>
        </p:nvSpPr>
        <p:spPr>
          <a:xfrm>
            <a:off x="224367" y="20641"/>
            <a:ext cx="2271184"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defRPr/>
            </a:pPr>
            <a:endParaRPr lang="en-US" sz="3200" b="1">
              <a:solidFill>
                <a:prstClr val="white"/>
              </a:solidFill>
            </a:endParaRPr>
          </a:p>
        </p:txBody>
      </p:sp>
      <p:sp>
        <p:nvSpPr>
          <p:cNvPr id="11" name="Donut 10"/>
          <p:cNvSpPr/>
          <p:nvPr/>
        </p:nvSpPr>
        <p:spPr>
          <a:xfrm rot="2315675">
            <a:off x="243843"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defRPr/>
            </a:pPr>
            <a:endParaRPr lang="en-US" sz="3200" b="1">
              <a:solidFill>
                <a:prstClr val="white"/>
              </a:solidFill>
            </a:endParaRPr>
          </a:p>
        </p:txBody>
      </p:sp>
      <p:sp>
        <p:nvSpPr>
          <p:cNvPr id="12" name="Rectangle 11"/>
          <p:cNvSpPr/>
          <p:nvPr/>
        </p:nvSpPr>
        <p:spPr>
          <a:xfrm>
            <a:off x="1350435" y="0"/>
            <a:ext cx="1084156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defRPr/>
            </a:pPr>
            <a:endParaRPr lang="en-US" sz="3200" b="1">
              <a:solidFill>
                <a:prstClr val="white"/>
              </a:solidFill>
            </a:endParaRPr>
          </a:p>
        </p:txBody>
      </p:sp>
      <p:sp>
        <p:nvSpPr>
          <p:cNvPr id="5" name="Title Placeholder 4"/>
          <p:cNvSpPr>
            <a:spLocks noGrp="1"/>
          </p:cNvSpPr>
          <p:nvPr>
            <p:ph type="title"/>
          </p:nvPr>
        </p:nvSpPr>
        <p:spPr>
          <a:xfrm>
            <a:off x="1913468" y="274638"/>
            <a:ext cx="9999133" cy="1143000"/>
          </a:xfrm>
          <a:prstGeom prst="rect">
            <a:avLst/>
          </a:prstGeom>
        </p:spPr>
        <p:txBody>
          <a:bodyPr anchor="ctr">
            <a:normAutofit/>
          </a:bodyPr>
          <a:lstStyle/>
          <a:p>
            <a:r>
              <a:rPr lang="en-US"/>
              <a:t>Click to edit Master title style</a:t>
            </a:r>
          </a:p>
        </p:txBody>
      </p:sp>
      <p:sp>
        <p:nvSpPr>
          <p:cNvPr id="2057" name="Text Placeholder 8"/>
          <p:cNvSpPr>
            <a:spLocks noGrp="1"/>
          </p:cNvSpPr>
          <p:nvPr>
            <p:ph type="body" idx="1"/>
          </p:nvPr>
        </p:nvSpPr>
        <p:spPr bwMode="auto">
          <a:xfrm>
            <a:off x="1913468" y="1447800"/>
            <a:ext cx="999913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Date Placeholder 23"/>
          <p:cNvSpPr>
            <a:spLocks noGrp="1"/>
          </p:cNvSpPr>
          <p:nvPr>
            <p:ph type="dt" sz="half" idx="2"/>
          </p:nvPr>
        </p:nvSpPr>
        <p:spPr>
          <a:xfrm>
            <a:off x="4775200" y="6305550"/>
            <a:ext cx="2844800" cy="476250"/>
          </a:xfrm>
          <a:prstGeom prst="rect">
            <a:avLst/>
          </a:prstGeom>
        </p:spPr>
        <p:txBody>
          <a:bodyPr anchor="b"/>
          <a:lstStyle>
            <a:lvl1pPr algn="r" eaLnBrk="1" latinLnBrk="0" hangingPunct="1">
              <a:defRPr kumimoji="0" sz="1200">
                <a:solidFill>
                  <a:schemeClr val="bg2">
                    <a:shade val="50000"/>
                    <a:satMod val="200000"/>
                  </a:schemeClr>
                </a:solidFill>
                <a:latin typeface="Arial" pitchFamily="34" charset="0"/>
                <a:cs typeface="Arial" pitchFamily="34" charset="0"/>
              </a:defRPr>
            </a:lvl1pPr>
            <a:extLst/>
          </a:lstStyle>
          <a:p>
            <a:pPr fontAlgn="base">
              <a:spcBef>
                <a:spcPct val="20000"/>
              </a:spcBef>
              <a:spcAft>
                <a:spcPct val="0"/>
              </a:spcAft>
              <a:defRPr/>
            </a:pPr>
            <a:endParaRPr lang="en-US" altLang="en-US" b="1">
              <a:solidFill>
                <a:srgbClr val="E7DEC9">
                  <a:shade val="50000"/>
                  <a:satMod val="200000"/>
                </a:srgbClr>
              </a:solidFill>
            </a:endParaRPr>
          </a:p>
        </p:txBody>
      </p:sp>
      <p:sp>
        <p:nvSpPr>
          <p:cNvPr id="10" name="Footer Placeholder 9"/>
          <p:cNvSpPr>
            <a:spLocks noGrp="1"/>
          </p:cNvSpPr>
          <p:nvPr>
            <p:ph type="ftr" sz="quarter" idx="3"/>
          </p:nvPr>
        </p:nvSpPr>
        <p:spPr>
          <a:xfrm>
            <a:off x="7620000" y="6305550"/>
            <a:ext cx="3860800" cy="476250"/>
          </a:xfrm>
          <a:prstGeom prst="rect">
            <a:avLst/>
          </a:prstGeom>
        </p:spPr>
        <p:txBody>
          <a:bodyPr anchor="b"/>
          <a:lstStyle>
            <a:lvl1pPr eaLnBrk="1" latinLnBrk="0" hangingPunct="1">
              <a:defRPr kumimoji="0" sz="1200">
                <a:solidFill>
                  <a:schemeClr val="bg2">
                    <a:shade val="50000"/>
                    <a:satMod val="200000"/>
                  </a:schemeClr>
                </a:solidFill>
                <a:effectLst/>
                <a:latin typeface="Arial" pitchFamily="34" charset="0"/>
                <a:cs typeface="Arial" pitchFamily="34" charset="0"/>
              </a:defRPr>
            </a:lvl1pPr>
            <a:extLst/>
          </a:lstStyle>
          <a:p>
            <a:pPr fontAlgn="base">
              <a:spcBef>
                <a:spcPct val="20000"/>
              </a:spcBef>
              <a:spcAft>
                <a:spcPct val="0"/>
              </a:spcAft>
              <a:defRPr/>
            </a:pPr>
            <a:endParaRPr lang="en-US" altLang="en-US" b="1">
              <a:solidFill>
                <a:srgbClr val="E7DEC9">
                  <a:shade val="50000"/>
                  <a:satMod val="200000"/>
                </a:srgbClr>
              </a:solidFill>
            </a:endParaRPr>
          </a:p>
        </p:txBody>
      </p:sp>
      <p:sp>
        <p:nvSpPr>
          <p:cNvPr id="22" name="Slide Number Placeholder 21"/>
          <p:cNvSpPr>
            <a:spLocks noGrp="1"/>
          </p:cNvSpPr>
          <p:nvPr>
            <p:ph type="sldNum" sz="quarter" idx="4"/>
          </p:nvPr>
        </p:nvSpPr>
        <p:spPr>
          <a:xfrm>
            <a:off x="11485033" y="6305550"/>
            <a:ext cx="609600" cy="476250"/>
          </a:xfrm>
          <a:prstGeom prst="rect">
            <a:avLst/>
          </a:prstGeom>
        </p:spPr>
        <p:txBody>
          <a:bodyPr anchor="b"/>
          <a:lstStyle>
            <a:lvl1pPr algn="ctr" eaLnBrk="1" latinLnBrk="0" hangingPunct="1">
              <a:defRPr kumimoji="0" sz="1200">
                <a:solidFill>
                  <a:schemeClr val="bg2">
                    <a:shade val="50000"/>
                    <a:satMod val="200000"/>
                  </a:schemeClr>
                </a:solidFill>
                <a:effectLst/>
                <a:latin typeface="Arial" pitchFamily="34" charset="0"/>
                <a:cs typeface="Arial" pitchFamily="34" charset="0"/>
              </a:defRPr>
            </a:lvl1pPr>
            <a:extLst/>
          </a:lstStyle>
          <a:p>
            <a:pPr fontAlgn="base">
              <a:spcBef>
                <a:spcPct val="20000"/>
              </a:spcBef>
              <a:spcAft>
                <a:spcPct val="0"/>
              </a:spcAft>
              <a:defRPr/>
            </a:pPr>
            <a:fld id="{886FE0C3-622C-4229-AC88-0D63D718D349}" type="slidenum">
              <a:rPr lang="en-US" altLang="en-US" b="1">
                <a:solidFill>
                  <a:srgbClr val="E7DEC9">
                    <a:shade val="50000"/>
                    <a:satMod val="200000"/>
                  </a:srgbClr>
                </a:solidFill>
              </a:rPr>
              <a:pPr fontAlgn="base">
                <a:spcBef>
                  <a:spcPct val="20000"/>
                </a:spcBef>
                <a:spcAft>
                  <a:spcPct val="0"/>
                </a:spcAft>
                <a:defRPr/>
              </a:pPr>
              <a:t>‹#›</a:t>
            </a:fld>
            <a:endParaRPr lang="en-US" altLang="en-US" b="1">
              <a:solidFill>
                <a:srgbClr val="E7DEC9">
                  <a:shade val="50000"/>
                  <a:satMod val="200000"/>
                </a:srgbClr>
              </a:solidFill>
            </a:endParaRPr>
          </a:p>
        </p:txBody>
      </p:sp>
      <p:sp>
        <p:nvSpPr>
          <p:cNvPr id="15" name="Rectangle 14"/>
          <p:cNvSpPr/>
          <p:nvPr/>
        </p:nvSpPr>
        <p:spPr bwMode="invGray">
          <a:xfrm>
            <a:off x="1352553" y="0"/>
            <a:ext cx="97367"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defRPr/>
            </a:pPr>
            <a:endParaRPr lang="en-US" sz="3200" b="1">
              <a:solidFill>
                <a:prstClr val="white"/>
              </a:solidFill>
            </a:endParaRPr>
          </a:p>
        </p:txBody>
      </p:sp>
    </p:spTree>
    <p:extLst>
      <p:ext uri="{BB962C8B-B14F-4D97-AF65-F5344CB8AC3E}">
        <p14:creationId xmlns:p14="http://schemas.microsoft.com/office/powerpoint/2010/main" val="359894393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Gill Sans MT"/>
        </a:defRPr>
      </a:lvl2pPr>
      <a:lvl3pPr algn="l" rtl="0" eaLnBrk="0" fontAlgn="base" hangingPunct="0">
        <a:spcBef>
          <a:spcPct val="0"/>
        </a:spcBef>
        <a:spcAft>
          <a:spcPct val="0"/>
        </a:spcAft>
        <a:defRPr sz="4300">
          <a:solidFill>
            <a:srgbClr val="572314"/>
          </a:solidFill>
          <a:latin typeface="Gill Sans MT"/>
        </a:defRPr>
      </a:lvl3pPr>
      <a:lvl4pPr algn="l" rtl="0" eaLnBrk="0" fontAlgn="base" hangingPunct="0">
        <a:spcBef>
          <a:spcPct val="0"/>
        </a:spcBef>
        <a:spcAft>
          <a:spcPct val="0"/>
        </a:spcAft>
        <a:defRPr sz="4300">
          <a:solidFill>
            <a:srgbClr val="572314"/>
          </a:solidFill>
          <a:latin typeface="Gill Sans MT"/>
        </a:defRPr>
      </a:lvl4pPr>
      <a:lvl5pPr algn="l" rtl="0" eaLnBrk="0" fontAlgn="base" hangingPunct="0">
        <a:spcBef>
          <a:spcPct val="0"/>
        </a:spcBef>
        <a:spcAft>
          <a:spcPct val="0"/>
        </a:spcAft>
        <a:defRPr sz="4300">
          <a:solidFill>
            <a:srgbClr val="572314"/>
          </a:solidFill>
          <a:latin typeface="Gill Sans MT"/>
        </a:defRPr>
      </a:lvl5pPr>
      <a:lvl6pPr marL="457200" algn="l" rtl="0" fontAlgn="base">
        <a:spcBef>
          <a:spcPct val="0"/>
        </a:spcBef>
        <a:spcAft>
          <a:spcPct val="0"/>
        </a:spcAft>
        <a:defRPr sz="4300">
          <a:solidFill>
            <a:srgbClr val="572314"/>
          </a:solidFill>
          <a:latin typeface="Gill Sans MT"/>
        </a:defRPr>
      </a:lvl6pPr>
      <a:lvl7pPr marL="914400" algn="l" rtl="0" fontAlgn="base">
        <a:spcBef>
          <a:spcPct val="0"/>
        </a:spcBef>
        <a:spcAft>
          <a:spcPct val="0"/>
        </a:spcAft>
        <a:defRPr sz="4300">
          <a:solidFill>
            <a:srgbClr val="572314"/>
          </a:solidFill>
          <a:latin typeface="Gill Sans MT"/>
        </a:defRPr>
      </a:lvl7pPr>
      <a:lvl8pPr marL="1371600" algn="l" rtl="0" fontAlgn="base">
        <a:spcBef>
          <a:spcPct val="0"/>
        </a:spcBef>
        <a:spcAft>
          <a:spcPct val="0"/>
        </a:spcAft>
        <a:defRPr sz="4300">
          <a:solidFill>
            <a:srgbClr val="572314"/>
          </a:solidFill>
          <a:latin typeface="Gill Sans MT"/>
        </a:defRPr>
      </a:lvl8pPr>
      <a:lvl9pPr marL="1828800" algn="l" rtl="0" fontAlgn="base">
        <a:spcBef>
          <a:spcPct val="0"/>
        </a:spcBef>
        <a:spcAft>
          <a:spcPct val="0"/>
        </a:spcAft>
        <a:defRPr sz="4300">
          <a:solidFill>
            <a:srgbClr val="572314"/>
          </a:solidFill>
          <a:latin typeface="Gill Sans MT"/>
        </a:defRPr>
      </a:lvl9pPr>
      <a:extLst/>
    </p:titleStyle>
    <p:body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7" name="Pie 6"/>
          <p:cNvSpPr/>
          <p:nvPr/>
        </p:nvSpPr>
        <p:spPr>
          <a:xfrm>
            <a:off x="-1087967" y="-815975"/>
            <a:ext cx="21844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defRPr/>
            </a:pPr>
            <a:endParaRPr lang="en-US" sz="3200" b="1">
              <a:solidFill>
                <a:prstClr val="white"/>
              </a:solidFill>
            </a:endParaRPr>
          </a:p>
        </p:txBody>
      </p:sp>
      <p:sp>
        <p:nvSpPr>
          <p:cNvPr id="8" name="Oval 7"/>
          <p:cNvSpPr/>
          <p:nvPr/>
        </p:nvSpPr>
        <p:spPr>
          <a:xfrm>
            <a:off x="224367" y="20639"/>
            <a:ext cx="2271184"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defRPr/>
            </a:pPr>
            <a:endParaRPr lang="en-US" sz="3200" b="1">
              <a:solidFill>
                <a:prstClr val="white"/>
              </a:solidFill>
            </a:endParaRPr>
          </a:p>
        </p:txBody>
      </p:sp>
      <p:sp>
        <p:nvSpPr>
          <p:cNvPr id="11" name="Donut 10"/>
          <p:cNvSpPr/>
          <p:nvPr/>
        </p:nvSpPr>
        <p:spPr>
          <a:xfrm rot="2315675">
            <a:off x="243842"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defRPr/>
            </a:pPr>
            <a:endParaRPr lang="en-US" sz="3200" b="1">
              <a:solidFill>
                <a:prstClr val="white"/>
              </a:solidFill>
            </a:endParaRPr>
          </a:p>
        </p:txBody>
      </p:sp>
      <p:sp>
        <p:nvSpPr>
          <p:cNvPr id="12" name="Rectangle 11"/>
          <p:cNvSpPr/>
          <p:nvPr/>
        </p:nvSpPr>
        <p:spPr>
          <a:xfrm>
            <a:off x="1350434" y="0"/>
            <a:ext cx="1084156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defRPr/>
            </a:pPr>
            <a:endParaRPr lang="en-US" sz="3200" b="1">
              <a:solidFill>
                <a:prstClr val="white"/>
              </a:solidFill>
            </a:endParaRPr>
          </a:p>
        </p:txBody>
      </p:sp>
      <p:sp>
        <p:nvSpPr>
          <p:cNvPr id="5" name="Title Placeholder 4"/>
          <p:cNvSpPr>
            <a:spLocks noGrp="1"/>
          </p:cNvSpPr>
          <p:nvPr>
            <p:ph type="title"/>
          </p:nvPr>
        </p:nvSpPr>
        <p:spPr>
          <a:xfrm>
            <a:off x="1913467" y="274638"/>
            <a:ext cx="9999133" cy="1143000"/>
          </a:xfrm>
          <a:prstGeom prst="rect">
            <a:avLst/>
          </a:prstGeom>
        </p:spPr>
        <p:txBody>
          <a:bodyPr anchor="ctr">
            <a:normAutofit/>
          </a:bodyPr>
          <a:lstStyle/>
          <a:p>
            <a:r>
              <a:rPr lang="en-US"/>
              <a:t>Click to edit Master title style</a:t>
            </a:r>
          </a:p>
        </p:txBody>
      </p:sp>
      <p:sp>
        <p:nvSpPr>
          <p:cNvPr id="2057" name="Text Placeholder 8"/>
          <p:cNvSpPr>
            <a:spLocks noGrp="1"/>
          </p:cNvSpPr>
          <p:nvPr>
            <p:ph type="body" idx="1"/>
          </p:nvPr>
        </p:nvSpPr>
        <p:spPr bwMode="auto">
          <a:xfrm>
            <a:off x="1913467" y="1447800"/>
            <a:ext cx="999913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Date Placeholder 23"/>
          <p:cNvSpPr>
            <a:spLocks noGrp="1"/>
          </p:cNvSpPr>
          <p:nvPr>
            <p:ph type="dt" sz="half" idx="2"/>
          </p:nvPr>
        </p:nvSpPr>
        <p:spPr>
          <a:xfrm>
            <a:off x="4775200" y="6305550"/>
            <a:ext cx="2844800" cy="476250"/>
          </a:xfrm>
          <a:prstGeom prst="rect">
            <a:avLst/>
          </a:prstGeom>
        </p:spPr>
        <p:txBody>
          <a:bodyPr anchor="b"/>
          <a:lstStyle>
            <a:lvl1pPr algn="r" eaLnBrk="1" latinLnBrk="0" hangingPunct="1">
              <a:defRPr kumimoji="0" sz="1200">
                <a:solidFill>
                  <a:schemeClr val="bg2">
                    <a:shade val="50000"/>
                    <a:satMod val="200000"/>
                  </a:schemeClr>
                </a:solidFill>
                <a:latin typeface="Arial" pitchFamily="34" charset="0"/>
                <a:cs typeface="Arial" pitchFamily="34" charset="0"/>
              </a:defRPr>
            </a:lvl1pPr>
            <a:extLst/>
          </a:lstStyle>
          <a:p>
            <a:pPr fontAlgn="base">
              <a:spcBef>
                <a:spcPct val="20000"/>
              </a:spcBef>
              <a:spcAft>
                <a:spcPct val="0"/>
              </a:spcAft>
              <a:defRPr/>
            </a:pPr>
            <a:endParaRPr lang="en-US" altLang="en-US" b="1">
              <a:solidFill>
                <a:srgbClr val="E7DEC9">
                  <a:shade val="50000"/>
                  <a:satMod val="200000"/>
                </a:srgbClr>
              </a:solidFill>
            </a:endParaRPr>
          </a:p>
        </p:txBody>
      </p:sp>
      <p:sp>
        <p:nvSpPr>
          <p:cNvPr id="10" name="Footer Placeholder 9"/>
          <p:cNvSpPr>
            <a:spLocks noGrp="1"/>
          </p:cNvSpPr>
          <p:nvPr>
            <p:ph type="ftr" sz="quarter" idx="3"/>
          </p:nvPr>
        </p:nvSpPr>
        <p:spPr>
          <a:xfrm>
            <a:off x="7620000" y="6305550"/>
            <a:ext cx="3860800" cy="476250"/>
          </a:xfrm>
          <a:prstGeom prst="rect">
            <a:avLst/>
          </a:prstGeom>
        </p:spPr>
        <p:txBody>
          <a:bodyPr anchor="b"/>
          <a:lstStyle>
            <a:lvl1pPr eaLnBrk="1" latinLnBrk="0" hangingPunct="1">
              <a:defRPr kumimoji="0" sz="1200">
                <a:solidFill>
                  <a:schemeClr val="bg2">
                    <a:shade val="50000"/>
                    <a:satMod val="200000"/>
                  </a:schemeClr>
                </a:solidFill>
                <a:effectLst/>
                <a:latin typeface="Arial" pitchFamily="34" charset="0"/>
                <a:cs typeface="Arial" pitchFamily="34" charset="0"/>
              </a:defRPr>
            </a:lvl1pPr>
            <a:extLst/>
          </a:lstStyle>
          <a:p>
            <a:pPr fontAlgn="base">
              <a:spcBef>
                <a:spcPct val="20000"/>
              </a:spcBef>
              <a:spcAft>
                <a:spcPct val="0"/>
              </a:spcAft>
              <a:defRPr/>
            </a:pPr>
            <a:endParaRPr lang="en-US" altLang="en-US" b="1">
              <a:solidFill>
                <a:srgbClr val="E7DEC9">
                  <a:shade val="50000"/>
                  <a:satMod val="200000"/>
                </a:srgbClr>
              </a:solidFill>
            </a:endParaRPr>
          </a:p>
        </p:txBody>
      </p:sp>
      <p:sp>
        <p:nvSpPr>
          <p:cNvPr id="22" name="Slide Number Placeholder 21"/>
          <p:cNvSpPr>
            <a:spLocks noGrp="1"/>
          </p:cNvSpPr>
          <p:nvPr>
            <p:ph type="sldNum" sz="quarter" idx="4"/>
          </p:nvPr>
        </p:nvSpPr>
        <p:spPr>
          <a:xfrm>
            <a:off x="11485033" y="6305550"/>
            <a:ext cx="609600" cy="476250"/>
          </a:xfrm>
          <a:prstGeom prst="rect">
            <a:avLst/>
          </a:prstGeom>
        </p:spPr>
        <p:txBody>
          <a:bodyPr anchor="b"/>
          <a:lstStyle>
            <a:lvl1pPr algn="ctr" eaLnBrk="1" latinLnBrk="0" hangingPunct="1">
              <a:defRPr kumimoji="0" sz="1200">
                <a:solidFill>
                  <a:schemeClr val="bg2">
                    <a:shade val="50000"/>
                    <a:satMod val="200000"/>
                  </a:schemeClr>
                </a:solidFill>
                <a:effectLst/>
                <a:latin typeface="Arial" pitchFamily="34" charset="0"/>
                <a:cs typeface="Arial" pitchFamily="34" charset="0"/>
              </a:defRPr>
            </a:lvl1pPr>
            <a:extLst/>
          </a:lstStyle>
          <a:p>
            <a:pPr fontAlgn="base">
              <a:spcBef>
                <a:spcPct val="20000"/>
              </a:spcBef>
              <a:spcAft>
                <a:spcPct val="0"/>
              </a:spcAft>
              <a:defRPr/>
            </a:pPr>
            <a:fld id="{886FE0C3-622C-4229-AC88-0D63D718D349}" type="slidenum">
              <a:rPr lang="en-US" altLang="en-US" b="1">
                <a:solidFill>
                  <a:srgbClr val="E7DEC9">
                    <a:shade val="50000"/>
                    <a:satMod val="200000"/>
                  </a:srgbClr>
                </a:solidFill>
              </a:rPr>
              <a:pPr fontAlgn="base">
                <a:spcBef>
                  <a:spcPct val="20000"/>
                </a:spcBef>
                <a:spcAft>
                  <a:spcPct val="0"/>
                </a:spcAft>
                <a:defRPr/>
              </a:pPr>
              <a:t>‹#›</a:t>
            </a:fld>
            <a:endParaRPr lang="en-US" altLang="en-US" b="1">
              <a:solidFill>
                <a:srgbClr val="E7DEC9">
                  <a:shade val="50000"/>
                  <a:satMod val="200000"/>
                </a:srgbClr>
              </a:solidFill>
            </a:endParaRPr>
          </a:p>
        </p:txBody>
      </p:sp>
      <p:sp>
        <p:nvSpPr>
          <p:cNvPr id="15" name="Rectangle 14"/>
          <p:cNvSpPr/>
          <p:nvPr/>
        </p:nvSpPr>
        <p:spPr bwMode="invGray">
          <a:xfrm>
            <a:off x="1352551" y="0"/>
            <a:ext cx="97367"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defRPr/>
            </a:pPr>
            <a:endParaRPr lang="en-US" sz="3200" b="1">
              <a:solidFill>
                <a:prstClr val="white"/>
              </a:solidFill>
            </a:endParaRPr>
          </a:p>
        </p:txBody>
      </p:sp>
    </p:spTree>
    <p:extLst>
      <p:ext uri="{BB962C8B-B14F-4D97-AF65-F5344CB8AC3E}">
        <p14:creationId xmlns:p14="http://schemas.microsoft.com/office/powerpoint/2010/main" val="187808990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Gill Sans MT"/>
        </a:defRPr>
      </a:lvl2pPr>
      <a:lvl3pPr algn="l" rtl="0" eaLnBrk="0" fontAlgn="base" hangingPunct="0">
        <a:spcBef>
          <a:spcPct val="0"/>
        </a:spcBef>
        <a:spcAft>
          <a:spcPct val="0"/>
        </a:spcAft>
        <a:defRPr sz="4300">
          <a:solidFill>
            <a:srgbClr val="572314"/>
          </a:solidFill>
          <a:latin typeface="Gill Sans MT"/>
        </a:defRPr>
      </a:lvl3pPr>
      <a:lvl4pPr algn="l" rtl="0" eaLnBrk="0" fontAlgn="base" hangingPunct="0">
        <a:spcBef>
          <a:spcPct val="0"/>
        </a:spcBef>
        <a:spcAft>
          <a:spcPct val="0"/>
        </a:spcAft>
        <a:defRPr sz="4300">
          <a:solidFill>
            <a:srgbClr val="572314"/>
          </a:solidFill>
          <a:latin typeface="Gill Sans MT"/>
        </a:defRPr>
      </a:lvl4pPr>
      <a:lvl5pPr algn="l" rtl="0" eaLnBrk="0" fontAlgn="base" hangingPunct="0">
        <a:spcBef>
          <a:spcPct val="0"/>
        </a:spcBef>
        <a:spcAft>
          <a:spcPct val="0"/>
        </a:spcAft>
        <a:defRPr sz="4300">
          <a:solidFill>
            <a:srgbClr val="572314"/>
          </a:solidFill>
          <a:latin typeface="Gill Sans MT"/>
        </a:defRPr>
      </a:lvl5pPr>
      <a:lvl6pPr marL="457200" algn="l" rtl="0" fontAlgn="base">
        <a:spcBef>
          <a:spcPct val="0"/>
        </a:spcBef>
        <a:spcAft>
          <a:spcPct val="0"/>
        </a:spcAft>
        <a:defRPr sz="4300">
          <a:solidFill>
            <a:srgbClr val="572314"/>
          </a:solidFill>
          <a:latin typeface="Gill Sans MT"/>
        </a:defRPr>
      </a:lvl6pPr>
      <a:lvl7pPr marL="914400" algn="l" rtl="0" fontAlgn="base">
        <a:spcBef>
          <a:spcPct val="0"/>
        </a:spcBef>
        <a:spcAft>
          <a:spcPct val="0"/>
        </a:spcAft>
        <a:defRPr sz="4300">
          <a:solidFill>
            <a:srgbClr val="572314"/>
          </a:solidFill>
          <a:latin typeface="Gill Sans MT"/>
        </a:defRPr>
      </a:lvl7pPr>
      <a:lvl8pPr marL="1371600" algn="l" rtl="0" fontAlgn="base">
        <a:spcBef>
          <a:spcPct val="0"/>
        </a:spcBef>
        <a:spcAft>
          <a:spcPct val="0"/>
        </a:spcAft>
        <a:defRPr sz="4300">
          <a:solidFill>
            <a:srgbClr val="572314"/>
          </a:solidFill>
          <a:latin typeface="Gill Sans MT"/>
        </a:defRPr>
      </a:lvl8pPr>
      <a:lvl9pPr marL="1828800" algn="l" rtl="0" fontAlgn="base">
        <a:spcBef>
          <a:spcPct val="0"/>
        </a:spcBef>
        <a:spcAft>
          <a:spcPct val="0"/>
        </a:spcAft>
        <a:defRPr sz="4300">
          <a:solidFill>
            <a:srgbClr val="572314"/>
          </a:solidFill>
          <a:latin typeface="Gill Sans MT"/>
        </a:defRPr>
      </a:lvl9pPr>
      <a:extLst/>
    </p:titleStyle>
    <p:body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7816"/>
            <a:ext cx="109728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3"/>
            <a:ext cx="109728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6196" name="Rectangle 4"/>
          <p:cNvSpPr>
            <a:spLocks noGrp="1" noChangeArrowheads="1"/>
          </p:cNvSpPr>
          <p:nvPr>
            <p:ph type="dt" sz="half" idx="2"/>
          </p:nvPr>
        </p:nvSpPr>
        <p:spPr bwMode="auto">
          <a:xfrm>
            <a:off x="609600" y="6243638"/>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spcBef>
                <a:spcPct val="0"/>
              </a:spcBef>
              <a:defRPr sz="1200" b="0">
                <a:latin typeface="+mj-lt"/>
                <a:cs typeface="Arial" charset="0"/>
              </a:defRPr>
            </a:lvl1pPr>
          </a:lstStyle>
          <a:p>
            <a:pPr fontAlgn="base">
              <a:spcAft>
                <a:spcPct val="0"/>
              </a:spcAft>
              <a:defRPr/>
            </a:pPr>
            <a:endParaRPr lang="en-US" altLang="en-US">
              <a:solidFill>
                <a:srgbClr val="000000"/>
              </a:solidFill>
            </a:endParaRPr>
          </a:p>
        </p:txBody>
      </p:sp>
      <p:sp>
        <p:nvSpPr>
          <p:cNvPr id="136197" name="Rectangle 5"/>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spcBef>
                <a:spcPct val="0"/>
              </a:spcBef>
              <a:defRPr sz="1200" b="0">
                <a:latin typeface="+mj-lt"/>
                <a:cs typeface="Arial" charset="0"/>
              </a:defRPr>
            </a:lvl1pPr>
          </a:lstStyle>
          <a:p>
            <a:pPr fontAlgn="base">
              <a:spcAft>
                <a:spcPct val="0"/>
              </a:spcAft>
              <a:defRPr/>
            </a:pPr>
            <a:endParaRPr lang="en-US" altLang="en-US">
              <a:solidFill>
                <a:srgbClr val="000000"/>
              </a:solidFill>
            </a:endParaRPr>
          </a:p>
        </p:txBody>
      </p:sp>
      <p:sp>
        <p:nvSpPr>
          <p:cNvPr id="136198" name="Rectangle 6"/>
          <p:cNvSpPr>
            <a:spLocks noGrp="1" noChangeArrowheads="1"/>
          </p:cNvSpPr>
          <p:nvPr>
            <p:ph type="sldNum" sz="quarter" idx="4"/>
          </p:nvPr>
        </p:nvSpPr>
        <p:spPr bwMode="auto">
          <a:xfrm>
            <a:off x="8737600" y="6243638"/>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spcBef>
                <a:spcPct val="0"/>
              </a:spcBef>
              <a:defRPr sz="1200" b="0">
                <a:latin typeface="+mj-lt"/>
                <a:cs typeface="Arial" charset="0"/>
              </a:defRPr>
            </a:lvl1pPr>
          </a:lstStyle>
          <a:p>
            <a:pPr fontAlgn="base">
              <a:spcAft>
                <a:spcPct val="0"/>
              </a:spcAft>
              <a:defRPr/>
            </a:pPr>
            <a:fld id="{125F0244-35EA-4304-A8F2-0FC388442047}" type="slidenum">
              <a:rPr lang="en-US" altLang="en-US">
                <a:solidFill>
                  <a:srgbClr val="000000"/>
                </a:solidFill>
              </a:rPr>
              <a:pPr fontAlgn="base">
                <a:spcAft>
                  <a:spcPct val="0"/>
                </a:spcAft>
                <a:defRPr/>
              </a:pPr>
              <a:t>‹#›</a:t>
            </a:fld>
            <a:endParaRPr lang="en-US" altLang="en-US">
              <a:solidFill>
                <a:srgbClr val="000000"/>
              </a:solidFill>
            </a:endParaRPr>
          </a:p>
        </p:txBody>
      </p:sp>
      <p:sp>
        <p:nvSpPr>
          <p:cNvPr id="1031" name="Freeform 7"/>
          <p:cNvSpPr>
            <a:spLocks noChangeArrowheads="1"/>
          </p:cNvSpPr>
          <p:nvPr/>
        </p:nvSpPr>
        <p:spPr bwMode="auto">
          <a:xfrm>
            <a:off x="508000" y="228600"/>
            <a:ext cx="10972800" cy="6096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fontAlgn="base">
              <a:spcBef>
                <a:spcPct val="20000"/>
              </a:spcBef>
              <a:spcAft>
                <a:spcPct val="0"/>
              </a:spcAft>
              <a:defRPr/>
            </a:pPr>
            <a:endParaRPr lang="en-US" sz="3200" b="1">
              <a:solidFill>
                <a:srgbClr val="000000"/>
              </a:solidFill>
              <a:cs typeface="Arial" pitchFamily="34" charset="0"/>
            </a:endParaRPr>
          </a:p>
        </p:txBody>
      </p:sp>
      <p:sp>
        <p:nvSpPr>
          <p:cNvPr id="1032" name="Line 8"/>
          <p:cNvSpPr>
            <a:spLocks noChangeShapeType="1"/>
          </p:cNvSpPr>
          <p:nvPr/>
        </p:nvSpPr>
        <p:spPr bwMode="auto">
          <a:xfrm>
            <a:off x="609600" y="6172200"/>
            <a:ext cx="10972800" cy="0"/>
          </a:xfrm>
          <a:prstGeom prst="line">
            <a:avLst/>
          </a:prstGeom>
          <a:noFill/>
          <a:ln w="19050">
            <a:solidFill>
              <a:schemeClr val="accent1"/>
            </a:solidFill>
            <a:round/>
            <a:headEnd/>
            <a:tailEnd/>
          </a:ln>
          <a:effectLst/>
        </p:spPr>
        <p:txBody>
          <a:bodyPr/>
          <a:lstStyle/>
          <a:p>
            <a:pPr fontAlgn="base">
              <a:spcBef>
                <a:spcPct val="20000"/>
              </a:spcBef>
              <a:spcAft>
                <a:spcPct val="0"/>
              </a:spcAft>
              <a:defRPr/>
            </a:pPr>
            <a:endParaRPr lang="en-US" sz="3200" b="1">
              <a:solidFill>
                <a:srgbClr val="000000"/>
              </a:solidFill>
              <a:cs typeface="Arial" pitchFamily="34" charset="0"/>
            </a:endParaRPr>
          </a:p>
        </p:txBody>
      </p:sp>
    </p:spTree>
    <p:extLst>
      <p:ext uri="{BB962C8B-B14F-4D97-AF65-F5344CB8AC3E}">
        <p14:creationId xmlns:p14="http://schemas.microsoft.com/office/powerpoint/2010/main" val="85070992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1.xml"/></Relationships>
</file>

<file path=ppt/slides/_rels/slide10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1.xml"/></Relationships>
</file>

<file path=ppt/slides/_rels/slide10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1.xml"/></Relationships>
</file>

<file path=ppt/slides/_rels/slide10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1.xml"/></Relationships>
</file>

<file path=ppt/slides/_rels/slide10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1.xml"/></Relationships>
</file>

<file path=ppt/slides/_rels/slide10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1.xml"/></Relationships>
</file>

<file path=ppt/slides/_rels/slide10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1.xml"/></Relationships>
</file>

<file path=ppt/slides/_rels/slide10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1.xml"/></Relationships>
</file>

<file path=ppt/slides/_rels/slide10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1.xml"/></Relationships>
</file>

<file path=ppt/slides/_rels/slide111.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1.xml"/></Relationships>
</file>

<file path=ppt/slides/_rels/slide11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1.xml"/></Relationships>
</file>

<file path=ppt/slides/_rels/slide113.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1.xml"/></Relationships>
</file>

<file path=ppt/slides/_rels/slide11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1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6.xml"/></Relationships>
</file>

<file path=ppt/slides/_rels/slide11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1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1.xml"/></Relationships>
</file>

<file path=ppt/slides/_rels/slide12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1.xml"/></Relationships>
</file>

<file path=ppt/slides/_rels/slide12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1.xml"/></Relationships>
</file>

<file path=ppt/slides/_rels/slide12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_rels/slide12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2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8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82.xml"/></Relationships>
</file>

<file path=ppt/slides/_rels/slide128.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39.jpeg"/><Relationship Id="rId7" Type="http://schemas.openxmlformats.org/officeDocument/2006/relationships/image" Target="../media/image143.jpeg"/><Relationship Id="rId2" Type="http://schemas.openxmlformats.org/officeDocument/2006/relationships/image" Target="../media/image138.jpeg"/><Relationship Id="rId1" Type="http://schemas.openxmlformats.org/officeDocument/2006/relationships/slideLayout" Target="../slideLayouts/slideLayout82.xml"/><Relationship Id="rId6" Type="http://schemas.openxmlformats.org/officeDocument/2006/relationships/image" Target="../media/image142.jpeg"/><Relationship Id="rId11" Type="http://schemas.openxmlformats.org/officeDocument/2006/relationships/image" Target="../media/image147.jpeg"/><Relationship Id="rId5" Type="http://schemas.openxmlformats.org/officeDocument/2006/relationships/image" Target="../media/image141.jpeg"/><Relationship Id="rId10" Type="http://schemas.openxmlformats.org/officeDocument/2006/relationships/image" Target="../media/image146.jpeg"/><Relationship Id="rId4" Type="http://schemas.openxmlformats.org/officeDocument/2006/relationships/image" Target="../media/image140.jpeg"/><Relationship Id="rId9" Type="http://schemas.openxmlformats.org/officeDocument/2006/relationships/image" Target="../media/image145.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hemeOverride" Target="../theme/themeOverride1.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hemeOverride" Target="../theme/themeOverride2.xml"/><Relationship Id="rId5" Type="http://schemas.openxmlformats.org/officeDocument/2006/relationships/image" Target="../media/image32.jpe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hemeOverride" Target="../theme/themeOverride3.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1.png"/><Relationship Id="rId5" Type="http://schemas.openxmlformats.org/officeDocument/2006/relationships/slide" Target="slide31.xm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slide" Target="slide34.xml"/><Relationship Id="rId3" Type="http://schemas.openxmlformats.org/officeDocument/2006/relationships/slideLayout" Target="../slideLayouts/slideLayout24.xml"/><Relationship Id="rId21" Type="http://schemas.openxmlformats.org/officeDocument/2006/relationships/slide" Target="slide39.xml"/><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slide" Target="slide33.xml"/><Relationship Id="rId2" Type="http://schemas.microsoft.com/office/2007/relationships/media" Target="../media/media1.mp3"/><Relationship Id="rId16" Type="http://schemas.openxmlformats.org/officeDocument/2006/relationships/slide" Target="slide35.xml"/><Relationship Id="rId20" Type="http://schemas.openxmlformats.org/officeDocument/2006/relationships/image" Target="../media/image41.png"/><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48.png"/><Relationship Id="rId5" Type="http://schemas.openxmlformats.org/officeDocument/2006/relationships/image" Target="../media/image43.png"/><Relationship Id="rId15" Type="http://schemas.openxmlformats.org/officeDocument/2006/relationships/slide" Target="slide32.xml"/><Relationship Id="rId10" Type="http://schemas.openxmlformats.org/officeDocument/2006/relationships/image" Target="../media/image47.png"/><Relationship Id="rId19" Type="http://schemas.openxmlformats.org/officeDocument/2006/relationships/slide" Target="slide36.xml"/><Relationship Id="rId4" Type="http://schemas.openxmlformats.org/officeDocument/2006/relationships/image" Target="../media/image42.gif"/><Relationship Id="rId9" Type="http://schemas.openxmlformats.org/officeDocument/2006/relationships/image" Target="../media/image46.png"/><Relationship Id="rId1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4.xml"/><Relationship Id="rId6" Type="http://schemas.openxmlformats.org/officeDocument/2006/relationships/image" Target="../media/image55.png"/><Relationship Id="rId5" Type="http://schemas.openxmlformats.org/officeDocument/2006/relationships/slide" Target="slide31.xml"/><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4.xml"/><Relationship Id="rId6" Type="http://schemas.openxmlformats.org/officeDocument/2006/relationships/image" Target="../media/image55.png"/><Relationship Id="rId5" Type="http://schemas.openxmlformats.org/officeDocument/2006/relationships/slide" Target="slide31.xml"/><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4.xml"/><Relationship Id="rId6" Type="http://schemas.openxmlformats.org/officeDocument/2006/relationships/image" Target="../media/image55.png"/><Relationship Id="rId5" Type="http://schemas.openxmlformats.org/officeDocument/2006/relationships/slide" Target="slide31.xml"/><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4.xml"/><Relationship Id="rId6" Type="http://schemas.openxmlformats.org/officeDocument/2006/relationships/image" Target="../media/image55.png"/><Relationship Id="rId5" Type="http://schemas.openxmlformats.org/officeDocument/2006/relationships/slide" Target="slide31.xml"/><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4.xml"/><Relationship Id="rId6" Type="http://schemas.openxmlformats.org/officeDocument/2006/relationships/image" Target="../media/image55.png"/><Relationship Id="rId5" Type="http://schemas.openxmlformats.org/officeDocument/2006/relationships/slide" Target="slide31.xml"/><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4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hemeOverride" Target="../theme/themeOverride4.xml"/><Relationship Id="rId5" Type="http://schemas.openxmlformats.org/officeDocument/2006/relationships/image" Target="../media/image67.png"/><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8.jpeg"/><Relationship Id="rId1" Type="http://schemas.openxmlformats.org/officeDocument/2006/relationships/slideLayout" Target="../slideLayouts/slideLayout41.xml"/><Relationship Id="rId4" Type="http://schemas.openxmlformats.org/officeDocument/2006/relationships/image" Target="../media/image69.png"/></Relationships>
</file>

<file path=ppt/slides/_rels/slide54.xml.rels><?xml version="1.0" encoding="UTF-8" standalone="yes"?>
<Relationships xmlns="http://schemas.openxmlformats.org/package/2006/relationships"><Relationship Id="rId13" Type="http://schemas.openxmlformats.org/officeDocument/2006/relationships/image" Target="../media/image78.gif"/><Relationship Id="rId18" Type="http://schemas.openxmlformats.org/officeDocument/2006/relationships/slide" Target="slide66.xml"/><Relationship Id="rId26" Type="http://schemas.openxmlformats.org/officeDocument/2006/relationships/image" Target="../media/image87.png"/><Relationship Id="rId3" Type="http://schemas.openxmlformats.org/officeDocument/2006/relationships/slideLayout" Target="../slideLayouts/slideLayout36.xml"/><Relationship Id="rId21" Type="http://schemas.openxmlformats.org/officeDocument/2006/relationships/slide" Target="slide55.xml"/><Relationship Id="rId34" Type="http://schemas.microsoft.com/office/2007/relationships/hdphoto" Target="../media/hdphoto3.wdp"/><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2.gif"/><Relationship Id="rId25" Type="http://schemas.openxmlformats.org/officeDocument/2006/relationships/slide" Target="slide57.xml"/><Relationship Id="rId33" Type="http://schemas.openxmlformats.org/officeDocument/2006/relationships/image" Target="../media/image91.png"/><Relationship Id="rId2" Type="http://schemas.openxmlformats.org/officeDocument/2006/relationships/audio" Target="../media/media2.wma"/><Relationship Id="rId16" Type="http://schemas.openxmlformats.org/officeDocument/2006/relationships/image" Target="../media/image81.png"/><Relationship Id="rId20" Type="http://schemas.openxmlformats.org/officeDocument/2006/relationships/image" Target="../media/image84.png"/><Relationship Id="rId29" Type="http://schemas.openxmlformats.org/officeDocument/2006/relationships/slide" Target="slide59.xml"/><Relationship Id="rId1" Type="http://schemas.microsoft.com/office/2007/relationships/media" Target="../media/media2.wma"/><Relationship Id="rId6" Type="http://schemas.openxmlformats.org/officeDocument/2006/relationships/image" Target="../media/image71.png"/><Relationship Id="rId11" Type="http://schemas.openxmlformats.org/officeDocument/2006/relationships/image" Target="../media/image76.png"/><Relationship Id="rId24" Type="http://schemas.openxmlformats.org/officeDocument/2006/relationships/image" Target="../media/image86.png"/><Relationship Id="rId32" Type="http://schemas.openxmlformats.org/officeDocument/2006/relationships/image" Target="../media/image90.png"/><Relationship Id="rId5" Type="http://schemas.openxmlformats.org/officeDocument/2006/relationships/image" Target="../media/image70.png"/><Relationship Id="rId15" Type="http://schemas.openxmlformats.org/officeDocument/2006/relationships/image" Target="../media/image80.gif"/><Relationship Id="rId23" Type="http://schemas.openxmlformats.org/officeDocument/2006/relationships/slide" Target="slide56.xml"/><Relationship Id="rId28" Type="http://schemas.openxmlformats.org/officeDocument/2006/relationships/image" Target="../media/image88.png"/><Relationship Id="rId10" Type="http://schemas.openxmlformats.org/officeDocument/2006/relationships/image" Target="../media/image75.png"/><Relationship Id="rId19" Type="http://schemas.openxmlformats.org/officeDocument/2006/relationships/image" Target="../media/image83.png"/><Relationship Id="rId31" Type="http://schemas.openxmlformats.org/officeDocument/2006/relationships/slide" Target="slide60.xml"/><Relationship Id="rId4" Type="http://schemas.openxmlformats.org/officeDocument/2006/relationships/audio" Target="../media/audio1.wav"/><Relationship Id="rId9" Type="http://schemas.openxmlformats.org/officeDocument/2006/relationships/image" Target="../media/image74.png"/><Relationship Id="rId14" Type="http://schemas.openxmlformats.org/officeDocument/2006/relationships/image" Target="../media/image79.gif"/><Relationship Id="rId22" Type="http://schemas.openxmlformats.org/officeDocument/2006/relationships/image" Target="../media/image85.png"/><Relationship Id="rId27" Type="http://schemas.openxmlformats.org/officeDocument/2006/relationships/slide" Target="slide58.xml"/><Relationship Id="rId30" Type="http://schemas.openxmlformats.org/officeDocument/2006/relationships/image" Target="../media/image89.png"/><Relationship Id="rId8" Type="http://schemas.openxmlformats.org/officeDocument/2006/relationships/image" Target="../media/image73.png"/></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85.png"/><Relationship Id="rId2" Type="http://schemas.openxmlformats.org/officeDocument/2006/relationships/audio" Target="../media/audio2.wav"/><Relationship Id="rId1" Type="http://schemas.openxmlformats.org/officeDocument/2006/relationships/slideLayout" Target="../slideLayouts/slideLayout36.xml"/><Relationship Id="rId6" Type="http://schemas.openxmlformats.org/officeDocument/2006/relationships/slide" Target="slide68.xml"/><Relationship Id="rId5" Type="http://schemas.openxmlformats.org/officeDocument/2006/relationships/image" Target="../media/image93.png"/><Relationship Id="rId4" Type="http://schemas.openxmlformats.org/officeDocument/2006/relationships/slide" Target="slide54.xml"/></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3.png"/><Relationship Id="rId2" Type="http://schemas.openxmlformats.org/officeDocument/2006/relationships/audio" Target="../media/audio2.wav"/><Relationship Id="rId1" Type="http://schemas.openxmlformats.org/officeDocument/2006/relationships/slideLayout" Target="../slideLayouts/slideLayout36.xml"/><Relationship Id="rId6" Type="http://schemas.openxmlformats.org/officeDocument/2006/relationships/slide" Target="slide54.xml"/><Relationship Id="rId5" Type="http://schemas.openxmlformats.org/officeDocument/2006/relationships/image" Target="../media/image86.png"/><Relationship Id="rId4" Type="http://schemas.openxmlformats.org/officeDocument/2006/relationships/slide" Target="slide18.xml"/></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3.png"/><Relationship Id="rId2" Type="http://schemas.openxmlformats.org/officeDocument/2006/relationships/audio" Target="../media/audio2.wav"/><Relationship Id="rId1" Type="http://schemas.openxmlformats.org/officeDocument/2006/relationships/slideLayout" Target="../slideLayouts/slideLayout36.xml"/><Relationship Id="rId6" Type="http://schemas.openxmlformats.org/officeDocument/2006/relationships/slide" Target="slide54.xml"/><Relationship Id="rId5" Type="http://schemas.openxmlformats.org/officeDocument/2006/relationships/image" Target="../media/image87.png"/><Relationship Id="rId4" Type="http://schemas.openxmlformats.org/officeDocument/2006/relationships/slide" Target="slide66.xml"/></Relationships>
</file>

<file path=ppt/slides/_rels/slide58.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3.png"/><Relationship Id="rId2" Type="http://schemas.openxmlformats.org/officeDocument/2006/relationships/audio" Target="../media/audio2.wav"/><Relationship Id="rId1" Type="http://schemas.openxmlformats.org/officeDocument/2006/relationships/slideLayout" Target="../slideLayouts/slideLayout36.xml"/><Relationship Id="rId6" Type="http://schemas.openxmlformats.org/officeDocument/2006/relationships/slide" Target="slide54.xml"/><Relationship Id="rId5" Type="http://schemas.openxmlformats.org/officeDocument/2006/relationships/image" Target="../media/image88.png"/><Relationship Id="rId4" Type="http://schemas.openxmlformats.org/officeDocument/2006/relationships/slide" Target="slide69.xml"/></Relationships>
</file>

<file path=ppt/slides/_rels/slide59.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3.png"/><Relationship Id="rId2" Type="http://schemas.openxmlformats.org/officeDocument/2006/relationships/audio" Target="../media/audio2.wav"/><Relationship Id="rId1" Type="http://schemas.openxmlformats.org/officeDocument/2006/relationships/slideLayout" Target="../slideLayouts/slideLayout36.xml"/><Relationship Id="rId6" Type="http://schemas.openxmlformats.org/officeDocument/2006/relationships/slide" Target="slide54.xml"/><Relationship Id="rId5" Type="http://schemas.openxmlformats.org/officeDocument/2006/relationships/image" Target="../media/image89.png"/><Relationship Id="rId4" Type="http://schemas.openxmlformats.org/officeDocument/2006/relationships/slide" Target="slide70.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3.png"/><Relationship Id="rId2" Type="http://schemas.openxmlformats.org/officeDocument/2006/relationships/audio" Target="../media/audio2.wav"/><Relationship Id="rId1" Type="http://schemas.openxmlformats.org/officeDocument/2006/relationships/slideLayout" Target="../slideLayouts/slideLayout36.xml"/><Relationship Id="rId6" Type="http://schemas.openxmlformats.org/officeDocument/2006/relationships/slide" Target="slide54.xml"/><Relationship Id="rId5" Type="http://schemas.openxmlformats.org/officeDocument/2006/relationships/image" Target="../media/image90.png"/><Relationship Id="rId4" Type="http://schemas.openxmlformats.org/officeDocument/2006/relationships/slide" Target="slide73.xml"/></Relationships>
</file>

<file path=ppt/slides/_rels/slide6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41.xml"/><Relationship Id="rId5" Type="http://schemas.openxmlformats.org/officeDocument/2006/relationships/image" Target="../media/image102.jpeg"/><Relationship Id="rId4" Type="http://schemas.openxmlformats.org/officeDocument/2006/relationships/image" Target="../media/image101.jpeg"/></Relationships>
</file>

<file path=ppt/slides/_rels/slide6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41.xml"/><Relationship Id="rId5" Type="http://schemas.openxmlformats.org/officeDocument/2006/relationships/image" Target="../media/image106.jpeg"/><Relationship Id="rId4" Type="http://schemas.openxmlformats.org/officeDocument/2006/relationships/image" Target="../media/image105.jpeg"/></Relationships>
</file>

<file path=ppt/slides/_rels/slide6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8.jpeg"/><Relationship Id="rId1" Type="http://schemas.openxmlformats.org/officeDocument/2006/relationships/slideLayout" Target="../slideLayouts/slideLayout47.xml"/><Relationship Id="rId4" Type="http://schemas.openxmlformats.org/officeDocument/2006/relationships/image" Target="../media/image69.png"/></Relationships>
</file>

<file path=ppt/slides/_rels/slide6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49.xml"/></Relationships>
</file>

<file path=ppt/slides/_rels/slide6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49.xml"/></Relationships>
</file>

<file path=ppt/slides/_rels/slide6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49.xml"/></Relationships>
</file>

<file path=ppt/slides/_rels/slide7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49.xml"/></Relationships>
</file>

<file path=ppt/slides/_rels/slide7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49.xml"/></Relationships>
</file>

<file path=ppt/slides/_rels/slide7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49.xml"/></Relationships>
</file>

<file path=ppt/slides/_rels/slide7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49.xml"/></Relationships>
</file>

<file path=ppt/slides/_rels/slide7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49.xml"/></Relationships>
</file>

<file path=ppt/slides/_rels/slide7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9.xml"/></Relationships>
</file>

<file path=ppt/slides/_rels/slide7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4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8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49.xml"/></Relationships>
</file>

<file path=ppt/slides/_rels/slide8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36.xml"/></Relationships>
</file>

<file path=ppt/slides/_rels/slide8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4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36.xml"/></Relationships>
</file>

<file path=ppt/slides/_rels/slide8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117.jpeg"/><Relationship Id="rId1" Type="http://schemas.openxmlformats.org/officeDocument/2006/relationships/slideLayout" Target="../slideLayouts/slideLayout71.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91.xml.rels><?xml version="1.0" encoding="UTF-8" standalone="yes"?>
<Relationships xmlns="http://schemas.openxmlformats.org/package/2006/relationships"><Relationship Id="rId3" Type="http://schemas.openxmlformats.org/officeDocument/2006/relationships/hyperlink" Target="http://www.thuhoavietnam.com/gallery_details.asp?galleryID=ANH_065521085409" TargetMode="External"/><Relationship Id="rId2" Type="http://schemas.openxmlformats.org/officeDocument/2006/relationships/image" Target="../media/image123.jpeg"/><Relationship Id="rId1" Type="http://schemas.openxmlformats.org/officeDocument/2006/relationships/slideLayout" Target="../slideLayouts/slideLayout71.xml"/></Relationships>
</file>

<file path=ppt/slides/_rels/slide92.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124.png"/><Relationship Id="rId7" Type="http://schemas.openxmlformats.org/officeDocument/2006/relationships/hyperlink" Target="http://www.thuhoavietnam.com/gallery_details.asp?galleryID=ANH_063406013809" TargetMode="External"/><Relationship Id="rId2" Type="http://schemas.openxmlformats.org/officeDocument/2006/relationships/image" Target="../media/image99.jpeg"/><Relationship Id="rId1" Type="http://schemas.openxmlformats.org/officeDocument/2006/relationships/slideLayout" Target="../slideLayouts/slideLayout71.xml"/><Relationship Id="rId6" Type="http://schemas.openxmlformats.org/officeDocument/2006/relationships/image" Target="../media/image100.jpeg"/><Relationship Id="rId5" Type="http://schemas.openxmlformats.org/officeDocument/2006/relationships/hyperlink" Target="http://www.thuhoavietnam.com/gallery_details.asp?galleryID=ANH_063706013309" TargetMode="External"/><Relationship Id="rId4" Type="http://schemas.openxmlformats.org/officeDocument/2006/relationships/image" Target="http://www.thuhoavietnam.com/images/header_listblue.gif" TargetMode="External"/><Relationship Id="rId9" Type="http://schemas.openxmlformats.org/officeDocument/2006/relationships/hyperlink" Target="http://www.thuhoavietnam.com/gallery_details.asp?galleryID=ANH_062606015909" TargetMode="External"/></Relationships>
</file>

<file path=ppt/slides/_rels/slide9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1.xml"/></Relationships>
</file>

<file path=ppt/slides/_rels/slide9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1.xml"/></Relationships>
</file>

<file path=ppt/slides/_rels/slide95.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1.xml"/></Relationships>
</file>

<file path=ppt/slides/_rels/slide96.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1.xml"/></Relationships>
</file>

<file path=ppt/slides/_rels/slide9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1.xml"/></Relationships>
</file>

<file path=ppt/slides/_rels/slide9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1.xml"/></Relationships>
</file>

<file path=ppt/slides/_rels/slide99.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08F1A-339D-3727-B601-A9984938112C}"/>
              </a:ext>
            </a:extLst>
          </p:cNvPr>
          <p:cNvSpPr>
            <a:spLocks noGrp="1"/>
          </p:cNvSpPr>
          <p:nvPr>
            <p:ph type="title"/>
          </p:nvPr>
        </p:nvSpPr>
        <p:spPr>
          <a:xfrm>
            <a:off x="838200" y="365125"/>
            <a:ext cx="10515600" cy="2140331"/>
          </a:xfrm>
        </p:spPr>
        <p:txBody>
          <a:bodyPr>
            <a:noAutofit/>
          </a:bodyPr>
          <a:lstStyle/>
          <a:p>
            <a:pPr algn="ctr">
              <a:lnSpc>
                <a:spcPct val="115000"/>
              </a:lnSpc>
              <a:spcAft>
                <a:spcPts val="1000"/>
              </a:spcAft>
            </a:pPr>
            <a:r>
              <a:rPr lang="vi-VN" sz="2000" b="1" cap="all"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br>
              <a:rPr lang="vi-VN" sz="2000" b="1" cap="all"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vi-VN" sz="2000" b="1" cap="all"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 1</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a:t>
            </a:r>
            <a:r>
              <a:rPr lang="vi-VN"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ỨC HẤP DẪN CỦA TRUYỆN KỂ</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11 tiết</a:t>
            </a:r>
            <a:br>
              <a:rPr lang="en-US"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r>
              <a:rPr lang="vi-VN"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 7 tiết; Tiếng Việt: 1 tiết; Viết: 2 tiết; Nói và nghe: 1 tiết)</a:t>
            </a:r>
            <a:br>
              <a:rPr lang="en-US"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en-US" sz="2000" b="1" dirty="0">
              <a:solidFill>
                <a:srgbClr val="FF0000"/>
              </a:solidFill>
            </a:endParaRPr>
          </a:p>
        </p:txBody>
      </p:sp>
      <p:sp>
        <p:nvSpPr>
          <p:cNvPr id="3" name="TextBox 2">
            <a:extLst>
              <a:ext uri="{FF2B5EF4-FFF2-40B4-BE49-F238E27FC236}">
                <a16:creationId xmlns:a16="http://schemas.microsoft.com/office/drawing/2014/main" id="{C2DF573F-E933-93DA-F5CC-A24E79874D59}"/>
              </a:ext>
            </a:extLst>
          </p:cNvPr>
          <p:cNvSpPr txBox="1"/>
          <p:nvPr/>
        </p:nvSpPr>
        <p:spPr>
          <a:xfrm>
            <a:off x="5376672" y="3300984"/>
            <a:ext cx="312906" cy="369332"/>
          </a:xfrm>
          <a:prstGeom prst="rect">
            <a:avLst/>
          </a:prstGeom>
          <a:noFill/>
        </p:spPr>
        <p:txBody>
          <a:bodyPr wrap="none" rtlCol="0">
            <a:spAutoFit/>
          </a:bodyPr>
          <a:lstStyle/>
          <a:p>
            <a:r>
              <a:rPr lang="vi-VN" dirty="0"/>
              <a:t>  </a:t>
            </a:r>
            <a:endParaRPr lang="en-US" dirty="0"/>
          </a:p>
        </p:txBody>
      </p:sp>
      <p:sp>
        <p:nvSpPr>
          <p:cNvPr id="5" name="Google Shape;289;p27">
            <a:extLst>
              <a:ext uri="{FF2B5EF4-FFF2-40B4-BE49-F238E27FC236}">
                <a16:creationId xmlns:a16="http://schemas.microsoft.com/office/drawing/2014/main" id="{91CA93F2-00E6-3332-E631-48277BCA8438}"/>
              </a:ext>
            </a:extLst>
          </p:cNvPr>
          <p:cNvSpPr txBox="1">
            <a:spLocks/>
          </p:cNvSpPr>
          <p:nvPr/>
        </p:nvSpPr>
        <p:spPr bwMode="auto">
          <a:xfrm>
            <a:off x="137160" y="2715768"/>
            <a:ext cx="11951208" cy="329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b" anchorCtr="0" compatLnSpc="1">
            <a:prstTxWarp prst="textNoShape">
              <a:avLst/>
            </a:prstTxWarp>
            <a:noAutofit/>
          </a:bodyPr>
          <a:lstStyle>
            <a:defPPr marR="0" lvl="0" algn="l" rtl="0">
              <a:lnSpc>
                <a:spcPct val="100000"/>
              </a:lnSpc>
              <a:spcBef>
                <a:spcPts val="0"/>
              </a:spcBef>
              <a:spcAft>
                <a:spcPts val="0"/>
              </a:spcAft>
            </a:defPPr>
            <a:lvl1pPr lvl="0" algn="ctr" rtl="0" eaLnBrk="0" fontAlgn="base" hangingPunct="0">
              <a:spcBef>
                <a:spcPts val="0"/>
              </a:spcBef>
              <a:spcAft>
                <a:spcPts val="0"/>
              </a:spcAft>
              <a:buClr>
                <a:srgbClr val="000000"/>
              </a:buClr>
              <a:buSzPts val="6000"/>
              <a:buFont typeface="Arial" charset="0"/>
              <a:buNone/>
              <a:defRPr sz="5200">
                <a:solidFill>
                  <a:srgbClr val="000000"/>
                </a:solidFill>
                <a:latin typeface="Arial"/>
                <a:ea typeface="Arial"/>
                <a:cs typeface="Arial"/>
                <a:sym typeface="Arial" charset="0"/>
              </a:defRPr>
            </a:lvl1pPr>
            <a:lvl2pPr lvl="1" algn="l" rtl="0" eaLnBrk="0" fontAlgn="base" hangingPunct="0">
              <a:spcBef>
                <a:spcPts val="0"/>
              </a:spcBef>
              <a:spcAft>
                <a:spcPts val="0"/>
              </a:spcAft>
              <a:buClr>
                <a:srgbClr val="434343"/>
              </a:buClr>
              <a:buSzPts val="5200"/>
              <a:buFont typeface="Arial" charset="0"/>
              <a:buNone/>
              <a:defRPr sz="5200">
                <a:solidFill>
                  <a:srgbClr val="434343"/>
                </a:solidFill>
                <a:latin typeface="Arial"/>
                <a:ea typeface="Arial"/>
                <a:cs typeface="Arial"/>
                <a:sym typeface="Arial" charset="0"/>
              </a:defRPr>
            </a:lvl2pPr>
            <a:lvl3pPr lvl="2" algn="l" rtl="0" eaLnBrk="0" fontAlgn="base" hangingPunct="0">
              <a:spcBef>
                <a:spcPts val="0"/>
              </a:spcBef>
              <a:spcAft>
                <a:spcPts val="0"/>
              </a:spcAft>
              <a:buClr>
                <a:srgbClr val="434343"/>
              </a:buClr>
              <a:buSzPts val="5200"/>
              <a:buFont typeface="Arial" charset="0"/>
              <a:buNone/>
              <a:defRPr sz="5200">
                <a:solidFill>
                  <a:srgbClr val="434343"/>
                </a:solidFill>
                <a:latin typeface="Arial"/>
                <a:ea typeface="Arial"/>
                <a:cs typeface="Arial"/>
                <a:sym typeface="Arial" charset="0"/>
              </a:defRPr>
            </a:lvl3pPr>
            <a:lvl4pPr lvl="3" algn="l" rtl="0" eaLnBrk="0" fontAlgn="base" hangingPunct="0">
              <a:spcBef>
                <a:spcPts val="0"/>
              </a:spcBef>
              <a:spcAft>
                <a:spcPts val="0"/>
              </a:spcAft>
              <a:buClr>
                <a:srgbClr val="434343"/>
              </a:buClr>
              <a:buSzPts val="5200"/>
              <a:buFont typeface="Arial" charset="0"/>
              <a:buNone/>
              <a:defRPr sz="5200">
                <a:solidFill>
                  <a:srgbClr val="434343"/>
                </a:solidFill>
                <a:latin typeface="Arial"/>
                <a:ea typeface="Arial"/>
                <a:cs typeface="Arial"/>
                <a:sym typeface="Arial" charset="0"/>
              </a:defRPr>
            </a:lvl4pPr>
            <a:lvl5pPr lvl="4" algn="l" rtl="0" eaLnBrk="0" fontAlgn="base" hangingPunct="0">
              <a:spcBef>
                <a:spcPts val="0"/>
              </a:spcBef>
              <a:spcAft>
                <a:spcPts val="0"/>
              </a:spcAft>
              <a:buClr>
                <a:srgbClr val="434343"/>
              </a:buClr>
              <a:buSzPts val="5200"/>
              <a:buFont typeface="Arial" charset="0"/>
              <a:buNone/>
              <a:defRPr sz="5200">
                <a:solidFill>
                  <a:srgbClr val="434343"/>
                </a:solidFill>
                <a:latin typeface="Arial"/>
                <a:ea typeface="Arial"/>
                <a:cs typeface="Arial"/>
                <a:sym typeface="Arial" charset="0"/>
              </a:defRPr>
            </a:lvl5pPr>
            <a:lvl6pPr marR="0" lvl="5" algn="l" rtl="0">
              <a:lnSpc>
                <a:spcPct val="100000"/>
              </a:lnSpc>
              <a:spcBef>
                <a:spcPts val="0"/>
              </a:spcBef>
              <a:spcAft>
                <a:spcPts val="0"/>
              </a:spcAft>
              <a:buClr>
                <a:srgbClr val="434343"/>
              </a:buClr>
              <a:buSzPts val="5200"/>
              <a:buFont typeface="Arial"/>
              <a:buNone/>
              <a:defRPr sz="5200" b="0" i="0" u="none" strike="noStrike" cap="none">
                <a:solidFill>
                  <a:srgbClr val="434343"/>
                </a:solidFill>
                <a:latin typeface="Arial"/>
                <a:ea typeface="Arial"/>
                <a:cs typeface="Arial"/>
                <a:sym typeface="Arial"/>
              </a:defRPr>
            </a:lvl6pPr>
            <a:lvl7pPr marR="0" lvl="6" algn="l" rtl="0">
              <a:lnSpc>
                <a:spcPct val="100000"/>
              </a:lnSpc>
              <a:spcBef>
                <a:spcPts val="0"/>
              </a:spcBef>
              <a:spcAft>
                <a:spcPts val="0"/>
              </a:spcAft>
              <a:buClr>
                <a:srgbClr val="434343"/>
              </a:buClr>
              <a:buSzPts val="5200"/>
              <a:buFont typeface="Arial"/>
              <a:buNone/>
              <a:defRPr sz="5200" b="0" i="0" u="none" strike="noStrike" cap="none">
                <a:solidFill>
                  <a:srgbClr val="434343"/>
                </a:solidFill>
                <a:latin typeface="Arial"/>
                <a:ea typeface="Arial"/>
                <a:cs typeface="Arial"/>
                <a:sym typeface="Arial"/>
              </a:defRPr>
            </a:lvl7pPr>
            <a:lvl8pPr marR="0" lvl="7" algn="l" rtl="0">
              <a:lnSpc>
                <a:spcPct val="100000"/>
              </a:lnSpc>
              <a:spcBef>
                <a:spcPts val="0"/>
              </a:spcBef>
              <a:spcAft>
                <a:spcPts val="0"/>
              </a:spcAft>
              <a:buClr>
                <a:srgbClr val="434343"/>
              </a:buClr>
              <a:buSzPts val="5200"/>
              <a:buFont typeface="Arial"/>
              <a:buNone/>
              <a:defRPr sz="5200" b="0" i="0" u="none" strike="noStrike" cap="none">
                <a:solidFill>
                  <a:srgbClr val="434343"/>
                </a:solidFill>
                <a:latin typeface="Arial"/>
                <a:ea typeface="Arial"/>
                <a:cs typeface="Arial"/>
                <a:sym typeface="Arial"/>
              </a:defRPr>
            </a:lvl8pPr>
            <a:lvl9pPr marR="0" lvl="8" algn="l" rtl="0">
              <a:lnSpc>
                <a:spcPct val="100000"/>
              </a:lnSpc>
              <a:spcBef>
                <a:spcPts val="0"/>
              </a:spcBef>
              <a:spcAft>
                <a:spcPts val="0"/>
              </a:spcAft>
              <a:buClr>
                <a:srgbClr val="434343"/>
              </a:buClr>
              <a:buSzPts val="5200"/>
              <a:buFont typeface="Arial"/>
              <a:buNone/>
              <a:defRPr sz="5200" b="0" i="0" u="none" strike="noStrike" cap="none">
                <a:solidFill>
                  <a:srgbClr val="434343"/>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t>PHẦN </a:t>
            </a:r>
            <a:r>
              <a:rPr lang="vi-VN" sz="4800" b="1" dirty="0"/>
              <a:t>1</a:t>
            </a:r>
            <a:r>
              <a:rPr lang="en-US" sz="4800" b="1" dirty="0"/>
              <a:t>: </a:t>
            </a:r>
            <a:r>
              <a:rPr lang="vi-VN" sz="4800" b="1" dirty="0"/>
              <a:t>ĐỌC HIỂU VĂN BẢN TRUYỆN </a:t>
            </a:r>
            <a:r>
              <a:rPr kumimoji="0" lang="en-US" sz="4000" b="1" i="0" u="none" strike="noStrike" kern="1200" cap="none" spc="0" normalizeH="0" baseline="0" noProof="0" dirty="0">
                <a:ln>
                  <a:noFill/>
                </a:ln>
                <a:solidFill>
                  <a:srgbClr val="FFC000">
                    <a:lumMod val="75000"/>
                  </a:srgbClr>
                </a:solidFill>
                <a:effectLst/>
                <a:uLnTx/>
                <a:uFillTx/>
                <a:latin typeface="Times New Roman" panose="02020603050405020304" pitchFamily="18" charset="0"/>
                <a:ea typeface="+mn-ea"/>
                <a:cs typeface="Times New Roman" panose="02020603050405020304" pitchFamily="18" charset="0"/>
              </a:rPr>
              <a:t>VĂN BẢN 1: TRUYỆN KỂ VỀ CÁC VỊ THẦN SÁNG TẠO THẾ GIỚI</a:t>
            </a:r>
          </a:p>
          <a:p>
            <a:endParaRPr lang="en-US" sz="4800" dirty="0"/>
          </a:p>
        </p:txBody>
      </p:sp>
    </p:spTree>
    <p:extLst>
      <p:ext uri="{BB962C8B-B14F-4D97-AF65-F5344CB8AC3E}">
        <p14:creationId xmlns:p14="http://schemas.microsoft.com/office/powerpoint/2010/main" val="1978652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8363E5-0129-465B-91FA-01C97BEC7F9B}"/>
              </a:ext>
            </a:extLst>
          </p:cNvPr>
          <p:cNvSpPr txBox="1"/>
          <p:nvPr/>
        </p:nvSpPr>
        <p:spPr>
          <a:xfrm>
            <a:off x="1239520" y="1412240"/>
            <a:ext cx="9712960" cy="4031873"/>
          </a:xfrm>
          <a:prstGeom prst="rect">
            <a:avLst/>
          </a:prstGeom>
          <a:noFill/>
        </p:spPr>
        <p:txBody>
          <a:bodyPr wrap="square" rtlCol="0">
            <a:spAutoFit/>
          </a:bodyPr>
          <a:lstStyle/>
          <a:p>
            <a:pPr marL="400050" indent="-400050">
              <a:buAutoNum type="romanUcPeriod"/>
            </a:pPr>
            <a:r>
              <a:rPr lang="en-US" sz="3200">
                <a:solidFill>
                  <a:srgbClr val="00B050"/>
                </a:solidFill>
                <a:latin typeface="Times New Roman" panose="02020603050405020304" pitchFamily="18" charset="0"/>
                <a:cs typeface="Times New Roman" panose="02020603050405020304" pitchFamily="18" charset="0"/>
              </a:rPr>
              <a:t>TRI THỨC NGỮ VĂN</a:t>
            </a:r>
          </a:p>
          <a:p>
            <a:r>
              <a:rPr lang="en-US" sz="3200">
                <a:solidFill>
                  <a:srgbClr val="00B050"/>
                </a:solidFill>
                <a:latin typeface="Times New Roman" panose="02020603050405020304" pitchFamily="18" charset="0"/>
                <a:cs typeface="Times New Roman" panose="02020603050405020304" pitchFamily="18" charset="0"/>
              </a:rPr>
              <a:t>II. TRUYỆN KỂ VỀ CÁC VỊ THẦN SÁNG TẠO THẾ GIỚI</a:t>
            </a:r>
          </a:p>
          <a:p>
            <a:pPr marL="342900" indent="-342900">
              <a:buAutoNum type="arabicPeriod"/>
            </a:pPr>
            <a:r>
              <a:rPr lang="en-US" sz="3200" i="1">
                <a:solidFill>
                  <a:srgbClr val="00B050"/>
                </a:solidFill>
                <a:latin typeface="Times New Roman" panose="02020603050405020304" pitchFamily="18" charset="0"/>
                <a:cs typeface="Times New Roman" panose="02020603050405020304" pitchFamily="18" charset="0"/>
              </a:rPr>
              <a:t>Các vị thần</a:t>
            </a:r>
          </a:p>
          <a:p>
            <a:r>
              <a:rPr lang="en-US" sz="3200" i="1">
                <a:solidFill>
                  <a:srgbClr val="00B050"/>
                </a:solidFill>
                <a:latin typeface="Times New Roman" panose="02020603050405020304" pitchFamily="18" charset="0"/>
                <a:cs typeface="Times New Roman" panose="02020603050405020304" pitchFamily="18" charset="0"/>
              </a:rPr>
              <a:t>2. Sự giống và khác nhau giữa các vị thần</a:t>
            </a:r>
          </a:p>
          <a:p>
            <a:r>
              <a:rPr lang="en-US" sz="3200" i="1">
                <a:solidFill>
                  <a:srgbClr val="00B050"/>
                </a:solidFill>
                <a:latin typeface="Times New Roman" panose="02020603050405020304" pitchFamily="18" charset="0"/>
                <a:cs typeface="Times New Roman" panose="02020603050405020304" pitchFamily="18" charset="0"/>
              </a:rPr>
              <a:t>3. Ý nghĩa của các vị thần</a:t>
            </a:r>
          </a:p>
          <a:p>
            <a:r>
              <a:rPr lang="en-US" sz="3200" i="1">
                <a:solidFill>
                  <a:srgbClr val="00B050"/>
                </a:solidFill>
                <a:latin typeface="Times New Roman" panose="02020603050405020304" pitchFamily="18" charset="0"/>
                <a:cs typeface="Times New Roman" panose="02020603050405020304" pitchFamily="18" charset="0"/>
              </a:rPr>
              <a:t>4. Nghệ thuật xây dựng nhân vật</a:t>
            </a:r>
          </a:p>
          <a:p>
            <a:r>
              <a:rPr lang="en-US" sz="3200">
                <a:solidFill>
                  <a:srgbClr val="00B050"/>
                </a:solidFill>
                <a:latin typeface="Times New Roman" panose="02020603050405020304" pitchFamily="18" charset="0"/>
                <a:cs typeface="Times New Roman" panose="02020603050405020304" pitchFamily="18" charset="0"/>
              </a:rPr>
              <a:t>III. TỔNG KẾT</a:t>
            </a:r>
            <a:endParaRPr lang="vi-VN" sz="3200">
              <a:solidFill>
                <a:srgbClr val="00B05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426A85E-389E-4200-9FAC-616785AE7913}"/>
              </a:ext>
            </a:extLst>
          </p:cNvPr>
          <p:cNvSpPr txBox="1"/>
          <p:nvPr/>
        </p:nvSpPr>
        <p:spPr>
          <a:xfrm>
            <a:off x="2966720" y="243840"/>
            <a:ext cx="5323840" cy="646331"/>
          </a:xfrm>
          <a:prstGeom prst="rect">
            <a:avLst/>
          </a:prstGeom>
          <a:solidFill>
            <a:schemeClr val="accent6">
              <a:lumMod val="40000"/>
              <a:lumOff val="60000"/>
            </a:schemeClr>
          </a:solidFill>
        </p:spPr>
        <p:txBody>
          <a:bodyPr wrap="square" rtlCol="0">
            <a:spAutoFit/>
          </a:bodyPr>
          <a:lstStyle/>
          <a:p>
            <a:pPr algn="ctr"/>
            <a:r>
              <a:rPr lang="en-US" sz="3600">
                <a:latin typeface="Times New Roman" panose="02020603050405020304" pitchFamily="18" charset="0"/>
                <a:cs typeface="Times New Roman" panose="02020603050405020304" pitchFamily="18" charset="0"/>
              </a:rPr>
              <a:t>NỘI DUNG BÀI HỌC</a:t>
            </a:r>
            <a:endParaRPr lang="vi-VN"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6953567"/>
      </p:ext>
    </p:extLst>
  </p:cSld>
  <p:clrMapOvr>
    <a:masterClrMapping/>
  </p:clrMapOvr>
  <p:transition spd="slow">
    <p:wipe/>
  </p:transition>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1086" y="924934"/>
            <a:ext cx="7394028" cy="6553200"/>
          </a:xfrm>
        </p:spPr>
        <p:txBody>
          <a:bodyPr/>
          <a:lstStyle/>
          <a:p>
            <a:pPr marL="82550" indent="0" algn="just">
              <a:lnSpc>
                <a:spcPct val="150000"/>
              </a:lnSpc>
              <a:buNone/>
            </a:pP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Hình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ảnh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tù</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cổ</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mang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gông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chân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vướng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xiềng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vẫn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tạo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nên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được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những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nét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chữ</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vuông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tươi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tắn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nói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lên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cái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hoài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bão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tung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hoành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của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một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đời</a:t>
            </a:r>
            <a:r>
              <a:rPr lang="en-US" sz="2600" dirty="0">
                <a:latin typeface="Times New Roman" pitchFamily="18" charset="0"/>
                <a:cs typeface="Times New Roman" pitchFamily="18" charset="0"/>
              </a:rPr>
              <a:t> con </a:t>
            </a:r>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=&gt; </a:t>
            </a:r>
            <a:r>
              <a:rPr lang="en-US" sz="2600" dirty="0" err="1">
                <a:latin typeface="Times New Roman" pitchFamily="18" charset="0"/>
                <a:cs typeface="Times New Roman" pitchFamily="18" charset="0"/>
              </a:rPr>
              <a:t>thân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xác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bị</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trói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buộc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nhưng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tư</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tưởng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tâm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hồn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vẫn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khoáng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đạt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tự</a:t>
            </a:r>
            <a:r>
              <a:rPr lang="en-US" sz="2600" dirty="0">
                <a:latin typeface="Times New Roman" pitchFamily="18" charset="0"/>
                <a:cs typeface="Times New Roman" pitchFamily="18" charset="0"/>
              </a:rPr>
              <a:t> do.</a:t>
            </a:r>
          </a:p>
          <a:p>
            <a:pPr algn="just">
              <a:lnSpc>
                <a:spcPct val="150000"/>
              </a:lnSpc>
              <a:buFont typeface="Wingdings" pitchFamily="2" charset="2"/>
              <a:buChar char="Ø"/>
            </a:pPr>
            <a:r>
              <a:rPr lang="en-US" sz="2600" b="1" i="1" dirty="0" err="1">
                <a:solidFill>
                  <a:srgbClr val="0070C0"/>
                </a:solidFill>
                <a:latin typeface="Times New Roman" pitchFamily="18" charset="0"/>
                <a:cs typeface="Times New Roman" pitchFamily="18" charset="0"/>
              </a:rPr>
              <a:t>Huấn</a:t>
            </a:r>
            <a:r>
              <a:rPr lang="en-US" sz="2600" b="1" i="1" dirty="0">
                <a:solidFill>
                  <a:srgbClr val="0070C0"/>
                </a:solidFill>
                <a:latin typeface="Times New Roman" pitchFamily="18" charset="0"/>
                <a:cs typeface="Times New Roman" pitchFamily="18" charset="0"/>
              </a:rPr>
              <a:t> Cao </a:t>
            </a:r>
            <a:r>
              <a:rPr lang="en-US" sz="2600" b="1" i="1" dirty="0" err="1">
                <a:solidFill>
                  <a:srgbClr val="0070C0"/>
                </a:solidFill>
                <a:latin typeface="Times New Roman" pitchFamily="18" charset="0"/>
                <a:cs typeface="Times New Roman" pitchFamily="18" charset="0"/>
              </a:rPr>
              <a:t>trở</a:t>
            </a:r>
            <a:r>
              <a:rPr lang="en-US" sz="2600" b="1" i="1" dirty="0">
                <a:solidFill>
                  <a:srgbClr val="0070C0"/>
                </a:solidFill>
                <a:latin typeface="Times New Roman" pitchFamily="18" charset="0"/>
                <a:cs typeface="Times New Roman" pitchFamily="18" charset="0"/>
              </a:rPr>
              <a:t> </a:t>
            </a:r>
            <a:r>
              <a:rPr lang="en-US" sz="2600" b="1" i="1" dirty="0" err="1">
                <a:solidFill>
                  <a:srgbClr val="0070C0"/>
                </a:solidFill>
                <a:latin typeface="Times New Roman" pitchFamily="18" charset="0"/>
                <a:cs typeface="Times New Roman" pitchFamily="18" charset="0"/>
              </a:rPr>
              <a:t>thành</a:t>
            </a:r>
            <a:r>
              <a:rPr lang="en-US" sz="2600" b="1" i="1" dirty="0">
                <a:solidFill>
                  <a:srgbClr val="0070C0"/>
                </a:solidFill>
                <a:latin typeface="Times New Roman" pitchFamily="18" charset="0"/>
                <a:cs typeface="Times New Roman" pitchFamily="18" charset="0"/>
              </a:rPr>
              <a:t> </a:t>
            </a:r>
            <a:r>
              <a:rPr lang="en-US" sz="2600" b="1" i="1" dirty="0" err="1">
                <a:solidFill>
                  <a:srgbClr val="0070C0"/>
                </a:solidFill>
                <a:latin typeface="Times New Roman" pitchFamily="18" charset="0"/>
                <a:cs typeface="Times New Roman" pitchFamily="18" charset="0"/>
              </a:rPr>
              <a:t>một</a:t>
            </a:r>
            <a:r>
              <a:rPr lang="en-US" sz="2600" b="1" i="1" dirty="0">
                <a:solidFill>
                  <a:srgbClr val="0070C0"/>
                </a:solidFill>
                <a:latin typeface="Times New Roman" pitchFamily="18" charset="0"/>
                <a:cs typeface="Times New Roman" pitchFamily="18" charset="0"/>
              </a:rPr>
              <a:t> </a:t>
            </a:r>
            <a:r>
              <a:rPr lang="en-US" sz="2600" b="1" i="1" dirty="0" err="1">
                <a:solidFill>
                  <a:srgbClr val="0070C0"/>
                </a:solidFill>
                <a:latin typeface="Times New Roman" pitchFamily="18" charset="0"/>
                <a:cs typeface="Times New Roman" pitchFamily="18" charset="0"/>
              </a:rPr>
              <a:t>biểu</a:t>
            </a:r>
            <a:r>
              <a:rPr lang="en-US" sz="2600" b="1" i="1" dirty="0">
                <a:solidFill>
                  <a:srgbClr val="0070C0"/>
                </a:solidFill>
                <a:latin typeface="Times New Roman" pitchFamily="18" charset="0"/>
                <a:cs typeface="Times New Roman" pitchFamily="18" charset="0"/>
              </a:rPr>
              <a:t> </a:t>
            </a:r>
            <a:r>
              <a:rPr lang="en-US" sz="2600" b="1" i="1" dirty="0" err="1">
                <a:solidFill>
                  <a:srgbClr val="0070C0"/>
                </a:solidFill>
                <a:latin typeface="Times New Roman" pitchFamily="18" charset="0"/>
                <a:cs typeface="Times New Roman" pitchFamily="18" charset="0"/>
              </a:rPr>
              <a:t>tượng</a:t>
            </a:r>
            <a:r>
              <a:rPr lang="en-US" sz="2600" b="1" i="1" dirty="0">
                <a:solidFill>
                  <a:srgbClr val="0070C0"/>
                </a:solidFill>
                <a:latin typeface="Times New Roman" pitchFamily="18" charset="0"/>
                <a:cs typeface="Times New Roman" pitchFamily="18" charset="0"/>
              </a:rPr>
              <a:t> </a:t>
            </a:r>
            <a:r>
              <a:rPr lang="en-US" sz="2600" b="1" i="1" dirty="0" err="1">
                <a:solidFill>
                  <a:srgbClr val="0070C0"/>
                </a:solidFill>
                <a:latin typeface="Times New Roman" pitchFamily="18" charset="0"/>
                <a:cs typeface="Times New Roman" pitchFamily="18" charset="0"/>
              </a:rPr>
              <a:t>lồng</a:t>
            </a:r>
            <a:r>
              <a:rPr lang="en-US" sz="2600" b="1" i="1" dirty="0">
                <a:solidFill>
                  <a:srgbClr val="0070C0"/>
                </a:solidFill>
                <a:latin typeface="Times New Roman" pitchFamily="18" charset="0"/>
                <a:cs typeface="Times New Roman" pitchFamily="18" charset="0"/>
              </a:rPr>
              <a:t> </a:t>
            </a:r>
            <a:r>
              <a:rPr lang="en-US" sz="2600" b="1" i="1" dirty="0" err="1">
                <a:solidFill>
                  <a:srgbClr val="0070C0"/>
                </a:solidFill>
                <a:latin typeface="Times New Roman" pitchFamily="18" charset="0"/>
                <a:cs typeface="Times New Roman" pitchFamily="18" charset="0"/>
              </a:rPr>
              <a:t>lộng</a:t>
            </a:r>
            <a:r>
              <a:rPr lang="en-US" sz="2600" b="1" i="1" dirty="0">
                <a:solidFill>
                  <a:srgbClr val="0070C0"/>
                </a:solidFill>
                <a:latin typeface="Times New Roman" pitchFamily="18" charset="0"/>
                <a:cs typeface="Times New Roman" pitchFamily="18" charset="0"/>
              </a:rPr>
              <a:t> </a:t>
            </a:r>
            <a:r>
              <a:rPr lang="en-US" sz="2600" b="1" i="1" dirty="0" err="1">
                <a:solidFill>
                  <a:srgbClr val="0070C0"/>
                </a:solidFill>
                <a:latin typeface="Times New Roman" pitchFamily="18" charset="0"/>
                <a:cs typeface="Times New Roman" pitchFamily="18" charset="0"/>
              </a:rPr>
              <a:t>khí</a:t>
            </a:r>
            <a:r>
              <a:rPr lang="en-US" sz="2600" b="1" i="1" dirty="0">
                <a:solidFill>
                  <a:srgbClr val="0070C0"/>
                </a:solidFill>
                <a:latin typeface="Times New Roman" pitchFamily="18" charset="0"/>
                <a:cs typeface="Times New Roman" pitchFamily="18" charset="0"/>
              </a:rPr>
              <a:t> </a:t>
            </a:r>
            <a:r>
              <a:rPr lang="en-US" sz="2600" b="1" i="1" dirty="0" err="1">
                <a:solidFill>
                  <a:srgbClr val="0070C0"/>
                </a:solidFill>
                <a:latin typeface="Times New Roman" pitchFamily="18" charset="0"/>
                <a:cs typeface="Times New Roman" pitchFamily="18" charset="0"/>
              </a:rPr>
              <a:t>phách</a:t>
            </a:r>
            <a:r>
              <a:rPr lang="en-US" sz="2600" b="1" i="1" dirty="0">
                <a:solidFill>
                  <a:srgbClr val="0070C0"/>
                </a:solidFill>
                <a:latin typeface="Times New Roman" pitchFamily="18" charset="0"/>
                <a:cs typeface="Times New Roman" pitchFamily="18" charset="0"/>
              </a:rPr>
              <a:t>, </a:t>
            </a:r>
            <a:r>
              <a:rPr lang="en-US" sz="2600" b="1" i="1" dirty="0" err="1">
                <a:solidFill>
                  <a:srgbClr val="0070C0"/>
                </a:solidFill>
                <a:latin typeface="Times New Roman" pitchFamily="18" charset="0"/>
                <a:cs typeface="Times New Roman" pitchFamily="18" charset="0"/>
              </a:rPr>
              <a:t>như</a:t>
            </a:r>
            <a:r>
              <a:rPr lang="en-US" sz="2600" b="1" i="1" dirty="0">
                <a:solidFill>
                  <a:srgbClr val="0070C0"/>
                </a:solidFill>
                <a:latin typeface="Times New Roman" pitchFamily="18" charset="0"/>
                <a:cs typeface="Times New Roman" pitchFamily="18" charset="0"/>
              </a:rPr>
              <a:t> </a:t>
            </a:r>
            <a:r>
              <a:rPr lang="en-US" sz="2600" b="1" i="1" dirty="0" err="1">
                <a:solidFill>
                  <a:srgbClr val="0070C0"/>
                </a:solidFill>
                <a:latin typeface="Times New Roman" pitchFamily="18" charset="0"/>
                <a:cs typeface="Times New Roman" pitchFamily="18" charset="0"/>
              </a:rPr>
              <a:t>một</a:t>
            </a:r>
            <a:r>
              <a:rPr lang="en-US" sz="2600" b="1" i="1" dirty="0">
                <a:solidFill>
                  <a:srgbClr val="0070C0"/>
                </a:solidFill>
                <a:latin typeface="Times New Roman" pitchFamily="18" charset="0"/>
                <a:cs typeface="Times New Roman" pitchFamily="18" charset="0"/>
              </a:rPr>
              <a:t> </a:t>
            </a:r>
            <a:r>
              <a:rPr lang="en-US" sz="2600" b="1" i="1" dirty="0" err="1">
                <a:solidFill>
                  <a:srgbClr val="0070C0"/>
                </a:solidFill>
                <a:latin typeface="Times New Roman" pitchFamily="18" charset="0"/>
                <a:cs typeface="Times New Roman" pitchFamily="18" charset="0"/>
              </a:rPr>
              <a:t>ngôi</a:t>
            </a:r>
            <a:r>
              <a:rPr lang="en-US" sz="2600" b="1" i="1" dirty="0">
                <a:solidFill>
                  <a:srgbClr val="0070C0"/>
                </a:solidFill>
                <a:latin typeface="Times New Roman" pitchFamily="18" charset="0"/>
                <a:cs typeface="Times New Roman" pitchFamily="18" charset="0"/>
              </a:rPr>
              <a:t> </a:t>
            </a:r>
            <a:r>
              <a:rPr lang="en-US" sz="2600" b="1" i="1" dirty="0" err="1">
                <a:solidFill>
                  <a:srgbClr val="0070C0"/>
                </a:solidFill>
                <a:latin typeface="Times New Roman" pitchFamily="18" charset="0"/>
                <a:cs typeface="Times New Roman" pitchFamily="18" charset="0"/>
              </a:rPr>
              <a:t>sao</a:t>
            </a:r>
            <a:r>
              <a:rPr lang="en-US" sz="2600" b="1" i="1" dirty="0">
                <a:solidFill>
                  <a:srgbClr val="0070C0"/>
                </a:solidFill>
                <a:latin typeface="Times New Roman" pitchFamily="18" charset="0"/>
                <a:cs typeface="Times New Roman" pitchFamily="18" charset="0"/>
              </a:rPr>
              <a:t> </a:t>
            </a:r>
            <a:r>
              <a:rPr lang="en-US" sz="2600" b="1" i="1" dirty="0" err="1">
                <a:solidFill>
                  <a:srgbClr val="0070C0"/>
                </a:solidFill>
                <a:latin typeface="Times New Roman" pitchFamily="18" charset="0"/>
                <a:cs typeface="Times New Roman" pitchFamily="18" charset="0"/>
              </a:rPr>
              <a:t>băng</a:t>
            </a:r>
            <a:r>
              <a:rPr lang="en-US" sz="2600" b="1" i="1" dirty="0">
                <a:solidFill>
                  <a:srgbClr val="0070C0"/>
                </a:solidFill>
                <a:latin typeface="Times New Roman" pitchFamily="18" charset="0"/>
                <a:cs typeface="Times New Roman" pitchFamily="18" charset="0"/>
              </a:rPr>
              <a:t> </a:t>
            </a:r>
            <a:r>
              <a:rPr lang="en-US" sz="2600" b="1" i="1" dirty="0" err="1">
                <a:solidFill>
                  <a:srgbClr val="0070C0"/>
                </a:solidFill>
                <a:latin typeface="Times New Roman" pitchFamily="18" charset="0"/>
                <a:cs typeface="Times New Roman" pitchFamily="18" charset="0"/>
              </a:rPr>
              <a:t>sắp</a:t>
            </a:r>
            <a:r>
              <a:rPr lang="en-US" sz="2600" b="1" i="1" dirty="0">
                <a:solidFill>
                  <a:srgbClr val="0070C0"/>
                </a:solidFill>
                <a:latin typeface="Times New Roman" pitchFamily="18" charset="0"/>
                <a:cs typeface="Times New Roman" pitchFamily="18" charset="0"/>
              </a:rPr>
              <a:t> </a:t>
            </a:r>
            <a:r>
              <a:rPr lang="en-US" sz="2600" b="1" i="1" dirty="0" err="1">
                <a:solidFill>
                  <a:srgbClr val="0070C0"/>
                </a:solidFill>
                <a:latin typeface="Times New Roman" pitchFamily="18" charset="0"/>
                <a:cs typeface="Times New Roman" pitchFamily="18" charset="0"/>
              </a:rPr>
              <a:t>từ</a:t>
            </a:r>
            <a:r>
              <a:rPr lang="en-US" sz="2600" b="1" i="1" dirty="0">
                <a:solidFill>
                  <a:srgbClr val="0070C0"/>
                </a:solidFill>
                <a:latin typeface="Times New Roman" pitchFamily="18" charset="0"/>
                <a:cs typeface="Times New Roman" pitchFamily="18" charset="0"/>
              </a:rPr>
              <a:t> </a:t>
            </a:r>
            <a:r>
              <a:rPr lang="en-US" sz="2600" b="1" i="1" dirty="0" err="1">
                <a:solidFill>
                  <a:srgbClr val="0070C0"/>
                </a:solidFill>
                <a:latin typeface="Times New Roman" pitchFamily="18" charset="0"/>
                <a:cs typeface="Times New Roman" pitchFamily="18" charset="0"/>
              </a:rPr>
              <a:t>biệt</a:t>
            </a:r>
            <a:r>
              <a:rPr lang="en-US" sz="2600" b="1" i="1" dirty="0">
                <a:solidFill>
                  <a:srgbClr val="0070C0"/>
                </a:solidFill>
                <a:latin typeface="Times New Roman" pitchFamily="18" charset="0"/>
                <a:cs typeface="Times New Roman" pitchFamily="18" charset="0"/>
              </a:rPr>
              <a:t> </a:t>
            </a:r>
            <a:r>
              <a:rPr lang="en-US" sz="2600" b="1" i="1" dirty="0" err="1">
                <a:solidFill>
                  <a:srgbClr val="0070C0"/>
                </a:solidFill>
                <a:latin typeface="Times New Roman" pitchFamily="18" charset="0"/>
                <a:cs typeface="Times New Roman" pitchFamily="18" charset="0"/>
              </a:rPr>
              <a:t>vũ</a:t>
            </a:r>
            <a:r>
              <a:rPr lang="en-US" sz="2600" b="1" i="1" dirty="0">
                <a:solidFill>
                  <a:srgbClr val="0070C0"/>
                </a:solidFill>
                <a:latin typeface="Times New Roman" pitchFamily="18" charset="0"/>
                <a:cs typeface="Times New Roman" pitchFamily="18" charset="0"/>
              </a:rPr>
              <a:t> </a:t>
            </a:r>
            <a:r>
              <a:rPr lang="en-US" sz="2600" b="1" i="1" dirty="0" err="1">
                <a:solidFill>
                  <a:srgbClr val="0070C0"/>
                </a:solidFill>
                <a:latin typeface="Times New Roman" pitchFamily="18" charset="0"/>
                <a:cs typeface="Times New Roman" pitchFamily="18" charset="0"/>
              </a:rPr>
              <a:t>trụ</a:t>
            </a:r>
            <a:r>
              <a:rPr lang="en-US" sz="2600" b="1" i="1" dirty="0">
                <a:solidFill>
                  <a:srgbClr val="0070C0"/>
                </a:solidFill>
                <a:latin typeface="Times New Roman" pitchFamily="18" charset="0"/>
                <a:cs typeface="Times New Roman" pitchFamily="18" charset="0"/>
              </a:rPr>
              <a:t> </a:t>
            </a:r>
            <a:r>
              <a:rPr lang="en-US" sz="2600" b="1" i="1" dirty="0" err="1">
                <a:solidFill>
                  <a:srgbClr val="0070C0"/>
                </a:solidFill>
                <a:latin typeface="Times New Roman" pitchFamily="18" charset="0"/>
                <a:cs typeface="Times New Roman" pitchFamily="18" charset="0"/>
              </a:rPr>
              <a:t>mà</a:t>
            </a:r>
            <a:r>
              <a:rPr lang="en-US" sz="2600" b="1" i="1" dirty="0">
                <a:solidFill>
                  <a:srgbClr val="0070C0"/>
                </a:solidFill>
                <a:latin typeface="Times New Roman" pitchFamily="18" charset="0"/>
                <a:cs typeface="Times New Roman" pitchFamily="18" charset="0"/>
              </a:rPr>
              <a:t> </a:t>
            </a:r>
            <a:r>
              <a:rPr lang="en-US" sz="2600" b="1" i="1" dirty="0" err="1">
                <a:solidFill>
                  <a:srgbClr val="0070C0"/>
                </a:solidFill>
                <a:latin typeface="Times New Roman" pitchFamily="18" charset="0"/>
                <a:cs typeface="Times New Roman" pitchFamily="18" charset="0"/>
              </a:rPr>
              <a:t>ánh</a:t>
            </a:r>
            <a:r>
              <a:rPr lang="en-US" sz="2600" b="1" i="1" dirty="0">
                <a:solidFill>
                  <a:srgbClr val="0070C0"/>
                </a:solidFill>
                <a:latin typeface="Times New Roman" pitchFamily="18" charset="0"/>
                <a:cs typeface="Times New Roman" pitchFamily="18" charset="0"/>
              </a:rPr>
              <a:t> </a:t>
            </a:r>
            <a:r>
              <a:rPr lang="en-US" sz="2600" b="1" i="1" dirty="0" err="1">
                <a:solidFill>
                  <a:srgbClr val="0070C0"/>
                </a:solidFill>
                <a:latin typeface="Times New Roman" pitchFamily="18" charset="0"/>
                <a:cs typeface="Times New Roman" pitchFamily="18" charset="0"/>
              </a:rPr>
              <a:t>sáng</a:t>
            </a:r>
            <a:r>
              <a:rPr lang="en-US" sz="2600" b="1" i="1" dirty="0">
                <a:solidFill>
                  <a:srgbClr val="0070C0"/>
                </a:solidFill>
                <a:latin typeface="Times New Roman" pitchFamily="18" charset="0"/>
                <a:cs typeface="Times New Roman" pitchFamily="18" charset="0"/>
              </a:rPr>
              <a:t> </a:t>
            </a:r>
            <a:r>
              <a:rPr lang="en-US" sz="2600" b="1" i="1" dirty="0" err="1">
                <a:solidFill>
                  <a:srgbClr val="0070C0"/>
                </a:solidFill>
                <a:latin typeface="Times New Roman" pitchFamily="18" charset="0"/>
                <a:cs typeface="Times New Roman" pitchFamily="18" charset="0"/>
              </a:rPr>
              <a:t>chói</a:t>
            </a:r>
            <a:r>
              <a:rPr lang="en-US" sz="2600" b="1" i="1" dirty="0">
                <a:solidFill>
                  <a:srgbClr val="0070C0"/>
                </a:solidFill>
                <a:latin typeface="Times New Roman" pitchFamily="18" charset="0"/>
                <a:cs typeface="Times New Roman" pitchFamily="18" charset="0"/>
              </a:rPr>
              <a:t> </a:t>
            </a:r>
            <a:r>
              <a:rPr lang="en-US" sz="2600" b="1" i="1" dirty="0" err="1">
                <a:solidFill>
                  <a:srgbClr val="0070C0"/>
                </a:solidFill>
                <a:latin typeface="Times New Roman" pitchFamily="18" charset="0"/>
                <a:cs typeface="Times New Roman" pitchFamily="18" charset="0"/>
              </a:rPr>
              <a:t>lòa</a:t>
            </a:r>
            <a:r>
              <a:rPr lang="en-US" sz="2600" b="1" i="1" dirty="0">
                <a:solidFill>
                  <a:srgbClr val="0070C0"/>
                </a:solidFill>
                <a:latin typeface="Times New Roman" pitchFamily="18" charset="0"/>
                <a:cs typeface="Times New Roman" pitchFamily="18" charset="0"/>
              </a:rPr>
              <a:t> </a:t>
            </a:r>
            <a:r>
              <a:rPr lang="en-US" sz="2600" b="1" i="1" dirty="0" err="1">
                <a:solidFill>
                  <a:srgbClr val="0070C0"/>
                </a:solidFill>
                <a:latin typeface="Times New Roman" pitchFamily="18" charset="0"/>
                <a:cs typeface="Times New Roman" pitchFamily="18" charset="0"/>
              </a:rPr>
              <a:t>của</a:t>
            </a:r>
            <a:r>
              <a:rPr lang="en-US" sz="2600" b="1" i="1" dirty="0">
                <a:solidFill>
                  <a:srgbClr val="0070C0"/>
                </a:solidFill>
                <a:latin typeface="Times New Roman" pitchFamily="18" charset="0"/>
                <a:cs typeface="Times New Roman" pitchFamily="18" charset="0"/>
              </a:rPr>
              <a:t> </a:t>
            </a:r>
            <a:r>
              <a:rPr lang="en-US" sz="2600" b="1" i="1" dirty="0" err="1">
                <a:solidFill>
                  <a:srgbClr val="0070C0"/>
                </a:solidFill>
                <a:latin typeface="Times New Roman" pitchFamily="18" charset="0"/>
                <a:cs typeface="Times New Roman" pitchFamily="18" charset="0"/>
              </a:rPr>
              <a:t>nó</a:t>
            </a:r>
            <a:r>
              <a:rPr lang="en-US" sz="2600" b="1" i="1" dirty="0">
                <a:solidFill>
                  <a:srgbClr val="0070C0"/>
                </a:solidFill>
                <a:latin typeface="Times New Roman" pitchFamily="18" charset="0"/>
                <a:cs typeface="Times New Roman" pitchFamily="18" charset="0"/>
              </a:rPr>
              <a:t> </a:t>
            </a:r>
            <a:r>
              <a:rPr lang="en-US" sz="2600" b="1" i="1" dirty="0" err="1">
                <a:solidFill>
                  <a:srgbClr val="0070C0"/>
                </a:solidFill>
                <a:latin typeface="Times New Roman" pitchFamily="18" charset="0"/>
                <a:cs typeface="Times New Roman" pitchFamily="18" charset="0"/>
              </a:rPr>
              <a:t>vẫn</a:t>
            </a:r>
            <a:r>
              <a:rPr lang="en-US" sz="2600" b="1" i="1" dirty="0">
                <a:solidFill>
                  <a:srgbClr val="0070C0"/>
                </a:solidFill>
                <a:latin typeface="Times New Roman" pitchFamily="18" charset="0"/>
                <a:cs typeface="Times New Roman" pitchFamily="18" charset="0"/>
              </a:rPr>
              <a:t> </a:t>
            </a:r>
            <a:r>
              <a:rPr lang="en-US" sz="2600" b="1" i="1" dirty="0" err="1">
                <a:solidFill>
                  <a:srgbClr val="0070C0"/>
                </a:solidFill>
                <a:latin typeface="Times New Roman" pitchFamily="18" charset="0"/>
                <a:cs typeface="Times New Roman" pitchFamily="18" charset="0"/>
              </a:rPr>
              <a:t>còn</a:t>
            </a:r>
            <a:r>
              <a:rPr lang="en-US" sz="2600" b="1" i="1" dirty="0">
                <a:solidFill>
                  <a:srgbClr val="0070C0"/>
                </a:solidFill>
                <a:latin typeface="Times New Roman" pitchFamily="18" charset="0"/>
                <a:cs typeface="Times New Roman" pitchFamily="18" charset="0"/>
              </a:rPr>
              <a:t> </a:t>
            </a:r>
            <a:r>
              <a:rPr lang="en-US" sz="2600" b="1" i="1" dirty="0" err="1">
                <a:solidFill>
                  <a:srgbClr val="0070C0"/>
                </a:solidFill>
                <a:latin typeface="Times New Roman" pitchFamily="18" charset="0"/>
                <a:cs typeface="Times New Roman" pitchFamily="18" charset="0"/>
              </a:rPr>
              <a:t>tỏa</a:t>
            </a:r>
            <a:r>
              <a:rPr lang="en-US" sz="2600" b="1" i="1" dirty="0">
                <a:solidFill>
                  <a:srgbClr val="0070C0"/>
                </a:solidFill>
                <a:latin typeface="Times New Roman" pitchFamily="18" charset="0"/>
                <a:cs typeface="Times New Roman" pitchFamily="18" charset="0"/>
              </a:rPr>
              <a:t> </a:t>
            </a:r>
            <a:r>
              <a:rPr lang="en-US" sz="2600" b="1" i="1" dirty="0" err="1">
                <a:solidFill>
                  <a:srgbClr val="0070C0"/>
                </a:solidFill>
                <a:latin typeface="Times New Roman" pitchFamily="18" charset="0"/>
                <a:cs typeface="Times New Roman" pitchFamily="18" charset="0"/>
              </a:rPr>
              <a:t>sáng</a:t>
            </a:r>
            <a:r>
              <a:rPr lang="en-US" sz="2600" b="1" i="1" dirty="0">
                <a:solidFill>
                  <a:srgbClr val="0070C0"/>
                </a:solidFill>
                <a:latin typeface="Times New Roman" pitchFamily="18" charset="0"/>
                <a:cs typeface="Times New Roman" pitchFamily="18" charset="0"/>
              </a:rPr>
              <a:t>.</a:t>
            </a:r>
          </a:p>
          <a:p>
            <a:pPr algn="just">
              <a:lnSpc>
                <a:spcPct val="150000"/>
              </a:lnSpc>
              <a:buFont typeface="Wingdings" pitchFamily="2" charset="2"/>
              <a:buChar char="Ø"/>
            </a:pPr>
            <a:endParaRPr lang="en-US" sz="2600" dirty="0">
              <a:latin typeface="Times New Roman" pitchFamily="18" charset="0"/>
              <a:cs typeface="Times New Roman" pitchFamily="18" charset="0"/>
            </a:endParaRPr>
          </a:p>
        </p:txBody>
      </p:sp>
      <p:sp>
        <p:nvSpPr>
          <p:cNvPr id="4" name="Text Box 4"/>
          <p:cNvSpPr txBox="1">
            <a:spLocks noChangeArrowheads="1"/>
          </p:cNvSpPr>
          <p:nvPr/>
        </p:nvSpPr>
        <p:spPr bwMode="auto">
          <a:xfrm>
            <a:off x="203200" y="200026"/>
            <a:ext cx="11988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cs typeface="Arial" charset="0"/>
              </a:defRPr>
            </a:lvl1pPr>
            <a:lvl2pPr marL="742950" indent="-285750" eaLnBrk="0" hangingPunct="0">
              <a:defRPr sz="3200" b="1">
                <a:solidFill>
                  <a:schemeClr val="tx1"/>
                </a:solidFill>
                <a:latin typeface="Arial" charset="0"/>
                <a:cs typeface="Arial" charset="0"/>
              </a:defRPr>
            </a:lvl2pPr>
            <a:lvl3pPr marL="1143000" indent="-228600" eaLnBrk="0" hangingPunct="0">
              <a:defRPr sz="3200" b="1">
                <a:solidFill>
                  <a:schemeClr val="tx1"/>
                </a:solidFill>
                <a:latin typeface="Arial" charset="0"/>
                <a:cs typeface="Arial" charset="0"/>
              </a:defRPr>
            </a:lvl3pPr>
            <a:lvl4pPr marL="1600200" indent="-228600" eaLnBrk="0" hangingPunct="0">
              <a:defRPr sz="3200" b="1">
                <a:solidFill>
                  <a:schemeClr val="tx1"/>
                </a:solidFill>
                <a:latin typeface="Arial" charset="0"/>
                <a:cs typeface="Arial" charset="0"/>
              </a:defRPr>
            </a:lvl4pPr>
            <a:lvl5pPr marL="2057400" indent="-228600" eaLnBrk="0" hangingPunct="0">
              <a:defRPr sz="3200" b="1">
                <a:solidFill>
                  <a:schemeClr val="tx1"/>
                </a:solidFill>
                <a:latin typeface="Arial" charset="0"/>
                <a:cs typeface="Arial" charset="0"/>
              </a:defRPr>
            </a:lvl5pPr>
            <a:lvl6pPr marL="2514600" indent="-228600" eaLnBrk="0" fontAlgn="base" hangingPunct="0">
              <a:spcBef>
                <a:spcPct val="20000"/>
              </a:spcBef>
              <a:spcAft>
                <a:spcPct val="0"/>
              </a:spcAft>
              <a:defRPr sz="3200" b="1">
                <a:solidFill>
                  <a:schemeClr val="tx1"/>
                </a:solidFill>
                <a:latin typeface="Arial" charset="0"/>
                <a:cs typeface="Arial" charset="0"/>
              </a:defRPr>
            </a:lvl6pPr>
            <a:lvl7pPr marL="2971800" indent="-228600" eaLnBrk="0" fontAlgn="base" hangingPunct="0">
              <a:spcBef>
                <a:spcPct val="20000"/>
              </a:spcBef>
              <a:spcAft>
                <a:spcPct val="0"/>
              </a:spcAft>
              <a:defRPr sz="3200" b="1">
                <a:solidFill>
                  <a:schemeClr val="tx1"/>
                </a:solidFill>
                <a:latin typeface="Arial" charset="0"/>
                <a:cs typeface="Arial" charset="0"/>
              </a:defRPr>
            </a:lvl7pPr>
            <a:lvl8pPr marL="3429000" indent="-228600" eaLnBrk="0" fontAlgn="base" hangingPunct="0">
              <a:spcBef>
                <a:spcPct val="20000"/>
              </a:spcBef>
              <a:spcAft>
                <a:spcPct val="0"/>
              </a:spcAft>
              <a:defRPr sz="3200" b="1">
                <a:solidFill>
                  <a:schemeClr val="tx1"/>
                </a:solidFill>
                <a:latin typeface="Arial" charset="0"/>
                <a:cs typeface="Arial" charset="0"/>
              </a:defRPr>
            </a:lvl8pPr>
            <a:lvl9pPr marL="3886200" indent="-228600" eaLnBrk="0" fontAlgn="base" hangingPunct="0">
              <a:spcBef>
                <a:spcPct val="20000"/>
              </a:spcBef>
              <a:spcAft>
                <a:spcPct val="0"/>
              </a:spcAft>
              <a:defRPr sz="3200" b="1">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Khí</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phách</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hiên</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ngang</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một</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trang</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anh</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hùng</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dũng</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liệt</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 :</a:t>
            </a:r>
          </a:p>
        </p:txBody>
      </p:sp>
      <p:pic>
        <p:nvPicPr>
          <p:cNvPr id="12290" name="Picture 2" descr="Top 10 Bài văn phân tích nhân vật Huấn Cao trong &quot;Chữ người tử tù&quot; của  Nguyễn Tuân - Toplist.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1831" y="1053607"/>
            <a:ext cx="3947738" cy="5457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4905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nodeType="clickEffect">
                                  <p:stCondLst>
                                    <p:cond delay="0"/>
                                  </p:stCondLst>
                                  <p:childTnLst>
                                    <p:set>
                                      <p:cBhvr>
                                        <p:cTn id="13" dur="1" fill="hold">
                                          <p:stCondLst>
                                            <p:cond delay="0"/>
                                          </p:stCondLst>
                                        </p:cTn>
                                        <p:tgtEl>
                                          <p:spTgt spid="12290"/>
                                        </p:tgtEl>
                                        <p:attrNameLst>
                                          <p:attrName>style.visibility</p:attrName>
                                        </p:attrNameLst>
                                      </p:cBhvr>
                                      <p:to>
                                        <p:strVal val="visible"/>
                                      </p:to>
                                    </p:set>
                                    <p:animEffect transition="in" filter="circle(in)">
                                      <p:cBhvr>
                                        <p:cTn id="14" dur="2000"/>
                                        <p:tgtEl>
                                          <p:spTgt spid="1229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04800" y="134007"/>
            <a:ext cx="11480800" cy="639763"/>
          </a:xfrm>
        </p:spPr>
        <p:txBody>
          <a:bodyPr lIns="0" tIns="0" rIns="0" bIns="0">
            <a:noAutofit/>
          </a:bodyPr>
          <a:lstStyle/>
          <a:p>
            <a:pPr eaLnBrk="1" fontAlgn="auto" hangingPunct="1">
              <a:spcAft>
                <a:spcPts val="0"/>
              </a:spcAft>
              <a:defRPr/>
            </a:pPr>
            <a:r>
              <a:rPr lang="en-US" sz="3200" b="1" i="1" dirty="0">
                <a:solidFill>
                  <a:srgbClr val="FF0000"/>
                </a:solidFill>
                <a:effectLst/>
                <a:latin typeface="Times New Roman" pitchFamily="18" charset="0"/>
                <a:cs typeface="Times New Roman" pitchFamily="18" charset="0"/>
              </a:rPr>
              <a:t>c. </a:t>
            </a:r>
            <a:r>
              <a:rPr lang="en-US" sz="3200" b="1" i="1" dirty="0" err="1">
                <a:solidFill>
                  <a:srgbClr val="FF0000"/>
                </a:solidFill>
                <a:effectLst/>
                <a:latin typeface="Times New Roman" pitchFamily="18" charset="0"/>
                <a:cs typeface="Times New Roman" pitchFamily="18" charset="0"/>
              </a:rPr>
              <a:t>Huấn</a:t>
            </a:r>
            <a:r>
              <a:rPr lang="en-US" sz="3200" b="1" i="1" dirty="0">
                <a:solidFill>
                  <a:srgbClr val="FF0000"/>
                </a:solidFill>
                <a:effectLst/>
                <a:latin typeface="Times New Roman" pitchFamily="18" charset="0"/>
                <a:cs typeface="Times New Roman" pitchFamily="18" charset="0"/>
              </a:rPr>
              <a:t> Cao – </a:t>
            </a:r>
            <a:r>
              <a:rPr lang="en-US" sz="3200" b="1" i="1" dirty="0" err="1">
                <a:solidFill>
                  <a:srgbClr val="FF0000"/>
                </a:solidFill>
                <a:effectLst/>
                <a:latin typeface="Times New Roman" pitchFamily="18" charset="0"/>
                <a:cs typeface="Times New Roman" pitchFamily="18" charset="0"/>
              </a:rPr>
              <a:t>thiên</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lương</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trong</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sáng</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cao</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cả</a:t>
            </a:r>
            <a:r>
              <a:rPr lang="en-US" sz="3200" b="1" i="1" dirty="0">
                <a:solidFill>
                  <a:srgbClr val="FF0000"/>
                </a:solidFill>
                <a:effectLst/>
                <a:latin typeface="Times New Roman" pitchFamily="18" charset="0"/>
                <a:cs typeface="Times New Roman" pitchFamily="18" charset="0"/>
              </a:rPr>
              <a:t> </a:t>
            </a:r>
          </a:p>
        </p:txBody>
      </p:sp>
      <p:sp>
        <p:nvSpPr>
          <p:cNvPr id="38915" name="Rectangle 3"/>
          <p:cNvSpPr>
            <a:spLocks noGrp="1" noChangeArrowheads="1"/>
          </p:cNvSpPr>
          <p:nvPr>
            <p:ph idx="1"/>
          </p:nvPr>
        </p:nvSpPr>
        <p:spPr>
          <a:xfrm>
            <a:off x="31531" y="1330321"/>
            <a:ext cx="11808371" cy="5715000"/>
          </a:xfrm>
        </p:spPr>
        <p:txBody>
          <a:bodyPr/>
          <a:lstStyle/>
          <a:p>
            <a:pPr lvl="1" algn="just" eaLnBrk="1" hangingPunct="1">
              <a:lnSpc>
                <a:spcPct val="150000"/>
              </a:lnSpc>
              <a:buClr>
                <a:schemeClr val="tx1"/>
              </a:buClr>
              <a:buFont typeface="Times New Roman" pitchFamily="18" charset="0"/>
              <a:buChar char="-"/>
              <a:defRPr/>
            </a:pPr>
            <a:r>
              <a:rPr lang="en-US" b="1" i="1" dirty="0" err="1">
                <a:solidFill>
                  <a:srgbClr val="0070C0"/>
                </a:solidFill>
                <a:latin typeface="Times New Roman" pitchFamily="18" charset="0"/>
                <a:cs typeface="Times New Roman" pitchFamily="18" charset="0"/>
                <a:sym typeface="Wingdings 2" pitchFamily="18" charset="2"/>
              </a:rPr>
              <a:t>Thiên</a:t>
            </a:r>
            <a:r>
              <a:rPr lang="en-US" b="1" i="1" dirty="0">
                <a:solidFill>
                  <a:srgbClr val="0070C0"/>
                </a:solidFill>
                <a:latin typeface="Times New Roman" pitchFamily="18" charset="0"/>
                <a:cs typeface="Times New Roman" pitchFamily="18" charset="0"/>
                <a:sym typeface="Wingdings 2" pitchFamily="18" charset="2"/>
              </a:rPr>
              <a:t> </a:t>
            </a:r>
            <a:r>
              <a:rPr lang="en-US" b="1" i="1" dirty="0" err="1">
                <a:solidFill>
                  <a:srgbClr val="0070C0"/>
                </a:solidFill>
                <a:latin typeface="Times New Roman" pitchFamily="18" charset="0"/>
                <a:cs typeface="Times New Roman" pitchFamily="18" charset="0"/>
                <a:sym typeface="Wingdings 2" pitchFamily="18" charset="2"/>
              </a:rPr>
              <a:t>lương</a:t>
            </a:r>
            <a:r>
              <a:rPr lang="en-US" b="1" i="1" dirty="0">
                <a:solidFill>
                  <a:srgbClr val="0070C0"/>
                </a:solidFill>
                <a:latin typeface="Times New Roman" pitchFamily="18" charset="0"/>
                <a:cs typeface="Times New Roman" pitchFamily="18" charset="0"/>
                <a:sym typeface="Wingdings 2" pitchFamily="18" charset="2"/>
              </a:rPr>
              <a:t>: </a:t>
            </a:r>
          </a:p>
          <a:p>
            <a:pPr marL="403225" lvl="1" indent="0" algn="just" eaLnBrk="1" hangingPunct="1">
              <a:lnSpc>
                <a:spcPct val="150000"/>
              </a:lnSpc>
              <a:buClr>
                <a:schemeClr val="tx1"/>
              </a:buClr>
              <a:buNone/>
              <a:defRPr/>
            </a:pPr>
            <a:r>
              <a:rPr lang="en-US" dirty="0">
                <a:latin typeface="Times New Roman" pitchFamily="18" charset="0"/>
                <a:cs typeface="Times New Roman" pitchFamily="18" charset="0"/>
                <a:sym typeface="Wingdings 2" pitchFamily="18" charset="2"/>
              </a:rPr>
              <a:t>+ </a:t>
            </a:r>
            <a:r>
              <a:rPr lang="en-US" dirty="0" err="1">
                <a:latin typeface="Times New Roman" pitchFamily="18" charset="0"/>
                <a:cs typeface="Times New Roman" pitchFamily="18" charset="0"/>
                <a:sym typeface="Wingdings 2" pitchFamily="18" charset="2"/>
              </a:rPr>
              <a:t>Lương</a:t>
            </a:r>
            <a:r>
              <a:rPr lang="en-US" dirty="0">
                <a:latin typeface="Times New Roman" pitchFamily="18" charset="0"/>
                <a:cs typeface="Times New Roman" pitchFamily="18" charset="0"/>
                <a:sym typeface="Wingdings 2" pitchFamily="18" charset="2"/>
              </a:rPr>
              <a:t>: </a:t>
            </a:r>
            <a:r>
              <a:rPr lang="en-US" dirty="0" err="1">
                <a:latin typeface="Times New Roman" pitchFamily="18" charset="0"/>
                <a:cs typeface="Times New Roman" pitchFamily="18" charset="0"/>
                <a:sym typeface="Wingdings 2" pitchFamily="18" charset="2"/>
              </a:rPr>
              <a:t>tốt</a:t>
            </a:r>
            <a:r>
              <a:rPr lang="en-US" dirty="0">
                <a:latin typeface="Times New Roman" pitchFamily="18" charset="0"/>
                <a:cs typeface="Times New Roman" pitchFamily="18" charset="0"/>
                <a:sym typeface="Wingdings 2" pitchFamily="18" charset="2"/>
              </a:rPr>
              <a:t> </a:t>
            </a:r>
            <a:r>
              <a:rPr lang="en-US" dirty="0" err="1">
                <a:latin typeface="Times New Roman" pitchFamily="18" charset="0"/>
                <a:cs typeface="Times New Roman" pitchFamily="18" charset="0"/>
                <a:sym typeface="Wingdings 2" pitchFamily="18" charset="2"/>
              </a:rPr>
              <a:t>đẹp</a:t>
            </a:r>
            <a:endParaRPr lang="en-US" dirty="0">
              <a:latin typeface="Times New Roman" pitchFamily="18" charset="0"/>
              <a:cs typeface="Times New Roman" pitchFamily="18" charset="0"/>
              <a:sym typeface="Wingdings 2" pitchFamily="18" charset="2"/>
            </a:endParaRPr>
          </a:p>
          <a:p>
            <a:pPr marL="403225" lvl="1" indent="0" algn="just" eaLnBrk="1" hangingPunct="1">
              <a:lnSpc>
                <a:spcPct val="150000"/>
              </a:lnSpc>
              <a:buClr>
                <a:schemeClr val="tx1"/>
              </a:buClr>
              <a:buNone/>
              <a:defRPr/>
            </a:pPr>
            <a:r>
              <a:rPr lang="en-US" dirty="0">
                <a:latin typeface="Times New Roman" pitchFamily="18" charset="0"/>
                <a:cs typeface="Times New Roman" pitchFamily="18" charset="0"/>
                <a:sym typeface="Wingdings 2" pitchFamily="18" charset="2"/>
              </a:rPr>
              <a:t>+ </a:t>
            </a:r>
            <a:r>
              <a:rPr lang="en-US" dirty="0" err="1">
                <a:latin typeface="Times New Roman" pitchFamily="18" charset="0"/>
                <a:cs typeface="Times New Roman" pitchFamily="18" charset="0"/>
                <a:sym typeface="Wingdings 2" pitchFamily="18" charset="2"/>
              </a:rPr>
              <a:t>Thiên</a:t>
            </a:r>
            <a:r>
              <a:rPr lang="en-US" dirty="0">
                <a:latin typeface="Times New Roman" pitchFamily="18" charset="0"/>
                <a:cs typeface="Times New Roman" pitchFamily="18" charset="0"/>
                <a:sym typeface="Wingdings 2" pitchFamily="18" charset="2"/>
              </a:rPr>
              <a:t>: </a:t>
            </a:r>
            <a:r>
              <a:rPr lang="en-US" dirty="0" err="1">
                <a:latin typeface="Times New Roman" pitchFamily="18" charset="0"/>
                <a:cs typeface="Times New Roman" pitchFamily="18" charset="0"/>
                <a:sym typeface="Wingdings 2" pitchFamily="18" charset="2"/>
              </a:rPr>
              <a:t>như</a:t>
            </a:r>
            <a:r>
              <a:rPr lang="en-US" dirty="0">
                <a:latin typeface="Times New Roman" pitchFamily="18" charset="0"/>
                <a:cs typeface="Times New Roman" pitchFamily="18" charset="0"/>
                <a:sym typeface="Wingdings 2" pitchFamily="18" charset="2"/>
              </a:rPr>
              <a:t> </a:t>
            </a:r>
            <a:r>
              <a:rPr lang="en-US" dirty="0" err="1">
                <a:latin typeface="Times New Roman" pitchFamily="18" charset="0"/>
                <a:cs typeface="Times New Roman" pitchFamily="18" charset="0"/>
                <a:sym typeface="Wingdings 2" pitchFamily="18" charset="2"/>
              </a:rPr>
              <a:t>trời</a:t>
            </a:r>
            <a:r>
              <a:rPr lang="en-US" dirty="0">
                <a:latin typeface="Times New Roman" pitchFamily="18" charset="0"/>
                <a:cs typeface="Times New Roman" pitchFamily="18" charset="0"/>
                <a:sym typeface="Wingdings 2" pitchFamily="18" charset="2"/>
              </a:rPr>
              <a:t> </a:t>
            </a:r>
            <a:r>
              <a:rPr lang="en-US" dirty="0" err="1">
                <a:latin typeface="Times New Roman" pitchFamily="18" charset="0"/>
                <a:cs typeface="Times New Roman" pitchFamily="18" charset="0"/>
                <a:sym typeface="Wingdings 2" pitchFamily="18" charset="2"/>
              </a:rPr>
              <a:t>phú</a:t>
            </a:r>
            <a:r>
              <a:rPr lang="en-US" dirty="0">
                <a:latin typeface="Times New Roman" pitchFamily="18" charset="0"/>
                <a:cs typeface="Times New Roman" pitchFamily="18" charset="0"/>
                <a:sym typeface="Wingdings 2" pitchFamily="18" charset="2"/>
              </a:rPr>
              <a:t> </a:t>
            </a:r>
            <a:r>
              <a:rPr lang="en-US" dirty="0" err="1">
                <a:latin typeface="Times New Roman" pitchFamily="18" charset="0"/>
                <a:cs typeface="Times New Roman" pitchFamily="18" charset="0"/>
                <a:sym typeface="Wingdings 2" pitchFamily="18" charset="2"/>
              </a:rPr>
              <a:t>bẩm</a:t>
            </a:r>
            <a:endParaRPr lang="en-US" dirty="0">
              <a:latin typeface="Times New Roman" pitchFamily="18" charset="0"/>
              <a:cs typeface="Times New Roman" pitchFamily="18" charset="0"/>
              <a:sym typeface="Wingdings 2" pitchFamily="18" charset="2"/>
            </a:endParaRPr>
          </a:p>
          <a:p>
            <a:pPr lvl="1" algn="just" eaLnBrk="1" hangingPunct="1">
              <a:lnSpc>
                <a:spcPct val="150000"/>
              </a:lnSpc>
              <a:buClr>
                <a:schemeClr val="tx1"/>
              </a:buClr>
              <a:buFont typeface="Times New Roman" pitchFamily="18" charset="0"/>
              <a:buChar char="-"/>
              <a:defRPr/>
            </a:pPr>
            <a:r>
              <a:rPr lang="en-US" b="1" i="1" dirty="0" err="1">
                <a:solidFill>
                  <a:srgbClr val="0070C0"/>
                </a:solidFill>
                <a:latin typeface="Times New Roman" pitchFamily="18" charset="0"/>
                <a:cs typeface="Times New Roman" pitchFamily="18" charset="0"/>
                <a:sym typeface="Wingdings 2" pitchFamily="18" charset="2"/>
              </a:rPr>
              <a:t>Thiên</a:t>
            </a:r>
            <a:r>
              <a:rPr lang="en-US" b="1" i="1" dirty="0">
                <a:solidFill>
                  <a:srgbClr val="0070C0"/>
                </a:solidFill>
                <a:latin typeface="Times New Roman" pitchFamily="18" charset="0"/>
                <a:cs typeface="Times New Roman" pitchFamily="18" charset="0"/>
                <a:sym typeface="Wingdings 2" pitchFamily="18" charset="2"/>
              </a:rPr>
              <a:t> </a:t>
            </a:r>
            <a:r>
              <a:rPr lang="en-US" b="1" i="1" dirty="0" err="1">
                <a:solidFill>
                  <a:srgbClr val="0070C0"/>
                </a:solidFill>
                <a:latin typeface="Times New Roman" pitchFamily="18" charset="0"/>
                <a:cs typeface="Times New Roman" pitchFamily="18" charset="0"/>
                <a:sym typeface="Wingdings 2" pitchFamily="18" charset="2"/>
              </a:rPr>
              <a:t>lương</a:t>
            </a:r>
            <a:r>
              <a:rPr lang="en-US" b="1" i="1" dirty="0">
                <a:solidFill>
                  <a:srgbClr val="0070C0"/>
                </a:solidFill>
                <a:latin typeface="Times New Roman" pitchFamily="18" charset="0"/>
                <a:cs typeface="Times New Roman" pitchFamily="18" charset="0"/>
                <a:sym typeface="Wingdings 2" pitchFamily="18" charset="2"/>
              </a:rPr>
              <a:t>: </a:t>
            </a:r>
            <a:r>
              <a:rPr lang="en-US" dirty="0" err="1">
                <a:latin typeface="Times New Roman" pitchFamily="18" charset="0"/>
                <a:cs typeface="Times New Roman" pitchFamily="18" charset="0"/>
                <a:sym typeface="Wingdings 2" pitchFamily="18" charset="2"/>
              </a:rPr>
              <a:t>là</a:t>
            </a:r>
            <a:r>
              <a:rPr lang="en-US" dirty="0">
                <a:latin typeface="Times New Roman" pitchFamily="18" charset="0"/>
                <a:cs typeface="Times New Roman" pitchFamily="18" charset="0"/>
                <a:sym typeface="Wingdings 2" pitchFamily="18" charset="2"/>
              </a:rPr>
              <a:t> </a:t>
            </a:r>
            <a:r>
              <a:rPr lang="en-US" dirty="0" err="1">
                <a:latin typeface="Times New Roman" pitchFamily="18" charset="0"/>
                <a:cs typeface="Times New Roman" pitchFamily="18" charset="0"/>
                <a:sym typeface="Wingdings 2" pitchFamily="18" charset="2"/>
              </a:rPr>
              <a:t>bản</a:t>
            </a:r>
            <a:r>
              <a:rPr lang="en-US" dirty="0">
                <a:latin typeface="Times New Roman" pitchFamily="18" charset="0"/>
                <a:cs typeface="Times New Roman" pitchFamily="18" charset="0"/>
                <a:sym typeface="Wingdings 2" pitchFamily="18" charset="2"/>
              </a:rPr>
              <a:t> </a:t>
            </a:r>
            <a:r>
              <a:rPr lang="en-US" dirty="0" err="1">
                <a:latin typeface="Times New Roman" pitchFamily="18" charset="0"/>
                <a:cs typeface="Times New Roman" pitchFamily="18" charset="0"/>
                <a:sym typeface="Wingdings 2" pitchFamily="18" charset="2"/>
              </a:rPr>
              <a:t>tính</a:t>
            </a:r>
            <a:r>
              <a:rPr lang="en-US" dirty="0">
                <a:latin typeface="Times New Roman" pitchFamily="18" charset="0"/>
                <a:cs typeface="Times New Roman" pitchFamily="18" charset="0"/>
                <a:sym typeface="Wingdings 2" pitchFamily="18" charset="2"/>
              </a:rPr>
              <a:t> </a:t>
            </a:r>
            <a:r>
              <a:rPr lang="en-US" dirty="0" err="1">
                <a:latin typeface="Times New Roman" pitchFamily="18" charset="0"/>
                <a:cs typeface="Times New Roman" pitchFamily="18" charset="0"/>
                <a:sym typeface="Wingdings 2" pitchFamily="18" charset="2"/>
              </a:rPr>
              <a:t>tốt</a:t>
            </a:r>
            <a:r>
              <a:rPr lang="en-US" dirty="0">
                <a:latin typeface="Times New Roman" pitchFamily="18" charset="0"/>
                <a:cs typeface="Times New Roman" pitchFamily="18" charset="0"/>
                <a:sym typeface="Wingdings 2" pitchFamily="18" charset="2"/>
              </a:rPr>
              <a:t> </a:t>
            </a:r>
            <a:r>
              <a:rPr lang="en-US" dirty="0" err="1">
                <a:latin typeface="Times New Roman" pitchFamily="18" charset="0"/>
                <a:cs typeface="Times New Roman" pitchFamily="18" charset="0"/>
                <a:sym typeface="Wingdings 2" pitchFamily="18" charset="2"/>
              </a:rPr>
              <a:t>đẹp</a:t>
            </a:r>
            <a:r>
              <a:rPr lang="en-US" dirty="0">
                <a:latin typeface="Times New Roman" pitchFamily="18" charset="0"/>
                <a:cs typeface="Times New Roman" pitchFamily="18" charset="0"/>
                <a:sym typeface="Wingdings 2" pitchFamily="18" charset="2"/>
              </a:rPr>
              <a:t> </a:t>
            </a:r>
            <a:r>
              <a:rPr lang="en-US" dirty="0" err="1">
                <a:latin typeface="Times New Roman" pitchFamily="18" charset="0"/>
                <a:cs typeface="Times New Roman" pitchFamily="18" charset="0"/>
                <a:sym typeface="Wingdings 2" pitchFamily="18" charset="2"/>
              </a:rPr>
              <a:t>của</a:t>
            </a:r>
            <a:r>
              <a:rPr lang="en-US" dirty="0">
                <a:latin typeface="Times New Roman" pitchFamily="18" charset="0"/>
                <a:cs typeface="Times New Roman" pitchFamily="18" charset="0"/>
                <a:sym typeface="Wingdings 2" pitchFamily="18" charset="2"/>
              </a:rPr>
              <a:t> con </a:t>
            </a:r>
            <a:r>
              <a:rPr lang="en-US" dirty="0" err="1">
                <a:latin typeface="Times New Roman" pitchFamily="18" charset="0"/>
                <a:cs typeface="Times New Roman" pitchFamily="18" charset="0"/>
                <a:sym typeface="Wingdings 2" pitchFamily="18" charset="2"/>
              </a:rPr>
              <a:t>người</a:t>
            </a:r>
            <a:r>
              <a:rPr lang="en-US" dirty="0">
                <a:latin typeface="Times New Roman" pitchFamily="18" charset="0"/>
                <a:cs typeface="Times New Roman" pitchFamily="18" charset="0"/>
                <a:sym typeface="Wingdings 2" pitchFamily="18" charset="2"/>
              </a:rPr>
              <a:t>, </a:t>
            </a:r>
            <a:r>
              <a:rPr lang="en-US" dirty="0" err="1">
                <a:latin typeface="Times New Roman" pitchFamily="18" charset="0"/>
                <a:cs typeface="Times New Roman" pitchFamily="18" charset="0"/>
                <a:sym typeface="Wingdings 2" pitchFamily="18" charset="2"/>
              </a:rPr>
              <a:t>là</a:t>
            </a:r>
            <a:r>
              <a:rPr lang="en-US" dirty="0">
                <a:latin typeface="Times New Roman" pitchFamily="18" charset="0"/>
                <a:cs typeface="Times New Roman" pitchFamily="18" charset="0"/>
                <a:sym typeface="Wingdings 2" pitchFamily="18" charset="2"/>
              </a:rPr>
              <a:t> </a:t>
            </a:r>
            <a:r>
              <a:rPr lang="en-US" dirty="0" err="1">
                <a:latin typeface="Times New Roman" pitchFamily="18" charset="0"/>
                <a:cs typeface="Times New Roman" pitchFamily="18" charset="0"/>
                <a:sym typeface="Wingdings 2" pitchFamily="18" charset="2"/>
              </a:rPr>
              <a:t>cái</a:t>
            </a:r>
            <a:r>
              <a:rPr lang="en-US" dirty="0">
                <a:latin typeface="Times New Roman" pitchFamily="18" charset="0"/>
                <a:cs typeface="Times New Roman" pitchFamily="18" charset="0"/>
                <a:sym typeface="Wingdings 2" pitchFamily="18" charset="2"/>
              </a:rPr>
              <a:t> </a:t>
            </a:r>
            <a:r>
              <a:rPr lang="en-US" dirty="0" err="1">
                <a:latin typeface="Times New Roman" pitchFamily="18" charset="0"/>
                <a:cs typeface="Times New Roman" pitchFamily="18" charset="0"/>
                <a:sym typeface="Wingdings 2" pitchFamily="18" charset="2"/>
              </a:rPr>
              <a:t>tâm</a:t>
            </a:r>
            <a:r>
              <a:rPr lang="en-US" dirty="0">
                <a:latin typeface="Times New Roman" pitchFamily="18" charset="0"/>
                <a:cs typeface="Times New Roman" pitchFamily="18" charset="0"/>
                <a:sym typeface="Wingdings 2" pitchFamily="18" charset="2"/>
              </a:rPr>
              <a:t>, </a:t>
            </a:r>
            <a:r>
              <a:rPr lang="en-US" dirty="0" err="1">
                <a:latin typeface="Times New Roman" pitchFamily="18" charset="0"/>
                <a:cs typeface="Times New Roman" pitchFamily="18" charset="0"/>
                <a:sym typeface="Wingdings 2" pitchFamily="18" charset="2"/>
              </a:rPr>
              <a:t>cái</a:t>
            </a:r>
            <a:r>
              <a:rPr lang="en-US" dirty="0">
                <a:latin typeface="Times New Roman" pitchFamily="18" charset="0"/>
                <a:cs typeface="Times New Roman" pitchFamily="18" charset="0"/>
                <a:sym typeface="Wingdings 2" pitchFamily="18" charset="2"/>
              </a:rPr>
              <a:t> </a:t>
            </a:r>
            <a:r>
              <a:rPr lang="en-US" dirty="0" err="1">
                <a:latin typeface="Times New Roman" pitchFamily="18" charset="0"/>
                <a:cs typeface="Times New Roman" pitchFamily="18" charset="0"/>
                <a:sym typeface="Wingdings 2" pitchFamily="18" charset="2"/>
              </a:rPr>
              <a:t>tấm</a:t>
            </a:r>
            <a:r>
              <a:rPr lang="en-US" dirty="0">
                <a:latin typeface="Times New Roman" pitchFamily="18" charset="0"/>
                <a:cs typeface="Times New Roman" pitchFamily="18" charset="0"/>
                <a:sym typeface="Wingdings 2" pitchFamily="18" charset="2"/>
              </a:rPr>
              <a:t> </a:t>
            </a:r>
            <a:r>
              <a:rPr lang="en-US" dirty="0" err="1">
                <a:latin typeface="Times New Roman" pitchFamily="18" charset="0"/>
                <a:cs typeface="Times New Roman" pitchFamily="18" charset="0"/>
                <a:sym typeface="Wingdings 2" pitchFamily="18" charset="2"/>
              </a:rPr>
              <a:t>lòng</a:t>
            </a:r>
            <a:r>
              <a:rPr lang="en-US" dirty="0">
                <a:latin typeface="Times New Roman" pitchFamily="18" charset="0"/>
                <a:cs typeface="Times New Roman" pitchFamily="18" charset="0"/>
                <a:sym typeface="Wingdings 2" pitchFamily="18" charset="2"/>
              </a:rPr>
              <a:t>.</a:t>
            </a:r>
          </a:p>
          <a:p>
            <a:pPr lvl="1" algn="just" eaLnBrk="1" hangingPunct="1">
              <a:lnSpc>
                <a:spcPct val="150000"/>
              </a:lnSpc>
              <a:buClr>
                <a:schemeClr val="tx1"/>
              </a:buClr>
              <a:buFont typeface="Times New Roman" pitchFamily="18" charset="0"/>
              <a:buChar char="-"/>
              <a:defRPr/>
            </a:pPr>
            <a:r>
              <a:rPr lang="en-US" dirty="0" err="1">
                <a:latin typeface="Times New Roman" pitchFamily="18" charset="0"/>
                <a:cs typeface="Times New Roman" pitchFamily="18" charset="0"/>
                <a:sym typeface="Wingdings 2" pitchFamily="18" charset="2"/>
              </a:rPr>
              <a:t>Nói</a:t>
            </a:r>
            <a:r>
              <a:rPr lang="en-US" dirty="0">
                <a:latin typeface="Times New Roman" pitchFamily="18" charset="0"/>
                <a:cs typeface="Times New Roman" pitchFamily="18" charset="0"/>
                <a:sym typeface="Wingdings 2" pitchFamily="18" charset="2"/>
              </a:rPr>
              <a:t> </a:t>
            </a:r>
            <a:r>
              <a:rPr lang="en-US" dirty="0" err="1">
                <a:latin typeface="Times New Roman" pitchFamily="18" charset="0"/>
                <a:cs typeface="Times New Roman" pitchFamily="18" charset="0"/>
                <a:sym typeface="Wingdings 2" pitchFamily="18" charset="2"/>
              </a:rPr>
              <a:t>Huấn</a:t>
            </a:r>
            <a:r>
              <a:rPr lang="en-US" dirty="0">
                <a:latin typeface="Times New Roman" pitchFamily="18" charset="0"/>
                <a:cs typeface="Times New Roman" pitchFamily="18" charset="0"/>
                <a:sym typeface="Wingdings 2" pitchFamily="18" charset="2"/>
              </a:rPr>
              <a:t> Cao </a:t>
            </a:r>
            <a:r>
              <a:rPr lang="en-US" dirty="0" err="1">
                <a:latin typeface="Times New Roman" pitchFamily="18" charset="0"/>
                <a:cs typeface="Times New Roman" pitchFamily="18" charset="0"/>
                <a:sym typeface="Wingdings 2" pitchFamily="18" charset="2"/>
              </a:rPr>
              <a:t>là</a:t>
            </a:r>
            <a:r>
              <a:rPr lang="en-US" dirty="0">
                <a:latin typeface="Times New Roman" pitchFamily="18" charset="0"/>
                <a:cs typeface="Times New Roman" pitchFamily="18" charset="0"/>
                <a:sym typeface="Wingdings 2" pitchFamily="18" charset="2"/>
              </a:rPr>
              <a:t> </a:t>
            </a:r>
            <a:r>
              <a:rPr lang="en-US" dirty="0" err="1">
                <a:latin typeface="Times New Roman" pitchFamily="18" charset="0"/>
                <a:cs typeface="Times New Roman" pitchFamily="18" charset="0"/>
                <a:sym typeface="Wingdings 2" pitchFamily="18" charset="2"/>
              </a:rPr>
              <a:t>người</a:t>
            </a:r>
            <a:r>
              <a:rPr lang="en-US" dirty="0">
                <a:latin typeface="Times New Roman" pitchFamily="18" charset="0"/>
                <a:cs typeface="Times New Roman" pitchFamily="18" charset="0"/>
                <a:sym typeface="Wingdings 2" pitchFamily="18" charset="2"/>
              </a:rPr>
              <a:t> </a:t>
            </a:r>
            <a:r>
              <a:rPr lang="en-US" dirty="0" err="1">
                <a:latin typeface="Times New Roman" pitchFamily="18" charset="0"/>
                <a:cs typeface="Times New Roman" pitchFamily="18" charset="0"/>
                <a:sym typeface="Wingdings 2" pitchFamily="18" charset="2"/>
              </a:rPr>
              <a:t>có</a:t>
            </a:r>
            <a:r>
              <a:rPr lang="en-US" dirty="0">
                <a:latin typeface="Times New Roman" pitchFamily="18" charset="0"/>
                <a:cs typeface="Times New Roman" pitchFamily="18" charset="0"/>
                <a:sym typeface="Wingdings 2" pitchFamily="18" charset="2"/>
              </a:rPr>
              <a:t> </a:t>
            </a:r>
            <a:r>
              <a:rPr lang="en-US" dirty="0" err="1">
                <a:latin typeface="Times New Roman" pitchFamily="18" charset="0"/>
                <a:cs typeface="Times New Roman" pitchFamily="18" charset="0"/>
                <a:sym typeface="Wingdings 2" pitchFamily="18" charset="2"/>
              </a:rPr>
              <a:t>thiên</a:t>
            </a:r>
            <a:r>
              <a:rPr lang="en-US" dirty="0">
                <a:latin typeface="Times New Roman" pitchFamily="18" charset="0"/>
                <a:cs typeface="Times New Roman" pitchFamily="18" charset="0"/>
                <a:sym typeface="Wingdings 2" pitchFamily="18" charset="2"/>
              </a:rPr>
              <a:t> </a:t>
            </a:r>
            <a:r>
              <a:rPr lang="en-US" dirty="0" err="1">
                <a:latin typeface="Times New Roman" pitchFamily="18" charset="0"/>
                <a:cs typeface="Times New Roman" pitchFamily="18" charset="0"/>
                <a:sym typeface="Wingdings 2" pitchFamily="18" charset="2"/>
              </a:rPr>
              <a:t>lương</a:t>
            </a:r>
            <a:r>
              <a:rPr lang="en-US" dirty="0">
                <a:latin typeface="Times New Roman" pitchFamily="18" charset="0"/>
                <a:cs typeface="Times New Roman" pitchFamily="18" charset="0"/>
                <a:sym typeface="Wingdings 2" pitchFamily="18" charset="2"/>
              </a:rPr>
              <a:t> </a:t>
            </a:r>
            <a:r>
              <a:rPr lang="en-US" dirty="0" err="1">
                <a:latin typeface="Times New Roman" pitchFamily="18" charset="0"/>
                <a:cs typeface="Times New Roman" pitchFamily="18" charset="0"/>
                <a:sym typeface="Wingdings 2" pitchFamily="18" charset="2"/>
              </a:rPr>
              <a:t>vì</a:t>
            </a:r>
            <a:r>
              <a:rPr lang="en-US" dirty="0">
                <a:latin typeface="Times New Roman" pitchFamily="18" charset="0"/>
                <a:cs typeface="Times New Roman" pitchFamily="18" charset="0"/>
                <a:sym typeface="Wingdings 2" pitchFamily="18" charset="2"/>
              </a:rPr>
              <a:t> </a:t>
            </a:r>
            <a:r>
              <a:rPr lang="en-US" dirty="0" err="1">
                <a:latin typeface="Times New Roman" pitchFamily="18" charset="0"/>
                <a:cs typeface="Times New Roman" pitchFamily="18" charset="0"/>
                <a:sym typeface="Wingdings 2" pitchFamily="18" charset="2"/>
              </a:rPr>
              <a:t>bản</a:t>
            </a:r>
            <a:r>
              <a:rPr lang="en-US" dirty="0">
                <a:latin typeface="Times New Roman" pitchFamily="18" charset="0"/>
                <a:cs typeface="Times New Roman" pitchFamily="18" charset="0"/>
                <a:sym typeface="Wingdings 2" pitchFamily="18" charset="2"/>
              </a:rPr>
              <a:t> </a:t>
            </a:r>
            <a:r>
              <a:rPr lang="en-US" dirty="0" err="1">
                <a:latin typeface="Times New Roman" pitchFamily="18" charset="0"/>
                <a:cs typeface="Times New Roman" pitchFamily="18" charset="0"/>
                <a:sym typeface="Wingdings 2" pitchFamily="18" charset="2"/>
              </a:rPr>
              <a:t>thân</a:t>
            </a:r>
            <a:r>
              <a:rPr lang="en-US" dirty="0">
                <a:latin typeface="Times New Roman" pitchFamily="18" charset="0"/>
                <a:cs typeface="Times New Roman" pitchFamily="18" charset="0"/>
                <a:sym typeface="Wingdings 2" pitchFamily="18" charset="2"/>
              </a:rPr>
              <a:t> </a:t>
            </a:r>
            <a:r>
              <a:rPr lang="en-US" dirty="0" err="1">
                <a:latin typeface="Times New Roman" pitchFamily="18" charset="0"/>
                <a:cs typeface="Times New Roman" pitchFamily="18" charset="0"/>
                <a:sym typeface="Wingdings 2" pitchFamily="18" charset="2"/>
              </a:rPr>
              <a:t>Huấn</a:t>
            </a:r>
            <a:r>
              <a:rPr lang="en-US" dirty="0">
                <a:latin typeface="Times New Roman" pitchFamily="18" charset="0"/>
                <a:cs typeface="Times New Roman" pitchFamily="18" charset="0"/>
                <a:sym typeface="Wingdings 2" pitchFamily="18" charset="2"/>
              </a:rPr>
              <a:t> Cao </a:t>
            </a:r>
            <a:r>
              <a:rPr lang="en-US" dirty="0" err="1">
                <a:latin typeface="Times New Roman" pitchFamily="18" charset="0"/>
                <a:cs typeface="Times New Roman" pitchFamily="18" charset="0"/>
                <a:sym typeface="Wingdings 2" pitchFamily="18" charset="2"/>
              </a:rPr>
              <a:t>là</a:t>
            </a:r>
            <a:r>
              <a:rPr lang="en-US" dirty="0">
                <a:latin typeface="Times New Roman" pitchFamily="18" charset="0"/>
                <a:cs typeface="Times New Roman" pitchFamily="18" charset="0"/>
                <a:sym typeface="Wingdings 2" pitchFamily="18" charset="2"/>
              </a:rPr>
              <a:t> </a:t>
            </a:r>
            <a:r>
              <a:rPr lang="en-US" dirty="0" err="1">
                <a:latin typeface="Times New Roman" pitchFamily="18" charset="0"/>
                <a:cs typeface="Times New Roman" pitchFamily="18" charset="0"/>
                <a:sym typeface="Wingdings 2" pitchFamily="18" charset="2"/>
              </a:rPr>
              <a:t>một</a:t>
            </a:r>
            <a:r>
              <a:rPr lang="en-US" dirty="0">
                <a:latin typeface="Times New Roman" pitchFamily="18" charset="0"/>
                <a:cs typeface="Times New Roman" pitchFamily="18" charset="0"/>
                <a:sym typeface="Wingdings 2" pitchFamily="18" charset="2"/>
              </a:rPr>
              <a:t> </a:t>
            </a:r>
            <a:r>
              <a:rPr lang="en-US" dirty="0" err="1">
                <a:latin typeface="Times New Roman" pitchFamily="18" charset="0"/>
                <a:cs typeface="Times New Roman" pitchFamily="18" charset="0"/>
                <a:sym typeface="Wingdings 2" pitchFamily="18" charset="2"/>
              </a:rPr>
              <a:t>người</a:t>
            </a:r>
            <a:r>
              <a:rPr lang="en-US" dirty="0">
                <a:latin typeface="Times New Roman" pitchFamily="18" charset="0"/>
                <a:cs typeface="Times New Roman" pitchFamily="18" charset="0"/>
                <a:sym typeface="Wingdings 2" pitchFamily="18" charset="2"/>
              </a:rPr>
              <a:t> </a:t>
            </a:r>
            <a:r>
              <a:rPr lang="en-US" dirty="0" err="1">
                <a:latin typeface="Times New Roman" pitchFamily="18" charset="0"/>
                <a:cs typeface="Times New Roman" pitchFamily="18" charset="0"/>
                <a:sym typeface="Wingdings 2" pitchFamily="18" charset="2"/>
              </a:rPr>
              <a:t>có</a:t>
            </a:r>
            <a:r>
              <a:rPr lang="en-US" dirty="0">
                <a:latin typeface="Times New Roman" pitchFamily="18" charset="0"/>
                <a:cs typeface="Times New Roman" pitchFamily="18" charset="0"/>
                <a:sym typeface="Wingdings 2" pitchFamily="18" charset="2"/>
              </a:rPr>
              <a:t> </a:t>
            </a:r>
            <a:r>
              <a:rPr lang="en-US" dirty="0" err="1">
                <a:latin typeface="Times New Roman" pitchFamily="18" charset="0"/>
                <a:cs typeface="Times New Roman" pitchFamily="18" charset="0"/>
                <a:sym typeface="Wingdings 2" pitchFamily="18" charset="2"/>
              </a:rPr>
              <a:t>thiên</a:t>
            </a:r>
            <a:r>
              <a:rPr lang="en-US" dirty="0">
                <a:latin typeface="Times New Roman" pitchFamily="18" charset="0"/>
                <a:cs typeface="Times New Roman" pitchFamily="18" charset="0"/>
                <a:sym typeface="Wingdings 2" pitchFamily="18" charset="2"/>
              </a:rPr>
              <a:t> </a:t>
            </a:r>
            <a:r>
              <a:rPr lang="en-US" dirty="0" err="1">
                <a:latin typeface="Times New Roman" pitchFamily="18" charset="0"/>
                <a:cs typeface="Times New Roman" pitchFamily="18" charset="0"/>
                <a:sym typeface="Wingdings 2" pitchFamily="18" charset="2"/>
              </a:rPr>
              <a:t>lương</a:t>
            </a:r>
            <a:r>
              <a:rPr lang="en-US" dirty="0">
                <a:latin typeface="Times New Roman" pitchFamily="18" charset="0"/>
                <a:cs typeface="Times New Roman" pitchFamily="18" charset="0"/>
                <a:sym typeface="Wingdings 2" pitchFamily="18" charset="2"/>
              </a:rPr>
              <a:t>. </a:t>
            </a:r>
            <a:r>
              <a:rPr lang="en-US" dirty="0" err="1">
                <a:latin typeface="Times New Roman" pitchFamily="18" charset="0"/>
                <a:cs typeface="Times New Roman" pitchFamily="18" charset="0"/>
                <a:sym typeface="Wingdings 2" pitchFamily="18" charset="2"/>
              </a:rPr>
              <a:t>Huấn</a:t>
            </a:r>
            <a:r>
              <a:rPr lang="en-US" dirty="0">
                <a:latin typeface="Times New Roman" pitchFamily="18" charset="0"/>
                <a:cs typeface="Times New Roman" pitchFamily="18" charset="0"/>
                <a:sym typeface="Wingdings 2" pitchFamily="18" charset="2"/>
              </a:rPr>
              <a:t> Cao </a:t>
            </a:r>
            <a:r>
              <a:rPr lang="en-US" dirty="0" err="1">
                <a:latin typeface="Times New Roman" pitchFamily="18" charset="0"/>
                <a:cs typeface="Times New Roman" pitchFamily="18" charset="0"/>
                <a:sym typeface="Wingdings 2" pitchFamily="18" charset="2"/>
              </a:rPr>
              <a:t>đã</a:t>
            </a:r>
            <a:r>
              <a:rPr lang="en-US" dirty="0">
                <a:latin typeface="Times New Roman" pitchFamily="18" charset="0"/>
                <a:cs typeface="Times New Roman" pitchFamily="18" charset="0"/>
                <a:sym typeface="Wingdings 2" pitchFamily="18" charset="2"/>
              </a:rPr>
              <a:t> </a:t>
            </a:r>
            <a:r>
              <a:rPr lang="en-US" dirty="0" err="1">
                <a:latin typeface="Times New Roman" pitchFamily="18" charset="0"/>
                <a:cs typeface="Times New Roman" pitchFamily="18" charset="0"/>
                <a:sym typeface="Wingdings 2" pitchFamily="18" charset="2"/>
              </a:rPr>
              <a:t>thắp</a:t>
            </a:r>
            <a:r>
              <a:rPr lang="en-US" dirty="0">
                <a:latin typeface="Times New Roman" pitchFamily="18" charset="0"/>
                <a:cs typeface="Times New Roman" pitchFamily="18" charset="0"/>
                <a:sym typeface="Wingdings 2" pitchFamily="18" charset="2"/>
              </a:rPr>
              <a:t> </a:t>
            </a:r>
            <a:r>
              <a:rPr lang="en-US" dirty="0" err="1">
                <a:latin typeface="Times New Roman" pitchFamily="18" charset="0"/>
                <a:cs typeface="Times New Roman" pitchFamily="18" charset="0"/>
                <a:sym typeface="Wingdings 2" pitchFamily="18" charset="2"/>
              </a:rPr>
              <a:t>sáng</a:t>
            </a:r>
            <a:r>
              <a:rPr lang="en-US" dirty="0">
                <a:latin typeface="Times New Roman" pitchFamily="18" charset="0"/>
                <a:cs typeface="Times New Roman" pitchFamily="18" charset="0"/>
                <a:sym typeface="Wingdings 2" pitchFamily="18" charset="2"/>
              </a:rPr>
              <a:t> </a:t>
            </a:r>
            <a:r>
              <a:rPr lang="en-US" dirty="0" err="1">
                <a:latin typeface="Times New Roman" pitchFamily="18" charset="0"/>
                <a:cs typeface="Times New Roman" pitchFamily="18" charset="0"/>
                <a:sym typeface="Wingdings 2" pitchFamily="18" charset="2"/>
              </a:rPr>
              <a:t>thiên</a:t>
            </a:r>
            <a:r>
              <a:rPr lang="en-US" dirty="0">
                <a:latin typeface="Times New Roman" pitchFamily="18" charset="0"/>
                <a:cs typeface="Times New Roman" pitchFamily="18" charset="0"/>
                <a:sym typeface="Wingdings 2" pitchFamily="18" charset="2"/>
              </a:rPr>
              <a:t> </a:t>
            </a:r>
            <a:r>
              <a:rPr lang="en-US" dirty="0" err="1">
                <a:latin typeface="Times New Roman" pitchFamily="18" charset="0"/>
                <a:cs typeface="Times New Roman" pitchFamily="18" charset="0"/>
                <a:sym typeface="Wingdings 2" pitchFamily="18" charset="2"/>
              </a:rPr>
              <a:t>lương</a:t>
            </a:r>
            <a:r>
              <a:rPr lang="en-US" dirty="0">
                <a:latin typeface="Times New Roman" pitchFamily="18" charset="0"/>
                <a:cs typeface="Times New Roman" pitchFamily="18" charset="0"/>
                <a:sym typeface="Wingdings 2" pitchFamily="18" charset="2"/>
              </a:rPr>
              <a:t> </a:t>
            </a:r>
            <a:r>
              <a:rPr lang="en-US" dirty="0" err="1">
                <a:latin typeface="Times New Roman" pitchFamily="18" charset="0"/>
                <a:cs typeface="Times New Roman" pitchFamily="18" charset="0"/>
                <a:sym typeface="Wingdings 2" pitchFamily="18" charset="2"/>
              </a:rPr>
              <a:t>trong</a:t>
            </a:r>
            <a:r>
              <a:rPr lang="en-US" dirty="0">
                <a:latin typeface="Times New Roman" pitchFamily="18" charset="0"/>
                <a:cs typeface="Times New Roman" pitchFamily="18" charset="0"/>
                <a:sym typeface="Wingdings 2" pitchFamily="18" charset="2"/>
              </a:rPr>
              <a:t> </a:t>
            </a:r>
            <a:r>
              <a:rPr lang="en-US" dirty="0" err="1">
                <a:latin typeface="Times New Roman" pitchFamily="18" charset="0"/>
                <a:cs typeface="Times New Roman" pitchFamily="18" charset="0"/>
                <a:sym typeface="Wingdings 2" pitchFamily="18" charset="2"/>
              </a:rPr>
              <a:t>lòng</a:t>
            </a:r>
            <a:r>
              <a:rPr lang="en-US" dirty="0">
                <a:latin typeface="Times New Roman" pitchFamily="18" charset="0"/>
                <a:cs typeface="Times New Roman" pitchFamily="18" charset="0"/>
                <a:sym typeface="Wingdings 2" pitchFamily="18" charset="2"/>
              </a:rPr>
              <a:t> </a:t>
            </a:r>
            <a:r>
              <a:rPr lang="en-US" dirty="0" err="1">
                <a:latin typeface="Times New Roman" pitchFamily="18" charset="0"/>
                <a:cs typeface="Times New Roman" pitchFamily="18" charset="0"/>
                <a:sym typeface="Wingdings 2" pitchFamily="18" charset="2"/>
              </a:rPr>
              <a:t>người</a:t>
            </a:r>
            <a:r>
              <a:rPr lang="en-US" dirty="0">
                <a:latin typeface="Times New Roman" pitchFamily="18" charset="0"/>
                <a:cs typeface="Times New Roman" pitchFamily="18" charset="0"/>
                <a:sym typeface="Wingdings 2" pitchFamily="18" charset="2"/>
              </a:rPr>
              <a:t> </a:t>
            </a:r>
            <a:r>
              <a:rPr lang="en-US" dirty="0" err="1">
                <a:latin typeface="Times New Roman" pitchFamily="18" charset="0"/>
                <a:cs typeface="Times New Roman" pitchFamily="18" charset="0"/>
                <a:sym typeface="Wingdings 2" pitchFamily="18" charset="2"/>
              </a:rPr>
              <a:t>khác</a:t>
            </a:r>
            <a:r>
              <a:rPr lang="en-US" dirty="0">
                <a:latin typeface="Times New Roman" pitchFamily="18" charset="0"/>
                <a:cs typeface="Times New Roman" pitchFamily="18" charset="0"/>
                <a:sym typeface="Wingdings 2" pitchFamily="18" charset="2"/>
              </a:rPr>
              <a:t>.</a:t>
            </a:r>
          </a:p>
        </p:txBody>
      </p:sp>
      <p:pic>
        <p:nvPicPr>
          <p:cNvPr id="14338" name="Picture 2" descr="Câu đối Huấn Cao viết trên tấm lụa là gì? | TTVH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8868" y="417786"/>
            <a:ext cx="3007926" cy="289297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5562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wheel(1)">
                                      <p:cBhvr>
                                        <p:cTn id="7" dur="2000"/>
                                        <p:tgtEl>
                                          <p:spTgt spid="440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8915">
                                            <p:txEl>
                                              <p:pRg st="0" end="0"/>
                                            </p:txEl>
                                          </p:spTgt>
                                        </p:tgtEl>
                                        <p:attrNameLst>
                                          <p:attrName>style.visibility</p:attrName>
                                        </p:attrNameLst>
                                      </p:cBhvr>
                                      <p:to>
                                        <p:strVal val="visible"/>
                                      </p:to>
                                    </p:set>
                                    <p:animEffect transition="in" filter="fade">
                                      <p:cBhvr>
                                        <p:cTn id="12" dur="1000"/>
                                        <p:tgtEl>
                                          <p:spTgt spid="38915">
                                            <p:txEl>
                                              <p:pRg st="0" end="0"/>
                                            </p:txEl>
                                          </p:spTgt>
                                        </p:tgtEl>
                                      </p:cBhvr>
                                    </p:animEffect>
                                    <p:anim calcmode="lin" valueType="num">
                                      <p:cBhvr>
                                        <p:cTn id="13" dur="1000" fill="hold"/>
                                        <p:tgtEl>
                                          <p:spTgt spid="3891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89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8915">
                                            <p:txEl>
                                              <p:pRg st="1" end="1"/>
                                            </p:txEl>
                                          </p:spTgt>
                                        </p:tgtEl>
                                        <p:attrNameLst>
                                          <p:attrName>style.visibility</p:attrName>
                                        </p:attrNameLst>
                                      </p:cBhvr>
                                      <p:to>
                                        <p:strVal val="visible"/>
                                      </p:to>
                                    </p:set>
                                    <p:animEffect transition="in" filter="fade">
                                      <p:cBhvr>
                                        <p:cTn id="19" dur="1000"/>
                                        <p:tgtEl>
                                          <p:spTgt spid="38915">
                                            <p:txEl>
                                              <p:pRg st="1" end="1"/>
                                            </p:txEl>
                                          </p:spTgt>
                                        </p:tgtEl>
                                      </p:cBhvr>
                                    </p:animEffect>
                                    <p:anim calcmode="lin" valueType="num">
                                      <p:cBhvr>
                                        <p:cTn id="20" dur="1000" fill="hold"/>
                                        <p:tgtEl>
                                          <p:spTgt spid="3891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8915">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8915">
                                            <p:txEl>
                                              <p:pRg st="2" end="2"/>
                                            </p:txEl>
                                          </p:spTgt>
                                        </p:tgtEl>
                                        <p:attrNameLst>
                                          <p:attrName>style.visibility</p:attrName>
                                        </p:attrNameLst>
                                      </p:cBhvr>
                                      <p:to>
                                        <p:strVal val="visible"/>
                                      </p:to>
                                    </p:set>
                                    <p:animEffect transition="in" filter="fade">
                                      <p:cBhvr>
                                        <p:cTn id="24" dur="1000"/>
                                        <p:tgtEl>
                                          <p:spTgt spid="38915">
                                            <p:txEl>
                                              <p:pRg st="2" end="2"/>
                                            </p:txEl>
                                          </p:spTgt>
                                        </p:tgtEl>
                                      </p:cBhvr>
                                    </p:animEffect>
                                    <p:anim calcmode="lin" valueType="num">
                                      <p:cBhvr>
                                        <p:cTn id="25" dur="1000" fill="hold"/>
                                        <p:tgtEl>
                                          <p:spTgt spid="38915">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8915">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8915">
                                            <p:txEl>
                                              <p:pRg st="3" end="3"/>
                                            </p:txEl>
                                          </p:spTgt>
                                        </p:tgtEl>
                                        <p:attrNameLst>
                                          <p:attrName>style.visibility</p:attrName>
                                        </p:attrNameLst>
                                      </p:cBhvr>
                                      <p:to>
                                        <p:strVal val="visible"/>
                                      </p:to>
                                    </p:set>
                                    <p:animEffect transition="in" filter="fade">
                                      <p:cBhvr>
                                        <p:cTn id="29" dur="1000"/>
                                        <p:tgtEl>
                                          <p:spTgt spid="38915">
                                            <p:txEl>
                                              <p:pRg st="3" end="3"/>
                                            </p:txEl>
                                          </p:spTgt>
                                        </p:tgtEl>
                                      </p:cBhvr>
                                    </p:animEffect>
                                    <p:anim calcmode="lin" valueType="num">
                                      <p:cBhvr>
                                        <p:cTn id="30" dur="1000" fill="hold"/>
                                        <p:tgtEl>
                                          <p:spTgt spid="38915">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38915">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8915">
                                            <p:txEl>
                                              <p:pRg st="4" end="4"/>
                                            </p:txEl>
                                          </p:spTgt>
                                        </p:tgtEl>
                                        <p:attrNameLst>
                                          <p:attrName>style.visibility</p:attrName>
                                        </p:attrNameLst>
                                      </p:cBhvr>
                                      <p:to>
                                        <p:strVal val="visible"/>
                                      </p:to>
                                    </p:set>
                                    <p:animEffect transition="in" filter="fade">
                                      <p:cBhvr>
                                        <p:cTn id="34" dur="1000"/>
                                        <p:tgtEl>
                                          <p:spTgt spid="38915">
                                            <p:txEl>
                                              <p:pRg st="4" end="4"/>
                                            </p:txEl>
                                          </p:spTgt>
                                        </p:tgtEl>
                                      </p:cBhvr>
                                    </p:animEffect>
                                    <p:anim calcmode="lin" valueType="num">
                                      <p:cBhvr>
                                        <p:cTn id="35" dur="1000" fill="hold"/>
                                        <p:tgtEl>
                                          <p:spTgt spid="38915">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891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P spid="38915" grpId="0" build="p"/>
    </p:bld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04800" y="134007"/>
            <a:ext cx="11480800" cy="639763"/>
          </a:xfrm>
        </p:spPr>
        <p:txBody>
          <a:bodyPr lIns="0" tIns="0" rIns="0" bIns="0">
            <a:noAutofit/>
          </a:bodyPr>
          <a:lstStyle/>
          <a:p>
            <a:pPr eaLnBrk="1" fontAlgn="auto" hangingPunct="1">
              <a:spcAft>
                <a:spcPts val="0"/>
              </a:spcAft>
              <a:defRPr/>
            </a:pPr>
            <a:r>
              <a:rPr lang="en-US" sz="3200" b="1" i="1" dirty="0">
                <a:solidFill>
                  <a:srgbClr val="FF0000"/>
                </a:solidFill>
                <a:effectLst/>
                <a:latin typeface="Times New Roman" pitchFamily="18" charset="0"/>
                <a:cs typeface="Times New Roman" pitchFamily="18" charset="0"/>
              </a:rPr>
              <a:t>c. </a:t>
            </a:r>
            <a:r>
              <a:rPr lang="en-US" sz="3200" b="1" i="1" dirty="0" err="1">
                <a:solidFill>
                  <a:srgbClr val="FF0000"/>
                </a:solidFill>
                <a:effectLst/>
                <a:latin typeface="Times New Roman" pitchFamily="18" charset="0"/>
                <a:cs typeface="Times New Roman" pitchFamily="18" charset="0"/>
              </a:rPr>
              <a:t>Huấn</a:t>
            </a:r>
            <a:r>
              <a:rPr lang="en-US" sz="3200" b="1" i="1" dirty="0">
                <a:solidFill>
                  <a:srgbClr val="FF0000"/>
                </a:solidFill>
                <a:effectLst/>
                <a:latin typeface="Times New Roman" pitchFamily="18" charset="0"/>
                <a:cs typeface="Times New Roman" pitchFamily="18" charset="0"/>
              </a:rPr>
              <a:t> Cao – </a:t>
            </a:r>
            <a:r>
              <a:rPr lang="en-US" sz="3200" b="1" i="1" dirty="0" err="1">
                <a:solidFill>
                  <a:srgbClr val="FF0000"/>
                </a:solidFill>
                <a:effectLst/>
                <a:latin typeface="Times New Roman" pitchFamily="18" charset="0"/>
                <a:cs typeface="Times New Roman" pitchFamily="18" charset="0"/>
              </a:rPr>
              <a:t>thiên</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lương</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trong</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sáng</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cao</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cả</a:t>
            </a:r>
            <a:r>
              <a:rPr lang="en-US" sz="3200" b="1" i="1" dirty="0">
                <a:solidFill>
                  <a:srgbClr val="FF0000"/>
                </a:solidFill>
                <a:effectLst/>
                <a:latin typeface="Times New Roman" pitchFamily="18" charset="0"/>
                <a:cs typeface="Times New Roman" pitchFamily="18" charset="0"/>
              </a:rPr>
              <a:t> </a:t>
            </a:r>
          </a:p>
        </p:txBody>
      </p:sp>
      <p:sp>
        <p:nvSpPr>
          <p:cNvPr id="6" name="Content Placeholder 2"/>
          <p:cNvSpPr>
            <a:spLocks noGrp="1"/>
          </p:cNvSpPr>
          <p:nvPr>
            <p:ph idx="1"/>
          </p:nvPr>
        </p:nvSpPr>
        <p:spPr>
          <a:xfrm>
            <a:off x="173426" y="677938"/>
            <a:ext cx="7740864" cy="6858000"/>
          </a:xfrm>
        </p:spPr>
        <p:txBody>
          <a:bodyPr/>
          <a:lstStyle/>
          <a:p>
            <a:pPr algn="just">
              <a:lnSpc>
                <a:spcPct val="150000"/>
              </a:lnSpc>
              <a:buFont typeface="Wingdings" pitchFamily="2" charset="2"/>
              <a:buChar char="v"/>
              <a:defRPr/>
            </a:pPr>
            <a:r>
              <a:rPr lang="en-US" sz="2800" b="1" i="1" dirty="0" err="1">
                <a:solidFill>
                  <a:srgbClr val="0070C0"/>
                </a:solidFill>
                <a:latin typeface="Times New Roman" pitchFamily="18" charset="0"/>
                <a:cs typeface="Times New Roman" pitchFamily="18" charset="0"/>
              </a:rPr>
              <a:t>Bản</a:t>
            </a:r>
            <a:r>
              <a:rPr lang="en-US" sz="2800" b="1" i="1" dirty="0">
                <a:solidFill>
                  <a:srgbClr val="0070C0"/>
                </a:solidFill>
                <a:latin typeface="Times New Roman" pitchFamily="18" charset="0"/>
                <a:cs typeface="Times New Roman" pitchFamily="18" charset="0"/>
              </a:rPr>
              <a:t> </a:t>
            </a:r>
            <a:r>
              <a:rPr lang="en-US" sz="2800" b="1" i="1" dirty="0" err="1">
                <a:solidFill>
                  <a:srgbClr val="0070C0"/>
                </a:solidFill>
                <a:latin typeface="Times New Roman" pitchFamily="18" charset="0"/>
                <a:cs typeface="Times New Roman" pitchFamily="18" charset="0"/>
              </a:rPr>
              <a:t>thân</a:t>
            </a:r>
            <a:r>
              <a:rPr lang="en-US" sz="2800" b="1" i="1" dirty="0">
                <a:solidFill>
                  <a:srgbClr val="0070C0"/>
                </a:solidFill>
                <a:latin typeface="Times New Roman" pitchFamily="18" charset="0"/>
                <a:cs typeface="Times New Roman" pitchFamily="18" charset="0"/>
              </a:rPr>
              <a:t> </a:t>
            </a:r>
            <a:r>
              <a:rPr lang="en-US" sz="2800" b="1" i="1" dirty="0" err="1">
                <a:solidFill>
                  <a:srgbClr val="0070C0"/>
                </a:solidFill>
                <a:latin typeface="Times New Roman" pitchFamily="18" charset="0"/>
                <a:cs typeface="Times New Roman" pitchFamily="18" charset="0"/>
              </a:rPr>
              <a:t>Huấn</a:t>
            </a:r>
            <a:r>
              <a:rPr lang="en-US" sz="2800" b="1" i="1" dirty="0">
                <a:solidFill>
                  <a:srgbClr val="0070C0"/>
                </a:solidFill>
                <a:latin typeface="Times New Roman" pitchFamily="18" charset="0"/>
                <a:cs typeface="Times New Roman" pitchFamily="18" charset="0"/>
              </a:rPr>
              <a:t> Cao </a:t>
            </a:r>
            <a:r>
              <a:rPr lang="en-US" sz="2800" b="1" i="1" dirty="0" err="1">
                <a:solidFill>
                  <a:srgbClr val="0070C0"/>
                </a:solidFill>
                <a:latin typeface="Times New Roman" pitchFamily="18" charset="0"/>
                <a:cs typeface="Times New Roman" pitchFamily="18" charset="0"/>
              </a:rPr>
              <a:t>là</a:t>
            </a:r>
            <a:r>
              <a:rPr lang="en-US" sz="2800" b="1" i="1" dirty="0">
                <a:solidFill>
                  <a:srgbClr val="0070C0"/>
                </a:solidFill>
                <a:latin typeface="Times New Roman" pitchFamily="18" charset="0"/>
                <a:cs typeface="Times New Roman" pitchFamily="18" charset="0"/>
              </a:rPr>
              <a:t> </a:t>
            </a:r>
            <a:r>
              <a:rPr lang="en-US" sz="2800" b="1" i="1" dirty="0" err="1">
                <a:solidFill>
                  <a:srgbClr val="0070C0"/>
                </a:solidFill>
                <a:latin typeface="Times New Roman" pitchFamily="18" charset="0"/>
                <a:cs typeface="Times New Roman" pitchFamily="18" charset="0"/>
              </a:rPr>
              <a:t>người</a:t>
            </a:r>
            <a:r>
              <a:rPr lang="en-US" sz="2800" b="1" i="1" dirty="0">
                <a:solidFill>
                  <a:srgbClr val="0070C0"/>
                </a:solidFill>
                <a:latin typeface="Times New Roman" pitchFamily="18" charset="0"/>
                <a:cs typeface="Times New Roman" pitchFamily="18" charset="0"/>
              </a:rPr>
              <a:t> </a:t>
            </a:r>
            <a:r>
              <a:rPr lang="en-US" sz="2800" b="1" i="1" dirty="0" err="1">
                <a:solidFill>
                  <a:srgbClr val="0070C0"/>
                </a:solidFill>
                <a:latin typeface="Times New Roman" pitchFamily="18" charset="0"/>
                <a:cs typeface="Times New Roman" pitchFamily="18" charset="0"/>
              </a:rPr>
              <a:t>có</a:t>
            </a:r>
            <a:r>
              <a:rPr lang="en-US" sz="2800" b="1" i="1" dirty="0">
                <a:solidFill>
                  <a:srgbClr val="0070C0"/>
                </a:solidFill>
                <a:latin typeface="Times New Roman" pitchFamily="18" charset="0"/>
                <a:cs typeface="Times New Roman" pitchFamily="18" charset="0"/>
              </a:rPr>
              <a:t> </a:t>
            </a:r>
            <a:r>
              <a:rPr lang="en-US" sz="2800" b="1" i="1" dirty="0" err="1">
                <a:solidFill>
                  <a:srgbClr val="0070C0"/>
                </a:solidFill>
                <a:latin typeface="Times New Roman" pitchFamily="18" charset="0"/>
                <a:cs typeface="Times New Roman" pitchFamily="18" charset="0"/>
              </a:rPr>
              <a:t>thiên</a:t>
            </a:r>
            <a:r>
              <a:rPr lang="en-US" sz="2800" b="1" i="1" dirty="0">
                <a:solidFill>
                  <a:srgbClr val="0070C0"/>
                </a:solidFill>
                <a:latin typeface="Times New Roman" pitchFamily="18" charset="0"/>
                <a:cs typeface="Times New Roman" pitchFamily="18" charset="0"/>
              </a:rPr>
              <a:t> </a:t>
            </a:r>
            <a:r>
              <a:rPr lang="en-US" sz="2800" b="1" i="1" dirty="0" err="1">
                <a:solidFill>
                  <a:srgbClr val="0070C0"/>
                </a:solidFill>
                <a:latin typeface="Times New Roman" pitchFamily="18" charset="0"/>
                <a:cs typeface="Times New Roman" pitchFamily="18" charset="0"/>
              </a:rPr>
              <a:t>lương</a:t>
            </a:r>
            <a:r>
              <a:rPr lang="en-US" sz="2800" b="1" i="1" dirty="0">
                <a:solidFill>
                  <a:srgbClr val="0070C0"/>
                </a:solidFill>
                <a:latin typeface="Times New Roman" pitchFamily="18" charset="0"/>
                <a:cs typeface="Times New Roman" pitchFamily="18" charset="0"/>
              </a:rPr>
              <a:t>:</a:t>
            </a:r>
          </a:p>
          <a:p>
            <a:pPr marL="82550" indent="0" algn="just">
              <a:lnSpc>
                <a:spcPct val="150000"/>
              </a:lnSpc>
              <a:buFont typeface="Wingdings 2" pitchFamily="18" charset="2"/>
              <a:buNone/>
              <a:defRPr/>
            </a:pP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Ông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là</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người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chính</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trực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khẳng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khái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có</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nhân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cách</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thanh</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cao</a:t>
            </a:r>
            <a:r>
              <a:rPr lang="en-US" sz="2800" b="1" i="1" dirty="0">
                <a:latin typeface="Times New Roman" pitchFamily="18" charset="0"/>
                <a:cs typeface="Times New Roman" pitchFamily="18" charset="0"/>
              </a:rPr>
              <a:t>:</a:t>
            </a:r>
          </a:p>
          <a:p>
            <a:pPr algn="just">
              <a:lnSpc>
                <a:spcPct val="150000"/>
              </a:lnSpc>
              <a:buFont typeface="Arial" pitchFamily="34" charset="0"/>
              <a:buChar char="•"/>
              <a:defRPr/>
            </a:pPr>
            <a:r>
              <a:rPr lang="en-US" sz="2600" i="1" dirty="0">
                <a:solidFill>
                  <a:srgbClr val="000066"/>
                </a:solidFill>
                <a:latin typeface="Times New Roman" pitchFamily="18" charset="0"/>
                <a:cs typeface="Times New Roman" pitchFamily="18" charset="0"/>
              </a:rPr>
              <a:t>“ </a:t>
            </a:r>
            <a:r>
              <a:rPr lang="en-US" sz="2600" i="1" dirty="0" err="1">
                <a:solidFill>
                  <a:srgbClr val="000066"/>
                </a:solidFill>
                <a:latin typeface="Times New Roman" pitchFamily="18" charset="0"/>
                <a:cs typeface="Times New Roman" pitchFamily="18" charset="0"/>
              </a:rPr>
              <a:t>Tính</a:t>
            </a:r>
            <a:r>
              <a:rPr lang="en-US" sz="2600" i="1" dirty="0">
                <a:solidFill>
                  <a:srgbClr val="000066"/>
                </a:solidFill>
                <a:latin typeface="Times New Roman" pitchFamily="18" charset="0"/>
                <a:cs typeface="Times New Roman" pitchFamily="18" charset="0"/>
              </a:rPr>
              <a:t> </a:t>
            </a:r>
            <a:r>
              <a:rPr lang="en-US" sz="2600" i="1" dirty="0" err="1">
                <a:solidFill>
                  <a:srgbClr val="000066"/>
                </a:solidFill>
                <a:latin typeface="Times New Roman" pitchFamily="18" charset="0"/>
                <a:cs typeface="Times New Roman" pitchFamily="18" charset="0"/>
              </a:rPr>
              <a:t>ông</a:t>
            </a:r>
            <a:r>
              <a:rPr lang="en-US" sz="2600" i="1" dirty="0">
                <a:solidFill>
                  <a:srgbClr val="000066"/>
                </a:solidFill>
                <a:latin typeface="Times New Roman" pitchFamily="18" charset="0"/>
                <a:cs typeface="Times New Roman" pitchFamily="18" charset="0"/>
              </a:rPr>
              <a:t> </a:t>
            </a:r>
            <a:r>
              <a:rPr lang="en-US" sz="2600" i="1" dirty="0" err="1">
                <a:solidFill>
                  <a:srgbClr val="000066"/>
                </a:solidFill>
                <a:latin typeface="Times New Roman" pitchFamily="18" charset="0"/>
                <a:cs typeface="Times New Roman" pitchFamily="18" charset="0"/>
              </a:rPr>
              <a:t>vốn</a:t>
            </a:r>
            <a:r>
              <a:rPr lang="en-US" sz="2600" i="1" dirty="0">
                <a:solidFill>
                  <a:srgbClr val="000066"/>
                </a:solidFill>
                <a:latin typeface="Times New Roman" pitchFamily="18" charset="0"/>
                <a:cs typeface="Times New Roman" pitchFamily="18" charset="0"/>
              </a:rPr>
              <a:t> “</a:t>
            </a:r>
            <a:r>
              <a:rPr lang="en-US" sz="2600" i="1" dirty="0" err="1">
                <a:solidFill>
                  <a:srgbClr val="000066"/>
                </a:solidFill>
                <a:latin typeface="Times New Roman" pitchFamily="18" charset="0"/>
                <a:cs typeface="Times New Roman" pitchFamily="18" charset="0"/>
              </a:rPr>
              <a:t>khoảnh</a:t>
            </a:r>
            <a:r>
              <a:rPr lang="en-US" sz="2600" i="1" dirty="0">
                <a:solidFill>
                  <a:srgbClr val="000066"/>
                </a:solidFill>
                <a:latin typeface="Times New Roman" pitchFamily="18" charset="0"/>
                <a:cs typeface="Times New Roman" pitchFamily="18" charset="0"/>
              </a:rPr>
              <a:t>”, </a:t>
            </a:r>
            <a:r>
              <a:rPr lang="en-US" sz="2600" i="1" dirty="0" err="1">
                <a:solidFill>
                  <a:srgbClr val="000066"/>
                </a:solidFill>
                <a:latin typeface="Times New Roman" pitchFamily="18" charset="0"/>
                <a:cs typeface="Times New Roman" pitchFamily="18" charset="0"/>
              </a:rPr>
              <a:t>trừ</a:t>
            </a:r>
            <a:r>
              <a:rPr lang="en-US" sz="2600" i="1" dirty="0">
                <a:solidFill>
                  <a:srgbClr val="000066"/>
                </a:solidFill>
                <a:latin typeface="Times New Roman" pitchFamily="18" charset="0"/>
                <a:cs typeface="Times New Roman" pitchFamily="18" charset="0"/>
              </a:rPr>
              <a:t> </a:t>
            </a:r>
            <a:r>
              <a:rPr lang="en-US" sz="2600" i="1" dirty="0" err="1">
                <a:solidFill>
                  <a:srgbClr val="000066"/>
                </a:solidFill>
                <a:latin typeface="Times New Roman" pitchFamily="18" charset="0"/>
                <a:cs typeface="Times New Roman" pitchFamily="18" charset="0"/>
              </a:rPr>
              <a:t>chỗ</a:t>
            </a:r>
            <a:r>
              <a:rPr lang="en-US" sz="2600" i="1" dirty="0">
                <a:solidFill>
                  <a:srgbClr val="000066"/>
                </a:solidFill>
                <a:latin typeface="Times New Roman" pitchFamily="18" charset="0"/>
                <a:cs typeface="Times New Roman" pitchFamily="18" charset="0"/>
              </a:rPr>
              <a:t> tri </a:t>
            </a:r>
            <a:r>
              <a:rPr lang="en-US" sz="2600" i="1" dirty="0" err="1">
                <a:solidFill>
                  <a:srgbClr val="000066"/>
                </a:solidFill>
                <a:latin typeface="Times New Roman" pitchFamily="18" charset="0"/>
                <a:cs typeface="Times New Roman" pitchFamily="18" charset="0"/>
              </a:rPr>
              <a:t>kỉ</a:t>
            </a:r>
            <a:r>
              <a:rPr lang="en-US" sz="2600" i="1" dirty="0">
                <a:solidFill>
                  <a:srgbClr val="000066"/>
                </a:solidFill>
                <a:latin typeface="Times New Roman" pitchFamily="18" charset="0"/>
                <a:cs typeface="Times New Roman" pitchFamily="18" charset="0"/>
              </a:rPr>
              <a:t>, </a:t>
            </a:r>
            <a:r>
              <a:rPr lang="en-US" sz="2600" i="1" dirty="0" err="1">
                <a:solidFill>
                  <a:srgbClr val="000066"/>
                </a:solidFill>
                <a:latin typeface="Times New Roman" pitchFamily="18" charset="0"/>
                <a:cs typeface="Times New Roman" pitchFamily="18" charset="0"/>
              </a:rPr>
              <a:t>ông</a:t>
            </a:r>
            <a:r>
              <a:rPr lang="en-US" sz="2600" i="1" dirty="0">
                <a:solidFill>
                  <a:srgbClr val="000066"/>
                </a:solidFill>
                <a:latin typeface="Times New Roman" pitchFamily="18" charset="0"/>
                <a:cs typeface="Times New Roman" pitchFamily="18" charset="0"/>
              </a:rPr>
              <a:t> </a:t>
            </a:r>
            <a:r>
              <a:rPr lang="en-US" sz="2600" i="1" dirty="0" err="1">
                <a:solidFill>
                  <a:srgbClr val="000066"/>
                </a:solidFill>
                <a:latin typeface="Times New Roman" pitchFamily="18" charset="0"/>
                <a:cs typeface="Times New Roman" pitchFamily="18" charset="0"/>
              </a:rPr>
              <a:t>ít</a:t>
            </a:r>
            <a:r>
              <a:rPr lang="en-US" sz="2600" i="1" dirty="0">
                <a:solidFill>
                  <a:srgbClr val="000066"/>
                </a:solidFill>
                <a:latin typeface="Times New Roman" pitchFamily="18" charset="0"/>
                <a:cs typeface="Times New Roman" pitchFamily="18" charset="0"/>
              </a:rPr>
              <a:t> </a:t>
            </a:r>
            <a:r>
              <a:rPr lang="en-US" sz="2600" i="1" dirty="0" err="1">
                <a:solidFill>
                  <a:srgbClr val="000066"/>
                </a:solidFill>
                <a:latin typeface="Times New Roman" pitchFamily="18" charset="0"/>
                <a:cs typeface="Times New Roman" pitchFamily="18" charset="0"/>
              </a:rPr>
              <a:t>chịu</a:t>
            </a:r>
            <a:r>
              <a:rPr lang="en-US" sz="2600" i="1" dirty="0">
                <a:solidFill>
                  <a:srgbClr val="000066"/>
                </a:solidFill>
                <a:latin typeface="Times New Roman" pitchFamily="18" charset="0"/>
                <a:cs typeface="Times New Roman" pitchFamily="18" charset="0"/>
              </a:rPr>
              <a:t> </a:t>
            </a:r>
            <a:r>
              <a:rPr lang="en-US" sz="2600" i="1" dirty="0" err="1">
                <a:solidFill>
                  <a:srgbClr val="000066"/>
                </a:solidFill>
                <a:latin typeface="Times New Roman" pitchFamily="18" charset="0"/>
                <a:cs typeface="Times New Roman" pitchFamily="18" charset="0"/>
              </a:rPr>
              <a:t>cho</a:t>
            </a:r>
            <a:r>
              <a:rPr lang="en-US" sz="2600" i="1" dirty="0">
                <a:solidFill>
                  <a:srgbClr val="000066"/>
                </a:solidFill>
                <a:latin typeface="Times New Roman" pitchFamily="18" charset="0"/>
                <a:cs typeface="Times New Roman" pitchFamily="18" charset="0"/>
              </a:rPr>
              <a:t> </a:t>
            </a:r>
            <a:r>
              <a:rPr lang="en-US" sz="2600" i="1" dirty="0" err="1">
                <a:solidFill>
                  <a:srgbClr val="000066"/>
                </a:solidFill>
                <a:latin typeface="Times New Roman" pitchFamily="18" charset="0"/>
                <a:cs typeface="Times New Roman" pitchFamily="18" charset="0"/>
              </a:rPr>
              <a:t>chữ</a:t>
            </a:r>
            <a:r>
              <a:rPr lang="en-US" sz="2600" i="1" dirty="0">
                <a:solidFill>
                  <a:srgbClr val="000066"/>
                </a:solidFill>
                <a:latin typeface="Times New Roman" pitchFamily="18" charset="0"/>
                <a:cs typeface="Times New Roman" pitchFamily="18" charset="0"/>
              </a:rPr>
              <a:t>”</a:t>
            </a:r>
          </a:p>
          <a:p>
            <a:pPr algn="just">
              <a:lnSpc>
                <a:spcPct val="150000"/>
              </a:lnSpc>
              <a:buFont typeface="Arial" pitchFamily="34" charset="0"/>
              <a:buChar char="•"/>
              <a:defRPr/>
            </a:pPr>
            <a:r>
              <a:rPr lang="en-US" sz="2600" i="1" dirty="0">
                <a:solidFill>
                  <a:srgbClr val="0047D6"/>
                </a:solidFill>
                <a:latin typeface="Times New Roman" pitchFamily="18" charset="0"/>
                <a:cs typeface="Times New Roman" pitchFamily="18" charset="0"/>
              </a:rPr>
              <a:t>“ Ta </a:t>
            </a:r>
            <a:r>
              <a:rPr lang="en-US" sz="2600" i="1" dirty="0" err="1">
                <a:solidFill>
                  <a:srgbClr val="0047D6"/>
                </a:solidFill>
                <a:latin typeface="Times New Roman" pitchFamily="18" charset="0"/>
                <a:cs typeface="Times New Roman" pitchFamily="18" charset="0"/>
              </a:rPr>
              <a:t>nhất</a:t>
            </a:r>
            <a:r>
              <a:rPr lang="en-US" sz="2600" i="1" dirty="0">
                <a:solidFill>
                  <a:srgbClr val="0047D6"/>
                </a:solidFill>
                <a:latin typeface="Times New Roman" pitchFamily="18" charset="0"/>
                <a:cs typeface="Times New Roman" pitchFamily="18" charset="0"/>
              </a:rPr>
              <a:t> </a:t>
            </a:r>
            <a:r>
              <a:rPr lang="en-US" sz="2600" i="1" dirty="0" err="1">
                <a:solidFill>
                  <a:srgbClr val="0047D6"/>
                </a:solidFill>
                <a:latin typeface="Times New Roman" pitchFamily="18" charset="0"/>
                <a:cs typeface="Times New Roman" pitchFamily="18" charset="0"/>
              </a:rPr>
              <a:t>sinh</a:t>
            </a:r>
            <a:r>
              <a:rPr lang="en-US" sz="2600" i="1" dirty="0">
                <a:solidFill>
                  <a:srgbClr val="0047D6"/>
                </a:solidFill>
                <a:latin typeface="Times New Roman" pitchFamily="18" charset="0"/>
                <a:cs typeface="Times New Roman" pitchFamily="18" charset="0"/>
              </a:rPr>
              <a:t> </a:t>
            </a:r>
            <a:r>
              <a:rPr lang="en-US" sz="2600" i="1" dirty="0" err="1">
                <a:solidFill>
                  <a:srgbClr val="0047D6"/>
                </a:solidFill>
                <a:latin typeface="Times New Roman" pitchFamily="18" charset="0"/>
                <a:cs typeface="Times New Roman" pitchFamily="18" charset="0"/>
              </a:rPr>
              <a:t>không</a:t>
            </a:r>
            <a:r>
              <a:rPr lang="en-US" sz="2600" i="1" dirty="0">
                <a:solidFill>
                  <a:srgbClr val="0047D6"/>
                </a:solidFill>
                <a:latin typeface="Times New Roman" pitchFamily="18" charset="0"/>
                <a:cs typeface="Times New Roman" pitchFamily="18" charset="0"/>
              </a:rPr>
              <a:t> </a:t>
            </a:r>
            <a:r>
              <a:rPr lang="en-US" sz="2600" i="1" dirty="0" err="1">
                <a:solidFill>
                  <a:srgbClr val="0047D6"/>
                </a:solidFill>
                <a:latin typeface="Times New Roman" pitchFamily="18" charset="0"/>
                <a:cs typeface="Times New Roman" pitchFamily="18" charset="0"/>
              </a:rPr>
              <a:t>vì</a:t>
            </a:r>
            <a:r>
              <a:rPr lang="en-US" sz="2600" i="1" dirty="0">
                <a:solidFill>
                  <a:srgbClr val="0047D6"/>
                </a:solidFill>
                <a:latin typeface="Times New Roman" pitchFamily="18" charset="0"/>
                <a:cs typeface="Times New Roman" pitchFamily="18" charset="0"/>
              </a:rPr>
              <a:t> </a:t>
            </a:r>
            <a:r>
              <a:rPr lang="en-US" sz="2600" i="1" dirty="0" err="1">
                <a:solidFill>
                  <a:srgbClr val="0047D6"/>
                </a:solidFill>
                <a:latin typeface="Times New Roman" pitchFamily="18" charset="0"/>
                <a:cs typeface="Times New Roman" pitchFamily="18" charset="0"/>
              </a:rPr>
              <a:t>vàng</a:t>
            </a:r>
            <a:r>
              <a:rPr lang="en-US" sz="2600" i="1" dirty="0">
                <a:solidFill>
                  <a:srgbClr val="0047D6"/>
                </a:solidFill>
                <a:latin typeface="Times New Roman" pitchFamily="18" charset="0"/>
                <a:cs typeface="Times New Roman" pitchFamily="18" charset="0"/>
              </a:rPr>
              <a:t> </a:t>
            </a:r>
            <a:r>
              <a:rPr lang="en-US" sz="2600" i="1" dirty="0" err="1">
                <a:solidFill>
                  <a:srgbClr val="0047D6"/>
                </a:solidFill>
                <a:latin typeface="Times New Roman" pitchFamily="18" charset="0"/>
                <a:cs typeface="Times New Roman" pitchFamily="18" charset="0"/>
              </a:rPr>
              <a:t>ngọc</a:t>
            </a:r>
            <a:r>
              <a:rPr lang="en-US" sz="2600" i="1" dirty="0">
                <a:solidFill>
                  <a:srgbClr val="0047D6"/>
                </a:solidFill>
                <a:latin typeface="Times New Roman" pitchFamily="18" charset="0"/>
                <a:cs typeface="Times New Roman" pitchFamily="18" charset="0"/>
              </a:rPr>
              <a:t> hay </a:t>
            </a:r>
            <a:r>
              <a:rPr lang="en-US" sz="2600" i="1" dirty="0" err="1">
                <a:solidFill>
                  <a:srgbClr val="0047D6"/>
                </a:solidFill>
                <a:latin typeface="Times New Roman" pitchFamily="18" charset="0"/>
                <a:cs typeface="Times New Roman" pitchFamily="18" charset="0"/>
              </a:rPr>
              <a:t>quyền</a:t>
            </a:r>
            <a:r>
              <a:rPr lang="en-US" sz="2600" i="1" dirty="0">
                <a:solidFill>
                  <a:srgbClr val="0047D6"/>
                </a:solidFill>
                <a:latin typeface="Times New Roman" pitchFamily="18" charset="0"/>
                <a:cs typeface="Times New Roman" pitchFamily="18" charset="0"/>
              </a:rPr>
              <a:t> </a:t>
            </a:r>
            <a:r>
              <a:rPr lang="en-US" sz="2600" i="1" dirty="0" err="1">
                <a:solidFill>
                  <a:srgbClr val="0047D6"/>
                </a:solidFill>
                <a:latin typeface="Times New Roman" pitchFamily="18" charset="0"/>
                <a:cs typeface="Times New Roman" pitchFamily="18" charset="0"/>
              </a:rPr>
              <a:t>thế</a:t>
            </a:r>
            <a:r>
              <a:rPr lang="en-US" sz="2600" i="1" dirty="0">
                <a:solidFill>
                  <a:srgbClr val="0047D6"/>
                </a:solidFill>
                <a:latin typeface="Times New Roman" pitchFamily="18" charset="0"/>
                <a:cs typeface="Times New Roman" pitchFamily="18" charset="0"/>
              </a:rPr>
              <a:t> </a:t>
            </a:r>
            <a:r>
              <a:rPr lang="en-US" sz="2600" i="1" dirty="0" err="1">
                <a:solidFill>
                  <a:srgbClr val="0047D6"/>
                </a:solidFill>
                <a:latin typeface="Times New Roman" pitchFamily="18" charset="0"/>
                <a:cs typeface="Times New Roman" pitchFamily="18" charset="0"/>
              </a:rPr>
              <a:t>mà</a:t>
            </a:r>
            <a:r>
              <a:rPr lang="en-US" sz="2600" i="1" dirty="0">
                <a:solidFill>
                  <a:srgbClr val="0047D6"/>
                </a:solidFill>
                <a:latin typeface="Times New Roman" pitchFamily="18" charset="0"/>
                <a:cs typeface="Times New Roman" pitchFamily="18" charset="0"/>
              </a:rPr>
              <a:t> </a:t>
            </a:r>
            <a:r>
              <a:rPr lang="en-US" sz="2600" i="1" dirty="0" err="1">
                <a:solidFill>
                  <a:srgbClr val="0047D6"/>
                </a:solidFill>
                <a:latin typeface="Times New Roman" pitchFamily="18" charset="0"/>
                <a:cs typeface="Times New Roman" pitchFamily="18" charset="0"/>
              </a:rPr>
              <a:t>ép</a:t>
            </a:r>
            <a:r>
              <a:rPr lang="en-US" sz="2600" i="1" dirty="0">
                <a:solidFill>
                  <a:srgbClr val="0047D6"/>
                </a:solidFill>
                <a:latin typeface="Times New Roman" pitchFamily="18" charset="0"/>
                <a:cs typeface="Times New Roman" pitchFamily="18" charset="0"/>
              </a:rPr>
              <a:t> </a:t>
            </a:r>
            <a:r>
              <a:rPr lang="en-US" sz="2600" i="1" dirty="0" err="1">
                <a:solidFill>
                  <a:srgbClr val="0047D6"/>
                </a:solidFill>
                <a:latin typeface="Times New Roman" pitchFamily="18" charset="0"/>
                <a:cs typeface="Times New Roman" pitchFamily="18" charset="0"/>
              </a:rPr>
              <a:t>mình</a:t>
            </a:r>
            <a:r>
              <a:rPr lang="en-US" sz="2600" i="1" dirty="0">
                <a:solidFill>
                  <a:srgbClr val="0047D6"/>
                </a:solidFill>
                <a:latin typeface="Times New Roman" pitchFamily="18" charset="0"/>
                <a:cs typeface="Times New Roman" pitchFamily="18" charset="0"/>
              </a:rPr>
              <a:t> </a:t>
            </a:r>
            <a:r>
              <a:rPr lang="en-US" sz="2600" i="1" dirty="0" err="1">
                <a:solidFill>
                  <a:srgbClr val="0047D6"/>
                </a:solidFill>
                <a:latin typeface="Times New Roman" pitchFamily="18" charset="0"/>
                <a:cs typeface="Times New Roman" pitchFamily="18" charset="0"/>
              </a:rPr>
              <a:t>viết</a:t>
            </a:r>
            <a:r>
              <a:rPr lang="en-US" sz="2600" i="1" dirty="0">
                <a:solidFill>
                  <a:srgbClr val="0047D6"/>
                </a:solidFill>
                <a:latin typeface="Times New Roman" pitchFamily="18" charset="0"/>
                <a:cs typeface="Times New Roman" pitchFamily="18" charset="0"/>
              </a:rPr>
              <a:t> </a:t>
            </a:r>
            <a:r>
              <a:rPr lang="en-US" sz="2600" i="1" dirty="0" err="1">
                <a:solidFill>
                  <a:srgbClr val="0047D6"/>
                </a:solidFill>
                <a:latin typeface="Times New Roman" pitchFamily="18" charset="0"/>
                <a:cs typeface="Times New Roman" pitchFamily="18" charset="0"/>
              </a:rPr>
              <a:t>câu</a:t>
            </a:r>
            <a:r>
              <a:rPr lang="en-US" sz="2600" i="1" dirty="0">
                <a:solidFill>
                  <a:srgbClr val="0047D6"/>
                </a:solidFill>
                <a:latin typeface="Times New Roman" pitchFamily="18" charset="0"/>
                <a:cs typeface="Times New Roman" pitchFamily="18" charset="0"/>
              </a:rPr>
              <a:t> </a:t>
            </a:r>
            <a:r>
              <a:rPr lang="en-US" sz="2600" i="1" dirty="0" err="1">
                <a:solidFill>
                  <a:srgbClr val="0047D6"/>
                </a:solidFill>
                <a:latin typeface="Times New Roman" pitchFamily="18" charset="0"/>
                <a:cs typeface="Times New Roman" pitchFamily="18" charset="0"/>
              </a:rPr>
              <a:t>đối</a:t>
            </a:r>
            <a:r>
              <a:rPr lang="en-US" sz="2600" i="1" dirty="0">
                <a:solidFill>
                  <a:srgbClr val="0047D6"/>
                </a:solidFill>
                <a:latin typeface="Times New Roman" pitchFamily="18" charset="0"/>
                <a:cs typeface="Times New Roman" pitchFamily="18" charset="0"/>
              </a:rPr>
              <a:t> </a:t>
            </a:r>
            <a:r>
              <a:rPr lang="en-US" sz="2600" i="1" dirty="0" err="1">
                <a:solidFill>
                  <a:srgbClr val="0047D6"/>
                </a:solidFill>
                <a:latin typeface="Times New Roman" pitchFamily="18" charset="0"/>
                <a:cs typeface="Times New Roman" pitchFamily="18" charset="0"/>
              </a:rPr>
              <a:t>bao</a:t>
            </a:r>
            <a:r>
              <a:rPr lang="en-US" sz="2600" i="1" dirty="0">
                <a:solidFill>
                  <a:srgbClr val="0047D6"/>
                </a:solidFill>
                <a:latin typeface="Times New Roman" pitchFamily="18" charset="0"/>
                <a:cs typeface="Times New Roman" pitchFamily="18" charset="0"/>
              </a:rPr>
              <a:t> </a:t>
            </a:r>
            <a:r>
              <a:rPr lang="en-US" sz="2600" i="1" dirty="0" err="1">
                <a:solidFill>
                  <a:srgbClr val="0047D6"/>
                </a:solidFill>
                <a:latin typeface="Times New Roman" pitchFamily="18" charset="0"/>
                <a:cs typeface="Times New Roman" pitchFamily="18" charset="0"/>
              </a:rPr>
              <a:t>giờ</a:t>
            </a:r>
            <a:r>
              <a:rPr lang="en-US" sz="2600" i="1" dirty="0">
                <a:solidFill>
                  <a:srgbClr val="0047D6"/>
                </a:solidFill>
                <a:latin typeface="Times New Roman" pitchFamily="18" charset="0"/>
                <a:cs typeface="Times New Roman" pitchFamily="18" charset="0"/>
              </a:rPr>
              <a:t>”</a:t>
            </a:r>
          </a:p>
          <a:p>
            <a:pPr algn="just">
              <a:lnSpc>
                <a:spcPct val="150000"/>
              </a:lnSpc>
              <a:buFont typeface="Arial" pitchFamily="34" charset="0"/>
              <a:buChar char="•"/>
              <a:defRPr/>
            </a:pPr>
            <a:r>
              <a:rPr lang="en-US" sz="2600" i="1" dirty="0">
                <a:solidFill>
                  <a:srgbClr val="000066"/>
                </a:solidFill>
                <a:latin typeface="Times New Roman" pitchFamily="18" charset="0"/>
                <a:cs typeface="Times New Roman" pitchFamily="18" charset="0"/>
              </a:rPr>
              <a:t>“ </a:t>
            </a:r>
            <a:r>
              <a:rPr lang="en-US" sz="2600" i="1" dirty="0" err="1">
                <a:solidFill>
                  <a:srgbClr val="000066"/>
                </a:solidFill>
                <a:latin typeface="Times New Roman" pitchFamily="18" charset="0"/>
                <a:cs typeface="Times New Roman" pitchFamily="18" charset="0"/>
              </a:rPr>
              <a:t>Cả</a:t>
            </a:r>
            <a:r>
              <a:rPr lang="en-US" sz="2600" i="1" dirty="0">
                <a:solidFill>
                  <a:srgbClr val="000066"/>
                </a:solidFill>
                <a:latin typeface="Times New Roman" pitchFamily="18" charset="0"/>
                <a:cs typeface="Times New Roman" pitchFamily="18" charset="0"/>
              </a:rPr>
              <a:t> </a:t>
            </a:r>
            <a:r>
              <a:rPr lang="en-US" sz="2600" i="1" dirty="0" err="1">
                <a:solidFill>
                  <a:srgbClr val="000066"/>
                </a:solidFill>
                <a:latin typeface="Times New Roman" pitchFamily="18" charset="0"/>
                <a:cs typeface="Times New Roman" pitchFamily="18" charset="0"/>
              </a:rPr>
              <a:t>đời</a:t>
            </a:r>
            <a:r>
              <a:rPr lang="en-US" sz="2600" i="1" dirty="0">
                <a:solidFill>
                  <a:srgbClr val="000066"/>
                </a:solidFill>
                <a:latin typeface="Times New Roman" pitchFamily="18" charset="0"/>
                <a:cs typeface="Times New Roman" pitchFamily="18" charset="0"/>
              </a:rPr>
              <a:t> ta </a:t>
            </a:r>
            <a:r>
              <a:rPr lang="en-US" sz="2600" i="1" dirty="0" err="1">
                <a:solidFill>
                  <a:srgbClr val="000066"/>
                </a:solidFill>
                <a:latin typeface="Times New Roman" pitchFamily="18" charset="0"/>
                <a:cs typeface="Times New Roman" pitchFamily="18" charset="0"/>
              </a:rPr>
              <a:t>mới</a:t>
            </a:r>
            <a:r>
              <a:rPr lang="en-US" sz="2600" i="1" dirty="0">
                <a:solidFill>
                  <a:srgbClr val="000066"/>
                </a:solidFill>
                <a:latin typeface="Times New Roman" pitchFamily="18" charset="0"/>
                <a:cs typeface="Times New Roman" pitchFamily="18" charset="0"/>
              </a:rPr>
              <a:t> </a:t>
            </a:r>
            <a:r>
              <a:rPr lang="en-US" sz="2600" i="1" dirty="0" err="1">
                <a:solidFill>
                  <a:srgbClr val="000066"/>
                </a:solidFill>
                <a:latin typeface="Times New Roman" pitchFamily="18" charset="0"/>
                <a:cs typeface="Times New Roman" pitchFamily="18" charset="0"/>
              </a:rPr>
              <a:t>viết</a:t>
            </a:r>
            <a:r>
              <a:rPr lang="en-US" sz="2600" i="1" dirty="0">
                <a:solidFill>
                  <a:srgbClr val="000066"/>
                </a:solidFill>
                <a:latin typeface="Times New Roman" pitchFamily="18" charset="0"/>
                <a:cs typeface="Times New Roman" pitchFamily="18" charset="0"/>
              </a:rPr>
              <a:t> </a:t>
            </a:r>
            <a:r>
              <a:rPr lang="en-US" sz="2600" i="1" dirty="0" err="1">
                <a:solidFill>
                  <a:srgbClr val="000066"/>
                </a:solidFill>
                <a:latin typeface="Times New Roman" pitchFamily="18" charset="0"/>
                <a:cs typeface="Times New Roman" pitchFamily="18" charset="0"/>
              </a:rPr>
              <a:t>có</a:t>
            </a:r>
            <a:r>
              <a:rPr lang="en-US" sz="2600" i="1" dirty="0">
                <a:solidFill>
                  <a:srgbClr val="000066"/>
                </a:solidFill>
                <a:latin typeface="Times New Roman" pitchFamily="18" charset="0"/>
                <a:cs typeface="Times New Roman" pitchFamily="18" charset="0"/>
              </a:rPr>
              <a:t> </a:t>
            </a:r>
            <a:r>
              <a:rPr lang="en-US" sz="2600" i="1" dirty="0" err="1">
                <a:solidFill>
                  <a:srgbClr val="000066"/>
                </a:solidFill>
                <a:latin typeface="Times New Roman" pitchFamily="18" charset="0"/>
                <a:cs typeface="Times New Roman" pitchFamily="18" charset="0"/>
              </a:rPr>
              <a:t>hai</a:t>
            </a:r>
            <a:r>
              <a:rPr lang="en-US" sz="2600" i="1" dirty="0">
                <a:solidFill>
                  <a:srgbClr val="000066"/>
                </a:solidFill>
                <a:latin typeface="Times New Roman" pitchFamily="18" charset="0"/>
                <a:cs typeface="Times New Roman" pitchFamily="18" charset="0"/>
              </a:rPr>
              <a:t> </a:t>
            </a:r>
            <a:r>
              <a:rPr lang="en-US" sz="2600" i="1" dirty="0" err="1">
                <a:solidFill>
                  <a:srgbClr val="000066"/>
                </a:solidFill>
                <a:latin typeface="Times New Roman" pitchFamily="18" charset="0"/>
                <a:cs typeface="Times New Roman" pitchFamily="18" charset="0"/>
              </a:rPr>
              <a:t>bộ</a:t>
            </a:r>
            <a:r>
              <a:rPr lang="en-US" sz="2600" i="1" dirty="0">
                <a:solidFill>
                  <a:srgbClr val="000066"/>
                </a:solidFill>
                <a:latin typeface="Times New Roman" pitchFamily="18" charset="0"/>
                <a:cs typeface="Times New Roman" pitchFamily="18" charset="0"/>
              </a:rPr>
              <a:t> </a:t>
            </a:r>
            <a:r>
              <a:rPr lang="en-US" sz="2600" i="1" dirty="0" err="1">
                <a:solidFill>
                  <a:srgbClr val="000066"/>
                </a:solidFill>
                <a:latin typeface="Times New Roman" pitchFamily="18" charset="0"/>
                <a:cs typeface="Times New Roman" pitchFamily="18" charset="0"/>
              </a:rPr>
              <a:t>tứ</a:t>
            </a:r>
            <a:r>
              <a:rPr lang="en-US" sz="2600" i="1" dirty="0">
                <a:solidFill>
                  <a:srgbClr val="000066"/>
                </a:solidFill>
                <a:latin typeface="Times New Roman" pitchFamily="18" charset="0"/>
                <a:cs typeface="Times New Roman" pitchFamily="18" charset="0"/>
              </a:rPr>
              <a:t> </a:t>
            </a:r>
            <a:r>
              <a:rPr lang="en-US" sz="2600" i="1" dirty="0" err="1">
                <a:solidFill>
                  <a:srgbClr val="000066"/>
                </a:solidFill>
                <a:latin typeface="Times New Roman" pitchFamily="18" charset="0"/>
                <a:cs typeface="Times New Roman" pitchFamily="18" charset="0"/>
              </a:rPr>
              <a:t>bình</a:t>
            </a:r>
            <a:r>
              <a:rPr lang="en-US" sz="2600" i="1" dirty="0">
                <a:solidFill>
                  <a:srgbClr val="000066"/>
                </a:solidFill>
                <a:latin typeface="Times New Roman" pitchFamily="18" charset="0"/>
                <a:cs typeface="Times New Roman" pitchFamily="18" charset="0"/>
              </a:rPr>
              <a:t> </a:t>
            </a:r>
            <a:r>
              <a:rPr lang="en-US" sz="2600" i="1" dirty="0" err="1">
                <a:solidFill>
                  <a:srgbClr val="000066"/>
                </a:solidFill>
                <a:latin typeface="Times New Roman" pitchFamily="18" charset="0"/>
                <a:cs typeface="Times New Roman" pitchFamily="18" charset="0"/>
              </a:rPr>
              <a:t>và</a:t>
            </a:r>
            <a:r>
              <a:rPr lang="en-US" sz="2600" i="1" dirty="0">
                <a:solidFill>
                  <a:srgbClr val="000066"/>
                </a:solidFill>
                <a:latin typeface="Times New Roman" pitchFamily="18" charset="0"/>
                <a:cs typeface="Times New Roman" pitchFamily="18" charset="0"/>
              </a:rPr>
              <a:t> </a:t>
            </a:r>
            <a:r>
              <a:rPr lang="en-US" sz="2600" i="1" dirty="0" err="1">
                <a:solidFill>
                  <a:srgbClr val="000066"/>
                </a:solidFill>
                <a:latin typeface="Times New Roman" pitchFamily="18" charset="0"/>
                <a:cs typeface="Times New Roman" pitchFamily="18" charset="0"/>
              </a:rPr>
              <a:t>một</a:t>
            </a:r>
            <a:r>
              <a:rPr lang="en-US" sz="2600" i="1" dirty="0">
                <a:solidFill>
                  <a:srgbClr val="000066"/>
                </a:solidFill>
                <a:latin typeface="Times New Roman" pitchFamily="18" charset="0"/>
                <a:cs typeface="Times New Roman" pitchFamily="18" charset="0"/>
              </a:rPr>
              <a:t> </a:t>
            </a:r>
            <a:r>
              <a:rPr lang="en-US" sz="2600" i="1" dirty="0" err="1">
                <a:solidFill>
                  <a:srgbClr val="000066"/>
                </a:solidFill>
                <a:latin typeface="Times New Roman" pitchFamily="18" charset="0"/>
                <a:cs typeface="Times New Roman" pitchFamily="18" charset="0"/>
              </a:rPr>
              <a:t>bức</a:t>
            </a:r>
            <a:r>
              <a:rPr lang="en-US" sz="2600" i="1" dirty="0">
                <a:solidFill>
                  <a:srgbClr val="000066"/>
                </a:solidFill>
                <a:latin typeface="Times New Roman" pitchFamily="18" charset="0"/>
                <a:cs typeface="Times New Roman" pitchFamily="18" charset="0"/>
              </a:rPr>
              <a:t> </a:t>
            </a:r>
            <a:r>
              <a:rPr lang="en-US" sz="2600" i="1" dirty="0" err="1">
                <a:solidFill>
                  <a:srgbClr val="000066"/>
                </a:solidFill>
                <a:latin typeface="Times New Roman" pitchFamily="18" charset="0"/>
                <a:cs typeface="Times New Roman" pitchFamily="18" charset="0"/>
              </a:rPr>
              <a:t>trung</a:t>
            </a:r>
            <a:r>
              <a:rPr lang="en-US" sz="2600" i="1" dirty="0">
                <a:solidFill>
                  <a:srgbClr val="000066"/>
                </a:solidFill>
                <a:latin typeface="Times New Roman" pitchFamily="18" charset="0"/>
                <a:cs typeface="Times New Roman" pitchFamily="18" charset="0"/>
              </a:rPr>
              <a:t> </a:t>
            </a:r>
            <a:r>
              <a:rPr lang="en-US" sz="2600" i="1" dirty="0" err="1">
                <a:solidFill>
                  <a:srgbClr val="000066"/>
                </a:solidFill>
                <a:latin typeface="Times New Roman" pitchFamily="18" charset="0"/>
                <a:cs typeface="Times New Roman" pitchFamily="18" charset="0"/>
              </a:rPr>
              <a:t>đường</a:t>
            </a:r>
            <a:r>
              <a:rPr lang="en-US" sz="2600" i="1" dirty="0">
                <a:solidFill>
                  <a:srgbClr val="000066"/>
                </a:solidFill>
                <a:latin typeface="Times New Roman" pitchFamily="18" charset="0"/>
                <a:cs typeface="Times New Roman" pitchFamily="18" charset="0"/>
              </a:rPr>
              <a:t> </a:t>
            </a:r>
            <a:r>
              <a:rPr lang="en-US" sz="2600" i="1" dirty="0" err="1">
                <a:solidFill>
                  <a:srgbClr val="000066"/>
                </a:solidFill>
                <a:latin typeface="Times New Roman" pitchFamily="18" charset="0"/>
                <a:cs typeface="Times New Roman" pitchFamily="18" charset="0"/>
              </a:rPr>
              <a:t>cho</a:t>
            </a:r>
            <a:r>
              <a:rPr lang="en-US" sz="2600" i="1" dirty="0">
                <a:solidFill>
                  <a:srgbClr val="000066"/>
                </a:solidFill>
                <a:latin typeface="Times New Roman" pitchFamily="18" charset="0"/>
                <a:cs typeface="Times New Roman" pitchFamily="18" charset="0"/>
              </a:rPr>
              <a:t> </a:t>
            </a:r>
            <a:r>
              <a:rPr lang="en-US" sz="2600" i="1" dirty="0" err="1">
                <a:solidFill>
                  <a:srgbClr val="000066"/>
                </a:solidFill>
                <a:latin typeface="Times New Roman" pitchFamily="18" charset="0"/>
                <a:cs typeface="Times New Roman" pitchFamily="18" charset="0"/>
              </a:rPr>
              <a:t>ba</a:t>
            </a:r>
            <a:r>
              <a:rPr lang="en-US" sz="2600" i="1" dirty="0">
                <a:solidFill>
                  <a:srgbClr val="000066"/>
                </a:solidFill>
                <a:latin typeface="Times New Roman" pitchFamily="18" charset="0"/>
                <a:cs typeface="Times New Roman" pitchFamily="18" charset="0"/>
              </a:rPr>
              <a:t> </a:t>
            </a:r>
            <a:r>
              <a:rPr lang="en-US" sz="2600" i="1" dirty="0" err="1">
                <a:solidFill>
                  <a:srgbClr val="000066"/>
                </a:solidFill>
                <a:latin typeface="Times New Roman" pitchFamily="18" charset="0"/>
                <a:cs typeface="Times New Roman" pitchFamily="18" charset="0"/>
              </a:rPr>
              <a:t>người</a:t>
            </a:r>
            <a:r>
              <a:rPr lang="en-US" sz="2600" i="1" dirty="0">
                <a:solidFill>
                  <a:srgbClr val="000066"/>
                </a:solidFill>
                <a:latin typeface="Times New Roman" pitchFamily="18" charset="0"/>
                <a:cs typeface="Times New Roman" pitchFamily="18" charset="0"/>
              </a:rPr>
              <a:t> </a:t>
            </a:r>
            <a:r>
              <a:rPr lang="en-US" sz="2600" i="1" dirty="0" err="1">
                <a:solidFill>
                  <a:srgbClr val="000066"/>
                </a:solidFill>
                <a:latin typeface="Times New Roman" pitchFamily="18" charset="0"/>
                <a:cs typeface="Times New Roman" pitchFamily="18" charset="0"/>
              </a:rPr>
              <a:t>bạn</a:t>
            </a:r>
            <a:r>
              <a:rPr lang="en-US" sz="2600" i="1" dirty="0">
                <a:solidFill>
                  <a:srgbClr val="000066"/>
                </a:solidFill>
                <a:latin typeface="Times New Roman" pitchFamily="18" charset="0"/>
                <a:cs typeface="Times New Roman" pitchFamily="18" charset="0"/>
              </a:rPr>
              <a:t> </a:t>
            </a:r>
            <a:r>
              <a:rPr lang="en-US" sz="2600" i="1" dirty="0" err="1">
                <a:solidFill>
                  <a:srgbClr val="000066"/>
                </a:solidFill>
                <a:latin typeface="Times New Roman" pitchFamily="18" charset="0"/>
                <a:cs typeface="Times New Roman" pitchFamily="18" charset="0"/>
              </a:rPr>
              <a:t>thân</a:t>
            </a:r>
            <a:r>
              <a:rPr lang="en-US" sz="2600" i="1" dirty="0">
                <a:solidFill>
                  <a:srgbClr val="000066"/>
                </a:solidFill>
                <a:latin typeface="Times New Roman" pitchFamily="18" charset="0"/>
                <a:cs typeface="Times New Roman" pitchFamily="18" charset="0"/>
              </a:rPr>
              <a:t> </a:t>
            </a:r>
            <a:r>
              <a:rPr lang="en-US" sz="2600" i="1" dirty="0" err="1">
                <a:solidFill>
                  <a:srgbClr val="000066"/>
                </a:solidFill>
                <a:latin typeface="Times New Roman" pitchFamily="18" charset="0"/>
                <a:cs typeface="Times New Roman" pitchFamily="18" charset="0"/>
              </a:rPr>
              <a:t>của</a:t>
            </a:r>
            <a:r>
              <a:rPr lang="en-US" sz="2600" i="1" dirty="0">
                <a:solidFill>
                  <a:srgbClr val="000066"/>
                </a:solidFill>
                <a:latin typeface="Times New Roman" pitchFamily="18" charset="0"/>
                <a:cs typeface="Times New Roman" pitchFamily="18" charset="0"/>
              </a:rPr>
              <a:t> ta </a:t>
            </a:r>
            <a:r>
              <a:rPr lang="en-US" sz="2600" i="1" dirty="0" err="1">
                <a:solidFill>
                  <a:srgbClr val="000066"/>
                </a:solidFill>
                <a:latin typeface="Times New Roman" pitchFamily="18" charset="0"/>
                <a:cs typeface="Times New Roman" pitchFamily="18" charset="0"/>
              </a:rPr>
              <a:t>thôi</a:t>
            </a:r>
            <a:r>
              <a:rPr lang="en-US" sz="2600" i="1" dirty="0">
                <a:solidFill>
                  <a:srgbClr val="000066"/>
                </a:solidFill>
                <a:latin typeface="Times New Roman" pitchFamily="18" charset="0"/>
                <a:cs typeface="Times New Roman" pitchFamily="18" charset="0"/>
              </a:rPr>
              <a:t>”.</a:t>
            </a:r>
          </a:p>
        </p:txBody>
      </p:sp>
      <p:pic>
        <p:nvPicPr>
          <p:cNvPr id="7" name="Picture 2" descr="Top 10 Bài văn phân tích nhân vật Huấn Cao trong &quot;Chữ người tử tù&quot; của  Nguyễn Tuân - Toplist.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6427" y="1179735"/>
            <a:ext cx="3947738" cy="5457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943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wheel(1)">
                                      <p:cBhvr>
                                        <p:cTn id="7" dur="2000"/>
                                        <p:tgtEl>
                                          <p:spTgt spid="4403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p:cTn id="12"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 calcmode="lin" valueType="num">
                                      <p:cBhvr>
                                        <p:cTn id="20"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 calcmode="lin" valueType="num">
                                      <p:cBhvr additive="base">
                                        <p:cTn id="2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calcmode="lin" valueType="num">
                                      <p:cBhvr additive="base">
                                        <p:cTn id="3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3" end="3"/>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 calcmode="lin" valueType="num">
                                      <p:cBhvr additive="base">
                                        <p:cTn id="3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04800" y="134007"/>
            <a:ext cx="11480800" cy="639763"/>
          </a:xfrm>
        </p:spPr>
        <p:txBody>
          <a:bodyPr lIns="0" tIns="0" rIns="0" bIns="0">
            <a:noAutofit/>
          </a:bodyPr>
          <a:lstStyle/>
          <a:p>
            <a:pPr eaLnBrk="1" fontAlgn="auto" hangingPunct="1">
              <a:spcAft>
                <a:spcPts val="0"/>
              </a:spcAft>
              <a:defRPr/>
            </a:pPr>
            <a:r>
              <a:rPr lang="en-US" sz="3200" b="1" i="1" dirty="0">
                <a:solidFill>
                  <a:srgbClr val="FF0000"/>
                </a:solidFill>
                <a:effectLst/>
                <a:latin typeface="Times New Roman" pitchFamily="18" charset="0"/>
                <a:cs typeface="Times New Roman" pitchFamily="18" charset="0"/>
              </a:rPr>
              <a:t>c. </a:t>
            </a:r>
            <a:r>
              <a:rPr lang="en-US" sz="3200" b="1" i="1" dirty="0" err="1">
                <a:solidFill>
                  <a:srgbClr val="FF0000"/>
                </a:solidFill>
                <a:effectLst/>
                <a:latin typeface="Times New Roman" pitchFamily="18" charset="0"/>
                <a:cs typeface="Times New Roman" pitchFamily="18" charset="0"/>
              </a:rPr>
              <a:t>Huấn</a:t>
            </a:r>
            <a:r>
              <a:rPr lang="en-US" sz="3200" b="1" i="1" dirty="0">
                <a:solidFill>
                  <a:srgbClr val="FF0000"/>
                </a:solidFill>
                <a:effectLst/>
                <a:latin typeface="Times New Roman" pitchFamily="18" charset="0"/>
                <a:cs typeface="Times New Roman" pitchFamily="18" charset="0"/>
              </a:rPr>
              <a:t> Cao – </a:t>
            </a:r>
            <a:r>
              <a:rPr lang="en-US" sz="3200" b="1" i="1" dirty="0" err="1">
                <a:solidFill>
                  <a:srgbClr val="FF0000"/>
                </a:solidFill>
                <a:effectLst/>
                <a:latin typeface="Times New Roman" pitchFamily="18" charset="0"/>
                <a:cs typeface="Times New Roman" pitchFamily="18" charset="0"/>
              </a:rPr>
              <a:t>thiên</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lương</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trong</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sáng</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cao</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cả</a:t>
            </a:r>
            <a:r>
              <a:rPr lang="en-US" sz="3200" b="1" i="1" dirty="0">
                <a:solidFill>
                  <a:srgbClr val="FF0000"/>
                </a:solidFill>
                <a:effectLst/>
                <a:latin typeface="Times New Roman" pitchFamily="18" charset="0"/>
                <a:cs typeface="Times New Roman" pitchFamily="18" charset="0"/>
              </a:rPr>
              <a:t> </a:t>
            </a:r>
          </a:p>
        </p:txBody>
      </p:sp>
      <p:sp>
        <p:nvSpPr>
          <p:cNvPr id="6" name="Content Placeholder 2"/>
          <p:cNvSpPr>
            <a:spLocks noGrp="1"/>
          </p:cNvSpPr>
          <p:nvPr>
            <p:ph idx="1"/>
          </p:nvPr>
        </p:nvSpPr>
        <p:spPr>
          <a:xfrm>
            <a:off x="173426" y="867130"/>
            <a:ext cx="8150767" cy="6858000"/>
          </a:xfrm>
        </p:spPr>
        <p:txBody>
          <a:bodyPr/>
          <a:lstStyle/>
          <a:p>
            <a:pPr algn="just">
              <a:buFont typeface="Wingdings" pitchFamily="2" charset="2"/>
              <a:buChar char="v"/>
              <a:defRPr/>
            </a:pPr>
            <a:r>
              <a:rPr lang="en-US" sz="2800" b="1" i="1" dirty="0" err="1">
                <a:solidFill>
                  <a:srgbClr val="0070C0"/>
                </a:solidFill>
                <a:latin typeface="Times New Roman" pitchFamily="18" charset="0"/>
                <a:cs typeface="Times New Roman" pitchFamily="18" charset="0"/>
              </a:rPr>
              <a:t>Bản</a:t>
            </a:r>
            <a:r>
              <a:rPr lang="en-US" sz="2800" b="1" i="1" dirty="0">
                <a:solidFill>
                  <a:srgbClr val="0070C0"/>
                </a:solidFill>
                <a:latin typeface="Times New Roman" pitchFamily="18" charset="0"/>
                <a:cs typeface="Times New Roman" pitchFamily="18" charset="0"/>
              </a:rPr>
              <a:t> </a:t>
            </a:r>
            <a:r>
              <a:rPr lang="en-US" sz="2800" b="1" i="1" dirty="0" err="1">
                <a:solidFill>
                  <a:srgbClr val="0070C0"/>
                </a:solidFill>
                <a:latin typeface="Times New Roman" pitchFamily="18" charset="0"/>
                <a:cs typeface="Times New Roman" pitchFamily="18" charset="0"/>
              </a:rPr>
              <a:t>thân</a:t>
            </a:r>
            <a:r>
              <a:rPr lang="en-US" sz="2800" b="1" i="1" dirty="0">
                <a:solidFill>
                  <a:srgbClr val="0070C0"/>
                </a:solidFill>
                <a:latin typeface="Times New Roman" pitchFamily="18" charset="0"/>
                <a:cs typeface="Times New Roman" pitchFamily="18" charset="0"/>
              </a:rPr>
              <a:t> </a:t>
            </a:r>
            <a:r>
              <a:rPr lang="en-US" sz="2800" b="1" i="1" dirty="0" err="1">
                <a:solidFill>
                  <a:srgbClr val="0070C0"/>
                </a:solidFill>
                <a:latin typeface="Times New Roman" pitchFamily="18" charset="0"/>
                <a:cs typeface="Times New Roman" pitchFamily="18" charset="0"/>
              </a:rPr>
              <a:t>Huấn</a:t>
            </a:r>
            <a:r>
              <a:rPr lang="en-US" sz="2800" b="1" i="1" dirty="0">
                <a:solidFill>
                  <a:srgbClr val="0070C0"/>
                </a:solidFill>
                <a:latin typeface="Times New Roman" pitchFamily="18" charset="0"/>
                <a:cs typeface="Times New Roman" pitchFamily="18" charset="0"/>
              </a:rPr>
              <a:t> Cao </a:t>
            </a:r>
            <a:r>
              <a:rPr lang="en-US" sz="2800" b="1" i="1" dirty="0" err="1">
                <a:solidFill>
                  <a:srgbClr val="0070C0"/>
                </a:solidFill>
                <a:latin typeface="Times New Roman" pitchFamily="18" charset="0"/>
                <a:cs typeface="Times New Roman" pitchFamily="18" charset="0"/>
              </a:rPr>
              <a:t>là</a:t>
            </a:r>
            <a:r>
              <a:rPr lang="en-US" sz="2800" b="1" i="1" dirty="0">
                <a:solidFill>
                  <a:srgbClr val="0070C0"/>
                </a:solidFill>
                <a:latin typeface="Times New Roman" pitchFamily="18" charset="0"/>
                <a:cs typeface="Times New Roman" pitchFamily="18" charset="0"/>
              </a:rPr>
              <a:t> </a:t>
            </a:r>
            <a:r>
              <a:rPr lang="en-US" sz="2800" b="1" i="1" dirty="0" err="1">
                <a:solidFill>
                  <a:srgbClr val="0070C0"/>
                </a:solidFill>
                <a:latin typeface="Times New Roman" pitchFamily="18" charset="0"/>
                <a:cs typeface="Times New Roman" pitchFamily="18" charset="0"/>
              </a:rPr>
              <a:t>người</a:t>
            </a:r>
            <a:r>
              <a:rPr lang="en-US" sz="2800" b="1" i="1" dirty="0">
                <a:solidFill>
                  <a:srgbClr val="0070C0"/>
                </a:solidFill>
                <a:latin typeface="Times New Roman" pitchFamily="18" charset="0"/>
                <a:cs typeface="Times New Roman" pitchFamily="18" charset="0"/>
              </a:rPr>
              <a:t> </a:t>
            </a:r>
            <a:r>
              <a:rPr lang="en-US" sz="2800" b="1" i="1" dirty="0" err="1">
                <a:solidFill>
                  <a:srgbClr val="0070C0"/>
                </a:solidFill>
                <a:latin typeface="Times New Roman" pitchFamily="18" charset="0"/>
                <a:cs typeface="Times New Roman" pitchFamily="18" charset="0"/>
              </a:rPr>
              <a:t>có</a:t>
            </a:r>
            <a:r>
              <a:rPr lang="en-US" sz="2800" b="1" i="1" dirty="0">
                <a:solidFill>
                  <a:srgbClr val="0070C0"/>
                </a:solidFill>
                <a:latin typeface="Times New Roman" pitchFamily="18" charset="0"/>
                <a:cs typeface="Times New Roman" pitchFamily="18" charset="0"/>
              </a:rPr>
              <a:t> </a:t>
            </a:r>
            <a:r>
              <a:rPr lang="en-US" sz="2800" b="1" i="1" dirty="0" err="1">
                <a:solidFill>
                  <a:srgbClr val="0070C0"/>
                </a:solidFill>
                <a:latin typeface="Times New Roman" pitchFamily="18" charset="0"/>
                <a:cs typeface="Times New Roman" pitchFamily="18" charset="0"/>
              </a:rPr>
              <a:t>thiên</a:t>
            </a:r>
            <a:r>
              <a:rPr lang="en-US" sz="2800" b="1" i="1" dirty="0">
                <a:solidFill>
                  <a:srgbClr val="0070C0"/>
                </a:solidFill>
                <a:latin typeface="Times New Roman" pitchFamily="18" charset="0"/>
                <a:cs typeface="Times New Roman" pitchFamily="18" charset="0"/>
              </a:rPr>
              <a:t> </a:t>
            </a:r>
            <a:r>
              <a:rPr lang="en-US" sz="2800" b="1" i="1" dirty="0" err="1">
                <a:solidFill>
                  <a:srgbClr val="0070C0"/>
                </a:solidFill>
                <a:latin typeface="Times New Roman" pitchFamily="18" charset="0"/>
                <a:cs typeface="Times New Roman" pitchFamily="18" charset="0"/>
              </a:rPr>
              <a:t>lương</a:t>
            </a:r>
            <a:r>
              <a:rPr lang="en-US" sz="2800" b="1" i="1" dirty="0">
                <a:solidFill>
                  <a:srgbClr val="0070C0"/>
                </a:solidFill>
                <a:latin typeface="Times New Roman" pitchFamily="18" charset="0"/>
                <a:cs typeface="Times New Roman" pitchFamily="18" charset="0"/>
              </a:rPr>
              <a:t>:</a:t>
            </a:r>
          </a:p>
          <a:p>
            <a:pPr marL="82550" indent="0" algn="just">
              <a:buFont typeface="Wingdings 2" pitchFamily="18" charset="2"/>
              <a:buNone/>
              <a:defRPr/>
            </a:pPr>
            <a:endParaRPr lang="en-US" sz="2800" dirty="0">
              <a:solidFill>
                <a:srgbClr val="FF0066"/>
              </a:solidFill>
              <a:latin typeface="Times New Roman" pitchFamily="18" charset="0"/>
              <a:cs typeface="Times New Roman" pitchFamily="18" charset="0"/>
            </a:endParaRPr>
          </a:p>
          <a:p>
            <a:pPr marL="82550" indent="0" algn="just">
              <a:buFont typeface="Wingdings 2" pitchFamily="18" charset="2"/>
              <a:buNone/>
              <a:defRPr/>
            </a:pPr>
            <a:endParaRPr lang="en-US" sz="2800" dirty="0">
              <a:solidFill>
                <a:srgbClr val="FF0066"/>
              </a:solidFill>
              <a:latin typeface="Times New Roman" pitchFamily="18" charset="0"/>
              <a:cs typeface="Times New Roman" pitchFamily="18" charset="0"/>
            </a:endParaRPr>
          </a:p>
          <a:p>
            <a:pPr marL="82550" indent="0" algn="just">
              <a:buFont typeface="Wingdings 2" pitchFamily="18" charset="2"/>
              <a:buNone/>
              <a:defRPr/>
            </a:pPr>
            <a:endParaRPr lang="en-US" sz="2800" dirty="0">
              <a:solidFill>
                <a:srgbClr val="FF0066"/>
              </a:solidFill>
              <a:latin typeface="Times New Roman" pitchFamily="18" charset="0"/>
              <a:cs typeface="Times New Roman" pitchFamily="18" charset="0"/>
            </a:endParaRPr>
          </a:p>
          <a:p>
            <a:pPr algn="just">
              <a:lnSpc>
                <a:spcPct val="150000"/>
              </a:lnSpc>
              <a:buClr>
                <a:schemeClr val="accent3">
                  <a:lumMod val="75000"/>
                </a:schemeClr>
              </a:buClr>
              <a:buFont typeface="Wingdings" pitchFamily="2" charset="2"/>
              <a:buChar char="Ø"/>
              <a:defRPr/>
            </a:pPr>
            <a:r>
              <a:rPr lang="en-US" sz="2800" b="1" i="1" dirty="0">
                <a:solidFill>
                  <a:srgbClr val="FF0066"/>
                </a:solidFill>
                <a:latin typeface="Times New Roman" pitchFamily="18" charset="0"/>
                <a:cs typeface="Times New Roman" pitchFamily="18" charset="0"/>
              </a:rPr>
              <a:t>Con </a:t>
            </a:r>
            <a:r>
              <a:rPr lang="en-US" sz="2800" b="1" i="1" dirty="0" err="1">
                <a:solidFill>
                  <a:srgbClr val="FF0066"/>
                </a:solidFill>
                <a:latin typeface="Times New Roman" pitchFamily="18" charset="0"/>
                <a:cs typeface="Times New Roman" pitchFamily="18" charset="0"/>
              </a:rPr>
              <a:t>người</a:t>
            </a:r>
            <a:r>
              <a:rPr lang="en-US" sz="2800" b="1" i="1" dirty="0">
                <a:solidFill>
                  <a:srgbClr val="FF0066"/>
                </a:solidFill>
                <a:latin typeface="Times New Roman" pitchFamily="18" charset="0"/>
                <a:cs typeface="Times New Roman" pitchFamily="18" charset="0"/>
              </a:rPr>
              <a:t> </a:t>
            </a:r>
            <a:r>
              <a:rPr lang="en-US" sz="2800" b="1" i="1" dirty="0" err="1">
                <a:solidFill>
                  <a:srgbClr val="FF0066"/>
                </a:solidFill>
                <a:latin typeface="Times New Roman" pitchFamily="18" charset="0"/>
                <a:cs typeface="Times New Roman" pitchFamily="18" charset="0"/>
              </a:rPr>
              <a:t>có</a:t>
            </a:r>
            <a:r>
              <a:rPr lang="en-US" sz="2800" b="1" i="1" dirty="0">
                <a:solidFill>
                  <a:srgbClr val="FF0066"/>
                </a:solidFill>
                <a:latin typeface="Times New Roman" pitchFamily="18" charset="0"/>
                <a:cs typeface="Times New Roman" pitchFamily="18" charset="0"/>
              </a:rPr>
              <a:t> </a:t>
            </a:r>
            <a:r>
              <a:rPr lang="en-US" sz="2800" b="1" i="1" dirty="0" err="1">
                <a:solidFill>
                  <a:srgbClr val="FF0066"/>
                </a:solidFill>
                <a:latin typeface="Times New Roman" pitchFamily="18" charset="0"/>
                <a:cs typeface="Times New Roman" pitchFamily="18" charset="0"/>
              </a:rPr>
              <a:t>cốt</a:t>
            </a:r>
            <a:r>
              <a:rPr lang="en-US" sz="2800" b="1" i="1" dirty="0">
                <a:solidFill>
                  <a:srgbClr val="FF0066"/>
                </a:solidFill>
                <a:latin typeface="Times New Roman" pitchFamily="18" charset="0"/>
                <a:cs typeface="Times New Roman" pitchFamily="18" charset="0"/>
              </a:rPr>
              <a:t> </a:t>
            </a:r>
            <a:r>
              <a:rPr lang="en-US" sz="2800" b="1" i="1" dirty="0" err="1">
                <a:solidFill>
                  <a:srgbClr val="FF0066"/>
                </a:solidFill>
                <a:latin typeface="Times New Roman" pitchFamily="18" charset="0"/>
                <a:cs typeface="Times New Roman" pitchFamily="18" charset="0"/>
              </a:rPr>
              <a:t>cách</a:t>
            </a:r>
            <a:r>
              <a:rPr lang="en-US" sz="2800" b="1" i="1" dirty="0">
                <a:solidFill>
                  <a:srgbClr val="FF0066"/>
                </a:solidFill>
                <a:latin typeface="Times New Roman" pitchFamily="18" charset="0"/>
                <a:cs typeface="Times New Roman" pitchFamily="18" charset="0"/>
              </a:rPr>
              <a:t> </a:t>
            </a:r>
            <a:r>
              <a:rPr lang="en-US" sz="2800" b="1" i="1" dirty="0" err="1">
                <a:solidFill>
                  <a:srgbClr val="FF0066"/>
                </a:solidFill>
                <a:latin typeface="Times New Roman" pitchFamily="18" charset="0"/>
                <a:cs typeface="Times New Roman" pitchFamily="18" charset="0"/>
              </a:rPr>
              <a:t>thanh</a:t>
            </a:r>
            <a:r>
              <a:rPr lang="en-US" sz="2800" b="1" i="1" dirty="0">
                <a:solidFill>
                  <a:srgbClr val="FF0066"/>
                </a:solidFill>
                <a:latin typeface="Times New Roman" pitchFamily="18" charset="0"/>
                <a:cs typeface="Times New Roman" pitchFamily="18" charset="0"/>
              </a:rPr>
              <a:t> </a:t>
            </a:r>
            <a:r>
              <a:rPr lang="en-US" sz="2800" b="1" i="1" dirty="0" err="1">
                <a:solidFill>
                  <a:srgbClr val="FF0066"/>
                </a:solidFill>
                <a:latin typeface="Times New Roman" pitchFamily="18" charset="0"/>
                <a:cs typeface="Times New Roman" pitchFamily="18" charset="0"/>
              </a:rPr>
              <a:t>cao</a:t>
            </a:r>
            <a:r>
              <a:rPr lang="en-US" sz="2800" b="1" i="1" dirty="0">
                <a:solidFill>
                  <a:srgbClr val="FF0066"/>
                </a:solidFill>
                <a:latin typeface="Times New Roman" pitchFamily="18" charset="0"/>
                <a:cs typeface="Times New Roman" pitchFamily="18" charset="0"/>
              </a:rPr>
              <a:t>, </a:t>
            </a:r>
            <a:r>
              <a:rPr lang="en-US" sz="2800" b="1" i="1" dirty="0" err="1">
                <a:solidFill>
                  <a:srgbClr val="FF0066"/>
                </a:solidFill>
                <a:latin typeface="Times New Roman" pitchFamily="18" charset="0"/>
                <a:cs typeface="Times New Roman" pitchFamily="18" charset="0"/>
              </a:rPr>
              <a:t>khẳng</a:t>
            </a:r>
            <a:r>
              <a:rPr lang="en-US" sz="2800" b="1" i="1" dirty="0">
                <a:solidFill>
                  <a:srgbClr val="FF0066"/>
                </a:solidFill>
                <a:latin typeface="Times New Roman" pitchFamily="18" charset="0"/>
                <a:cs typeface="Times New Roman" pitchFamily="18" charset="0"/>
              </a:rPr>
              <a:t> </a:t>
            </a:r>
            <a:r>
              <a:rPr lang="en-US" sz="2800" b="1" i="1" dirty="0" err="1">
                <a:solidFill>
                  <a:srgbClr val="FF0066"/>
                </a:solidFill>
                <a:latin typeface="Times New Roman" pitchFamily="18" charset="0"/>
                <a:cs typeface="Times New Roman" pitchFamily="18" charset="0"/>
              </a:rPr>
              <a:t>khái</a:t>
            </a:r>
            <a:r>
              <a:rPr lang="en-US" sz="2800" b="1" i="1" dirty="0">
                <a:solidFill>
                  <a:srgbClr val="FF0066"/>
                </a:solidFill>
                <a:latin typeface="Times New Roman" pitchFamily="18" charset="0"/>
                <a:cs typeface="Times New Roman" pitchFamily="18" charset="0"/>
              </a:rPr>
              <a:t>, </a:t>
            </a:r>
            <a:r>
              <a:rPr lang="en-US" sz="2800" b="1" i="1" dirty="0" err="1">
                <a:solidFill>
                  <a:srgbClr val="FF0066"/>
                </a:solidFill>
                <a:latin typeface="Times New Roman" pitchFamily="18" charset="0"/>
                <a:cs typeface="Times New Roman" pitchFamily="18" charset="0"/>
              </a:rPr>
              <a:t>chính</a:t>
            </a:r>
            <a:r>
              <a:rPr lang="en-US" sz="2800" b="1" i="1" dirty="0">
                <a:solidFill>
                  <a:srgbClr val="FF0066"/>
                </a:solidFill>
                <a:latin typeface="Times New Roman" pitchFamily="18" charset="0"/>
                <a:cs typeface="Times New Roman" pitchFamily="18" charset="0"/>
              </a:rPr>
              <a:t> </a:t>
            </a:r>
            <a:r>
              <a:rPr lang="en-US" sz="2800" b="1" i="1" dirty="0" err="1">
                <a:solidFill>
                  <a:srgbClr val="FF0066"/>
                </a:solidFill>
                <a:latin typeface="Times New Roman" pitchFamily="18" charset="0"/>
                <a:cs typeface="Times New Roman" pitchFamily="18" charset="0"/>
              </a:rPr>
              <a:t>trực</a:t>
            </a:r>
            <a:r>
              <a:rPr lang="en-US" sz="2800" b="1" i="1" dirty="0">
                <a:solidFill>
                  <a:srgbClr val="FF0066"/>
                </a:solidFill>
                <a:latin typeface="Times New Roman" pitchFamily="18" charset="0"/>
                <a:cs typeface="Times New Roman" pitchFamily="18" charset="0"/>
              </a:rPr>
              <a:t>, </a:t>
            </a:r>
            <a:r>
              <a:rPr lang="en-US" sz="2800" b="1" i="1" dirty="0" err="1">
                <a:solidFill>
                  <a:srgbClr val="FF0066"/>
                </a:solidFill>
                <a:latin typeface="Times New Roman" pitchFamily="18" charset="0"/>
                <a:cs typeface="Times New Roman" pitchFamily="18" charset="0"/>
              </a:rPr>
              <a:t>quyền</a:t>
            </a:r>
            <a:r>
              <a:rPr lang="en-US" sz="2800" b="1" i="1" dirty="0">
                <a:solidFill>
                  <a:srgbClr val="FF0066"/>
                </a:solidFill>
                <a:latin typeface="Times New Roman" pitchFamily="18" charset="0"/>
                <a:cs typeface="Times New Roman" pitchFamily="18" charset="0"/>
              </a:rPr>
              <a:t> </a:t>
            </a:r>
            <a:r>
              <a:rPr lang="en-US" sz="2800" b="1" i="1" dirty="0" err="1">
                <a:solidFill>
                  <a:srgbClr val="FF0066"/>
                </a:solidFill>
                <a:latin typeface="Times New Roman" pitchFamily="18" charset="0"/>
                <a:cs typeface="Times New Roman" pitchFamily="18" charset="0"/>
              </a:rPr>
              <a:t>thế</a:t>
            </a:r>
            <a:r>
              <a:rPr lang="en-US" sz="2800" b="1" i="1" dirty="0">
                <a:solidFill>
                  <a:srgbClr val="FF0066"/>
                </a:solidFill>
                <a:latin typeface="Times New Roman" pitchFamily="18" charset="0"/>
                <a:cs typeface="Times New Roman" pitchFamily="18" charset="0"/>
              </a:rPr>
              <a:t>, </a:t>
            </a:r>
            <a:r>
              <a:rPr lang="en-US" sz="2800" b="1" i="1" dirty="0" err="1">
                <a:solidFill>
                  <a:srgbClr val="FF0066"/>
                </a:solidFill>
                <a:latin typeface="Times New Roman" pitchFamily="18" charset="0"/>
                <a:cs typeface="Times New Roman" pitchFamily="18" charset="0"/>
              </a:rPr>
              <a:t>vàng</a:t>
            </a:r>
            <a:r>
              <a:rPr lang="en-US" sz="2800" b="1" i="1" dirty="0">
                <a:solidFill>
                  <a:srgbClr val="FF0066"/>
                </a:solidFill>
                <a:latin typeface="Times New Roman" pitchFamily="18" charset="0"/>
                <a:cs typeface="Times New Roman" pitchFamily="18" charset="0"/>
              </a:rPr>
              <a:t> </a:t>
            </a:r>
            <a:r>
              <a:rPr lang="en-US" sz="2800" b="1" i="1" dirty="0" err="1">
                <a:solidFill>
                  <a:srgbClr val="FF0066"/>
                </a:solidFill>
                <a:latin typeface="Times New Roman" pitchFamily="18" charset="0"/>
                <a:cs typeface="Times New Roman" pitchFamily="18" charset="0"/>
              </a:rPr>
              <a:t>bạc</a:t>
            </a:r>
            <a:r>
              <a:rPr lang="en-US" sz="2800" b="1" i="1" dirty="0">
                <a:solidFill>
                  <a:srgbClr val="FF0066"/>
                </a:solidFill>
                <a:latin typeface="Times New Roman" pitchFamily="18" charset="0"/>
                <a:cs typeface="Times New Roman" pitchFamily="18" charset="0"/>
              </a:rPr>
              <a:t> </a:t>
            </a:r>
            <a:r>
              <a:rPr lang="en-US" sz="2800" b="1" i="1" dirty="0" err="1">
                <a:solidFill>
                  <a:srgbClr val="FF0066"/>
                </a:solidFill>
                <a:latin typeface="Times New Roman" pitchFamily="18" charset="0"/>
                <a:cs typeface="Times New Roman" pitchFamily="18" charset="0"/>
              </a:rPr>
              <a:t>không</a:t>
            </a:r>
            <a:r>
              <a:rPr lang="en-US" sz="2800" b="1" i="1" dirty="0">
                <a:solidFill>
                  <a:srgbClr val="FF0066"/>
                </a:solidFill>
                <a:latin typeface="Times New Roman" pitchFamily="18" charset="0"/>
                <a:cs typeface="Times New Roman" pitchFamily="18" charset="0"/>
              </a:rPr>
              <a:t> </a:t>
            </a:r>
            <a:r>
              <a:rPr lang="en-US" sz="2800" b="1" i="1" dirty="0" err="1">
                <a:solidFill>
                  <a:srgbClr val="FF0066"/>
                </a:solidFill>
                <a:latin typeface="Times New Roman" pitchFamily="18" charset="0"/>
                <a:cs typeface="Times New Roman" pitchFamily="18" charset="0"/>
              </a:rPr>
              <a:t>khuất</a:t>
            </a:r>
            <a:r>
              <a:rPr lang="en-US" sz="2800" b="1" i="1" dirty="0">
                <a:solidFill>
                  <a:srgbClr val="FF0066"/>
                </a:solidFill>
                <a:latin typeface="Times New Roman" pitchFamily="18" charset="0"/>
                <a:cs typeface="Times New Roman" pitchFamily="18" charset="0"/>
              </a:rPr>
              <a:t> </a:t>
            </a:r>
            <a:r>
              <a:rPr lang="en-US" sz="2800" b="1" i="1" dirty="0" err="1">
                <a:solidFill>
                  <a:srgbClr val="FF0066"/>
                </a:solidFill>
                <a:latin typeface="Times New Roman" pitchFamily="18" charset="0"/>
                <a:cs typeface="Times New Roman" pitchFamily="18" charset="0"/>
              </a:rPr>
              <a:t>phục</a:t>
            </a:r>
            <a:r>
              <a:rPr lang="en-US" sz="2800" b="1" i="1" dirty="0">
                <a:solidFill>
                  <a:srgbClr val="FF0066"/>
                </a:solidFill>
                <a:latin typeface="Times New Roman" pitchFamily="18" charset="0"/>
                <a:cs typeface="Times New Roman" pitchFamily="18" charset="0"/>
              </a:rPr>
              <a:t> </a:t>
            </a:r>
            <a:r>
              <a:rPr lang="en-US" sz="2800" b="1" i="1" dirty="0" err="1">
                <a:solidFill>
                  <a:srgbClr val="FF0066"/>
                </a:solidFill>
                <a:latin typeface="Times New Roman" pitchFamily="18" charset="0"/>
                <a:cs typeface="Times New Roman" pitchFamily="18" charset="0"/>
              </a:rPr>
              <a:t>được</a:t>
            </a:r>
            <a:r>
              <a:rPr lang="en-US" sz="2800" b="1" i="1" dirty="0">
                <a:solidFill>
                  <a:srgbClr val="FF0066"/>
                </a:solidFill>
                <a:latin typeface="Times New Roman" pitchFamily="18" charset="0"/>
                <a:cs typeface="Times New Roman" pitchFamily="18" charset="0"/>
              </a:rPr>
              <a:t> </a:t>
            </a:r>
            <a:r>
              <a:rPr lang="en-US" sz="2800" b="1" i="1" dirty="0" err="1">
                <a:solidFill>
                  <a:srgbClr val="FF0066"/>
                </a:solidFill>
                <a:latin typeface="Times New Roman" pitchFamily="18" charset="0"/>
                <a:cs typeface="Times New Roman" pitchFamily="18" charset="0"/>
              </a:rPr>
              <a:t>Huấn</a:t>
            </a:r>
            <a:r>
              <a:rPr lang="en-US" sz="2800" b="1" i="1" dirty="0">
                <a:solidFill>
                  <a:srgbClr val="FF0066"/>
                </a:solidFill>
                <a:latin typeface="Times New Roman" pitchFamily="18" charset="0"/>
                <a:cs typeface="Times New Roman" pitchFamily="18" charset="0"/>
              </a:rPr>
              <a:t> Cao.</a:t>
            </a:r>
          </a:p>
        </p:txBody>
      </p:sp>
      <p:pic>
        <p:nvPicPr>
          <p:cNvPr id="5" name="Picture 2" descr="Câu đối Huấn Cao viết trên tấm lụa là gì? | TTVH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661" y="2420006"/>
            <a:ext cx="3007926" cy="289297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14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circle(in)">
                                      <p:cBhvr>
                                        <p:cTn id="7" dur="2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04800" y="134007"/>
            <a:ext cx="11480800" cy="639763"/>
          </a:xfrm>
        </p:spPr>
        <p:txBody>
          <a:bodyPr lIns="0" tIns="0" rIns="0" bIns="0">
            <a:noAutofit/>
          </a:bodyPr>
          <a:lstStyle/>
          <a:p>
            <a:pPr eaLnBrk="1" fontAlgn="auto" hangingPunct="1">
              <a:spcAft>
                <a:spcPts val="0"/>
              </a:spcAft>
              <a:defRPr/>
            </a:pPr>
            <a:r>
              <a:rPr lang="en-US" sz="3200" b="1" i="1" dirty="0">
                <a:solidFill>
                  <a:srgbClr val="FF0000"/>
                </a:solidFill>
                <a:effectLst/>
                <a:latin typeface="Times New Roman" pitchFamily="18" charset="0"/>
                <a:cs typeface="Times New Roman" pitchFamily="18" charset="0"/>
              </a:rPr>
              <a:t>c. </a:t>
            </a:r>
            <a:r>
              <a:rPr lang="en-US" sz="3200" b="1" i="1" dirty="0" err="1">
                <a:solidFill>
                  <a:srgbClr val="FF0000"/>
                </a:solidFill>
                <a:effectLst/>
                <a:latin typeface="Times New Roman" pitchFamily="18" charset="0"/>
                <a:cs typeface="Times New Roman" pitchFamily="18" charset="0"/>
              </a:rPr>
              <a:t>Huấn</a:t>
            </a:r>
            <a:r>
              <a:rPr lang="en-US" sz="3200" b="1" i="1" dirty="0">
                <a:solidFill>
                  <a:srgbClr val="FF0000"/>
                </a:solidFill>
                <a:effectLst/>
                <a:latin typeface="Times New Roman" pitchFamily="18" charset="0"/>
                <a:cs typeface="Times New Roman" pitchFamily="18" charset="0"/>
              </a:rPr>
              <a:t> Cao – </a:t>
            </a:r>
            <a:r>
              <a:rPr lang="en-US" sz="3200" b="1" i="1" dirty="0" err="1">
                <a:solidFill>
                  <a:srgbClr val="FF0000"/>
                </a:solidFill>
                <a:effectLst/>
                <a:latin typeface="Times New Roman" pitchFamily="18" charset="0"/>
                <a:cs typeface="Times New Roman" pitchFamily="18" charset="0"/>
              </a:rPr>
              <a:t>thiên</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lương</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trong</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sáng</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cao</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cả</a:t>
            </a:r>
            <a:r>
              <a:rPr lang="en-US" sz="3200" b="1" i="1" dirty="0">
                <a:solidFill>
                  <a:srgbClr val="FF0000"/>
                </a:solidFill>
                <a:effectLst/>
                <a:latin typeface="Times New Roman" pitchFamily="18" charset="0"/>
                <a:cs typeface="Times New Roman" pitchFamily="18" charset="0"/>
              </a:rPr>
              <a:t> </a:t>
            </a:r>
          </a:p>
        </p:txBody>
      </p:sp>
      <p:sp>
        <p:nvSpPr>
          <p:cNvPr id="6" name="Content Placeholder 2"/>
          <p:cNvSpPr>
            <a:spLocks noGrp="1"/>
          </p:cNvSpPr>
          <p:nvPr>
            <p:ph idx="1"/>
          </p:nvPr>
        </p:nvSpPr>
        <p:spPr>
          <a:xfrm>
            <a:off x="299550" y="780361"/>
            <a:ext cx="8150767" cy="607005"/>
          </a:xfrm>
        </p:spPr>
        <p:txBody>
          <a:bodyPr/>
          <a:lstStyle/>
          <a:p>
            <a:pPr algn="just">
              <a:buFont typeface="Wingdings" pitchFamily="2" charset="2"/>
              <a:buChar char="v"/>
              <a:defRPr/>
            </a:pPr>
            <a:r>
              <a:rPr lang="en-US" sz="2800" b="1" i="1" dirty="0" err="1">
                <a:solidFill>
                  <a:srgbClr val="0070C0"/>
                </a:solidFill>
                <a:latin typeface="Times New Roman" pitchFamily="18" charset="0"/>
                <a:cs typeface="Times New Roman" pitchFamily="18" charset="0"/>
              </a:rPr>
              <a:t>Bản</a:t>
            </a:r>
            <a:r>
              <a:rPr lang="en-US" sz="2800" b="1" i="1" dirty="0">
                <a:solidFill>
                  <a:srgbClr val="0070C0"/>
                </a:solidFill>
                <a:latin typeface="Times New Roman" pitchFamily="18" charset="0"/>
                <a:cs typeface="Times New Roman" pitchFamily="18" charset="0"/>
              </a:rPr>
              <a:t> </a:t>
            </a:r>
            <a:r>
              <a:rPr lang="en-US" sz="2800" b="1" i="1" dirty="0" err="1">
                <a:solidFill>
                  <a:srgbClr val="0070C0"/>
                </a:solidFill>
                <a:latin typeface="Times New Roman" pitchFamily="18" charset="0"/>
                <a:cs typeface="Times New Roman" pitchFamily="18" charset="0"/>
              </a:rPr>
              <a:t>thân</a:t>
            </a:r>
            <a:r>
              <a:rPr lang="en-US" sz="2800" b="1" i="1" dirty="0">
                <a:solidFill>
                  <a:srgbClr val="0070C0"/>
                </a:solidFill>
                <a:latin typeface="Times New Roman" pitchFamily="18" charset="0"/>
                <a:cs typeface="Times New Roman" pitchFamily="18" charset="0"/>
              </a:rPr>
              <a:t> </a:t>
            </a:r>
            <a:r>
              <a:rPr lang="en-US" sz="2800" b="1" i="1" dirty="0" err="1">
                <a:solidFill>
                  <a:srgbClr val="0070C0"/>
                </a:solidFill>
                <a:latin typeface="Times New Roman" pitchFamily="18" charset="0"/>
                <a:cs typeface="Times New Roman" pitchFamily="18" charset="0"/>
              </a:rPr>
              <a:t>Huấn</a:t>
            </a:r>
            <a:r>
              <a:rPr lang="en-US" sz="2800" b="1" i="1" dirty="0">
                <a:solidFill>
                  <a:srgbClr val="0070C0"/>
                </a:solidFill>
                <a:latin typeface="Times New Roman" pitchFamily="18" charset="0"/>
                <a:cs typeface="Times New Roman" pitchFamily="18" charset="0"/>
              </a:rPr>
              <a:t> Cao </a:t>
            </a:r>
            <a:r>
              <a:rPr lang="en-US" sz="2800" b="1" i="1" dirty="0" err="1">
                <a:solidFill>
                  <a:srgbClr val="0070C0"/>
                </a:solidFill>
                <a:latin typeface="Times New Roman" pitchFamily="18" charset="0"/>
                <a:cs typeface="Times New Roman" pitchFamily="18" charset="0"/>
              </a:rPr>
              <a:t>là</a:t>
            </a:r>
            <a:r>
              <a:rPr lang="en-US" sz="2800" b="1" i="1" dirty="0">
                <a:solidFill>
                  <a:srgbClr val="0070C0"/>
                </a:solidFill>
                <a:latin typeface="Times New Roman" pitchFamily="18" charset="0"/>
                <a:cs typeface="Times New Roman" pitchFamily="18" charset="0"/>
              </a:rPr>
              <a:t> </a:t>
            </a:r>
            <a:r>
              <a:rPr lang="en-US" sz="2800" b="1" i="1" dirty="0" err="1">
                <a:solidFill>
                  <a:srgbClr val="0070C0"/>
                </a:solidFill>
                <a:latin typeface="Times New Roman" pitchFamily="18" charset="0"/>
                <a:cs typeface="Times New Roman" pitchFamily="18" charset="0"/>
              </a:rPr>
              <a:t>người</a:t>
            </a:r>
            <a:r>
              <a:rPr lang="en-US" sz="2800" b="1" i="1" dirty="0">
                <a:solidFill>
                  <a:srgbClr val="0070C0"/>
                </a:solidFill>
                <a:latin typeface="Times New Roman" pitchFamily="18" charset="0"/>
                <a:cs typeface="Times New Roman" pitchFamily="18" charset="0"/>
              </a:rPr>
              <a:t> </a:t>
            </a:r>
            <a:r>
              <a:rPr lang="en-US" sz="2800" b="1" i="1" dirty="0" err="1">
                <a:solidFill>
                  <a:srgbClr val="0070C0"/>
                </a:solidFill>
                <a:latin typeface="Times New Roman" pitchFamily="18" charset="0"/>
                <a:cs typeface="Times New Roman" pitchFamily="18" charset="0"/>
              </a:rPr>
              <a:t>có</a:t>
            </a:r>
            <a:r>
              <a:rPr lang="en-US" sz="2800" b="1" i="1" dirty="0">
                <a:solidFill>
                  <a:srgbClr val="0070C0"/>
                </a:solidFill>
                <a:latin typeface="Times New Roman" pitchFamily="18" charset="0"/>
                <a:cs typeface="Times New Roman" pitchFamily="18" charset="0"/>
              </a:rPr>
              <a:t> </a:t>
            </a:r>
            <a:r>
              <a:rPr lang="en-US" sz="2800" b="1" i="1" dirty="0" err="1">
                <a:solidFill>
                  <a:srgbClr val="0070C0"/>
                </a:solidFill>
                <a:latin typeface="Times New Roman" pitchFamily="18" charset="0"/>
                <a:cs typeface="Times New Roman" pitchFamily="18" charset="0"/>
              </a:rPr>
              <a:t>thiên</a:t>
            </a:r>
            <a:r>
              <a:rPr lang="en-US" sz="2800" b="1" i="1" dirty="0">
                <a:solidFill>
                  <a:srgbClr val="0070C0"/>
                </a:solidFill>
                <a:latin typeface="Times New Roman" pitchFamily="18" charset="0"/>
                <a:cs typeface="Times New Roman" pitchFamily="18" charset="0"/>
              </a:rPr>
              <a:t> </a:t>
            </a:r>
            <a:r>
              <a:rPr lang="en-US" sz="2800" b="1" i="1" dirty="0" err="1">
                <a:solidFill>
                  <a:srgbClr val="0070C0"/>
                </a:solidFill>
                <a:latin typeface="Times New Roman" pitchFamily="18" charset="0"/>
                <a:cs typeface="Times New Roman" pitchFamily="18" charset="0"/>
              </a:rPr>
              <a:t>lương</a:t>
            </a:r>
            <a:r>
              <a:rPr lang="en-US" sz="2800" b="1" i="1" dirty="0">
                <a:solidFill>
                  <a:srgbClr val="0070C0"/>
                </a:solidFill>
                <a:latin typeface="Times New Roman" pitchFamily="18" charset="0"/>
                <a:cs typeface="Times New Roman" pitchFamily="18" charset="0"/>
              </a:rPr>
              <a:t>:</a:t>
            </a:r>
          </a:p>
        </p:txBody>
      </p:sp>
      <p:pic>
        <p:nvPicPr>
          <p:cNvPr id="5" name="Picture 2" descr="Câu đối Huấn Cao viết trên tấm lụa là gì? | TTVH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661" y="2420006"/>
            <a:ext cx="3007926" cy="289297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bwMode="auto">
          <a:xfrm>
            <a:off x="220725" y="1363752"/>
            <a:ext cx="8513372"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365125" marR="0" lvl="0" indent="-282575" algn="just" defTabSz="914400" rtl="0" eaLnBrk="0" fontAlgn="base" latinLnBrk="0" hangingPunct="0">
              <a:lnSpc>
                <a:spcPct val="150000"/>
              </a:lnSpc>
              <a:spcBef>
                <a:spcPts val="600"/>
              </a:spcBef>
              <a:spcAft>
                <a:spcPct val="0"/>
              </a:spcAft>
              <a:buClr>
                <a:prstClr val="black"/>
              </a:buClr>
              <a:buSzPct val="80000"/>
              <a:buFont typeface="Times New Roman" pitchFamily="18" charset="0"/>
              <a:buChar char="⁃"/>
              <a:tabLst/>
              <a:defRPr/>
            </a:pP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Huấn</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Cao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một</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người</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kiêu</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bạc</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coi</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khinh</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cường</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quyền</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nhưng</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lại</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dễ</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mềm</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lòng</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trước</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những</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tấm</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lòng</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82550" marR="0" lvl="0" indent="0" algn="just" defTabSz="914400" rtl="0" eaLnBrk="0" fontAlgn="base" latinLnBrk="0" hangingPunct="0">
              <a:lnSpc>
                <a:spcPct val="150000"/>
              </a:lnSpc>
              <a:spcBef>
                <a:spcPts val="600"/>
              </a:spcBef>
              <a:spcAft>
                <a:spcPct val="0"/>
              </a:spcAft>
              <a:buClr>
                <a:prstClr val="black"/>
              </a:buClr>
              <a:buSzPct val="80000"/>
              <a:buFont typeface="Wingdings 2" pitchFamily="18" charset="2"/>
              <a:buNone/>
              <a:tabLst/>
              <a:defRPr/>
            </a:pPr>
            <a:r>
              <a:rPr kumimoji="0" lang="en-US" sz="28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Lúc</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chưa</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hiểu</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Quản</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ngục</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ông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khinh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bạc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đến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điều</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suy</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nghĩ</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ông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ngục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quan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những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kẻ</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tiểu</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nhân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82550" marR="0" lvl="0" indent="0" algn="just" defTabSz="914400" rtl="0" eaLnBrk="0" fontAlgn="base" latinLnBrk="0" hangingPunct="0">
              <a:lnSpc>
                <a:spcPct val="150000"/>
              </a:lnSpc>
              <a:spcBef>
                <a:spcPts val="600"/>
              </a:spcBef>
              <a:spcAft>
                <a:spcPct val="0"/>
              </a:spcAft>
              <a:buClr>
                <a:prstClr val="black"/>
              </a:buClr>
              <a:buSzPct val="80000"/>
              <a:buFont typeface="Wingdings 2" pitchFamily="18" charset="2"/>
              <a:buNone/>
              <a:tabLst/>
              <a:defRPr/>
            </a:pP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Sau</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khi</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hiểu</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được</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sở</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nguyện</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cao</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quý</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và</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tấm</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lòng</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của</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Quản</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ngục</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cảm</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đồng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ý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cho</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chữ</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Quản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ngục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82550" marR="0" lvl="0" indent="0" algn="just" defTabSz="914400" rtl="0" eaLnBrk="0" fontAlgn="base" latinLnBrk="0" hangingPunct="0">
              <a:lnSpc>
                <a:spcPct val="150000"/>
              </a:lnSpc>
              <a:spcBef>
                <a:spcPts val="600"/>
              </a:spcBef>
              <a:spcAft>
                <a:spcPct val="0"/>
              </a:spcAft>
              <a:buClr>
                <a:srgbClr val="3891A7"/>
              </a:buClr>
              <a:buSzPct val="80000"/>
              <a:buFont typeface="Wingdings 2" pitchFamily="18" charset="2"/>
              <a:buNone/>
              <a:tabLst/>
              <a:defRPr/>
            </a:pP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70466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heel(1)">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heel(1)">
                                      <p:cBhvr>
                                        <p:cTn id="12" dur="2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heel(1)">
                                      <p:cBhvr>
                                        <p:cTn id="17" dur="2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04800" y="134007"/>
            <a:ext cx="11480800" cy="639763"/>
          </a:xfrm>
        </p:spPr>
        <p:txBody>
          <a:bodyPr lIns="0" tIns="0" rIns="0" bIns="0">
            <a:noAutofit/>
          </a:bodyPr>
          <a:lstStyle/>
          <a:p>
            <a:pPr eaLnBrk="1" fontAlgn="auto" hangingPunct="1">
              <a:spcAft>
                <a:spcPts val="0"/>
              </a:spcAft>
              <a:defRPr/>
            </a:pPr>
            <a:r>
              <a:rPr lang="en-US" sz="3200" b="1" i="1" dirty="0">
                <a:solidFill>
                  <a:srgbClr val="FF0000"/>
                </a:solidFill>
                <a:effectLst/>
                <a:latin typeface="Times New Roman" pitchFamily="18" charset="0"/>
                <a:cs typeface="Times New Roman" pitchFamily="18" charset="0"/>
              </a:rPr>
              <a:t>c. </a:t>
            </a:r>
            <a:r>
              <a:rPr lang="en-US" sz="3200" b="1" i="1" dirty="0" err="1">
                <a:solidFill>
                  <a:srgbClr val="FF0000"/>
                </a:solidFill>
                <a:effectLst/>
                <a:latin typeface="Times New Roman" pitchFamily="18" charset="0"/>
                <a:cs typeface="Times New Roman" pitchFamily="18" charset="0"/>
              </a:rPr>
              <a:t>Huấn</a:t>
            </a:r>
            <a:r>
              <a:rPr lang="en-US" sz="3200" b="1" i="1" dirty="0">
                <a:solidFill>
                  <a:srgbClr val="FF0000"/>
                </a:solidFill>
                <a:effectLst/>
                <a:latin typeface="Times New Roman" pitchFamily="18" charset="0"/>
                <a:cs typeface="Times New Roman" pitchFamily="18" charset="0"/>
              </a:rPr>
              <a:t> Cao – </a:t>
            </a:r>
            <a:r>
              <a:rPr lang="en-US" sz="3200" b="1" i="1" dirty="0" err="1">
                <a:solidFill>
                  <a:srgbClr val="FF0000"/>
                </a:solidFill>
                <a:effectLst/>
                <a:latin typeface="Times New Roman" pitchFamily="18" charset="0"/>
                <a:cs typeface="Times New Roman" pitchFamily="18" charset="0"/>
              </a:rPr>
              <a:t>thiên</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lương</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trong</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sáng</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cao</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cả</a:t>
            </a:r>
            <a:r>
              <a:rPr lang="en-US" sz="3200" b="1" i="1" dirty="0">
                <a:solidFill>
                  <a:srgbClr val="FF0000"/>
                </a:solidFill>
                <a:effectLst/>
                <a:latin typeface="Times New Roman" pitchFamily="18" charset="0"/>
                <a:cs typeface="Times New Roman" pitchFamily="18" charset="0"/>
              </a:rPr>
              <a:t> </a:t>
            </a:r>
          </a:p>
        </p:txBody>
      </p:sp>
      <p:sp>
        <p:nvSpPr>
          <p:cNvPr id="6" name="Content Placeholder 2"/>
          <p:cNvSpPr>
            <a:spLocks noGrp="1"/>
          </p:cNvSpPr>
          <p:nvPr>
            <p:ph idx="1"/>
          </p:nvPr>
        </p:nvSpPr>
        <p:spPr>
          <a:xfrm>
            <a:off x="299550" y="780361"/>
            <a:ext cx="8150767" cy="607005"/>
          </a:xfrm>
        </p:spPr>
        <p:txBody>
          <a:bodyPr/>
          <a:lstStyle/>
          <a:p>
            <a:pPr algn="just">
              <a:buFont typeface="Wingdings" pitchFamily="2" charset="2"/>
              <a:buChar char="v"/>
              <a:defRPr/>
            </a:pPr>
            <a:r>
              <a:rPr lang="en-US" sz="2800" b="1" i="1" dirty="0" err="1">
                <a:solidFill>
                  <a:srgbClr val="0070C0"/>
                </a:solidFill>
                <a:latin typeface="Times New Roman" pitchFamily="18" charset="0"/>
                <a:cs typeface="Times New Roman" pitchFamily="18" charset="0"/>
              </a:rPr>
              <a:t>Bản</a:t>
            </a:r>
            <a:r>
              <a:rPr lang="en-US" sz="2800" b="1" i="1" dirty="0">
                <a:solidFill>
                  <a:srgbClr val="0070C0"/>
                </a:solidFill>
                <a:latin typeface="Times New Roman" pitchFamily="18" charset="0"/>
                <a:cs typeface="Times New Roman" pitchFamily="18" charset="0"/>
              </a:rPr>
              <a:t> </a:t>
            </a:r>
            <a:r>
              <a:rPr lang="en-US" sz="2800" b="1" i="1" dirty="0" err="1">
                <a:solidFill>
                  <a:srgbClr val="0070C0"/>
                </a:solidFill>
                <a:latin typeface="Times New Roman" pitchFamily="18" charset="0"/>
                <a:cs typeface="Times New Roman" pitchFamily="18" charset="0"/>
              </a:rPr>
              <a:t>thân</a:t>
            </a:r>
            <a:r>
              <a:rPr lang="en-US" sz="2800" b="1" i="1" dirty="0">
                <a:solidFill>
                  <a:srgbClr val="0070C0"/>
                </a:solidFill>
                <a:latin typeface="Times New Roman" pitchFamily="18" charset="0"/>
                <a:cs typeface="Times New Roman" pitchFamily="18" charset="0"/>
              </a:rPr>
              <a:t> </a:t>
            </a:r>
            <a:r>
              <a:rPr lang="en-US" sz="2800" b="1" i="1" dirty="0" err="1">
                <a:solidFill>
                  <a:srgbClr val="0070C0"/>
                </a:solidFill>
                <a:latin typeface="Times New Roman" pitchFamily="18" charset="0"/>
                <a:cs typeface="Times New Roman" pitchFamily="18" charset="0"/>
              </a:rPr>
              <a:t>Huấn</a:t>
            </a:r>
            <a:r>
              <a:rPr lang="en-US" sz="2800" b="1" i="1" dirty="0">
                <a:solidFill>
                  <a:srgbClr val="0070C0"/>
                </a:solidFill>
                <a:latin typeface="Times New Roman" pitchFamily="18" charset="0"/>
                <a:cs typeface="Times New Roman" pitchFamily="18" charset="0"/>
              </a:rPr>
              <a:t> Cao </a:t>
            </a:r>
            <a:r>
              <a:rPr lang="en-US" sz="2800" b="1" i="1" dirty="0" err="1">
                <a:solidFill>
                  <a:srgbClr val="0070C0"/>
                </a:solidFill>
                <a:latin typeface="Times New Roman" pitchFamily="18" charset="0"/>
                <a:cs typeface="Times New Roman" pitchFamily="18" charset="0"/>
              </a:rPr>
              <a:t>là</a:t>
            </a:r>
            <a:r>
              <a:rPr lang="en-US" sz="2800" b="1" i="1" dirty="0">
                <a:solidFill>
                  <a:srgbClr val="0070C0"/>
                </a:solidFill>
                <a:latin typeface="Times New Roman" pitchFamily="18" charset="0"/>
                <a:cs typeface="Times New Roman" pitchFamily="18" charset="0"/>
              </a:rPr>
              <a:t> </a:t>
            </a:r>
            <a:r>
              <a:rPr lang="en-US" sz="2800" b="1" i="1" dirty="0" err="1">
                <a:solidFill>
                  <a:srgbClr val="0070C0"/>
                </a:solidFill>
                <a:latin typeface="Times New Roman" pitchFamily="18" charset="0"/>
                <a:cs typeface="Times New Roman" pitchFamily="18" charset="0"/>
              </a:rPr>
              <a:t>người</a:t>
            </a:r>
            <a:r>
              <a:rPr lang="en-US" sz="2800" b="1" i="1" dirty="0">
                <a:solidFill>
                  <a:srgbClr val="0070C0"/>
                </a:solidFill>
                <a:latin typeface="Times New Roman" pitchFamily="18" charset="0"/>
                <a:cs typeface="Times New Roman" pitchFamily="18" charset="0"/>
              </a:rPr>
              <a:t> </a:t>
            </a:r>
            <a:r>
              <a:rPr lang="en-US" sz="2800" b="1" i="1" dirty="0" err="1">
                <a:solidFill>
                  <a:srgbClr val="0070C0"/>
                </a:solidFill>
                <a:latin typeface="Times New Roman" pitchFamily="18" charset="0"/>
                <a:cs typeface="Times New Roman" pitchFamily="18" charset="0"/>
              </a:rPr>
              <a:t>có</a:t>
            </a:r>
            <a:r>
              <a:rPr lang="en-US" sz="2800" b="1" i="1" dirty="0">
                <a:solidFill>
                  <a:srgbClr val="0070C0"/>
                </a:solidFill>
                <a:latin typeface="Times New Roman" pitchFamily="18" charset="0"/>
                <a:cs typeface="Times New Roman" pitchFamily="18" charset="0"/>
              </a:rPr>
              <a:t> </a:t>
            </a:r>
            <a:r>
              <a:rPr lang="en-US" sz="2800" b="1" i="1" dirty="0" err="1">
                <a:solidFill>
                  <a:srgbClr val="0070C0"/>
                </a:solidFill>
                <a:latin typeface="Times New Roman" pitchFamily="18" charset="0"/>
                <a:cs typeface="Times New Roman" pitchFamily="18" charset="0"/>
              </a:rPr>
              <a:t>thiên</a:t>
            </a:r>
            <a:r>
              <a:rPr lang="en-US" sz="2800" b="1" i="1" dirty="0">
                <a:solidFill>
                  <a:srgbClr val="0070C0"/>
                </a:solidFill>
                <a:latin typeface="Times New Roman" pitchFamily="18" charset="0"/>
                <a:cs typeface="Times New Roman" pitchFamily="18" charset="0"/>
              </a:rPr>
              <a:t> </a:t>
            </a:r>
            <a:r>
              <a:rPr lang="en-US" sz="2800" b="1" i="1" dirty="0" err="1">
                <a:solidFill>
                  <a:srgbClr val="0070C0"/>
                </a:solidFill>
                <a:latin typeface="Times New Roman" pitchFamily="18" charset="0"/>
                <a:cs typeface="Times New Roman" pitchFamily="18" charset="0"/>
              </a:rPr>
              <a:t>lương</a:t>
            </a:r>
            <a:r>
              <a:rPr lang="en-US" sz="2800" b="1" i="1" dirty="0">
                <a:solidFill>
                  <a:srgbClr val="0070C0"/>
                </a:solidFill>
                <a:latin typeface="Times New Roman" pitchFamily="18" charset="0"/>
                <a:cs typeface="Times New Roman" pitchFamily="18" charset="0"/>
              </a:rPr>
              <a:t>:</a:t>
            </a:r>
          </a:p>
        </p:txBody>
      </p:sp>
      <p:pic>
        <p:nvPicPr>
          <p:cNvPr id="5" name="Picture 2" descr="Câu đối Huấn Cao viết trên tấm lụa là gì? | TTVH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661" y="2420006"/>
            <a:ext cx="3007926" cy="289297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 Box 22"/>
          <p:cNvSpPr txBox="1">
            <a:spLocks noChangeArrowheads="1"/>
          </p:cNvSpPr>
          <p:nvPr/>
        </p:nvSpPr>
        <p:spPr bwMode="auto">
          <a:xfrm>
            <a:off x="462601" y="1535347"/>
            <a:ext cx="8271496" cy="40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eaLnBrk="0" hangingPunct="0">
              <a:defRPr sz="3200" b="1">
                <a:solidFill>
                  <a:schemeClr val="tx1"/>
                </a:solidFill>
                <a:latin typeface="Arial" charset="0"/>
                <a:cs typeface="Arial" charset="0"/>
              </a:defRPr>
            </a:lvl1pPr>
            <a:lvl2pPr marL="742950" indent="-285750" eaLnBrk="0" hangingPunct="0">
              <a:defRPr sz="3200" b="1">
                <a:solidFill>
                  <a:schemeClr val="tx1"/>
                </a:solidFill>
                <a:latin typeface="Arial" charset="0"/>
                <a:cs typeface="Arial" charset="0"/>
              </a:defRPr>
            </a:lvl2pPr>
            <a:lvl3pPr marL="1143000" indent="-228600" eaLnBrk="0" hangingPunct="0">
              <a:defRPr sz="3200" b="1">
                <a:solidFill>
                  <a:schemeClr val="tx1"/>
                </a:solidFill>
                <a:latin typeface="Arial" charset="0"/>
                <a:cs typeface="Arial" charset="0"/>
              </a:defRPr>
            </a:lvl3pPr>
            <a:lvl4pPr marL="1600200" indent="-228600" eaLnBrk="0" hangingPunct="0">
              <a:defRPr sz="3200" b="1">
                <a:solidFill>
                  <a:schemeClr val="tx1"/>
                </a:solidFill>
                <a:latin typeface="Arial" charset="0"/>
                <a:cs typeface="Arial" charset="0"/>
              </a:defRPr>
            </a:lvl4pPr>
            <a:lvl5pPr marL="2057400" indent="-228600" eaLnBrk="0" hangingPunct="0">
              <a:defRPr sz="3200" b="1">
                <a:solidFill>
                  <a:schemeClr val="tx1"/>
                </a:solidFill>
                <a:latin typeface="Arial" charset="0"/>
                <a:cs typeface="Arial" charset="0"/>
              </a:defRPr>
            </a:lvl5pPr>
            <a:lvl6pPr marL="2514600" indent="-228600" eaLnBrk="0" fontAlgn="base" hangingPunct="0">
              <a:spcBef>
                <a:spcPct val="20000"/>
              </a:spcBef>
              <a:spcAft>
                <a:spcPct val="0"/>
              </a:spcAft>
              <a:defRPr sz="3200" b="1">
                <a:solidFill>
                  <a:schemeClr val="tx1"/>
                </a:solidFill>
                <a:latin typeface="Arial" charset="0"/>
                <a:cs typeface="Arial" charset="0"/>
              </a:defRPr>
            </a:lvl6pPr>
            <a:lvl7pPr marL="2971800" indent="-228600" eaLnBrk="0" fontAlgn="base" hangingPunct="0">
              <a:spcBef>
                <a:spcPct val="20000"/>
              </a:spcBef>
              <a:spcAft>
                <a:spcPct val="0"/>
              </a:spcAft>
              <a:defRPr sz="3200" b="1">
                <a:solidFill>
                  <a:schemeClr val="tx1"/>
                </a:solidFill>
                <a:latin typeface="Arial" charset="0"/>
                <a:cs typeface="Arial" charset="0"/>
              </a:defRPr>
            </a:lvl7pPr>
            <a:lvl8pPr marL="3429000" indent="-228600" eaLnBrk="0" fontAlgn="base" hangingPunct="0">
              <a:spcBef>
                <a:spcPct val="20000"/>
              </a:spcBef>
              <a:spcAft>
                <a:spcPct val="0"/>
              </a:spcAft>
              <a:defRPr sz="3200" b="1">
                <a:solidFill>
                  <a:schemeClr val="tx1"/>
                </a:solidFill>
                <a:latin typeface="Arial" charset="0"/>
                <a:cs typeface="Arial" charset="0"/>
              </a:defRPr>
            </a:lvl8pPr>
            <a:lvl9pPr marL="3886200" indent="-228600" eaLnBrk="0" fontAlgn="base" hangingPunct="0">
              <a:spcBef>
                <a:spcPct val="20000"/>
              </a:spcBef>
              <a:spcAft>
                <a:spcPct val="0"/>
              </a:spcAft>
              <a:defRPr sz="3200" b="1">
                <a:solidFill>
                  <a:schemeClr val="tx1"/>
                </a:solidFill>
                <a:latin typeface="Arial" charset="0"/>
                <a:cs typeface="Arial" charset="0"/>
              </a:defRPr>
            </a:lvl9pPr>
          </a:lstStyle>
          <a:p>
            <a:pPr marL="0" marR="0" lvl="0" indent="0" algn="just" defTabSz="914400" rtl="0" eaLnBrk="1" fontAlgn="base" latinLnBrk="0" hangingPunct="1">
              <a:lnSpc>
                <a:spcPct val="200000"/>
              </a:lnSpc>
              <a:spcBef>
                <a:spcPct val="0"/>
              </a:spcBef>
              <a:spcAft>
                <a:spcPct val="0"/>
              </a:spcAft>
              <a:buClrTx/>
              <a:buSzTx/>
              <a:buFontTx/>
              <a:buNone/>
              <a:tabLst/>
              <a:defRPr/>
            </a:pPr>
            <a:r>
              <a:rPr kumimoji="0" lang="en-US" sz="27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sym typeface="Wingdings 2" pitchFamily="18" charset="2"/>
              </a:rPr>
              <a:t>- </a:t>
            </a:r>
            <a:r>
              <a:rPr kumimoji="0" lang="en-US" sz="27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sym typeface="Wingdings 2" pitchFamily="18" charset="2"/>
              </a:rPr>
              <a:t>Câu</a:t>
            </a:r>
            <a:r>
              <a:rPr kumimoji="0" lang="en-US" sz="27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sym typeface="Wingdings 2" pitchFamily="18" charset="2"/>
              </a:rPr>
              <a:t> </a:t>
            </a:r>
            <a:r>
              <a:rPr kumimoji="0" lang="en-US" sz="27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sym typeface="Wingdings 2" pitchFamily="18" charset="2"/>
              </a:rPr>
              <a:t>nói</a:t>
            </a:r>
            <a:r>
              <a:rPr kumimoji="0" lang="en-US" sz="27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sym typeface="Wingdings 2" pitchFamily="18" charset="2"/>
              </a:rPr>
              <a:t> : </a:t>
            </a:r>
            <a:r>
              <a:rPr kumimoji="0" lang="en-US" sz="2700" b="0"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2" pitchFamily="18" charset="2"/>
              </a:rPr>
              <a:t>“</a:t>
            </a:r>
            <a:r>
              <a:rPr kumimoji="0" lang="en-US" sz="2700" b="0"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thiếu</a:t>
            </a:r>
            <a:r>
              <a:rPr kumimoji="0" lang="en-US" sz="2700" b="0"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700" b="0"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chút</a:t>
            </a:r>
            <a:r>
              <a:rPr kumimoji="0" lang="en-US" sz="2700" b="0"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700" b="0"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nữa</a:t>
            </a:r>
            <a:r>
              <a:rPr kumimoji="0" lang="en-US" sz="2700" b="0"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ta </a:t>
            </a:r>
            <a:r>
              <a:rPr kumimoji="0" lang="en-US" sz="2700" b="0"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đã</a:t>
            </a:r>
            <a:r>
              <a:rPr kumimoji="0" lang="en-US" sz="2700" b="0"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700" b="0"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phụ</a:t>
            </a:r>
            <a:r>
              <a:rPr kumimoji="0" lang="en-US" sz="2700" b="0"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700" b="0"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mất</a:t>
            </a:r>
            <a:r>
              <a:rPr kumimoji="0" lang="en-US" sz="2700" b="0"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700" b="0"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một</a:t>
            </a:r>
            <a:r>
              <a:rPr kumimoji="0" lang="en-US" sz="2700" b="0"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700" b="0"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tấm</a:t>
            </a:r>
            <a:r>
              <a:rPr kumimoji="0" lang="en-US" sz="2700" b="0"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700" b="0"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lòng</a:t>
            </a:r>
            <a:r>
              <a:rPr kumimoji="0" lang="en-US" sz="2700" b="0"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700" b="0"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trong</a:t>
            </a:r>
            <a:r>
              <a:rPr kumimoji="0" lang="en-US" sz="2700" b="0"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700" b="0"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thiên</a:t>
            </a:r>
            <a:r>
              <a:rPr kumimoji="0" lang="en-US" sz="2700" b="0"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700" b="0"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hạ</a:t>
            </a:r>
            <a:r>
              <a:rPr kumimoji="0" lang="en-US" sz="2700" b="0"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sym typeface="Wingdings 2" pitchFamily="18" charset="2"/>
              </a:rPr>
              <a:t>Bộc</a:t>
            </a:r>
            <a:r>
              <a:rPr kumimoji="0" lang="en-US" sz="2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sym typeface="Wingdings 2" pitchFamily="18" charset="2"/>
              </a:rPr>
              <a:t> </a:t>
            </a:r>
            <a:r>
              <a:rPr kumimoji="0" lang="en-US" sz="2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sym typeface="Wingdings 2" pitchFamily="18" charset="2"/>
              </a:rPr>
              <a:t>lộ</a:t>
            </a:r>
            <a:r>
              <a:rPr kumimoji="0" lang="en-US" sz="2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sym typeface="Wingdings 2" pitchFamily="18" charset="2"/>
              </a:rPr>
              <a:t> </a:t>
            </a:r>
            <a:r>
              <a:rPr kumimoji="0" lang="en-US" sz="2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sym typeface="Wingdings 2" pitchFamily="18" charset="2"/>
              </a:rPr>
              <a:t>lẽ</a:t>
            </a:r>
            <a:r>
              <a:rPr kumimoji="0" lang="en-US" sz="2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sym typeface="Wingdings 2" pitchFamily="18" charset="2"/>
              </a:rPr>
              <a:t> </a:t>
            </a:r>
            <a:r>
              <a:rPr kumimoji="0" lang="en-US" sz="2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sym typeface="Wingdings 2" pitchFamily="18" charset="2"/>
              </a:rPr>
              <a:t>sống</a:t>
            </a:r>
            <a:r>
              <a:rPr kumimoji="0" lang="en-US" sz="2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sym typeface="Wingdings 2" pitchFamily="18" charset="2"/>
              </a:rPr>
              <a:t> </a:t>
            </a:r>
            <a:r>
              <a:rPr kumimoji="0" lang="en-US" sz="2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sym typeface="Wingdings 2" pitchFamily="18" charset="2"/>
              </a:rPr>
              <a:t>của</a:t>
            </a:r>
            <a:r>
              <a:rPr kumimoji="0" lang="en-US" sz="2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sym typeface="Wingdings 2" pitchFamily="18" charset="2"/>
              </a:rPr>
              <a:t> </a:t>
            </a:r>
            <a:r>
              <a:rPr kumimoji="0" lang="en-US" sz="2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sym typeface="Wingdings 2" pitchFamily="18" charset="2"/>
              </a:rPr>
              <a:t>Huấn</a:t>
            </a:r>
            <a:r>
              <a:rPr kumimoji="0" lang="en-US" sz="2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sym typeface="Wingdings 2" pitchFamily="18" charset="2"/>
              </a:rPr>
              <a:t> Cao - </a:t>
            </a:r>
            <a:r>
              <a:rPr kumimoji="0" lang="en-US" sz="2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sym typeface="Wingdings 2" pitchFamily="18" charset="2"/>
              </a:rPr>
              <a:t>Sống</a:t>
            </a:r>
            <a:r>
              <a:rPr kumimoji="0" lang="en-US" sz="2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sym typeface="Wingdings 2" pitchFamily="18" charset="2"/>
              </a:rPr>
              <a:t> </a:t>
            </a:r>
            <a:r>
              <a:rPr kumimoji="0" lang="en-US" sz="2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sym typeface="Wingdings 2" pitchFamily="18" charset="2"/>
              </a:rPr>
              <a:t>là</a:t>
            </a:r>
            <a:r>
              <a:rPr kumimoji="0" lang="en-US" sz="2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sym typeface="Wingdings 2" pitchFamily="18" charset="2"/>
              </a:rPr>
              <a:t> </a:t>
            </a:r>
            <a:r>
              <a:rPr kumimoji="0" lang="en-US" sz="2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sym typeface="Wingdings 2" pitchFamily="18" charset="2"/>
              </a:rPr>
              <a:t>phải</a:t>
            </a:r>
            <a:r>
              <a:rPr kumimoji="0" lang="en-US" sz="2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sym typeface="Wingdings 2" pitchFamily="18" charset="2"/>
              </a:rPr>
              <a:t> </a:t>
            </a:r>
            <a:r>
              <a:rPr kumimoji="0" lang="en-US" sz="2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sym typeface="Wingdings 2" pitchFamily="18" charset="2"/>
              </a:rPr>
              <a:t>xứng</a:t>
            </a:r>
            <a:r>
              <a:rPr kumimoji="0" lang="en-US" sz="2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sym typeface="Wingdings 2" pitchFamily="18" charset="2"/>
              </a:rPr>
              <a:t> </a:t>
            </a:r>
            <a:r>
              <a:rPr kumimoji="0" lang="en-US" sz="2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sym typeface="Wingdings 2" pitchFamily="18" charset="2"/>
              </a:rPr>
              <a:t>đáng</a:t>
            </a:r>
            <a:r>
              <a:rPr kumimoji="0" lang="en-US" sz="2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sym typeface="Wingdings 2" pitchFamily="18" charset="2"/>
              </a:rPr>
              <a:t> </a:t>
            </a:r>
            <a:r>
              <a:rPr kumimoji="0" lang="en-US" sz="2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sym typeface="Wingdings 2" pitchFamily="18" charset="2"/>
              </a:rPr>
              <a:t>với</a:t>
            </a:r>
            <a:r>
              <a:rPr kumimoji="0" lang="en-US" sz="2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sym typeface="Wingdings 2" pitchFamily="18" charset="2"/>
              </a:rPr>
              <a:t> </a:t>
            </a:r>
            <a:r>
              <a:rPr kumimoji="0" lang="en-US" sz="2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sym typeface="Wingdings 2" pitchFamily="18" charset="2"/>
              </a:rPr>
              <a:t>những</a:t>
            </a:r>
            <a:r>
              <a:rPr kumimoji="0" lang="en-US" sz="2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sym typeface="Wingdings 2" pitchFamily="18" charset="2"/>
              </a:rPr>
              <a:t> </a:t>
            </a:r>
            <a:r>
              <a:rPr kumimoji="0" lang="en-US" sz="2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sym typeface="Wingdings 2" pitchFamily="18" charset="2"/>
              </a:rPr>
              <a:t>tấm</a:t>
            </a:r>
            <a:r>
              <a:rPr kumimoji="0" lang="en-US" sz="2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sym typeface="Wingdings 2" pitchFamily="18" charset="2"/>
              </a:rPr>
              <a:t> </a:t>
            </a:r>
            <a:r>
              <a:rPr kumimoji="0" lang="en-US" sz="2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sym typeface="Wingdings 2" pitchFamily="18" charset="2"/>
              </a:rPr>
              <a:t>lòng</a:t>
            </a:r>
            <a:r>
              <a:rPr kumimoji="0" lang="en-US" sz="2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sym typeface="Wingdings 2" pitchFamily="18" charset="2"/>
              </a:rPr>
              <a:t>, </a:t>
            </a:r>
            <a:r>
              <a:rPr kumimoji="0" lang="en-US" sz="2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sym typeface="Wingdings 2" pitchFamily="18" charset="2"/>
              </a:rPr>
              <a:t>phụ</a:t>
            </a:r>
            <a:r>
              <a:rPr kumimoji="0" lang="en-US" sz="2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sym typeface="Wingdings 2" pitchFamily="18" charset="2"/>
              </a:rPr>
              <a:t> </a:t>
            </a:r>
            <a:r>
              <a:rPr kumimoji="0" lang="en-US" sz="2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sym typeface="Wingdings 2" pitchFamily="18" charset="2"/>
              </a:rPr>
              <a:t>tấm</a:t>
            </a:r>
            <a:r>
              <a:rPr kumimoji="0" lang="en-US" sz="2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sym typeface="Wingdings 2" pitchFamily="18" charset="2"/>
              </a:rPr>
              <a:t> </a:t>
            </a:r>
            <a:r>
              <a:rPr kumimoji="0" lang="en-US" sz="2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sym typeface="Wingdings 2" pitchFamily="18" charset="2"/>
              </a:rPr>
              <a:t>lòng</a:t>
            </a:r>
            <a:r>
              <a:rPr kumimoji="0" lang="en-US" sz="2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sym typeface="Wingdings 2" pitchFamily="18" charset="2"/>
              </a:rPr>
              <a:t> </a:t>
            </a:r>
            <a:r>
              <a:rPr kumimoji="0" lang="en-US" sz="2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sym typeface="Wingdings 2" pitchFamily="18" charset="2"/>
              </a:rPr>
              <a:t>cao</a:t>
            </a:r>
            <a:r>
              <a:rPr kumimoji="0" lang="en-US" sz="2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sym typeface="Wingdings 2" pitchFamily="18" charset="2"/>
              </a:rPr>
              <a:t> </a:t>
            </a:r>
            <a:r>
              <a:rPr kumimoji="0" lang="en-US" sz="2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sym typeface="Wingdings 2" pitchFamily="18" charset="2"/>
              </a:rPr>
              <a:t>đẹp</a:t>
            </a:r>
            <a:r>
              <a:rPr kumimoji="0" lang="en-US" sz="2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sym typeface="Wingdings 2" pitchFamily="18" charset="2"/>
              </a:rPr>
              <a:t> </a:t>
            </a:r>
            <a:r>
              <a:rPr kumimoji="0" lang="en-US" sz="2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sym typeface="Wingdings 2" pitchFamily="18" charset="2"/>
              </a:rPr>
              <a:t>của</a:t>
            </a:r>
            <a:r>
              <a:rPr kumimoji="0" lang="en-US" sz="2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sym typeface="Wingdings 2" pitchFamily="18" charset="2"/>
              </a:rPr>
              <a:t> </a:t>
            </a:r>
            <a:r>
              <a:rPr kumimoji="0" lang="en-US" sz="2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sym typeface="Wingdings 2" pitchFamily="18" charset="2"/>
              </a:rPr>
              <a:t>người</a:t>
            </a:r>
            <a:r>
              <a:rPr kumimoji="0" lang="en-US" sz="2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sym typeface="Wingdings 2" pitchFamily="18" charset="2"/>
              </a:rPr>
              <a:t> </a:t>
            </a:r>
            <a:r>
              <a:rPr kumimoji="0" lang="en-US" sz="2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sym typeface="Wingdings 2" pitchFamily="18" charset="2"/>
              </a:rPr>
              <a:t>khác</a:t>
            </a:r>
            <a:r>
              <a:rPr kumimoji="0" lang="en-US" sz="2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sym typeface="Wingdings 2" pitchFamily="18" charset="2"/>
              </a:rPr>
              <a:t> </a:t>
            </a:r>
            <a:r>
              <a:rPr kumimoji="0" lang="en-US" sz="2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sym typeface="Wingdings 2" pitchFamily="18" charset="2"/>
              </a:rPr>
              <a:t>là</a:t>
            </a:r>
            <a:r>
              <a:rPr kumimoji="0" lang="en-US" sz="2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sym typeface="Wingdings 2" pitchFamily="18" charset="2"/>
              </a:rPr>
              <a:t> </a:t>
            </a:r>
            <a:r>
              <a:rPr kumimoji="0" lang="en-US" sz="2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sym typeface="Wingdings 2" pitchFamily="18" charset="2"/>
              </a:rPr>
              <a:t>không</a:t>
            </a:r>
            <a:r>
              <a:rPr kumimoji="0" lang="en-US" sz="2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sym typeface="Wingdings 2" pitchFamily="18" charset="2"/>
              </a:rPr>
              <a:t> </a:t>
            </a:r>
            <a:r>
              <a:rPr kumimoji="0" lang="en-US" sz="2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sym typeface="Wingdings 2" pitchFamily="18" charset="2"/>
              </a:rPr>
              <a:t>thể</a:t>
            </a:r>
            <a:r>
              <a:rPr kumimoji="0" lang="en-US" sz="2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sym typeface="Wingdings 2" pitchFamily="18" charset="2"/>
              </a:rPr>
              <a:t> </a:t>
            </a:r>
            <a:r>
              <a:rPr kumimoji="0" lang="en-US" sz="2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sym typeface="Wingdings 2" pitchFamily="18" charset="2"/>
              </a:rPr>
              <a:t>tha</a:t>
            </a:r>
            <a:r>
              <a:rPr kumimoji="0" lang="en-US" sz="2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sym typeface="Wingdings 2" pitchFamily="18" charset="2"/>
              </a:rPr>
              <a:t> </a:t>
            </a:r>
            <a:r>
              <a:rPr kumimoji="0" lang="en-US" sz="2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sym typeface="Wingdings 2" pitchFamily="18" charset="2"/>
              </a:rPr>
              <a:t>thứ</a:t>
            </a:r>
            <a:r>
              <a:rPr kumimoji="0" lang="en-US" sz="2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sym typeface="Wingdings 2" pitchFamily="18" charset="2"/>
              </a:rPr>
              <a:t>.</a:t>
            </a:r>
          </a:p>
          <a:p>
            <a:pPr marL="571500" marR="0" lvl="0" indent="-571500" algn="just" defTabSz="914400" rtl="0" eaLnBrk="1" fontAlgn="base" latinLnBrk="0" hangingPunct="1">
              <a:lnSpc>
                <a:spcPct val="200000"/>
              </a:lnSpc>
              <a:spcBef>
                <a:spcPct val="0"/>
              </a:spcBef>
              <a:spcAft>
                <a:spcPct val="0"/>
              </a:spcAft>
              <a:buClrTx/>
              <a:buSzTx/>
              <a:buFont typeface="Wingdings" pitchFamily="2" charset="2"/>
              <a:buChar char="Ø"/>
              <a:tabLst/>
              <a:defRPr/>
            </a:pPr>
            <a:r>
              <a:rPr kumimoji="0" lang="en-US" sz="27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Wingdings 2" pitchFamily="18" charset="2"/>
              </a:rPr>
              <a:t>Bản</a:t>
            </a:r>
            <a:r>
              <a:rPr kumimoji="0" lang="en-US" sz="27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Wingdings 2" pitchFamily="18" charset="2"/>
              </a:rPr>
              <a:t> </a:t>
            </a:r>
            <a:r>
              <a:rPr kumimoji="0" lang="en-US" sz="27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Wingdings 2" pitchFamily="18" charset="2"/>
              </a:rPr>
              <a:t>thân</a:t>
            </a:r>
            <a:r>
              <a:rPr kumimoji="0" lang="en-US" sz="27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Wingdings 2" pitchFamily="18" charset="2"/>
              </a:rPr>
              <a:t> </a:t>
            </a:r>
            <a:r>
              <a:rPr kumimoji="0" lang="en-US" sz="27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Wingdings 2" pitchFamily="18" charset="2"/>
              </a:rPr>
              <a:t>Huấn</a:t>
            </a:r>
            <a:r>
              <a:rPr kumimoji="0" lang="en-US" sz="27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Wingdings 2" pitchFamily="18" charset="2"/>
              </a:rPr>
              <a:t> Cao </a:t>
            </a:r>
            <a:r>
              <a:rPr kumimoji="0" lang="en-US" sz="27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Wingdings 2" pitchFamily="18" charset="2"/>
              </a:rPr>
              <a:t>là</a:t>
            </a:r>
            <a:r>
              <a:rPr kumimoji="0" lang="en-US" sz="27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Wingdings 2" pitchFamily="18" charset="2"/>
              </a:rPr>
              <a:t> </a:t>
            </a:r>
            <a:r>
              <a:rPr kumimoji="0" lang="en-US" sz="27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Wingdings 2" pitchFamily="18" charset="2"/>
              </a:rPr>
              <a:t>một</a:t>
            </a:r>
            <a:r>
              <a:rPr kumimoji="0" lang="en-US" sz="27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Wingdings 2" pitchFamily="18" charset="2"/>
              </a:rPr>
              <a:t> </a:t>
            </a:r>
            <a:r>
              <a:rPr kumimoji="0" lang="en-US" sz="27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Wingdings 2" pitchFamily="18" charset="2"/>
              </a:rPr>
              <a:t>thiên</a:t>
            </a:r>
            <a:r>
              <a:rPr kumimoji="0" lang="en-US" sz="27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Wingdings 2" pitchFamily="18" charset="2"/>
              </a:rPr>
              <a:t> </a:t>
            </a:r>
            <a:r>
              <a:rPr kumimoji="0" lang="en-US" sz="27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Wingdings 2" pitchFamily="18" charset="2"/>
              </a:rPr>
              <a:t>lương</a:t>
            </a:r>
            <a:r>
              <a:rPr kumimoji="0" lang="en-US" sz="27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Wingdings 2" pitchFamily="18" charset="2"/>
              </a:rPr>
              <a:t> </a:t>
            </a:r>
            <a:r>
              <a:rPr kumimoji="0" lang="en-US" sz="27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Wingdings 2" pitchFamily="18" charset="2"/>
              </a:rPr>
              <a:t>tự</a:t>
            </a:r>
            <a:r>
              <a:rPr kumimoji="0" lang="en-US" sz="27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Wingdings 2" pitchFamily="18" charset="2"/>
              </a:rPr>
              <a:t> </a:t>
            </a:r>
            <a:r>
              <a:rPr kumimoji="0" lang="en-US" sz="27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Wingdings 2" pitchFamily="18" charset="2"/>
              </a:rPr>
              <a:t>tỏa</a:t>
            </a:r>
            <a:r>
              <a:rPr kumimoji="0" lang="en-US" sz="27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Wingdings 2" pitchFamily="18" charset="2"/>
              </a:rPr>
              <a:t> </a:t>
            </a:r>
            <a:r>
              <a:rPr kumimoji="0" lang="en-US" sz="27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Wingdings 2" pitchFamily="18" charset="2"/>
              </a:rPr>
              <a:t>sáng</a:t>
            </a:r>
            <a:r>
              <a:rPr kumimoji="0" lang="en-US" sz="27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Wingdings 2" pitchFamily="18" charset="2"/>
              </a:rPr>
              <a:t>.</a:t>
            </a:r>
          </a:p>
        </p:txBody>
      </p:sp>
    </p:spTree>
    <p:extLst>
      <p:ext uri="{BB962C8B-B14F-4D97-AF65-F5344CB8AC3E}">
        <p14:creationId xmlns:p14="http://schemas.microsoft.com/office/powerpoint/2010/main" val="2338406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wheel(1)">
                                      <p:cBhvr>
                                        <p:cTn id="7" dur="2000"/>
                                        <p:tgtEl>
                                          <p:spTgt spid="4403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p:cTn id="12"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slide(fromBottom)">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slide(fromBottom)">
                                      <p:cBhvr>
                                        <p:cTn id="25"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304800" y="134007"/>
            <a:ext cx="11480800" cy="639763"/>
          </a:xfrm>
        </p:spPr>
        <p:txBody>
          <a:bodyPr lIns="0" tIns="0" rIns="0" bIns="0">
            <a:noAutofit/>
          </a:bodyPr>
          <a:lstStyle/>
          <a:p>
            <a:pPr eaLnBrk="1" fontAlgn="auto" hangingPunct="1">
              <a:spcAft>
                <a:spcPts val="0"/>
              </a:spcAft>
              <a:defRPr/>
            </a:pPr>
            <a:r>
              <a:rPr lang="en-US" sz="3200" b="1" i="1" dirty="0">
                <a:solidFill>
                  <a:srgbClr val="FF0000"/>
                </a:solidFill>
                <a:effectLst/>
                <a:latin typeface="Times New Roman" pitchFamily="18" charset="0"/>
                <a:cs typeface="Times New Roman" pitchFamily="18" charset="0"/>
              </a:rPr>
              <a:t>c. </a:t>
            </a:r>
            <a:r>
              <a:rPr lang="en-US" sz="3200" b="1" i="1" dirty="0" err="1">
                <a:solidFill>
                  <a:srgbClr val="FF0000"/>
                </a:solidFill>
                <a:effectLst/>
                <a:latin typeface="Times New Roman" pitchFamily="18" charset="0"/>
                <a:cs typeface="Times New Roman" pitchFamily="18" charset="0"/>
              </a:rPr>
              <a:t>Huấn</a:t>
            </a:r>
            <a:r>
              <a:rPr lang="en-US" sz="3200" b="1" i="1" dirty="0">
                <a:solidFill>
                  <a:srgbClr val="FF0000"/>
                </a:solidFill>
                <a:effectLst/>
                <a:latin typeface="Times New Roman" pitchFamily="18" charset="0"/>
                <a:cs typeface="Times New Roman" pitchFamily="18" charset="0"/>
              </a:rPr>
              <a:t> Cao – </a:t>
            </a:r>
            <a:r>
              <a:rPr lang="en-US" sz="3200" b="1" i="1" dirty="0" err="1">
                <a:solidFill>
                  <a:srgbClr val="FF0000"/>
                </a:solidFill>
                <a:effectLst/>
                <a:latin typeface="Times New Roman" pitchFamily="18" charset="0"/>
                <a:cs typeface="Times New Roman" pitchFamily="18" charset="0"/>
              </a:rPr>
              <a:t>thiên</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lương</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trong</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sáng</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cao</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cả</a:t>
            </a:r>
            <a:r>
              <a:rPr lang="en-US" sz="3200" b="1" i="1" dirty="0">
                <a:solidFill>
                  <a:srgbClr val="FF0000"/>
                </a:solidFill>
                <a:effectLst/>
                <a:latin typeface="Times New Roman" pitchFamily="18" charset="0"/>
                <a:cs typeface="Times New Roman" pitchFamily="18" charset="0"/>
              </a:rPr>
              <a:t> </a:t>
            </a:r>
          </a:p>
        </p:txBody>
      </p:sp>
      <p:sp>
        <p:nvSpPr>
          <p:cNvPr id="8" name="Content Placeholder 2"/>
          <p:cNvSpPr>
            <a:spLocks noGrp="1"/>
          </p:cNvSpPr>
          <p:nvPr>
            <p:ph idx="1"/>
          </p:nvPr>
        </p:nvSpPr>
        <p:spPr>
          <a:xfrm>
            <a:off x="299550" y="780361"/>
            <a:ext cx="10515595" cy="607005"/>
          </a:xfrm>
        </p:spPr>
        <p:txBody>
          <a:bodyPr/>
          <a:lstStyle/>
          <a:p>
            <a:pPr algn="just">
              <a:buFont typeface="Wingdings" pitchFamily="2" charset="2"/>
              <a:buChar char="v"/>
              <a:defRPr/>
            </a:pPr>
            <a:r>
              <a:rPr lang="en-US" sz="2800" b="1" i="1" dirty="0" err="1">
                <a:solidFill>
                  <a:srgbClr val="0070C0"/>
                </a:solidFill>
                <a:latin typeface="Times New Roman" pitchFamily="18" charset="0"/>
                <a:cs typeface="Times New Roman" pitchFamily="18" charset="0"/>
              </a:rPr>
              <a:t>Huấn</a:t>
            </a:r>
            <a:r>
              <a:rPr lang="en-US" sz="2800" b="1" i="1" dirty="0">
                <a:solidFill>
                  <a:srgbClr val="0070C0"/>
                </a:solidFill>
                <a:latin typeface="Times New Roman" pitchFamily="18" charset="0"/>
                <a:cs typeface="Times New Roman" pitchFamily="18" charset="0"/>
              </a:rPr>
              <a:t> Cao </a:t>
            </a:r>
            <a:r>
              <a:rPr lang="en-US" sz="2800" b="1" i="1" dirty="0" err="1">
                <a:solidFill>
                  <a:srgbClr val="0070C0"/>
                </a:solidFill>
                <a:latin typeface="Times New Roman" pitchFamily="18" charset="0"/>
                <a:cs typeface="Times New Roman" pitchFamily="18" charset="0"/>
              </a:rPr>
              <a:t>đã</a:t>
            </a:r>
            <a:r>
              <a:rPr lang="en-US" sz="2800" b="1" i="1" dirty="0">
                <a:solidFill>
                  <a:srgbClr val="0070C0"/>
                </a:solidFill>
                <a:latin typeface="Times New Roman" pitchFamily="18" charset="0"/>
                <a:cs typeface="Times New Roman" pitchFamily="18" charset="0"/>
              </a:rPr>
              <a:t> </a:t>
            </a:r>
            <a:r>
              <a:rPr lang="en-US" sz="2800" b="1" i="1" dirty="0" err="1">
                <a:solidFill>
                  <a:srgbClr val="0070C0"/>
                </a:solidFill>
                <a:latin typeface="Times New Roman" pitchFamily="18" charset="0"/>
                <a:cs typeface="Times New Roman" pitchFamily="18" charset="0"/>
              </a:rPr>
              <a:t>thắp</a:t>
            </a:r>
            <a:r>
              <a:rPr lang="en-US" sz="2800" b="1" i="1" dirty="0">
                <a:solidFill>
                  <a:srgbClr val="0070C0"/>
                </a:solidFill>
                <a:latin typeface="Times New Roman" pitchFamily="18" charset="0"/>
                <a:cs typeface="Times New Roman" pitchFamily="18" charset="0"/>
              </a:rPr>
              <a:t> </a:t>
            </a:r>
            <a:r>
              <a:rPr lang="en-US" sz="2800" b="1" i="1" dirty="0" err="1">
                <a:solidFill>
                  <a:srgbClr val="0070C0"/>
                </a:solidFill>
                <a:latin typeface="Times New Roman" pitchFamily="18" charset="0"/>
                <a:cs typeface="Times New Roman" pitchFamily="18" charset="0"/>
              </a:rPr>
              <a:t>sáng</a:t>
            </a:r>
            <a:r>
              <a:rPr lang="en-US" sz="2800" b="1" i="1" dirty="0">
                <a:solidFill>
                  <a:srgbClr val="0070C0"/>
                </a:solidFill>
                <a:latin typeface="Times New Roman" pitchFamily="18" charset="0"/>
                <a:cs typeface="Times New Roman" pitchFamily="18" charset="0"/>
              </a:rPr>
              <a:t> </a:t>
            </a:r>
            <a:r>
              <a:rPr lang="en-US" sz="2800" b="1" i="1" dirty="0" err="1">
                <a:solidFill>
                  <a:srgbClr val="0070C0"/>
                </a:solidFill>
                <a:latin typeface="Times New Roman" pitchFamily="18" charset="0"/>
                <a:cs typeface="Times New Roman" pitchFamily="18" charset="0"/>
              </a:rPr>
              <a:t>thiên</a:t>
            </a:r>
            <a:r>
              <a:rPr lang="en-US" sz="2800" b="1" i="1" dirty="0">
                <a:solidFill>
                  <a:srgbClr val="0070C0"/>
                </a:solidFill>
                <a:latin typeface="Times New Roman" pitchFamily="18" charset="0"/>
                <a:cs typeface="Times New Roman" pitchFamily="18" charset="0"/>
              </a:rPr>
              <a:t> </a:t>
            </a:r>
            <a:r>
              <a:rPr lang="en-US" sz="2800" b="1" i="1" dirty="0" err="1">
                <a:solidFill>
                  <a:srgbClr val="0070C0"/>
                </a:solidFill>
                <a:latin typeface="Times New Roman" pitchFamily="18" charset="0"/>
                <a:cs typeface="Times New Roman" pitchFamily="18" charset="0"/>
              </a:rPr>
              <a:t>lương</a:t>
            </a:r>
            <a:r>
              <a:rPr lang="en-US" sz="2800" b="1" i="1" dirty="0">
                <a:solidFill>
                  <a:srgbClr val="0070C0"/>
                </a:solidFill>
                <a:latin typeface="Times New Roman" pitchFamily="18" charset="0"/>
                <a:cs typeface="Times New Roman" pitchFamily="18" charset="0"/>
              </a:rPr>
              <a:t> </a:t>
            </a:r>
            <a:r>
              <a:rPr lang="en-US" sz="2800" b="1" i="1" dirty="0" err="1">
                <a:solidFill>
                  <a:srgbClr val="0070C0"/>
                </a:solidFill>
                <a:latin typeface="Times New Roman" pitchFamily="18" charset="0"/>
                <a:cs typeface="Times New Roman" pitchFamily="18" charset="0"/>
              </a:rPr>
              <a:t>trong</a:t>
            </a:r>
            <a:r>
              <a:rPr lang="en-US" sz="2800" b="1" i="1" dirty="0">
                <a:solidFill>
                  <a:srgbClr val="0070C0"/>
                </a:solidFill>
                <a:latin typeface="Times New Roman" pitchFamily="18" charset="0"/>
                <a:cs typeface="Times New Roman" pitchFamily="18" charset="0"/>
              </a:rPr>
              <a:t> </a:t>
            </a:r>
            <a:r>
              <a:rPr lang="en-US" sz="2800" b="1" i="1" dirty="0" err="1">
                <a:solidFill>
                  <a:srgbClr val="0070C0"/>
                </a:solidFill>
                <a:latin typeface="Times New Roman" pitchFamily="18" charset="0"/>
                <a:cs typeface="Times New Roman" pitchFamily="18" charset="0"/>
              </a:rPr>
              <a:t>lòng</a:t>
            </a:r>
            <a:r>
              <a:rPr lang="en-US" sz="2800" b="1" i="1" dirty="0">
                <a:solidFill>
                  <a:srgbClr val="0070C0"/>
                </a:solidFill>
                <a:latin typeface="Times New Roman" pitchFamily="18" charset="0"/>
                <a:cs typeface="Times New Roman" pitchFamily="18" charset="0"/>
              </a:rPr>
              <a:t> </a:t>
            </a:r>
            <a:r>
              <a:rPr lang="en-US" sz="2800" b="1" i="1" dirty="0" err="1">
                <a:solidFill>
                  <a:srgbClr val="0070C0"/>
                </a:solidFill>
                <a:latin typeface="Times New Roman" pitchFamily="18" charset="0"/>
                <a:cs typeface="Times New Roman" pitchFamily="18" charset="0"/>
              </a:rPr>
              <a:t>người</a:t>
            </a:r>
            <a:r>
              <a:rPr lang="en-US" sz="2800" b="1" i="1" dirty="0">
                <a:solidFill>
                  <a:srgbClr val="0070C0"/>
                </a:solidFill>
                <a:latin typeface="Times New Roman" pitchFamily="18" charset="0"/>
                <a:cs typeface="Times New Roman" pitchFamily="18" charset="0"/>
              </a:rPr>
              <a:t> </a:t>
            </a:r>
            <a:r>
              <a:rPr lang="en-US" sz="2800" b="1" i="1" dirty="0" err="1">
                <a:solidFill>
                  <a:srgbClr val="0070C0"/>
                </a:solidFill>
                <a:latin typeface="Times New Roman" pitchFamily="18" charset="0"/>
                <a:cs typeface="Times New Roman" pitchFamily="18" charset="0"/>
              </a:rPr>
              <a:t>khác</a:t>
            </a:r>
            <a:r>
              <a:rPr lang="en-US" sz="2800" b="1" i="1" dirty="0">
                <a:solidFill>
                  <a:srgbClr val="0070C0"/>
                </a:solidFill>
                <a:latin typeface="Times New Roman" pitchFamily="18" charset="0"/>
                <a:cs typeface="Times New Roman" pitchFamily="18" charset="0"/>
              </a:rPr>
              <a:t>:</a:t>
            </a:r>
          </a:p>
        </p:txBody>
      </p:sp>
      <p:sp>
        <p:nvSpPr>
          <p:cNvPr id="9" name="Content Placeholder 2"/>
          <p:cNvSpPr txBox="1">
            <a:spLocks/>
          </p:cNvSpPr>
          <p:nvPr/>
        </p:nvSpPr>
        <p:spPr bwMode="auto">
          <a:xfrm>
            <a:off x="366106" y="1308550"/>
            <a:ext cx="7642777"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550" marR="0" lvl="1" indent="0" algn="just" defTabSz="914400" rtl="0" eaLnBrk="0" fontAlgn="base" latinLnBrk="0" hangingPunct="0">
              <a:lnSpc>
                <a:spcPct val="150000"/>
              </a:lnSpc>
              <a:spcBef>
                <a:spcPts val="600"/>
              </a:spcBef>
              <a:spcAft>
                <a:spcPct val="0"/>
              </a:spcAft>
              <a:buClr>
                <a:srgbClr val="3891A7"/>
              </a:buClr>
              <a:buSzPct val="80000"/>
              <a:buFont typeface="Verdana" pitchFamily="34" charset="0"/>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Lời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khuyên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dành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cho</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Quản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ngục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trong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cảnh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cho</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chữ</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Thay</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đổi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chỗ</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ở,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bỏ</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nghề</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giữ</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thiên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lương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cho</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lành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vững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vì</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có</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thiên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lương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rồi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mới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thưởng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thức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được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cái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đẹp</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a:t>
            </a:r>
          </a:p>
          <a:p>
            <a:pPr marL="82550" marR="0" lvl="1" indent="0" algn="just" defTabSz="914400" rtl="0" eaLnBrk="0" fontAlgn="base" latinLnBrk="0" hangingPunct="0">
              <a:lnSpc>
                <a:spcPct val="150000"/>
              </a:lnSpc>
              <a:spcBef>
                <a:spcPts val="600"/>
              </a:spcBef>
              <a:spcAft>
                <a:spcPct val="0"/>
              </a:spcAft>
              <a:buClr>
                <a:srgbClr val="3891A7"/>
              </a:buClr>
              <a:buSzPct val="80000"/>
              <a:buFont typeface="Verdana" pitchFamily="34" charset="0"/>
              <a:buNone/>
              <a:tabLst/>
              <a:defRPr/>
            </a:pP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endParaRPr>
          </a:p>
          <a:p>
            <a:pPr marL="82550" marR="0" lvl="1" indent="0" algn="just" defTabSz="914400" rtl="0" eaLnBrk="0" fontAlgn="base" latinLnBrk="0" hangingPunct="0">
              <a:lnSpc>
                <a:spcPct val="150000"/>
              </a:lnSpc>
              <a:spcBef>
                <a:spcPts val="600"/>
              </a:spcBef>
              <a:spcAft>
                <a:spcPct val="0"/>
              </a:spcAft>
              <a:buClr>
                <a:srgbClr val="3891A7"/>
              </a:buClr>
              <a:buSzPct val="80000"/>
              <a:buFont typeface="Verdana" pitchFamily="34" charset="0"/>
              <a:buNone/>
              <a:tabLst/>
              <a:defRPr/>
            </a:pP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endParaRPr>
          </a:p>
          <a:p>
            <a:pPr marL="82550" marR="0" lvl="1" indent="0" algn="just" defTabSz="914400" rtl="0" eaLnBrk="0" fontAlgn="base" latinLnBrk="0" hangingPunct="0">
              <a:lnSpc>
                <a:spcPct val="150000"/>
              </a:lnSpc>
              <a:spcBef>
                <a:spcPts val="600"/>
              </a:spcBef>
              <a:spcAft>
                <a:spcPct val="0"/>
              </a:spcAft>
              <a:buClr>
                <a:srgbClr val="3891A7"/>
              </a:buClr>
              <a:buSzPct val="80000"/>
              <a:buFont typeface="Verdana" pitchFamily="34" charset="0"/>
              <a:buNone/>
              <a:tabLst/>
              <a:defRPr/>
            </a:pP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endParaRPr>
          </a:p>
          <a:p>
            <a:pPr marL="82550" marR="0" lvl="0" indent="0" algn="just" defTabSz="914400" rtl="0" eaLnBrk="0" fontAlgn="base" latinLnBrk="0" hangingPunct="0">
              <a:lnSpc>
                <a:spcPct val="150000"/>
              </a:lnSpc>
              <a:spcBef>
                <a:spcPts val="600"/>
              </a:spcBef>
              <a:spcAft>
                <a:spcPct val="0"/>
              </a:spcAft>
              <a:buClr>
                <a:srgbClr val="3891A7"/>
              </a:buClr>
              <a:buSzPct val="80000"/>
              <a:buFont typeface="Wingdings 2" pitchFamily="18" charset="2"/>
              <a:buNone/>
              <a:tabLst/>
              <a:defRPr/>
            </a:pPr>
            <a:endParaRPr kumimoji="0" lang="en-US" sz="28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10" name="Picture 2" descr="Top 10 Bài văn phân tích nhân vật Huấn Cao trong &quot;Chữ người tử tù&quot; của  Nguyễn Tuân - Toplist.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1594" y="1545020"/>
            <a:ext cx="3685454" cy="5094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739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p:cTn id="12"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1000"/>
                                        <p:tgtEl>
                                          <p:spTgt spid="9">
                                            <p:txEl>
                                              <p:pRg st="0" end="0"/>
                                            </p:txEl>
                                          </p:spTgt>
                                        </p:tgtEl>
                                      </p:cBhvr>
                                    </p:animEffect>
                                    <p:anim calcmode="lin" valueType="num">
                                      <p:cBhvr>
                                        <p:cTn id="21"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304800" y="134007"/>
            <a:ext cx="11480800" cy="639763"/>
          </a:xfrm>
        </p:spPr>
        <p:txBody>
          <a:bodyPr lIns="0" tIns="0" rIns="0" bIns="0">
            <a:noAutofit/>
          </a:bodyPr>
          <a:lstStyle/>
          <a:p>
            <a:pPr eaLnBrk="1" fontAlgn="auto" hangingPunct="1">
              <a:spcAft>
                <a:spcPts val="0"/>
              </a:spcAft>
              <a:defRPr/>
            </a:pPr>
            <a:r>
              <a:rPr lang="en-US" sz="3200" b="1" i="1" dirty="0">
                <a:solidFill>
                  <a:srgbClr val="FF0000"/>
                </a:solidFill>
                <a:effectLst/>
                <a:latin typeface="Times New Roman" pitchFamily="18" charset="0"/>
                <a:cs typeface="Times New Roman" pitchFamily="18" charset="0"/>
              </a:rPr>
              <a:t>c. </a:t>
            </a:r>
            <a:r>
              <a:rPr lang="en-US" sz="3200" b="1" i="1" dirty="0" err="1">
                <a:solidFill>
                  <a:srgbClr val="FF0000"/>
                </a:solidFill>
                <a:effectLst/>
                <a:latin typeface="Times New Roman" pitchFamily="18" charset="0"/>
                <a:cs typeface="Times New Roman" pitchFamily="18" charset="0"/>
              </a:rPr>
              <a:t>Huấn</a:t>
            </a:r>
            <a:r>
              <a:rPr lang="en-US" sz="3200" b="1" i="1" dirty="0">
                <a:solidFill>
                  <a:srgbClr val="FF0000"/>
                </a:solidFill>
                <a:effectLst/>
                <a:latin typeface="Times New Roman" pitchFamily="18" charset="0"/>
                <a:cs typeface="Times New Roman" pitchFamily="18" charset="0"/>
              </a:rPr>
              <a:t> Cao – </a:t>
            </a:r>
            <a:r>
              <a:rPr lang="en-US" sz="3200" b="1" i="1" dirty="0" err="1">
                <a:solidFill>
                  <a:srgbClr val="FF0000"/>
                </a:solidFill>
                <a:effectLst/>
                <a:latin typeface="Times New Roman" pitchFamily="18" charset="0"/>
                <a:cs typeface="Times New Roman" pitchFamily="18" charset="0"/>
              </a:rPr>
              <a:t>thiên</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lương</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trong</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sáng</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cao</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cả</a:t>
            </a:r>
            <a:r>
              <a:rPr lang="en-US" sz="3200" b="1" i="1" dirty="0">
                <a:solidFill>
                  <a:srgbClr val="FF0000"/>
                </a:solidFill>
                <a:effectLst/>
                <a:latin typeface="Times New Roman" pitchFamily="18" charset="0"/>
                <a:cs typeface="Times New Roman" pitchFamily="18" charset="0"/>
              </a:rPr>
              <a:t> </a:t>
            </a:r>
          </a:p>
        </p:txBody>
      </p:sp>
      <p:sp>
        <p:nvSpPr>
          <p:cNvPr id="8" name="Content Placeholder 2"/>
          <p:cNvSpPr>
            <a:spLocks noGrp="1"/>
          </p:cNvSpPr>
          <p:nvPr>
            <p:ph idx="1"/>
          </p:nvPr>
        </p:nvSpPr>
        <p:spPr>
          <a:xfrm>
            <a:off x="299550" y="780361"/>
            <a:ext cx="10515595" cy="607005"/>
          </a:xfrm>
        </p:spPr>
        <p:txBody>
          <a:bodyPr/>
          <a:lstStyle/>
          <a:p>
            <a:pPr algn="just">
              <a:buFont typeface="Wingdings" pitchFamily="2" charset="2"/>
              <a:buChar char="v"/>
              <a:defRPr/>
            </a:pPr>
            <a:r>
              <a:rPr lang="en-US" sz="2800" b="1" i="1" dirty="0" err="1">
                <a:solidFill>
                  <a:srgbClr val="0070C0"/>
                </a:solidFill>
                <a:latin typeface="Times New Roman" pitchFamily="18" charset="0"/>
                <a:cs typeface="Times New Roman" pitchFamily="18" charset="0"/>
              </a:rPr>
              <a:t>Huấn</a:t>
            </a:r>
            <a:r>
              <a:rPr lang="en-US" sz="2800" b="1" i="1" dirty="0">
                <a:solidFill>
                  <a:srgbClr val="0070C0"/>
                </a:solidFill>
                <a:latin typeface="Times New Roman" pitchFamily="18" charset="0"/>
                <a:cs typeface="Times New Roman" pitchFamily="18" charset="0"/>
              </a:rPr>
              <a:t> Cao </a:t>
            </a:r>
            <a:r>
              <a:rPr lang="en-US" sz="2800" b="1" i="1" dirty="0" err="1">
                <a:solidFill>
                  <a:srgbClr val="0070C0"/>
                </a:solidFill>
                <a:latin typeface="Times New Roman" pitchFamily="18" charset="0"/>
                <a:cs typeface="Times New Roman" pitchFamily="18" charset="0"/>
              </a:rPr>
              <a:t>đã</a:t>
            </a:r>
            <a:r>
              <a:rPr lang="en-US" sz="2800" b="1" i="1" dirty="0">
                <a:solidFill>
                  <a:srgbClr val="0070C0"/>
                </a:solidFill>
                <a:latin typeface="Times New Roman" pitchFamily="18" charset="0"/>
                <a:cs typeface="Times New Roman" pitchFamily="18" charset="0"/>
              </a:rPr>
              <a:t> </a:t>
            </a:r>
            <a:r>
              <a:rPr lang="en-US" sz="2800" b="1" i="1" dirty="0" err="1">
                <a:solidFill>
                  <a:srgbClr val="0070C0"/>
                </a:solidFill>
                <a:latin typeface="Times New Roman" pitchFamily="18" charset="0"/>
                <a:cs typeface="Times New Roman" pitchFamily="18" charset="0"/>
              </a:rPr>
              <a:t>thắp</a:t>
            </a:r>
            <a:r>
              <a:rPr lang="en-US" sz="2800" b="1" i="1" dirty="0">
                <a:solidFill>
                  <a:srgbClr val="0070C0"/>
                </a:solidFill>
                <a:latin typeface="Times New Roman" pitchFamily="18" charset="0"/>
                <a:cs typeface="Times New Roman" pitchFamily="18" charset="0"/>
              </a:rPr>
              <a:t> </a:t>
            </a:r>
            <a:r>
              <a:rPr lang="en-US" sz="2800" b="1" i="1" dirty="0" err="1">
                <a:solidFill>
                  <a:srgbClr val="0070C0"/>
                </a:solidFill>
                <a:latin typeface="Times New Roman" pitchFamily="18" charset="0"/>
                <a:cs typeface="Times New Roman" pitchFamily="18" charset="0"/>
              </a:rPr>
              <a:t>sáng</a:t>
            </a:r>
            <a:r>
              <a:rPr lang="en-US" sz="2800" b="1" i="1" dirty="0">
                <a:solidFill>
                  <a:srgbClr val="0070C0"/>
                </a:solidFill>
                <a:latin typeface="Times New Roman" pitchFamily="18" charset="0"/>
                <a:cs typeface="Times New Roman" pitchFamily="18" charset="0"/>
              </a:rPr>
              <a:t> </a:t>
            </a:r>
            <a:r>
              <a:rPr lang="en-US" sz="2800" b="1" i="1" dirty="0" err="1">
                <a:solidFill>
                  <a:srgbClr val="0070C0"/>
                </a:solidFill>
                <a:latin typeface="Times New Roman" pitchFamily="18" charset="0"/>
                <a:cs typeface="Times New Roman" pitchFamily="18" charset="0"/>
              </a:rPr>
              <a:t>thiên</a:t>
            </a:r>
            <a:r>
              <a:rPr lang="en-US" sz="2800" b="1" i="1" dirty="0">
                <a:solidFill>
                  <a:srgbClr val="0070C0"/>
                </a:solidFill>
                <a:latin typeface="Times New Roman" pitchFamily="18" charset="0"/>
                <a:cs typeface="Times New Roman" pitchFamily="18" charset="0"/>
              </a:rPr>
              <a:t> </a:t>
            </a:r>
            <a:r>
              <a:rPr lang="en-US" sz="2800" b="1" i="1" dirty="0" err="1">
                <a:solidFill>
                  <a:srgbClr val="0070C0"/>
                </a:solidFill>
                <a:latin typeface="Times New Roman" pitchFamily="18" charset="0"/>
                <a:cs typeface="Times New Roman" pitchFamily="18" charset="0"/>
              </a:rPr>
              <a:t>lương</a:t>
            </a:r>
            <a:r>
              <a:rPr lang="en-US" sz="2800" b="1" i="1" dirty="0">
                <a:solidFill>
                  <a:srgbClr val="0070C0"/>
                </a:solidFill>
                <a:latin typeface="Times New Roman" pitchFamily="18" charset="0"/>
                <a:cs typeface="Times New Roman" pitchFamily="18" charset="0"/>
              </a:rPr>
              <a:t> </a:t>
            </a:r>
            <a:r>
              <a:rPr lang="en-US" sz="2800" b="1" i="1" dirty="0" err="1">
                <a:solidFill>
                  <a:srgbClr val="0070C0"/>
                </a:solidFill>
                <a:latin typeface="Times New Roman" pitchFamily="18" charset="0"/>
                <a:cs typeface="Times New Roman" pitchFamily="18" charset="0"/>
              </a:rPr>
              <a:t>trong</a:t>
            </a:r>
            <a:r>
              <a:rPr lang="en-US" sz="2800" b="1" i="1" dirty="0">
                <a:solidFill>
                  <a:srgbClr val="0070C0"/>
                </a:solidFill>
                <a:latin typeface="Times New Roman" pitchFamily="18" charset="0"/>
                <a:cs typeface="Times New Roman" pitchFamily="18" charset="0"/>
              </a:rPr>
              <a:t> </a:t>
            </a:r>
            <a:r>
              <a:rPr lang="en-US" sz="2800" b="1" i="1" dirty="0" err="1">
                <a:solidFill>
                  <a:srgbClr val="0070C0"/>
                </a:solidFill>
                <a:latin typeface="Times New Roman" pitchFamily="18" charset="0"/>
                <a:cs typeface="Times New Roman" pitchFamily="18" charset="0"/>
              </a:rPr>
              <a:t>lòng</a:t>
            </a:r>
            <a:r>
              <a:rPr lang="en-US" sz="2800" b="1" i="1" dirty="0">
                <a:solidFill>
                  <a:srgbClr val="0070C0"/>
                </a:solidFill>
                <a:latin typeface="Times New Roman" pitchFamily="18" charset="0"/>
                <a:cs typeface="Times New Roman" pitchFamily="18" charset="0"/>
              </a:rPr>
              <a:t> </a:t>
            </a:r>
            <a:r>
              <a:rPr lang="en-US" sz="2800" b="1" i="1" dirty="0" err="1">
                <a:solidFill>
                  <a:srgbClr val="0070C0"/>
                </a:solidFill>
                <a:latin typeface="Times New Roman" pitchFamily="18" charset="0"/>
                <a:cs typeface="Times New Roman" pitchFamily="18" charset="0"/>
              </a:rPr>
              <a:t>người</a:t>
            </a:r>
            <a:r>
              <a:rPr lang="en-US" sz="2800" b="1" i="1" dirty="0">
                <a:solidFill>
                  <a:srgbClr val="0070C0"/>
                </a:solidFill>
                <a:latin typeface="Times New Roman" pitchFamily="18" charset="0"/>
                <a:cs typeface="Times New Roman" pitchFamily="18" charset="0"/>
              </a:rPr>
              <a:t> </a:t>
            </a:r>
            <a:r>
              <a:rPr lang="en-US" sz="2800" b="1" i="1" dirty="0" err="1">
                <a:solidFill>
                  <a:srgbClr val="0070C0"/>
                </a:solidFill>
                <a:latin typeface="Times New Roman" pitchFamily="18" charset="0"/>
                <a:cs typeface="Times New Roman" pitchFamily="18" charset="0"/>
              </a:rPr>
              <a:t>khác</a:t>
            </a:r>
            <a:r>
              <a:rPr lang="en-US" sz="2800" b="1" i="1" dirty="0">
                <a:solidFill>
                  <a:srgbClr val="0070C0"/>
                </a:solidFill>
                <a:latin typeface="Times New Roman" pitchFamily="18" charset="0"/>
                <a:cs typeface="Times New Roman" pitchFamily="18" charset="0"/>
              </a:rPr>
              <a:t>:</a:t>
            </a:r>
          </a:p>
        </p:txBody>
      </p:sp>
      <p:pic>
        <p:nvPicPr>
          <p:cNvPr id="10" name="Picture 2" descr="Top 10 Bài văn phân tích nhân vật Huấn Cao trong &quot;Chữ người tử tù&quot; của  Nguyễn Tuân - Toplist.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1594" y="1545020"/>
            <a:ext cx="3685454" cy="5094957"/>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bwMode="auto">
          <a:xfrm>
            <a:off x="609600" y="2195312"/>
            <a:ext cx="7178566" cy="355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365125" marR="0" lvl="0" indent="-282575" algn="just" defTabSz="914400" rtl="0" eaLnBrk="0" fontAlgn="base" latinLnBrk="0" hangingPunct="0">
              <a:lnSpc>
                <a:spcPct val="150000"/>
              </a:lnSpc>
              <a:spcBef>
                <a:spcPts val="600"/>
              </a:spcBef>
              <a:spcAft>
                <a:spcPct val="0"/>
              </a:spcAft>
              <a:buClr>
                <a:srgbClr val="3891A7"/>
              </a:buClr>
              <a:buSzPct val="80000"/>
              <a:buFont typeface="Wingdings" pitchFamily="2" charset="2"/>
              <a:buChar char="Ø"/>
              <a:tabLst/>
              <a:defRPr/>
            </a:pP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Huấn</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Cao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muốn</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Quản</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ngục</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là</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người</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có</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thiên</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lương</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bởi</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cái</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thiện</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là</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gốc</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của</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cái</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mĩ</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người</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muốn</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thưởng</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thức</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cái</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đẹp</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phải</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là</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người</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có</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tấm</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lòng</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có</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cái</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tâm</a:t>
            </a:r>
            <a:endPar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60247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473201" y="691067"/>
            <a:ext cx="10972800" cy="1143000"/>
          </a:xfrm>
        </p:spPr>
        <p:txBody>
          <a:bodyPr/>
          <a:lstStyle/>
          <a:p>
            <a:pPr eaLnBrk="1" fontAlgn="auto" hangingPunct="1">
              <a:spcAft>
                <a:spcPts val="0"/>
              </a:spcAft>
              <a:defRPr/>
            </a:pPr>
            <a:r>
              <a:rPr lang="en-US" sz="3600" b="1" i="1" dirty="0">
                <a:solidFill>
                  <a:srgbClr val="000099"/>
                </a:solidFill>
                <a:latin typeface="Times New Roman" pitchFamily="18" charset="0"/>
                <a:cs typeface="Times New Roman" pitchFamily="18" charset="0"/>
                <a:sym typeface="Wingdings" pitchFamily="2" charset="2"/>
              </a:rPr>
              <a:t></a:t>
            </a:r>
            <a:r>
              <a:rPr lang="en-US" sz="3600" b="1" i="1" dirty="0" err="1">
                <a:solidFill>
                  <a:srgbClr val="000099"/>
                </a:solidFill>
                <a:latin typeface="Times New Roman" pitchFamily="18" charset="0"/>
                <a:cs typeface="Times New Roman" pitchFamily="18" charset="0"/>
                <a:sym typeface="Wingdings" pitchFamily="2" charset="2"/>
              </a:rPr>
              <a:t>Đánh</a:t>
            </a:r>
            <a:r>
              <a:rPr lang="en-US" sz="3600" b="1" i="1" dirty="0">
                <a:solidFill>
                  <a:srgbClr val="000099"/>
                </a:solidFill>
                <a:latin typeface="Times New Roman" pitchFamily="18" charset="0"/>
                <a:cs typeface="Times New Roman" pitchFamily="18" charset="0"/>
                <a:sym typeface="Wingdings" pitchFamily="2" charset="2"/>
              </a:rPr>
              <a:t> </a:t>
            </a:r>
            <a:r>
              <a:rPr lang="en-US" sz="3600" b="1" i="1" dirty="0" err="1">
                <a:solidFill>
                  <a:srgbClr val="000099"/>
                </a:solidFill>
                <a:latin typeface="Times New Roman" pitchFamily="18" charset="0"/>
                <a:cs typeface="Times New Roman" pitchFamily="18" charset="0"/>
                <a:sym typeface="Wingdings" pitchFamily="2" charset="2"/>
              </a:rPr>
              <a:t>giá</a:t>
            </a:r>
            <a:r>
              <a:rPr lang="en-US" sz="3600" b="1" i="1" dirty="0">
                <a:solidFill>
                  <a:srgbClr val="000099"/>
                </a:solidFill>
                <a:latin typeface="Times New Roman" pitchFamily="18" charset="0"/>
                <a:cs typeface="Times New Roman" pitchFamily="18" charset="0"/>
                <a:sym typeface="Wingdings" pitchFamily="2" charset="2"/>
              </a:rPr>
              <a:t> </a:t>
            </a:r>
            <a:r>
              <a:rPr lang="en-US" sz="3600" b="1" i="1" dirty="0" err="1">
                <a:solidFill>
                  <a:srgbClr val="000099"/>
                </a:solidFill>
                <a:latin typeface="Times New Roman" pitchFamily="18" charset="0"/>
                <a:cs typeface="Times New Roman" pitchFamily="18" charset="0"/>
                <a:sym typeface="Wingdings" pitchFamily="2" charset="2"/>
              </a:rPr>
              <a:t>nhân</a:t>
            </a:r>
            <a:r>
              <a:rPr lang="en-US" sz="3600" b="1" i="1" dirty="0">
                <a:solidFill>
                  <a:srgbClr val="000099"/>
                </a:solidFill>
                <a:latin typeface="Times New Roman" pitchFamily="18" charset="0"/>
                <a:cs typeface="Times New Roman" pitchFamily="18" charset="0"/>
                <a:sym typeface="Wingdings" pitchFamily="2" charset="2"/>
              </a:rPr>
              <a:t> </a:t>
            </a:r>
            <a:r>
              <a:rPr lang="en-US" sz="3600" b="1" i="1" dirty="0" err="1">
                <a:solidFill>
                  <a:srgbClr val="000099"/>
                </a:solidFill>
                <a:latin typeface="Times New Roman" pitchFamily="18" charset="0"/>
                <a:cs typeface="Times New Roman" pitchFamily="18" charset="0"/>
                <a:sym typeface="Wingdings" pitchFamily="2" charset="2"/>
              </a:rPr>
              <a:t>vật</a:t>
            </a:r>
            <a:r>
              <a:rPr lang="en-US" sz="3600" b="1" i="1" dirty="0">
                <a:solidFill>
                  <a:srgbClr val="000099"/>
                </a:solidFill>
                <a:latin typeface="Times New Roman" pitchFamily="18" charset="0"/>
                <a:cs typeface="Times New Roman" pitchFamily="18" charset="0"/>
                <a:sym typeface="Wingdings" pitchFamily="2" charset="2"/>
              </a:rPr>
              <a:t> </a:t>
            </a:r>
            <a:r>
              <a:rPr lang="en-US" sz="3600" b="1" i="1" dirty="0" err="1">
                <a:solidFill>
                  <a:srgbClr val="000099"/>
                </a:solidFill>
                <a:latin typeface="Times New Roman" pitchFamily="18" charset="0"/>
                <a:cs typeface="Times New Roman" pitchFamily="18" charset="0"/>
                <a:sym typeface="Wingdings" pitchFamily="2" charset="2"/>
              </a:rPr>
              <a:t>Huấn</a:t>
            </a:r>
            <a:r>
              <a:rPr lang="en-US" sz="3600" b="1" i="1" dirty="0">
                <a:solidFill>
                  <a:srgbClr val="000099"/>
                </a:solidFill>
                <a:latin typeface="Times New Roman" pitchFamily="18" charset="0"/>
                <a:cs typeface="Times New Roman" pitchFamily="18" charset="0"/>
                <a:sym typeface="Wingdings" pitchFamily="2" charset="2"/>
              </a:rPr>
              <a:t> Cao   </a:t>
            </a:r>
          </a:p>
        </p:txBody>
      </p:sp>
      <p:sp>
        <p:nvSpPr>
          <p:cNvPr id="61443" name="Rectangle 3"/>
          <p:cNvSpPr>
            <a:spLocks noGrp="1" noChangeArrowheads="1"/>
          </p:cNvSpPr>
          <p:nvPr>
            <p:ph idx="1"/>
          </p:nvPr>
        </p:nvSpPr>
        <p:spPr>
          <a:xfrm>
            <a:off x="693683" y="2606576"/>
            <a:ext cx="10673255" cy="4191000"/>
          </a:xfrm>
        </p:spPr>
        <p:txBody>
          <a:bodyPr lIns="0" tIns="0" rIns="0" bIns="0"/>
          <a:lstStyle/>
          <a:p>
            <a:pPr algn="just" eaLnBrk="1" hangingPunct="1">
              <a:lnSpc>
                <a:spcPct val="150000"/>
              </a:lnSpc>
              <a:buFontTx/>
              <a:buNone/>
            </a:pPr>
            <a:r>
              <a:rPr lang="en-US"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Xây</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dựng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nhân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vật</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Huấn</a:t>
            </a:r>
            <a:r>
              <a:rPr lang="en-US" sz="2800" dirty="0">
                <a:solidFill>
                  <a:srgbClr val="002060"/>
                </a:solidFill>
                <a:latin typeface="Times New Roman" pitchFamily="18" charset="0"/>
                <a:cs typeface="Times New Roman" pitchFamily="18" charset="0"/>
              </a:rPr>
              <a:t> Cao </a:t>
            </a:r>
            <a:r>
              <a:rPr lang="en-US" sz="2800" dirty="0" err="1">
                <a:solidFill>
                  <a:srgbClr val="002060"/>
                </a:solidFill>
                <a:latin typeface="Times New Roman" pitchFamily="18" charset="0"/>
                <a:cs typeface="Times New Roman" pitchFamily="18" charset="0"/>
              </a:rPr>
              <a:t>Nguyễn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Tuân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đã</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dựa</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vào</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nguyên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mẫu</a:t>
            </a:r>
            <a:r>
              <a:rPr lang="en-US" sz="2800" dirty="0">
                <a:solidFill>
                  <a:srgbClr val="002060"/>
                </a:solidFill>
                <a:latin typeface="Times New Roman" pitchFamily="18" charset="0"/>
                <a:cs typeface="Times New Roman" pitchFamily="18" charset="0"/>
              </a:rPr>
              <a:t> con </a:t>
            </a:r>
            <a:r>
              <a:rPr lang="en-US" sz="2800" dirty="0" err="1">
                <a:solidFill>
                  <a:srgbClr val="002060"/>
                </a:solidFill>
                <a:latin typeface="Times New Roman" pitchFamily="18" charset="0"/>
                <a:cs typeface="Times New Roman" pitchFamily="18" charset="0"/>
              </a:rPr>
              <a:t>người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có</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thực</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trong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lịch</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sử</a:t>
            </a:r>
            <a:r>
              <a:rPr lang="en-US" sz="2800" dirty="0">
                <a:solidFill>
                  <a:srgbClr val="002060"/>
                </a:solidFill>
                <a:latin typeface="Times New Roman" pitchFamily="18" charset="0"/>
                <a:cs typeface="Times New Roman" pitchFamily="18" charset="0"/>
              </a:rPr>
              <a:t> - Cao </a:t>
            </a:r>
            <a:r>
              <a:rPr lang="en-US" sz="2800" dirty="0" err="1">
                <a:solidFill>
                  <a:srgbClr val="002060"/>
                </a:solidFill>
                <a:latin typeface="Times New Roman" pitchFamily="18" charset="0"/>
                <a:cs typeface="Times New Roman" pitchFamily="18" charset="0"/>
              </a:rPr>
              <a:t>Bá</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Quát</a:t>
            </a:r>
            <a:r>
              <a:rPr lang="en-US" sz="2800" dirty="0">
                <a:solidFill>
                  <a:srgbClr val="002060"/>
                </a:solidFill>
                <a:latin typeface="Times New Roman" pitchFamily="18" charset="0"/>
                <a:cs typeface="Times New Roman" pitchFamily="18" charset="0"/>
              </a:rPr>
              <a:t>. </a:t>
            </a:r>
          </a:p>
          <a:p>
            <a:pPr algn="just" eaLnBrk="1" hangingPunct="1">
              <a:lnSpc>
                <a:spcPct val="150000"/>
              </a:lnSpc>
              <a:buFontTx/>
              <a:buNone/>
            </a:pP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Huấn</a:t>
            </a:r>
            <a:r>
              <a:rPr lang="en-US" sz="2800" dirty="0">
                <a:solidFill>
                  <a:srgbClr val="002060"/>
                </a:solidFill>
                <a:latin typeface="Times New Roman" pitchFamily="18" charset="0"/>
                <a:cs typeface="Times New Roman" pitchFamily="18" charset="0"/>
              </a:rPr>
              <a:t> Cao </a:t>
            </a:r>
            <a:r>
              <a:rPr lang="en-US" sz="2800" dirty="0" err="1">
                <a:solidFill>
                  <a:srgbClr val="002060"/>
                </a:solidFill>
                <a:latin typeface="Times New Roman" pitchFamily="18" charset="0"/>
                <a:cs typeface="Times New Roman" pitchFamily="18" charset="0"/>
              </a:rPr>
              <a:t>là</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nhân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vật</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lý</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tưởng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có</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sự</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kết</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hợp</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hài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hòa</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giữa</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tâm</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và</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tài</a:t>
            </a:r>
            <a:r>
              <a:rPr lang="en-US" sz="2800" dirty="0">
                <a:solidFill>
                  <a:srgbClr val="002060"/>
                </a:solidFill>
                <a:latin typeface="Times New Roman" pitchFamily="18" charset="0"/>
                <a:cs typeface="Times New Roman" pitchFamily="18" charset="0"/>
              </a:rPr>
              <a:t>.</a:t>
            </a:r>
          </a:p>
          <a:p>
            <a:pPr algn="just" eaLnBrk="1" hangingPunct="1">
              <a:lnSpc>
                <a:spcPct val="150000"/>
              </a:lnSpc>
              <a:buFontTx/>
              <a:buNone/>
            </a:pP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Huấn</a:t>
            </a:r>
            <a:r>
              <a:rPr lang="en-US" sz="2800" dirty="0">
                <a:solidFill>
                  <a:srgbClr val="002060"/>
                </a:solidFill>
                <a:latin typeface="Times New Roman" pitchFamily="18" charset="0"/>
                <a:cs typeface="Times New Roman" pitchFamily="18" charset="0"/>
              </a:rPr>
              <a:t> Cao </a:t>
            </a:r>
            <a:r>
              <a:rPr lang="en-US" sz="2800" dirty="0" err="1">
                <a:solidFill>
                  <a:srgbClr val="002060"/>
                </a:solidFill>
                <a:latin typeface="Times New Roman" pitchFamily="18" charset="0"/>
                <a:cs typeface="Times New Roman" pitchFamily="18" charset="0"/>
              </a:rPr>
              <a:t>là</a:t>
            </a:r>
            <a:r>
              <a:rPr lang="en-US" sz="2800" dirty="0">
                <a:solidFill>
                  <a:srgbClr val="002060"/>
                </a:solidFill>
                <a:latin typeface="Times New Roman" pitchFamily="18" charset="0"/>
                <a:cs typeface="Times New Roman" pitchFamily="18" charset="0"/>
              </a:rPr>
              <a:t> con </a:t>
            </a:r>
            <a:r>
              <a:rPr lang="en-US" sz="2800" dirty="0" err="1">
                <a:solidFill>
                  <a:srgbClr val="002060"/>
                </a:solidFill>
                <a:latin typeface="Times New Roman" pitchFamily="18" charset="0"/>
                <a:cs typeface="Times New Roman" pitchFamily="18" charset="0"/>
              </a:rPr>
              <a:t>người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của</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một</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thời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vang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bóng</a:t>
            </a:r>
            <a:r>
              <a:rPr lang="en-US" sz="2800" dirty="0">
                <a:solidFill>
                  <a:srgbClr val="002060"/>
                </a:solidFill>
                <a:latin typeface="Times New Roman" pitchFamily="18" charset="0"/>
                <a:cs typeface="Times New Roman" pitchFamily="18" charset="0"/>
              </a:rPr>
              <a:t> : Con </a:t>
            </a:r>
            <a:r>
              <a:rPr lang="en-US" sz="2800" dirty="0" err="1">
                <a:solidFill>
                  <a:srgbClr val="002060"/>
                </a:solidFill>
                <a:latin typeface="Times New Roman" pitchFamily="18" charset="0"/>
                <a:cs typeface="Times New Roman" pitchFamily="18" charset="0"/>
              </a:rPr>
              <a:t>người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ấy</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cái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đẹp</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ấy</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đều</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thuộc</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về</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quá</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khứ</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để</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chối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bỏ</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với</a:t>
            </a:r>
            <a:r>
              <a:rPr lang="en-US" sz="2800" dirty="0">
                <a:solidFill>
                  <a:srgbClr val="002060"/>
                </a:solidFill>
                <a:latin typeface="Times New Roman" pitchFamily="18" charset="0"/>
                <a:cs typeface="Times New Roman" pitchFamily="18" charset="0"/>
              </a:rPr>
              <a:t> con </a:t>
            </a:r>
            <a:r>
              <a:rPr lang="en-US" sz="2800" dirty="0" err="1">
                <a:solidFill>
                  <a:srgbClr val="002060"/>
                </a:solidFill>
                <a:latin typeface="Times New Roman" pitchFamily="18" charset="0"/>
                <a:cs typeface="Times New Roman" pitchFamily="18" charset="0"/>
              </a:rPr>
              <a:t>người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tầm</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thường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thô</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tục</a:t>
            </a:r>
            <a:r>
              <a:rPr lang="en-US" sz="2800" dirty="0">
                <a:solidFill>
                  <a:srgbClr val="002060"/>
                </a:solidFill>
                <a:latin typeface="Times New Roman" pitchFamily="18" charset="0"/>
                <a:cs typeface="Times New Roman" pitchFamily="18" charset="0"/>
              </a:rPr>
              <a:t>.</a:t>
            </a:r>
          </a:p>
          <a:p>
            <a:pPr algn="just" eaLnBrk="1" hangingPunct="1">
              <a:lnSpc>
                <a:spcPct val="150000"/>
              </a:lnSpc>
              <a:buFont typeface="Wingdings" pitchFamily="2" charset="2"/>
              <a:buNone/>
            </a:pPr>
            <a:endParaRPr lang="en-US" sz="2800" i="1" dirty="0">
              <a:solidFill>
                <a:srgbClr val="002060"/>
              </a:solidFill>
              <a:latin typeface="Times New Roman" pitchFamily="18" charset="0"/>
              <a:cs typeface="Times New Roman" pitchFamily="18" charset="0"/>
            </a:endParaRPr>
          </a:p>
        </p:txBody>
      </p:sp>
      <p:pic>
        <p:nvPicPr>
          <p:cNvPr id="8" name="Picture 2" descr="Câu đối Huấn Cao viết trên tấm lụa là gì? | TTVH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5809" y="-126124"/>
            <a:ext cx="3007926" cy="289297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4008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144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144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14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p:bld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79" name="Text Box 15"/>
          <p:cNvSpPr txBox="1">
            <a:spLocks noChangeArrowheads="1"/>
          </p:cNvSpPr>
          <p:nvPr/>
        </p:nvSpPr>
        <p:spPr bwMode="auto">
          <a:xfrm>
            <a:off x="173426" y="785671"/>
            <a:ext cx="11571890" cy="5521512"/>
          </a:xfrm>
          <a:prstGeom prst="rect">
            <a:avLst/>
          </a:prstGeom>
          <a:noFill/>
          <a:ln>
            <a:noFill/>
          </a:ln>
          <a:effectLst/>
        </p:spPr>
        <p:txBody>
          <a:bodyPr wrap="square">
            <a:spAutoFit/>
          </a:bodyPr>
          <a:lstStyle>
            <a:lvl1pPr marL="342900" indent="-342900" eaLnBrk="0" hangingPunct="0">
              <a:defRPr sz="3200" b="1">
                <a:solidFill>
                  <a:schemeClr val="tx1"/>
                </a:solidFill>
                <a:latin typeface="Arial" pitchFamily="34" charset="0"/>
                <a:cs typeface="Arial" pitchFamily="34" charset="0"/>
              </a:defRPr>
            </a:lvl1pPr>
            <a:lvl2pPr eaLnBrk="0" hangingPunct="0">
              <a:defRPr sz="3200" b="1">
                <a:solidFill>
                  <a:schemeClr val="tx1"/>
                </a:solidFill>
                <a:latin typeface="Arial" pitchFamily="34" charset="0"/>
                <a:cs typeface="Arial" pitchFamily="34" charset="0"/>
              </a:defRPr>
            </a:lvl2pPr>
            <a:lvl3pPr marL="1143000" indent="-228600" eaLnBrk="0" hangingPunct="0">
              <a:defRPr sz="3200" b="1">
                <a:solidFill>
                  <a:schemeClr val="tx1"/>
                </a:solidFill>
                <a:latin typeface="Arial" pitchFamily="34" charset="0"/>
                <a:cs typeface="Arial" pitchFamily="34" charset="0"/>
              </a:defRPr>
            </a:lvl3pPr>
            <a:lvl4pPr marL="1600200" indent="-228600" eaLnBrk="0" hangingPunct="0">
              <a:defRPr sz="3200" b="1">
                <a:solidFill>
                  <a:schemeClr val="tx1"/>
                </a:solidFill>
                <a:latin typeface="Arial" pitchFamily="34" charset="0"/>
                <a:cs typeface="Arial" pitchFamily="34" charset="0"/>
              </a:defRPr>
            </a:lvl4pPr>
            <a:lvl5pPr marL="2057400" indent="-228600" eaLnBrk="0" hangingPunct="0">
              <a:defRPr sz="3200" b="1">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sz="3200" b="1">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sz="3200" b="1">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sz="3200" b="1">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sz="3200" b="1">
                <a:solidFill>
                  <a:schemeClr val="tx1"/>
                </a:solidFill>
                <a:latin typeface="Arial" pitchFamily="34" charset="0"/>
                <a:cs typeface="Arial" pitchFamily="34" charset="0"/>
              </a:defRPr>
            </a:lvl9pPr>
          </a:lstStyle>
          <a:p>
            <a:pPr marL="1028700" marR="0" lvl="1" indent="-571500" algn="just" defTabSz="914400" rtl="0" eaLnBrk="1" fontAlgn="base" latinLnBrk="0" hangingPunct="1">
              <a:lnSpc>
                <a:spcPct val="150000"/>
              </a:lnSpc>
              <a:spcBef>
                <a:spcPct val="20000"/>
              </a:spcBef>
              <a:spcAft>
                <a:spcPct val="0"/>
              </a:spcAft>
              <a:buClrTx/>
              <a:buSzTx/>
              <a:buFont typeface="Wingdings" pitchFamily="2" charset="2"/>
              <a:buChar char="Ø"/>
              <a:tabLst/>
              <a:defRPr/>
            </a:pPr>
            <a:r>
              <a:rPr kumimoji="0" lang="en-US" sz="2800" b="1" i="0" u="sng"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Quan</a:t>
            </a:r>
            <a:r>
              <a:rPr kumimoji="0" lang="en-US" sz="2800" b="1" i="0" u="sng"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sng"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niệm</a:t>
            </a:r>
            <a:r>
              <a:rPr kumimoji="0" lang="en-US" sz="2800" b="1" i="0" u="sng"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sng"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về</a:t>
            </a:r>
            <a:r>
              <a:rPr kumimoji="0" lang="en-US" sz="2800" b="1" i="0" u="sng"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sng"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cái</a:t>
            </a:r>
            <a:r>
              <a:rPr kumimoji="0" lang="en-US" sz="2800" b="1" i="0" u="sng"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sng"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đẹp</a:t>
            </a:r>
            <a:r>
              <a:rPr kumimoji="0" lang="en-US" sz="2800" b="1" i="0" u="sng"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sng"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của</a:t>
            </a:r>
            <a:r>
              <a:rPr kumimoji="0" lang="en-US" sz="2800" b="1" i="0" u="sng"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sng"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Nguyễn</a:t>
            </a:r>
            <a:r>
              <a:rPr kumimoji="0" lang="en-US" sz="2800" b="1" i="0" u="sng"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sng"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Tuân</a:t>
            </a:r>
            <a:r>
              <a:rPr kumimoji="0" lang="en-US" sz="2800" b="1" i="0" u="sng"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p>
          <a:p>
            <a:pPr marL="457200" marR="0" lvl="1" indent="0" algn="just" defTabSz="914400" rtl="0" eaLnBrk="1" fontAlgn="base" latinLnBrk="0" hangingPunct="1">
              <a:lnSpc>
                <a:spcPct val="150000"/>
              </a:lnSpc>
              <a:spcBef>
                <a:spcPct val="20000"/>
              </a:spcBef>
              <a:spcAft>
                <a:spcPct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Cái đẹp và cái thiện không thể tách rời nhau.</a:t>
            </a:r>
          </a:p>
          <a:p>
            <a:pPr marL="457200" marR="0" lvl="1" indent="0" algn="just" defTabSz="914400" rtl="0" eaLnBrk="1" fontAlgn="base" latinLnBrk="0" hangingPunct="1">
              <a:lnSpc>
                <a:spcPct val="150000"/>
              </a:lnSpc>
              <a:spcBef>
                <a:spcPct val="20000"/>
              </a:spcBef>
              <a:spcAft>
                <a:spcPct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Một nhân cách đẹp bao giờ cũng là sự thống nhất giữa cái tâm và cái tài. Quan niệm thẩm mỹ của Hụấn Cao cũng là quan niệm thẩm mỹ của Nguyễn Tuân, đó là một quan niệm thẩm mỹ tiến bộ lúc bấy giờ. </a:t>
            </a:r>
          </a:p>
          <a:p>
            <a:pPr marL="457200" marR="0" lvl="1" indent="0" algn="just" defTabSz="914400" rtl="0" eaLnBrk="1" fontAlgn="base" latinLnBrk="0" hangingPunct="1">
              <a:lnSpc>
                <a:spcPct val="150000"/>
              </a:lnSpc>
              <a:spcBef>
                <a:spcPct val="20000"/>
              </a:spcBef>
              <a:spcAft>
                <a:spcPct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3" pitchFamily="18" charset="2"/>
              </a:rPr>
              <a:t></a:t>
            </a: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Điều</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này</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cũng</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nói</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lên</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được</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tinh</a:t>
            </a: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thần</a:t>
            </a: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dân</a:t>
            </a: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tộc</a:t>
            </a: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lòng</a:t>
            </a: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yêu</a:t>
            </a: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nước</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nhà</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văn</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được</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gởi</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gắm</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một</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cách</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kín</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đáo</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457200" marR="0" lvl="1" indent="0" algn="just" defTabSz="914400" rtl="0" eaLnBrk="1" fontAlgn="base" latinLnBrk="0" hangingPunct="1">
              <a:lnSpc>
                <a:spcPct val="150000"/>
              </a:lnSpc>
              <a:spcBef>
                <a:spcPct val="0"/>
              </a:spcBef>
              <a:spcAft>
                <a:spcPct val="0"/>
              </a:spcAft>
              <a:buClrTx/>
              <a:buSzTx/>
              <a:buFont typeface="Wingdings" pitchFamily="2" charset="2"/>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spTree>
    <p:extLst>
      <p:ext uri="{BB962C8B-B14F-4D97-AF65-F5344CB8AC3E}">
        <p14:creationId xmlns:p14="http://schemas.microsoft.com/office/powerpoint/2010/main" val="39698475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2479">
                                            <p:txEl>
                                              <p:pRg st="0" end="0"/>
                                            </p:txEl>
                                          </p:spTgt>
                                        </p:tgtEl>
                                        <p:attrNameLst>
                                          <p:attrName>style.visibility</p:attrName>
                                        </p:attrNameLst>
                                      </p:cBhvr>
                                      <p:to>
                                        <p:strVal val="visible"/>
                                      </p:to>
                                    </p:set>
                                    <p:anim calcmode="lin" valueType="num">
                                      <p:cBhvr additive="base">
                                        <p:cTn id="7" dur="500" fill="hold"/>
                                        <p:tgtEl>
                                          <p:spTgt spid="624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24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2479">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2479">
                                            <p:txEl>
                                              <p:pRg st="0" end="0"/>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62479">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62479">
                                            <p:txEl>
                                              <p:pRg st="3" end="3"/>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624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C2D8B2-774B-4FA4-B713-BA3736767E56}"/>
              </a:ext>
            </a:extLst>
          </p:cNvPr>
          <p:cNvSpPr txBox="1"/>
          <p:nvPr/>
        </p:nvSpPr>
        <p:spPr>
          <a:xfrm>
            <a:off x="3230880" y="81280"/>
            <a:ext cx="6553200" cy="646331"/>
          </a:xfrm>
          <a:prstGeom prst="rect">
            <a:avLst/>
          </a:prstGeom>
          <a:solidFill>
            <a:schemeClr val="accent6">
              <a:lumMod val="40000"/>
              <a:lumOff val="60000"/>
            </a:schemeClr>
          </a:solidFill>
        </p:spPr>
        <p:txBody>
          <a:bodyPr wrap="square" rtlCol="0">
            <a:spAutoFit/>
          </a:bodyPr>
          <a:lstStyle/>
          <a:p>
            <a:pPr algn="ctr"/>
            <a:r>
              <a:rPr lang="en-US" sz="3600">
                <a:latin typeface="Times New Roman" panose="02020603050405020304" pitchFamily="18" charset="0"/>
                <a:cs typeface="Times New Roman" panose="02020603050405020304" pitchFamily="18" charset="0"/>
              </a:rPr>
              <a:t>I. TRI THỨC NGỮ VĂN</a:t>
            </a:r>
            <a:endParaRPr lang="vi-VN" sz="3600">
              <a:latin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DFDC423C-3674-4BF7-B2C4-2D2E2C6F40C2}"/>
              </a:ext>
            </a:extLst>
          </p:cNvPr>
          <p:cNvGraphicFramePr/>
          <p:nvPr>
            <p:extLst>
              <p:ext uri="{D42A27DB-BD31-4B8C-83A1-F6EECF244321}">
                <p14:modId xmlns:p14="http://schemas.microsoft.com/office/powerpoint/2010/main" val="1170965522"/>
              </p:ext>
            </p:extLst>
          </p:nvPr>
        </p:nvGraphicFramePr>
        <p:xfrm>
          <a:off x="1016000" y="848340"/>
          <a:ext cx="10728960" cy="58267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6967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11607800" cy="1143000"/>
          </a:xfrm>
        </p:spPr>
        <p:txBody>
          <a:bodyPr>
            <a:normAutofit/>
          </a:bodyPr>
          <a:lstStyle/>
          <a:p>
            <a:pPr>
              <a:defRPr/>
            </a:pPr>
            <a:r>
              <a:rPr lang="en-US" sz="3200" b="1" i="1" dirty="0">
                <a:solidFill>
                  <a:srgbClr val="000066"/>
                </a:solidFill>
                <a:effectLst/>
                <a:latin typeface="Times New Roman" pitchFamily="18" charset="0"/>
                <a:cs typeface="Times New Roman" pitchFamily="18" charset="0"/>
              </a:rPr>
              <a:t>3. </a:t>
            </a:r>
            <a:r>
              <a:rPr lang="en-US" sz="3200" b="1" i="1" dirty="0" err="1">
                <a:solidFill>
                  <a:srgbClr val="000066"/>
                </a:solidFill>
                <a:effectLst/>
                <a:latin typeface="Times New Roman" pitchFamily="18" charset="0"/>
                <a:cs typeface="Times New Roman" pitchFamily="18" charset="0"/>
              </a:rPr>
              <a:t>Hình</a:t>
            </a:r>
            <a:r>
              <a:rPr lang="en-US" sz="3200" b="1" i="1" dirty="0">
                <a:solidFill>
                  <a:srgbClr val="000066"/>
                </a:solidFill>
                <a:effectLst/>
                <a:latin typeface="Times New Roman" pitchFamily="18" charset="0"/>
                <a:cs typeface="Times New Roman" pitchFamily="18" charset="0"/>
              </a:rPr>
              <a:t> </a:t>
            </a:r>
            <a:r>
              <a:rPr lang="en-US" sz="3200" b="1" i="1" dirty="0" err="1">
                <a:solidFill>
                  <a:srgbClr val="000066"/>
                </a:solidFill>
                <a:effectLst/>
                <a:latin typeface="Times New Roman" pitchFamily="18" charset="0"/>
                <a:cs typeface="Times New Roman" pitchFamily="18" charset="0"/>
              </a:rPr>
              <a:t>tượng</a:t>
            </a:r>
            <a:r>
              <a:rPr lang="en-US" sz="3200" b="1" i="1" dirty="0">
                <a:solidFill>
                  <a:srgbClr val="000066"/>
                </a:solidFill>
                <a:effectLst/>
                <a:latin typeface="Times New Roman" pitchFamily="18" charset="0"/>
                <a:cs typeface="Times New Roman" pitchFamily="18" charset="0"/>
              </a:rPr>
              <a:t> </a:t>
            </a:r>
            <a:r>
              <a:rPr lang="en-US" sz="3200" b="1" i="1" dirty="0" err="1">
                <a:solidFill>
                  <a:srgbClr val="000066"/>
                </a:solidFill>
                <a:effectLst/>
                <a:latin typeface="Times New Roman" pitchFamily="18" charset="0"/>
                <a:cs typeface="Times New Roman" pitchFamily="18" charset="0"/>
              </a:rPr>
              <a:t>nhân</a:t>
            </a:r>
            <a:r>
              <a:rPr lang="en-US" sz="3200" b="1" i="1" dirty="0">
                <a:solidFill>
                  <a:srgbClr val="000066"/>
                </a:solidFill>
                <a:effectLst/>
                <a:latin typeface="Times New Roman" pitchFamily="18" charset="0"/>
                <a:cs typeface="Times New Roman" pitchFamily="18" charset="0"/>
              </a:rPr>
              <a:t> </a:t>
            </a:r>
            <a:r>
              <a:rPr lang="en-US" sz="3200" b="1" i="1" dirty="0" err="1">
                <a:solidFill>
                  <a:srgbClr val="000066"/>
                </a:solidFill>
                <a:effectLst/>
                <a:latin typeface="Times New Roman" pitchFamily="18" charset="0"/>
                <a:cs typeface="Times New Roman" pitchFamily="18" charset="0"/>
              </a:rPr>
              <a:t>vật</a:t>
            </a:r>
            <a:r>
              <a:rPr lang="en-US" sz="3200" b="1" i="1" dirty="0">
                <a:solidFill>
                  <a:srgbClr val="000066"/>
                </a:solidFill>
                <a:effectLst/>
                <a:latin typeface="Times New Roman" pitchFamily="18" charset="0"/>
                <a:cs typeface="Times New Roman" pitchFamily="18" charset="0"/>
              </a:rPr>
              <a:t> </a:t>
            </a:r>
            <a:r>
              <a:rPr lang="en-US" sz="3200" b="1" i="1" dirty="0" err="1">
                <a:solidFill>
                  <a:srgbClr val="000066"/>
                </a:solidFill>
                <a:effectLst/>
                <a:latin typeface="Times New Roman" pitchFamily="18" charset="0"/>
                <a:cs typeface="Times New Roman" pitchFamily="18" charset="0"/>
              </a:rPr>
              <a:t>Quản</a:t>
            </a:r>
            <a:r>
              <a:rPr lang="en-US" sz="3200" b="1" i="1" dirty="0">
                <a:solidFill>
                  <a:srgbClr val="000066"/>
                </a:solidFill>
                <a:effectLst/>
                <a:latin typeface="Times New Roman" pitchFamily="18" charset="0"/>
                <a:cs typeface="Times New Roman" pitchFamily="18" charset="0"/>
              </a:rPr>
              <a:t> </a:t>
            </a:r>
            <a:r>
              <a:rPr lang="en-US" sz="3200" b="1" i="1" dirty="0" err="1">
                <a:solidFill>
                  <a:srgbClr val="000066"/>
                </a:solidFill>
                <a:effectLst/>
                <a:latin typeface="Times New Roman" pitchFamily="18" charset="0"/>
                <a:cs typeface="Times New Roman" pitchFamily="18" charset="0"/>
              </a:rPr>
              <a:t>ngục</a:t>
            </a:r>
            <a:endParaRPr lang="en-US" sz="3200" b="1" i="1" dirty="0">
              <a:solidFill>
                <a:srgbClr val="000066"/>
              </a:solidFill>
              <a:effectLst/>
              <a:latin typeface="Times New Roman" pitchFamily="18" charset="0"/>
              <a:cs typeface="Times New Roman" pitchFamily="18" charset="0"/>
            </a:endParaRPr>
          </a:p>
        </p:txBody>
      </p:sp>
      <p:sp>
        <p:nvSpPr>
          <p:cNvPr id="3" name="Content Placeholder 2"/>
          <p:cNvSpPr>
            <a:spLocks noGrp="1"/>
          </p:cNvSpPr>
          <p:nvPr>
            <p:ph idx="1"/>
          </p:nvPr>
        </p:nvSpPr>
        <p:spPr>
          <a:xfrm>
            <a:off x="330200" y="901250"/>
            <a:ext cx="7473731" cy="4953000"/>
          </a:xfrm>
        </p:spPr>
        <p:txBody>
          <a:bodyPr/>
          <a:lstStyle/>
          <a:p>
            <a:pPr marL="82550" indent="0" algn="just">
              <a:lnSpc>
                <a:spcPct val="150000"/>
              </a:lnSpc>
              <a:buNone/>
              <a:defRPr/>
            </a:pPr>
            <a:r>
              <a:rPr lang="en-US" sz="2800" b="1" i="1" dirty="0">
                <a:solidFill>
                  <a:srgbClr val="CC0000"/>
                </a:solidFill>
                <a:latin typeface="Times New Roman" pitchFamily="18" charset="0"/>
                <a:cs typeface="Times New Roman" pitchFamily="18" charset="0"/>
              </a:rPr>
              <a:t>a. </a:t>
            </a:r>
            <a:r>
              <a:rPr lang="en-US" sz="2800" b="1" i="1" dirty="0" err="1">
                <a:solidFill>
                  <a:srgbClr val="CC0000"/>
                </a:solidFill>
                <a:latin typeface="Times New Roman" pitchFamily="18" charset="0"/>
                <a:cs typeface="Times New Roman" pitchFamily="18" charset="0"/>
              </a:rPr>
              <a:t>Cảnh</a:t>
            </a:r>
            <a:r>
              <a:rPr lang="en-US" sz="2800" b="1" i="1" dirty="0">
                <a:solidFill>
                  <a:srgbClr val="CC0000"/>
                </a:solidFill>
                <a:latin typeface="Times New Roman" pitchFamily="18" charset="0"/>
                <a:cs typeface="Times New Roman" pitchFamily="18" charset="0"/>
              </a:rPr>
              <a:t> </a:t>
            </a:r>
            <a:r>
              <a:rPr lang="en-US" sz="2800" b="1" i="1" dirty="0" err="1">
                <a:solidFill>
                  <a:srgbClr val="CC0000"/>
                </a:solidFill>
                <a:latin typeface="Times New Roman" pitchFamily="18" charset="0"/>
                <a:cs typeface="Times New Roman" pitchFamily="18" charset="0"/>
              </a:rPr>
              <a:t>ngộ</a:t>
            </a:r>
            <a:r>
              <a:rPr lang="en-US" sz="2800" b="1" i="1" dirty="0">
                <a:solidFill>
                  <a:srgbClr val="CC0000"/>
                </a:solidFill>
                <a:latin typeface="Times New Roman" pitchFamily="18" charset="0"/>
                <a:cs typeface="Times New Roman" pitchFamily="18" charset="0"/>
              </a:rPr>
              <a:t>:</a:t>
            </a:r>
          </a:p>
          <a:p>
            <a:pPr algn="just">
              <a:lnSpc>
                <a:spcPct val="150000"/>
              </a:lnSpc>
              <a:buClr>
                <a:schemeClr val="tx1"/>
              </a:buClr>
              <a:buFontTx/>
              <a:buChar char="-"/>
              <a:defRPr/>
            </a:pP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luật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nắm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xiềng</a:t>
            </a:r>
            <a:r>
              <a:rPr lang="en-US" sz="2800" dirty="0">
                <a:latin typeface="Times New Roman" pitchFamily="18" charset="0"/>
                <a:cs typeface="Times New Roman" pitchFamily="18" charset="0"/>
              </a:rPr>
              <a:t>.</a:t>
            </a:r>
          </a:p>
          <a:p>
            <a:pPr algn="just">
              <a:lnSpc>
                <a:spcPct val="150000"/>
              </a:lnSpc>
              <a:buClr>
                <a:schemeClr val="tx1"/>
              </a:buClr>
              <a:buFontTx/>
              <a:buChar char="-"/>
              <a:defRPr/>
            </a:pP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đen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thỉu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dễ</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đẩy</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bùn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lỗi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hóa</a:t>
            </a:r>
            <a:r>
              <a:rPr lang="en-US" sz="2800" dirty="0">
                <a:latin typeface="Times New Roman" pitchFamily="18" charset="0"/>
                <a:cs typeface="Times New Roman" pitchFamily="18" charset="0"/>
              </a:rPr>
              <a:t>.</a:t>
            </a:r>
          </a:p>
        </p:txBody>
      </p:sp>
      <p:pic>
        <p:nvPicPr>
          <p:cNvPr id="1026" name="Picture 2" descr="Huấn Cao - Home | Face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6826" y="1684392"/>
            <a:ext cx="3612822" cy="33132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771931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11607800" cy="1143000"/>
          </a:xfrm>
        </p:spPr>
        <p:txBody>
          <a:bodyPr>
            <a:normAutofit/>
          </a:bodyPr>
          <a:lstStyle/>
          <a:p>
            <a:pPr>
              <a:defRPr/>
            </a:pPr>
            <a:r>
              <a:rPr lang="en-US" sz="3200" b="1" i="1" dirty="0">
                <a:solidFill>
                  <a:srgbClr val="000066"/>
                </a:solidFill>
                <a:effectLst/>
                <a:latin typeface="Times New Roman" pitchFamily="18" charset="0"/>
                <a:cs typeface="Times New Roman" pitchFamily="18" charset="0"/>
              </a:rPr>
              <a:t>3. </a:t>
            </a:r>
            <a:r>
              <a:rPr lang="en-US" sz="3200" b="1" i="1" dirty="0" err="1">
                <a:solidFill>
                  <a:srgbClr val="000066"/>
                </a:solidFill>
                <a:effectLst/>
                <a:latin typeface="Times New Roman" pitchFamily="18" charset="0"/>
                <a:cs typeface="Times New Roman" pitchFamily="18" charset="0"/>
              </a:rPr>
              <a:t>Hình</a:t>
            </a:r>
            <a:r>
              <a:rPr lang="en-US" sz="3200" b="1" i="1" dirty="0">
                <a:solidFill>
                  <a:srgbClr val="000066"/>
                </a:solidFill>
                <a:effectLst/>
                <a:latin typeface="Times New Roman" pitchFamily="18" charset="0"/>
                <a:cs typeface="Times New Roman" pitchFamily="18" charset="0"/>
              </a:rPr>
              <a:t> </a:t>
            </a:r>
            <a:r>
              <a:rPr lang="en-US" sz="3200" b="1" i="1" dirty="0" err="1">
                <a:solidFill>
                  <a:srgbClr val="000066"/>
                </a:solidFill>
                <a:effectLst/>
                <a:latin typeface="Times New Roman" pitchFamily="18" charset="0"/>
                <a:cs typeface="Times New Roman" pitchFamily="18" charset="0"/>
              </a:rPr>
              <a:t>tượng</a:t>
            </a:r>
            <a:r>
              <a:rPr lang="en-US" sz="3200" b="1" i="1" dirty="0">
                <a:solidFill>
                  <a:srgbClr val="000066"/>
                </a:solidFill>
                <a:effectLst/>
                <a:latin typeface="Times New Roman" pitchFamily="18" charset="0"/>
                <a:cs typeface="Times New Roman" pitchFamily="18" charset="0"/>
              </a:rPr>
              <a:t> </a:t>
            </a:r>
            <a:r>
              <a:rPr lang="en-US" sz="3200" b="1" i="1" dirty="0" err="1">
                <a:solidFill>
                  <a:srgbClr val="000066"/>
                </a:solidFill>
                <a:effectLst/>
                <a:latin typeface="Times New Roman" pitchFamily="18" charset="0"/>
                <a:cs typeface="Times New Roman" pitchFamily="18" charset="0"/>
              </a:rPr>
              <a:t>nhân</a:t>
            </a:r>
            <a:r>
              <a:rPr lang="en-US" sz="3200" b="1" i="1" dirty="0">
                <a:solidFill>
                  <a:srgbClr val="000066"/>
                </a:solidFill>
                <a:effectLst/>
                <a:latin typeface="Times New Roman" pitchFamily="18" charset="0"/>
                <a:cs typeface="Times New Roman" pitchFamily="18" charset="0"/>
              </a:rPr>
              <a:t> </a:t>
            </a:r>
            <a:r>
              <a:rPr lang="en-US" sz="3200" b="1" i="1" dirty="0" err="1">
                <a:solidFill>
                  <a:srgbClr val="000066"/>
                </a:solidFill>
                <a:effectLst/>
                <a:latin typeface="Times New Roman" pitchFamily="18" charset="0"/>
                <a:cs typeface="Times New Roman" pitchFamily="18" charset="0"/>
              </a:rPr>
              <a:t>vật</a:t>
            </a:r>
            <a:r>
              <a:rPr lang="en-US" sz="3200" b="1" i="1" dirty="0">
                <a:solidFill>
                  <a:srgbClr val="000066"/>
                </a:solidFill>
                <a:effectLst/>
                <a:latin typeface="Times New Roman" pitchFamily="18" charset="0"/>
                <a:cs typeface="Times New Roman" pitchFamily="18" charset="0"/>
              </a:rPr>
              <a:t> </a:t>
            </a:r>
            <a:r>
              <a:rPr lang="en-US" sz="3200" b="1" i="1" dirty="0" err="1">
                <a:solidFill>
                  <a:srgbClr val="000066"/>
                </a:solidFill>
                <a:effectLst/>
                <a:latin typeface="Times New Roman" pitchFamily="18" charset="0"/>
                <a:cs typeface="Times New Roman" pitchFamily="18" charset="0"/>
              </a:rPr>
              <a:t>Quản</a:t>
            </a:r>
            <a:r>
              <a:rPr lang="en-US" sz="3200" b="1" i="1" dirty="0">
                <a:solidFill>
                  <a:srgbClr val="000066"/>
                </a:solidFill>
                <a:effectLst/>
                <a:latin typeface="Times New Roman" pitchFamily="18" charset="0"/>
                <a:cs typeface="Times New Roman" pitchFamily="18" charset="0"/>
              </a:rPr>
              <a:t> </a:t>
            </a:r>
            <a:r>
              <a:rPr lang="en-US" sz="3200" b="1" i="1" dirty="0" err="1">
                <a:solidFill>
                  <a:srgbClr val="000066"/>
                </a:solidFill>
                <a:effectLst/>
                <a:latin typeface="Times New Roman" pitchFamily="18" charset="0"/>
                <a:cs typeface="Times New Roman" pitchFamily="18" charset="0"/>
              </a:rPr>
              <a:t>ngục</a:t>
            </a:r>
            <a:endParaRPr lang="en-US" sz="3200" b="1" i="1" dirty="0">
              <a:solidFill>
                <a:srgbClr val="000066"/>
              </a:solidFill>
              <a:effectLst/>
              <a:latin typeface="Times New Roman" pitchFamily="18" charset="0"/>
              <a:cs typeface="Times New Roman" pitchFamily="18" charset="0"/>
            </a:endParaRPr>
          </a:p>
        </p:txBody>
      </p:sp>
      <p:sp>
        <p:nvSpPr>
          <p:cNvPr id="3" name="Content Placeholder 2"/>
          <p:cNvSpPr>
            <a:spLocks noGrp="1"/>
          </p:cNvSpPr>
          <p:nvPr>
            <p:ph idx="1"/>
          </p:nvPr>
        </p:nvSpPr>
        <p:spPr>
          <a:xfrm>
            <a:off x="267136" y="806654"/>
            <a:ext cx="7473731" cy="801421"/>
          </a:xfrm>
        </p:spPr>
        <p:txBody>
          <a:bodyPr/>
          <a:lstStyle/>
          <a:p>
            <a:pPr marL="82550" indent="0" algn="just">
              <a:lnSpc>
                <a:spcPct val="150000"/>
              </a:lnSpc>
              <a:buNone/>
              <a:defRPr/>
            </a:pPr>
            <a:r>
              <a:rPr lang="en-US" sz="2800" b="1" i="1" dirty="0">
                <a:solidFill>
                  <a:srgbClr val="CC0000"/>
                </a:solidFill>
                <a:latin typeface="Times New Roman" pitchFamily="18" charset="0"/>
                <a:cs typeface="Times New Roman" pitchFamily="18" charset="0"/>
              </a:rPr>
              <a:t>b. </a:t>
            </a:r>
            <a:r>
              <a:rPr lang="en-US" sz="2800" b="1" i="1" dirty="0" err="1">
                <a:solidFill>
                  <a:srgbClr val="CC0000"/>
                </a:solidFill>
                <a:latin typeface="Times New Roman" pitchFamily="18" charset="0"/>
                <a:cs typeface="Times New Roman" pitchFamily="18" charset="0"/>
              </a:rPr>
              <a:t>Phẩm</a:t>
            </a:r>
            <a:r>
              <a:rPr lang="en-US" sz="2800" b="1" i="1" dirty="0">
                <a:solidFill>
                  <a:srgbClr val="CC0000"/>
                </a:solidFill>
                <a:latin typeface="Times New Roman" pitchFamily="18" charset="0"/>
                <a:cs typeface="Times New Roman" pitchFamily="18" charset="0"/>
              </a:rPr>
              <a:t> </a:t>
            </a:r>
            <a:r>
              <a:rPr lang="en-US" sz="2800" b="1" i="1" dirty="0" err="1">
                <a:solidFill>
                  <a:srgbClr val="CC0000"/>
                </a:solidFill>
                <a:latin typeface="Times New Roman" pitchFamily="18" charset="0"/>
                <a:cs typeface="Times New Roman" pitchFamily="18" charset="0"/>
              </a:rPr>
              <a:t>chất</a:t>
            </a:r>
            <a:r>
              <a:rPr lang="en-US" sz="2800" b="1" i="1" dirty="0">
                <a:solidFill>
                  <a:srgbClr val="CC0000"/>
                </a:solidFill>
                <a:latin typeface="Times New Roman" pitchFamily="18" charset="0"/>
                <a:cs typeface="Times New Roman" pitchFamily="18" charset="0"/>
              </a:rPr>
              <a:t>:</a:t>
            </a:r>
          </a:p>
        </p:txBody>
      </p:sp>
      <p:pic>
        <p:nvPicPr>
          <p:cNvPr id="1026" name="Picture 2" descr="Huấn Cao - Home | Face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6826" y="1684392"/>
            <a:ext cx="3612822" cy="33132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220705" y="1477485"/>
            <a:ext cx="7740881" cy="2908489"/>
          </a:xfrm>
          <a:prstGeom prst="rect">
            <a:avLst/>
          </a:prstGeom>
        </p:spPr>
        <p:txBody>
          <a:bodyPr wrap="square">
            <a:spAutoFit/>
          </a:bodyPr>
          <a:lstStyle/>
          <a:p>
            <a:pPr marL="82550" marR="0" lvl="0" indent="0" algn="just" defTabSz="914400" rtl="0" eaLnBrk="0" fontAlgn="base" latinLnBrk="0" hangingPunct="0">
              <a:lnSpc>
                <a:spcPct val="150000"/>
              </a:lnSpc>
              <a:spcBef>
                <a:spcPts val="600"/>
              </a:spcBef>
              <a:spcAft>
                <a:spcPct val="0"/>
              </a:spcAft>
              <a:buClr>
                <a:srgbClr val="3891A7"/>
              </a:buClr>
              <a:buSzPct val="80000"/>
              <a:buFontTx/>
              <a:buNone/>
              <a:tabLst/>
              <a:defRPr/>
            </a:pPr>
            <a:r>
              <a:rPr kumimoji="0" lang="en-US" sz="2800" b="1" i="1" u="sng" strike="noStrike" kern="1200" cap="none" spc="0" normalizeH="0" baseline="0" noProof="0" dirty="0">
                <a:ln>
                  <a:noFill/>
                </a:ln>
                <a:solidFill>
                  <a:srgbClr val="0047D6"/>
                </a:solidFill>
                <a:effectLst/>
                <a:uLnTx/>
                <a:uFillTx/>
                <a:latin typeface="Times New Roman" pitchFamily="18" charset="0"/>
                <a:ea typeface="+mn-ea"/>
                <a:cs typeface="Times New Roman" pitchFamily="18" charset="0"/>
              </a:rPr>
              <a:t>*</a:t>
            </a:r>
            <a:r>
              <a:rPr kumimoji="0" lang="en-US" sz="2800" b="1" i="1" u="sng" strike="noStrike" kern="1200" cap="none" spc="0" normalizeH="0" baseline="0" noProof="0" dirty="0" err="1">
                <a:ln>
                  <a:noFill/>
                </a:ln>
                <a:solidFill>
                  <a:srgbClr val="0047D6"/>
                </a:solidFill>
                <a:effectLst/>
                <a:uLnTx/>
                <a:uFillTx/>
                <a:latin typeface="Times New Roman" pitchFamily="18" charset="0"/>
                <a:ea typeface="+mn-ea"/>
                <a:cs typeface="Times New Roman" pitchFamily="18" charset="0"/>
              </a:rPr>
              <a:t>Thái</a:t>
            </a:r>
            <a:r>
              <a:rPr kumimoji="0" lang="en-US" sz="2800" b="1" i="1" u="sng" strike="noStrike" kern="1200" cap="none" spc="0" normalizeH="0" baseline="0" noProof="0" dirty="0">
                <a:ln>
                  <a:noFill/>
                </a:ln>
                <a:solidFill>
                  <a:srgbClr val="0047D6"/>
                </a:solidFill>
                <a:effectLst/>
                <a:uLnTx/>
                <a:uFillTx/>
                <a:latin typeface="Times New Roman" pitchFamily="18" charset="0"/>
                <a:ea typeface="+mn-ea"/>
                <a:cs typeface="Times New Roman" pitchFamily="18" charset="0"/>
              </a:rPr>
              <a:t> </a:t>
            </a:r>
            <a:r>
              <a:rPr kumimoji="0" lang="en-US" sz="2800" b="1" i="1" u="sng" strike="noStrike" kern="1200" cap="none" spc="0" normalizeH="0" baseline="0" noProof="0" dirty="0" err="1">
                <a:ln>
                  <a:noFill/>
                </a:ln>
                <a:solidFill>
                  <a:srgbClr val="0047D6"/>
                </a:solidFill>
                <a:effectLst/>
                <a:uLnTx/>
                <a:uFillTx/>
                <a:latin typeface="Times New Roman" pitchFamily="18" charset="0"/>
                <a:ea typeface="+mn-ea"/>
                <a:cs typeface="Times New Roman" pitchFamily="18" charset="0"/>
              </a:rPr>
              <a:t>độ</a:t>
            </a:r>
            <a:r>
              <a:rPr kumimoji="0" lang="en-US" sz="2800" b="1" i="1" u="sng" strike="noStrike" kern="1200" cap="none" spc="0" normalizeH="0" baseline="0" noProof="0" dirty="0">
                <a:ln>
                  <a:noFill/>
                </a:ln>
                <a:solidFill>
                  <a:srgbClr val="0047D6"/>
                </a:solidFill>
                <a:effectLst/>
                <a:uLnTx/>
                <a:uFillTx/>
                <a:latin typeface="Times New Roman" pitchFamily="18" charset="0"/>
                <a:ea typeface="+mn-ea"/>
                <a:cs typeface="Times New Roman" pitchFamily="18" charset="0"/>
              </a:rPr>
              <a:t> </a:t>
            </a:r>
            <a:r>
              <a:rPr kumimoji="0" lang="en-US" sz="2800" b="1" i="1" u="sng" strike="noStrike" kern="1200" cap="none" spc="0" normalizeH="0" baseline="0" noProof="0" dirty="0" err="1">
                <a:ln>
                  <a:noFill/>
                </a:ln>
                <a:solidFill>
                  <a:srgbClr val="0047D6"/>
                </a:solidFill>
                <a:effectLst/>
                <a:uLnTx/>
                <a:uFillTx/>
                <a:latin typeface="Times New Roman" pitchFamily="18" charset="0"/>
                <a:ea typeface="+mn-ea"/>
                <a:cs typeface="Times New Roman" pitchFamily="18" charset="0"/>
              </a:rPr>
              <a:t>của</a:t>
            </a:r>
            <a:r>
              <a:rPr kumimoji="0" lang="en-US" sz="2800" b="1" i="1" u="sng" strike="noStrike" kern="1200" cap="none" spc="0" normalizeH="0" baseline="0" noProof="0" dirty="0">
                <a:ln>
                  <a:noFill/>
                </a:ln>
                <a:solidFill>
                  <a:srgbClr val="0047D6"/>
                </a:solidFill>
                <a:effectLst/>
                <a:uLnTx/>
                <a:uFillTx/>
                <a:latin typeface="Times New Roman" pitchFamily="18" charset="0"/>
                <a:ea typeface="+mn-ea"/>
                <a:cs typeface="Times New Roman" pitchFamily="18" charset="0"/>
              </a:rPr>
              <a:t> QN </a:t>
            </a:r>
            <a:r>
              <a:rPr kumimoji="0" lang="en-US" sz="2800" b="1" i="1" u="sng" strike="noStrike" kern="1200" cap="none" spc="0" normalizeH="0" baseline="0" noProof="0" dirty="0" err="1">
                <a:ln>
                  <a:noFill/>
                </a:ln>
                <a:solidFill>
                  <a:srgbClr val="0047D6"/>
                </a:solidFill>
                <a:effectLst/>
                <a:uLnTx/>
                <a:uFillTx/>
                <a:latin typeface="Times New Roman" pitchFamily="18" charset="0"/>
                <a:ea typeface="+mn-ea"/>
                <a:cs typeface="Times New Roman" pitchFamily="18" charset="0"/>
              </a:rPr>
              <a:t>với</a:t>
            </a:r>
            <a:r>
              <a:rPr kumimoji="0" lang="en-US" sz="2800" b="1" i="1" u="sng" strike="noStrike" kern="1200" cap="none" spc="0" normalizeH="0" baseline="0" noProof="0" dirty="0">
                <a:ln>
                  <a:noFill/>
                </a:ln>
                <a:solidFill>
                  <a:srgbClr val="0047D6"/>
                </a:solidFill>
                <a:effectLst/>
                <a:uLnTx/>
                <a:uFillTx/>
                <a:latin typeface="Times New Roman" pitchFamily="18" charset="0"/>
                <a:ea typeface="+mn-ea"/>
                <a:cs typeface="Times New Roman" pitchFamily="18" charset="0"/>
              </a:rPr>
              <a:t> HC:</a:t>
            </a:r>
          </a:p>
          <a:p>
            <a:pPr marL="365125" marR="0" lvl="0" indent="-282575" algn="just" defTabSz="914400" rtl="0" eaLnBrk="0" fontAlgn="base" latinLnBrk="0" hangingPunct="0">
              <a:lnSpc>
                <a:spcPct val="150000"/>
              </a:lnSpc>
              <a:spcBef>
                <a:spcPts val="600"/>
              </a:spcBef>
              <a:spcAft>
                <a:spcPct val="0"/>
              </a:spcAft>
              <a:buClr>
                <a:srgbClr val="3891A7"/>
              </a:buClr>
              <a:buSzPct val="80000"/>
              <a:buFontTx/>
              <a:buChar char="-"/>
              <a:tabLst/>
              <a:defRPr/>
            </a:pP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Khi</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nhận</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công</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văn</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82550" marR="0" lvl="0" indent="0" algn="just" defTabSz="914400" rtl="0" eaLnBrk="0" fontAlgn="base" latinLnBrk="0" hangingPunct="0">
              <a:lnSpc>
                <a:spcPct val="150000"/>
              </a:lnSpc>
              <a:spcBef>
                <a:spcPts val="600"/>
              </a:spcBef>
              <a:spcAft>
                <a:spcPct val="0"/>
              </a:spcAft>
              <a:buClr>
                <a:srgbClr val="3891A7"/>
              </a:buClr>
              <a:buSzPct val="80000"/>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Nhắc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đến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Huấn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Cao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với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sự</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kính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phục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82550" marR="0" lvl="0" indent="0" algn="just" defTabSz="914400" rtl="0" eaLnBrk="0" fontAlgn="base" latinLnBrk="0" hangingPunct="0">
              <a:lnSpc>
                <a:spcPct val="150000"/>
              </a:lnSpc>
              <a:spcBef>
                <a:spcPts val="600"/>
              </a:spcBef>
              <a:spcAft>
                <a:spcPct val="0"/>
              </a:spcAft>
              <a:buClr>
                <a:srgbClr val="3891A7"/>
              </a:buClr>
              <a:buSzPct val="80000"/>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Sai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quét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dọn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buồng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giam</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8395804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11607800" cy="1143000"/>
          </a:xfrm>
        </p:spPr>
        <p:txBody>
          <a:bodyPr>
            <a:normAutofit/>
          </a:bodyPr>
          <a:lstStyle/>
          <a:p>
            <a:pPr>
              <a:defRPr/>
            </a:pPr>
            <a:r>
              <a:rPr lang="en-US" sz="3200" b="1" i="1" dirty="0">
                <a:solidFill>
                  <a:srgbClr val="000066"/>
                </a:solidFill>
                <a:effectLst/>
                <a:latin typeface="Times New Roman" pitchFamily="18" charset="0"/>
                <a:cs typeface="Times New Roman" pitchFamily="18" charset="0"/>
              </a:rPr>
              <a:t>3. </a:t>
            </a:r>
            <a:r>
              <a:rPr lang="en-US" sz="3200" b="1" i="1" dirty="0" err="1">
                <a:solidFill>
                  <a:srgbClr val="000066"/>
                </a:solidFill>
                <a:effectLst/>
                <a:latin typeface="Times New Roman" pitchFamily="18" charset="0"/>
                <a:cs typeface="Times New Roman" pitchFamily="18" charset="0"/>
              </a:rPr>
              <a:t>Hình</a:t>
            </a:r>
            <a:r>
              <a:rPr lang="en-US" sz="3200" b="1" i="1" dirty="0">
                <a:solidFill>
                  <a:srgbClr val="000066"/>
                </a:solidFill>
                <a:effectLst/>
                <a:latin typeface="Times New Roman" pitchFamily="18" charset="0"/>
                <a:cs typeface="Times New Roman" pitchFamily="18" charset="0"/>
              </a:rPr>
              <a:t> </a:t>
            </a:r>
            <a:r>
              <a:rPr lang="en-US" sz="3200" b="1" i="1" dirty="0" err="1">
                <a:solidFill>
                  <a:srgbClr val="000066"/>
                </a:solidFill>
                <a:effectLst/>
                <a:latin typeface="Times New Roman" pitchFamily="18" charset="0"/>
                <a:cs typeface="Times New Roman" pitchFamily="18" charset="0"/>
              </a:rPr>
              <a:t>tượng</a:t>
            </a:r>
            <a:r>
              <a:rPr lang="en-US" sz="3200" b="1" i="1" dirty="0">
                <a:solidFill>
                  <a:srgbClr val="000066"/>
                </a:solidFill>
                <a:effectLst/>
                <a:latin typeface="Times New Roman" pitchFamily="18" charset="0"/>
                <a:cs typeface="Times New Roman" pitchFamily="18" charset="0"/>
              </a:rPr>
              <a:t> </a:t>
            </a:r>
            <a:r>
              <a:rPr lang="en-US" sz="3200" b="1" i="1" dirty="0" err="1">
                <a:solidFill>
                  <a:srgbClr val="000066"/>
                </a:solidFill>
                <a:effectLst/>
                <a:latin typeface="Times New Roman" pitchFamily="18" charset="0"/>
                <a:cs typeface="Times New Roman" pitchFamily="18" charset="0"/>
              </a:rPr>
              <a:t>nhân</a:t>
            </a:r>
            <a:r>
              <a:rPr lang="en-US" sz="3200" b="1" i="1" dirty="0">
                <a:solidFill>
                  <a:srgbClr val="000066"/>
                </a:solidFill>
                <a:effectLst/>
                <a:latin typeface="Times New Roman" pitchFamily="18" charset="0"/>
                <a:cs typeface="Times New Roman" pitchFamily="18" charset="0"/>
              </a:rPr>
              <a:t> </a:t>
            </a:r>
            <a:r>
              <a:rPr lang="en-US" sz="3200" b="1" i="1" dirty="0" err="1">
                <a:solidFill>
                  <a:srgbClr val="000066"/>
                </a:solidFill>
                <a:effectLst/>
                <a:latin typeface="Times New Roman" pitchFamily="18" charset="0"/>
                <a:cs typeface="Times New Roman" pitchFamily="18" charset="0"/>
              </a:rPr>
              <a:t>vật</a:t>
            </a:r>
            <a:r>
              <a:rPr lang="en-US" sz="3200" b="1" i="1" dirty="0">
                <a:solidFill>
                  <a:srgbClr val="000066"/>
                </a:solidFill>
                <a:effectLst/>
                <a:latin typeface="Times New Roman" pitchFamily="18" charset="0"/>
                <a:cs typeface="Times New Roman" pitchFamily="18" charset="0"/>
              </a:rPr>
              <a:t> </a:t>
            </a:r>
            <a:r>
              <a:rPr lang="en-US" sz="3200" b="1" i="1" dirty="0" err="1">
                <a:solidFill>
                  <a:srgbClr val="000066"/>
                </a:solidFill>
                <a:effectLst/>
                <a:latin typeface="Times New Roman" pitchFamily="18" charset="0"/>
                <a:cs typeface="Times New Roman" pitchFamily="18" charset="0"/>
              </a:rPr>
              <a:t>Quản</a:t>
            </a:r>
            <a:r>
              <a:rPr lang="en-US" sz="3200" b="1" i="1" dirty="0">
                <a:solidFill>
                  <a:srgbClr val="000066"/>
                </a:solidFill>
                <a:effectLst/>
                <a:latin typeface="Times New Roman" pitchFamily="18" charset="0"/>
                <a:cs typeface="Times New Roman" pitchFamily="18" charset="0"/>
              </a:rPr>
              <a:t> </a:t>
            </a:r>
            <a:r>
              <a:rPr lang="en-US" sz="3200" b="1" i="1" dirty="0" err="1">
                <a:solidFill>
                  <a:srgbClr val="000066"/>
                </a:solidFill>
                <a:effectLst/>
                <a:latin typeface="Times New Roman" pitchFamily="18" charset="0"/>
                <a:cs typeface="Times New Roman" pitchFamily="18" charset="0"/>
              </a:rPr>
              <a:t>ngục</a:t>
            </a:r>
            <a:endParaRPr lang="en-US" sz="3200" b="1" i="1" dirty="0">
              <a:solidFill>
                <a:srgbClr val="000066"/>
              </a:solidFill>
              <a:effectLst/>
              <a:latin typeface="Times New Roman" pitchFamily="18" charset="0"/>
              <a:cs typeface="Times New Roman" pitchFamily="18" charset="0"/>
            </a:endParaRPr>
          </a:p>
        </p:txBody>
      </p:sp>
      <p:sp>
        <p:nvSpPr>
          <p:cNvPr id="3" name="Content Placeholder 2"/>
          <p:cNvSpPr>
            <a:spLocks noGrp="1"/>
          </p:cNvSpPr>
          <p:nvPr>
            <p:ph idx="1"/>
          </p:nvPr>
        </p:nvSpPr>
        <p:spPr>
          <a:xfrm>
            <a:off x="267136" y="806654"/>
            <a:ext cx="7473731" cy="801421"/>
          </a:xfrm>
        </p:spPr>
        <p:txBody>
          <a:bodyPr/>
          <a:lstStyle/>
          <a:p>
            <a:pPr marL="82550" indent="0" algn="just">
              <a:lnSpc>
                <a:spcPct val="150000"/>
              </a:lnSpc>
              <a:buNone/>
              <a:defRPr/>
            </a:pPr>
            <a:r>
              <a:rPr lang="en-US" sz="2800" b="1" i="1" dirty="0">
                <a:solidFill>
                  <a:srgbClr val="CC0000"/>
                </a:solidFill>
                <a:latin typeface="Times New Roman" pitchFamily="18" charset="0"/>
                <a:cs typeface="Times New Roman" pitchFamily="18" charset="0"/>
              </a:rPr>
              <a:t>b. </a:t>
            </a:r>
            <a:r>
              <a:rPr lang="en-US" sz="2800" b="1" i="1" dirty="0" err="1">
                <a:solidFill>
                  <a:srgbClr val="CC0000"/>
                </a:solidFill>
                <a:latin typeface="Times New Roman" pitchFamily="18" charset="0"/>
                <a:cs typeface="Times New Roman" pitchFamily="18" charset="0"/>
              </a:rPr>
              <a:t>Phẩm</a:t>
            </a:r>
            <a:r>
              <a:rPr lang="en-US" sz="2800" b="1" i="1" dirty="0">
                <a:solidFill>
                  <a:srgbClr val="CC0000"/>
                </a:solidFill>
                <a:latin typeface="Times New Roman" pitchFamily="18" charset="0"/>
                <a:cs typeface="Times New Roman" pitchFamily="18" charset="0"/>
              </a:rPr>
              <a:t> </a:t>
            </a:r>
            <a:r>
              <a:rPr lang="en-US" sz="2800" b="1" i="1" dirty="0" err="1">
                <a:solidFill>
                  <a:srgbClr val="CC0000"/>
                </a:solidFill>
                <a:latin typeface="Times New Roman" pitchFamily="18" charset="0"/>
                <a:cs typeface="Times New Roman" pitchFamily="18" charset="0"/>
              </a:rPr>
              <a:t>chất</a:t>
            </a:r>
            <a:r>
              <a:rPr lang="en-US" sz="2800" b="1" i="1" dirty="0">
                <a:solidFill>
                  <a:srgbClr val="CC0000"/>
                </a:solidFill>
                <a:latin typeface="Times New Roman" pitchFamily="18" charset="0"/>
                <a:cs typeface="Times New Roman" pitchFamily="18" charset="0"/>
              </a:rPr>
              <a:t>:</a:t>
            </a:r>
          </a:p>
        </p:txBody>
      </p:sp>
      <p:pic>
        <p:nvPicPr>
          <p:cNvPr id="1026" name="Picture 2" descr="Huấn Cao - Home | Face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6826" y="1684392"/>
            <a:ext cx="3612822" cy="33132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220705" y="1477485"/>
            <a:ext cx="7740881" cy="4124206"/>
          </a:xfrm>
          <a:prstGeom prst="rect">
            <a:avLst/>
          </a:prstGeom>
        </p:spPr>
        <p:txBody>
          <a:bodyPr wrap="square">
            <a:spAutoFit/>
          </a:bodyPr>
          <a:lstStyle/>
          <a:p>
            <a:pPr marL="82550" marR="0" lvl="0" indent="0" algn="just" defTabSz="914400" rtl="0" eaLnBrk="0" fontAlgn="base" latinLnBrk="0" hangingPunct="0">
              <a:lnSpc>
                <a:spcPct val="150000"/>
              </a:lnSpc>
              <a:spcBef>
                <a:spcPts val="600"/>
              </a:spcBef>
              <a:spcAft>
                <a:spcPct val="0"/>
              </a:spcAft>
              <a:buClr>
                <a:srgbClr val="3891A7"/>
              </a:buClr>
              <a:buSzPct val="80000"/>
              <a:buFontTx/>
              <a:buNone/>
              <a:tabLst/>
              <a:defRPr/>
            </a:pPr>
            <a:r>
              <a:rPr kumimoji="0" lang="en-US" sz="2800" b="1" i="1" u="sng" strike="noStrike" kern="1200" cap="none" spc="0" normalizeH="0" baseline="0" noProof="0" dirty="0">
                <a:ln>
                  <a:noFill/>
                </a:ln>
                <a:solidFill>
                  <a:srgbClr val="0047D6"/>
                </a:solidFill>
                <a:effectLst/>
                <a:uLnTx/>
                <a:uFillTx/>
                <a:latin typeface="Times New Roman" pitchFamily="18" charset="0"/>
                <a:ea typeface="+mn-ea"/>
                <a:cs typeface="Times New Roman" pitchFamily="18" charset="0"/>
              </a:rPr>
              <a:t>*</a:t>
            </a:r>
            <a:r>
              <a:rPr kumimoji="0" lang="en-US" sz="2800" b="1" i="1" u="sng" strike="noStrike" kern="1200" cap="none" spc="0" normalizeH="0" baseline="0" noProof="0" dirty="0" err="1">
                <a:ln>
                  <a:noFill/>
                </a:ln>
                <a:solidFill>
                  <a:srgbClr val="0047D6"/>
                </a:solidFill>
                <a:effectLst/>
                <a:uLnTx/>
                <a:uFillTx/>
                <a:latin typeface="Times New Roman" pitchFamily="18" charset="0"/>
                <a:ea typeface="+mn-ea"/>
                <a:cs typeface="Times New Roman" pitchFamily="18" charset="0"/>
              </a:rPr>
              <a:t>Thái</a:t>
            </a:r>
            <a:r>
              <a:rPr kumimoji="0" lang="en-US" sz="2800" b="1" i="1" u="sng" strike="noStrike" kern="1200" cap="none" spc="0" normalizeH="0" baseline="0" noProof="0" dirty="0">
                <a:ln>
                  <a:noFill/>
                </a:ln>
                <a:solidFill>
                  <a:srgbClr val="0047D6"/>
                </a:solidFill>
                <a:effectLst/>
                <a:uLnTx/>
                <a:uFillTx/>
                <a:latin typeface="Times New Roman" pitchFamily="18" charset="0"/>
                <a:ea typeface="+mn-ea"/>
                <a:cs typeface="Times New Roman" pitchFamily="18" charset="0"/>
              </a:rPr>
              <a:t> </a:t>
            </a:r>
            <a:r>
              <a:rPr kumimoji="0" lang="en-US" sz="2800" b="1" i="1" u="sng" strike="noStrike" kern="1200" cap="none" spc="0" normalizeH="0" baseline="0" noProof="0" dirty="0" err="1">
                <a:ln>
                  <a:noFill/>
                </a:ln>
                <a:solidFill>
                  <a:srgbClr val="0047D6"/>
                </a:solidFill>
                <a:effectLst/>
                <a:uLnTx/>
                <a:uFillTx/>
                <a:latin typeface="Times New Roman" pitchFamily="18" charset="0"/>
                <a:ea typeface="+mn-ea"/>
                <a:cs typeface="Times New Roman" pitchFamily="18" charset="0"/>
              </a:rPr>
              <a:t>độ</a:t>
            </a:r>
            <a:r>
              <a:rPr kumimoji="0" lang="en-US" sz="2800" b="1" i="1" u="sng" strike="noStrike" kern="1200" cap="none" spc="0" normalizeH="0" baseline="0" noProof="0" dirty="0">
                <a:ln>
                  <a:noFill/>
                </a:ln>
                <a:solidFill>
                  <a:srgbClr val="0047D6"/>
                </a:solidFill>
                <a:effectLst/>
                <a:uLnTx/>
                <a:uFillTx/>
                <a:latin typeface="Times New Roman" pitchFamily="18" charset="0"/>
                <a:ea typeface="+mn-ea"/>
                <a:cs typeface="Times New Roman" pitchFamily="18" charset="0"/>
              </a:rPr>
              <a:t> </a:t>
            </a:r>
            <a:r>
              <a:rPr kumimoji="0" lang="en-US" sz="2800" b="1" i="1" u="sng" strike="noStrike" kern="1200" cap="none" spc="0" normalizeH="0" baseline="0" noProof="0" dirty="0" err="1">
                <a:ln>
                  <a:noFill/>
                </a:ln>
                <a:solidFill>
                  <a:srgbClr val="0047D6"/>
                </a:solidFill>
                <a:effectLst/>
                <a:uLnTx/>
                <a:uFillTx/>
                <a:latin typeface="Times New Roman" pitchFamily="18" charset="0"/>
                <a:ea typeface="+mn-ea"/>
                <a:cs typeface="Times New Roman" pitchFamily="18" charset="0"/>
              </a:rPr>
              <a:t>của</a:t>
            </a:r>
            <a:r>
              <a:rPr kumimoji="0" lang="en-US" sz="2800" b="1" i="1" u="sng" strike="noStrike" kern="1200" cap="none" spc="0" normalizeH="0" baseline="0" noProof="0" dirty="0">
                <a:ln>
                  <a:noFill/>
                </a:ln>
                <a:solidFill>
                  <a:srgbClr val="0047D6"/>
                </a:solidFill>
                <a:effectLst/>
                <a:uLnTx/>
                <a:uFillTx/>
                <a:latin typeface="Times New Roman" pitchFamily="18" charset="0"/>
                <a:ea typeface="+mn-ea"/>
                <a:cs typeface="Times New Roman" pitchFamily="18" charset="0"/>
              </a:rPr>
              <a:t> QN </a:t>
            </a:r>
            <a:r>
              <a:rPr kumimoji="0" lang="en-US" sz="2800" b="1" i="1" u="sng" strike="noStrike" kern="1200" cap="none" spc="0" normalizeH="0" baseline="0" noProof="0" dirty="0" err="1">
                <a:ln>
                  <a:noFill/>
                </a:ln>
                <a:solidFill>
                  <a:srgbClr val="0047D6"/>
                </a:solidFill>
                <a:effectLst/>
                <a:uLnTx/>
                <a:uFillTx/>
                <a:latin typeface="Times New Roman" pitchFamily="18" charset="0"/>
                <a:ea typeface="+mn-ea"/>
                <a:cs typeface="Times New Roman" pitchFamily="18" charset="0"/>
              </a:rPr>
              <a:t>với</a:t>
            </a:r>
            <a:r>
              <a:rPr kumimoji="0" lang="en-US" sz="2800" b="1" i="1" u="sng" strike="noStrike" kern="1200" cap="none" spc="0" normalizeH="0" baseline="0" noProof="0" dirty="0">
                <a:ln>
                  <a:noFill/>
                </a:ln>
                <a:solidFill>
                  <a:srgbClr val="0047D6"/>
                </a:solidFill>
                <a:effectLst/>
                <a:uLnTx/>
                <a:uFillTx/>
                <a:latin typeface="Times New Roman" pitchFamily="18" charset="0"/>
                <a:ea typeface="+mn-ea"/>
                <a:cs typeface="Times New Roman" pitchFamily="18" charset="0"/>
              </a:rPr>
              <a:t> HC:</a:t>
            </a:r>
          </a:p>
          <a:p>
            <a:pPr marL="365125" marR="0" lvl="0" indent="-282575" algn="just" defTabSz="914400" rtl="0" eaLnBrk="0" fontAlgn="base" latinLnBrk="0" hangingPunct="0">
              <a:lnSpc>
                <a:spcPct val="150000"/>
              </a:lnSpc>
              <a:spcBef>
                <a:spcPts val="600"/>
              </a:spcBef>
              <a:spcAft>
                <a:spcPct val="0"/>
              </a:spcAft>
              <a:buClr>
                <a:srgbClr val="3891A7"/>
              </a:buClr>
              <a:buSzPct val="80000"/>
              <a:buFontTx/>
              <a:buChar char="-"/>
              <a:tabLst/>
              <a:defRPr/>
            </a:pP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Khi</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nhận</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tù</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Cặp</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mắt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hiền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từ</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nói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rõ</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lòng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kiêng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nể</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kính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trọng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365125" marR="0" lvl="0" indent="-282575" algn="just" defTabSz="914400" rtl="0" eaLnBrk="0" fontAlgn="base" latinLnBrk="0" hangingPunct="0">
              <a:lnSpc>
                <a:spcPct val="150000"/>
              </a:lnSpc>
              <a:spcBef>
                <a:spcPts val="600"/>
              </a:spcBef>
              <a:spcAft>
                <a:spcPct val="0"/>
              </a:spcAft>
              <a:buClr>
                <a:srgbClr val="3891A7"/>
              </a:buClr>
              <a:buSzPct val="80000"/>
              <a:buFontTx/>
              <a:buChar char="-"/>
              <a:tabLst/>
              <a:defRPr/>
            </a:pP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Sau</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khi</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nhận</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tù</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hành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biệt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nhỡn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liên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tài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với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Huấn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Cao,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đáp</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ứng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mọi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yêu</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cầu</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Huấn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Cao,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bị</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Huấn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Cao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sỉ</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nhục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vẫn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lễ</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phép</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214415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down)">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down)">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11607800" cy="1143000"/>
          </a:xfrm>
        </p:spPr>
        <p:txBody>
          <a:bodyPr>
            <a:normAutofit/>
          </a:bodyPr>
          <a:lstStyle/>
          <a:p>
            <a:pPr>
              <a:defRPr/>
            </a:pPr>
            <a:r>
              <a:rPr lang="en-US" sz="3200" b="1" i="1" dirty="0">
                <a:solidFill>
                  <a:srgbClr val="000066"/>
                </a:solidFill>
                <a:effectLst/>
                <a:latin typeface="Times New Roman" pitchFamily="18" charset="0"/>
                <a:cs typeface="Times New Roman" pitchFamily="18" charset="0"/>
              </a:rPr>
              <a:t>3. </a:t>
            </a:r>
            <a:r>
              <a:rPr lang="en-US" sz="3200" b="1" i="1" dirty="0" err="1">
                <a:solidFill>
                  <a:srgbClr val="000066"/>
                </a:solidFill>
                <a:effectLst/>
                <a:latin typeface="Times New Roman" pitchFamily="18" charset="0"/>
                <a:cs typeface="Times New Roman" pitchFamily="18" charset="0"/>
              </a:rPr>
              <a:t>Hình</a:t>
            </a:r>
            <a:r>
              <a:rPr lang="en-US" sz="3200" b="1" i="1" dirty="0">
                <a:solidFill>
                  <a:srgbClr val="000066"/>
                </a:solidFill>
                <a:effectLst/>
                <a:latin typeface="Times New Roman" pitchFamily="18" charset="0"/>
                <a:cs typeface="Times New Roman" pitchFamily="18" charset="0"/>
              </a:rPr>
              <a:t> </a:t>
            </a:r>
            <a:r>
              <a:rPr lang="en-US" sz="3200" b="1" i="1" dirty="0" err="1">
                <a:solidFill>
                  <a:srgbClr val="000066"/>
                </a:solidFill>
                <a:effectLst/>
                <a:latin typeface="Times New Roman" pitchFamily="18" charset="0"/>
                <a:cs typeface="Times New Roman" pitchFamily="18" charset="0"/>
              </a:rPr>
              <a:t>tượng</a:t>
            </a:r>
            <a:r>
              <a:rPr lang="en-US" sz="3200" b="1" i="1" dirty="0">
                <a:solidFill>
                  <a:srgbClr val="000066"/>
                </a:solidFill>
                <a:effectLst/>
                <a:latin typeface="Times New Roman" pitchFamily="18" charset="0"/>
                <a:cs typeface="Times New Roman" pitchFamily="18" charset="0"/>
              </a:rPr>
              <a:t> </a:t>
            </a:r>
            <a:r>
              <a:rPr lang="en-US" sz="3200" b="1" i="1" dirty="0" err="1">
                <a:solidFill>
                  <a:srgbClr val="000066"/>
                </a:solidFill>
                <a:effectLst/>
                <a:latin typeface="Times New Roman" pitchFamily="18" charset="0"/>
                <a:cs typeface="Times New Roman" pitchFamily="18" charset="0"/>
              </a:rPr>
              <a:t>nhân</a:t>
            </a:r>
            <a:r>
              <a:rPr lang="en-US" sz="3200" b="1" i="1" dirty="0">
                <a:solidFill>
                  <a:srgbClr val="000066"/>
                </a:solidFill>
                <a:effectLst/>
                <a:latin typeface="Times New Roman" pitchFamily="18" charset="0"/>
                <a:cs typeface="Times New Roman" pitchFamily="18" charset="0"/>
              </a:rPr>
              <a:t> </a:t>
            </a:r>
            <a:r>
              <a:rPr lang="en-US" sz="3200" b="1" i="1" dirty="0" err="1">
                <a:solidFill>
                  <a:srgbClr val="000066"/>
                </a:solidFill>
                <a:effectLst/>
                <a:latin typeface="Times New Roman" pitchFamily="18" charset="0"/>
                <a:cs typeface="Times New Roman" pitchFamily="18" charset="0"/>
              </a:rPr>
              <a:t>vật</a:t>
            </a:r>
            <a:r>
              <a:rPr lang="en-US" sz="3200" b="1" i="1" dirty="0">
                <a:solidFill>
                  <a:srgbClr val="000066"/>
                </a:solidFill>
                <a:effectLst/>
                <a:latin typeface="Times New Roman" pitchFamily="18" charset="0"/>
                <a:cs typeface="Times New Roman" pitchFamily="18" charset="0"/>
              </a:rPr>
              <a:t> </a:t>
            </a:r>
            <a:r>
              <a:rPr lang="en-US" sz="3200" b="1" i="1" dirty="0" err="1">
                <a:solidFill>
                  <a:srgbClr val="000066"/>
                </a:solidFill>
                <a:effectLst/>
                <a:latin typeface="Times New Roman" pitchFamily="18" charset="0"/>
                <a:cs typeface="Times New Roman" pitchFamily="18" charset="0"/>
              </a:rPr>
              <a:t>Quản</a:t>
            </a:r>
            <a:r>
              <a:rPr lang="en-US" sz="3200" b="1" i="1" dirty="0">
                <a:solidFill>
                  <a:srgbClr val="000066"/>
                </a:solidFill>
                <a:effectLst/>
                <a:latin typeface="Times New Roman" pitchFamily="18" charset="0"/>
                <a:cs typeface="Times New Roman" pitchFamily="18" charset="0"/>
              </a:rPr>
              <a:t> </a:t>
            </a:r>
            <a:r>
              <a:rPr lang="en-US" sz="3200" b="1" i="1" dirty="0" err="1">
                <a:solidFill>
                  <a:srgbClr val="000066"/>
                </a:solidFill>
                <a:effectLst/>
                <a:latin typeface="Times New Roman" pitchFamily="18" charset="0"/>
                <a:cs typeface="Times New Roman" pitchFamily="18" charset="0"/>
              </a:rPr>
              <a:t>ngục</a:t>
            </a:r>
            <a:endParaRPr lang="en-US" sz="3200" b="1" i="1" dirty="0">
              <a:solidFill>
                <a:srgbClr val="000066"/>
              </a:solidFill>
              <a:effectLst/>
              <a:latin typeface="Times New Roman" pitchFamily="18" charset="0"/>
              <a:cs typeface="Times New Roman" pitchFamily="18" charset="0"/>
            </a:endParaRPr>
          </a:p>
        </p:txBody>
      </p:sp>
      <p:sp>
        <p:nvSpPr>
          <p:cNvPr id="3" name="Content Placeholder 2"/>
          <p:cNvSpPr>
            <a:spLocks noGrp="1"/>
          </p:cNvSpPr>
          <p:nvPr>
            <p:ph idx="1"/>
          </p:nvPr>
        </p:nvSpPr>
        <p:spPr>
          <a:xfrm>
            <a:off x="267136" y="806654"/>
            <a:ext cx="7473731" cy="801421"/>
          </a:xfrm>
        </p:spPr>
        <p:txBody>
          <a:bodyPr/>
          <a:lstStyle/>
          <a:p>
            <a:pPr marL="82550" indent="0" algn="just">
              <a:lnSpc>
                <a:spcPct val="150000"/>
              </a:lnSpc>
              <a:buNone/>
              <a:defRPr/>
            </a:pPr>
            <a:r>
              <a:rPr lang="en-US" sz="2800" b="1" i="1" dirty="0">
                <a:solidFill>
                  <a:srgbClr val="CC0000"/>
                </a:solidFill>
                <a:latin typeface="Times New Roman" pitchFamily="18" charset="0"/>
                <a:cs typeface="Times New Roman" pitchFamily="18" charset="0"/>
              </a:rPr>
              <a:t>b. </a:t>
            </a:r>
            <a:r>
              <a:rPr lang="en-US" sz="2800" b="1" i="1" dirty="0" err="1">
                <a:solidFill>
                  <a:srgbClr val="CC0000"/>
                </a:solidFill>
                <a:latin typeface="Times New Roman" pitchFamily="18" charset="0"/>
                <a:cs typeface="Times New Roman" pitchFamily="18" charset="0"/>
              </a:rPr>
              <a:t>Phẩm</a:t>
            </a:r>
            <a:r>
              <a:rPr lang="en-US" sz="2800" b="1" i="1" dirty="0">
                <a:solidFill>
                  <a:srgbClr val="CC0000"/>
                </a:solidFill>
                <a:latin typeface="Times New Roman" pitchFamily="18" charset="0"/>
                <a:cs typeface="Times New Roman" pitchFamily="18" charset="0"/>
              </a:rPr>
              <a:t> </a:t>
            </a:r>
            <a:r>
              <a:rPr lang="en-US" sz="2800" b="1" i="1" dirty="0" err="1">
                <a:solidFill>
                  <a:srgbClr val="CC0000"/>
                </a:solidFill>
                <a:latin typeface="Times New Roman" pitchFamily="18" charset="0"/>
                <a:cs typeface="Times New Roman" pitchFamily="18" charset="0"/>
              </a:rPr>
              <a:t>chất</a:t>
            </a:r>
            <a:r>
              <a:rPr lang="en-US" sz="2800" b="1" i="1" dirty="0">
                <a:solidFill>
                  <a:srgbClr val="CC0000"/>
                </a:solidFill>
                <a:latin typeface="Times New Roman" pitchFamily="18" charset="0"/>
                <a:cs typeface="Times New Roman" pitchFamily="18" charset="0"/>
              </a:rPr>
              <a:t>:</a:t>
            </a:r>
          </a:p>
        </p:txBody>
      </p:sp>
      <p:pic>
        <p:nvPicPr>
          <p:cNvPr id="1026" name="Picture 2" descr="Huấn Cao - Home | Face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6826" y="1684392"/>
            <a:ext cx="3612822" cy="33132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3"/>
          <p:cNvSpPr txBox="1">
            <a:spLocks noChangeArrowheads="1"/>
          </p:cNvSpPr>
          <p:nvPr/>
        </p:nvSpPr>
        <p:spPr bwMode="auto">
          <a:xfrm>
            <a:off x="352098" y="1484620"/>
            <a:ext cx="7546429"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550" marR="0" lvl="0" indent="0" algn="just" defTabSz="914400" rtl="0" eaLnBrk="1" fontAlgn="base" latinLnBrk="0" hangingPunct="1">
              <a:lnSpc>
                <a:spcPct val="150000"/>
              </a:lnSpc>
              <a:spcBef>
                <a:spcPts val="600"/>
              </a:spcBef>
              <a:spcAft>
                <a:spcPct val="0"/>
              </a:spcAft>
              <a:buClr>
                <a:srgbClr val="3891A7"/>
              </a:buClr>
              <a:buSzPct val="80000"/>
              <a:buFont typeface="Wingdings 2" pitchFamily="18" charset="2"/>
              <a:buNone/>
              <a:tabLst/>
              <a:defRPr/>
            </a:pP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Có</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tâm</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hồn</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nghệ</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sĩ</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say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mê</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và</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quý</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trọng</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cái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đẹp</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a:t>
            </a:r>
            <a:r>
              <a:rPr kumimoji="0" lang="en-US" sz="2800" b="0" i="1"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sở</a:t>
            </a:r>
            <a:r>
              <a:rPr kumimoji="0" lang="en-US" sz="2800" b="0" i="1"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nguyện</a:t>
            </a:r>
            <a:r>
              <a:rPr kumimoji="0" lang="en-US" sz="2800" b="0" i="1"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cao</a:t>
            </a:r>
            <a:r>
              <a:rPr kumimoji="0" lang="en-US" sz="2800" b="0" i="1"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quý</a:t>
            </a:r>
            <a:r>
              <a:rPr kumimoji="0" lang="en-US" sz="2800" b="0" i="1"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sym typeface="Wingdings 3" pitchFamily="18" charset="2"/>
              </a:rPr>
              <a:t></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được</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một</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đôi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câu</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đối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do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tay</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ông</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Huấn</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Cao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viết</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p>
          <a:p>
            <a:pPr marL="365125" marR="0" lvl="0" indent="-282575" algn="just" defTabSz="914400" rtl="0" eaLnBrk="1" fontAlgn="base" latinLnBrk="0" hangingPunct="1">
              <a:lnSpc>
                <a:spcPct val="150000"/>
              </a:lnSpc>
              <a:spcBef>
                <a:spcPts val="600"/>
              </a:spcBef>
              <a:spcAft>
                <a:spcPct val="0"/>
              </a:spcAft>
              <a:buClr>
                <a:srgbClr val="3891A7"/>
              </a:buClr>
              <a:buSzPct val="80000"/>
              <a:buFontTx/>
              <a:buChar char="-"/>
              <a:tabLst/>
              <a:defRPr/>
            </a:pP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Có</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tấm</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lòng</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biệt</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nhỡn</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liên</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tài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a:t>
            </a:r>
            <a:r>
              <a:rPr kumimoji="0" lang="en-US" sz="2800" b="0" i="1"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biết</a:t>
            </a:r>
            <a:r>
              <a:rPr kumimoji="0" lang="en-US" sz="2800" b="0" i="1"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giá</a:t>
            </a:r>
            <a:r>
              <a:rPr kumimoji="0" lang="en-US" sz="2800" b="0" i="1"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người</a:t>
            </a:r>
            <a:r>
              <a:rPr kumimoji="0" lang="en-US" sz="2800" b="0" i="1"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biết</a:t>
            </a:r>
            <a:r>
              <a:rPr kumimoji="0" lang="en-US" sz="2800" b="0" i="1"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trọng</a:t>
            </a:r>
            <a:r>
              <a:rPr kumimoji="0" lang="en-US" sz="2800" b="0" i="1"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người</a:t>
            </a:r>
            <a:r>
              <a:rPr kumimoji="0" lang="en-US" sz="2800" b="0" i="1"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ngay</a:t>
            </a:r>
            <a:r>
              <a:rPr kumimoji="0" lang="en-US" sz="2800" b="0" i="1"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endPar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61807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11607800" cy="1143000"/>
          </a:xfrm>
        </p:spPr>
        <p:txBody>
          <a:bodyPr>
            <a:normAutofit/>
          </a:bodyPr>
          <a:lstStyle/>
          <a:p>
            <a:pPr>
              <a:defRPr/>
            </a:pPr>
            <a:r>
              <a:rPr lang="en-US" sz="3200" b="1" i="1" dirty="0">
                <a:solidFill>
                  <a:srgbClr val="000066"/>
                </a:solidFill>
                <a:effectLst/>
                <a:latin typeface="Times New Roman" pitchFamily="18" charset="0"/>
                <a:cs typeface="Times New Roman" pitchFamily="18" charset="0"/>
              </a:rPr>
              <a:t>3. </a:t>
            </a:r>
            <a:r>
              <a:rPr lang="en-US" sz="3200" b="1" i="1" dirty="0" err="1">
                <a:solidFill>
                  <a:srgbClr val="000066"/>
                </a:solidFill>
                <a:effectLst/>
                <a:latin typeface="Times New Roman" pitchFamily="18" charset="0"/>
                <a:cs typeface="Times New Roman" pitchFamily="18" charset="0"/>
              </a:rPr>
              <a:t>Hình</a:t>
            </a:r>
            <a:r>
              <a:rPr lang="en-US" sz="3200" b="1" i="1" dirty="0">
                <a:solidFill>
                  <a:srgbClr val="000066"/>
                </a:solidFill>
                <a:effectLst/>
                <a:latin typeface="Times New Roman" pitchFamily="18" charset="0"/>
                <a:cs typeface="Times New Roman" pitchFamily="18" charset="0"/>
              </a:rPr>
              <a:t> </a:t>
            </a:r>
            <a:r>
              <a:rPr lang="en-US" sz="3200" b="1" i="1" dirty="0" err="1">
                <a:solidFill>
                  <a:srgbClr val="000066"/>
                </a:solidFill>
                <a:effectLst/>
                <a:latin typeface="Times New Roman" pitchFamily="18" charset="0"/>
                <a:cs typeface="Times New Roman" pitchFamily="18" charset="0"/>
              </a:rPr>
              <a:t>tượng</a:t>
            </a:r>
            <a:r>
              <a:rPr lang="en-US" sz="3200" b="1" i="1" dirty="0">
                <a:solidFill>
                  <a:srgbClr val="000066"/>
                </a:solidFill>
                <a:effectLst/>
                <a:latin typeface="Times New Roman" pitchFamily="18" charset="0"/>
                <a:cs typeface="Times New Roman" pitchFamily="18" charset="0"/>
              </a:rPr>
              <a:t> </a:t>
            </a:r>
            <a:r>
              <a:rPr lang="en-US" sz="3200" b="1" i="1" dirty="0" err="1">
                <a:solidFill>
                  <a:srgbClr val="000066"/>
                </a:solidFill>
                <a:effectLst/>
                <a:latin typeface="Times New Roman" pitchFamily="18" charset="0"/>
                <a:cs typeface="Times New Roman" pitchFamily="18" charset="0"/>
              </a:rPr>
              <a:t>nhân</a:t>
            </a:r>
            <a:r>
              <a:rPr lang="en-US" sz="3200" b="1" i="1" dirty="0">
                <a:solidFill>
                  <a:srgbClr val="000066"/>
                </a:solidFill>
                <a:effectLst/>
                <a:latin typeface="Times New Roman" pitchFamily="18" charset="0"/>
                <a:cs typeface="Times New Roman" pitchFamily="18" charset="0"/>
              </a:rPr>
              <a:t> </a:t>
            </a:r>
            <a:r>
              <a:rPr lang="en-US" sz="3200" b="1" i="1" dirty="0" err="1">
                <a:solidFill>
                  <a:srgbClr val="000066"/>
                </a:solidFill>
                <a:effectLst/>
                <a:latin typeface="Times New Roman" pitchFamily="18" charset="0"/>
                <a:cs typeface="Times New Roman" pitchFamily="18" charset="0"/>
              </a:rPr>
              <a:t>vật</a:t>
            </a:r>
            <a:r>
              <a:rPr lang="en-US" sz="3200" b="1" i="1" dirty="0">
                <a:solidFill>
                  <a:srgbClr val="000066"/>
                </a:solidFill>
                <a:effectLst/>
                <a:latin typeface="Times New Roman" pitchFamily="18" charset="0"/>
                <a:cs typeface="Times New Roman" pitchFamily="18" charset="0"/>
              </a:rPr>
              <a:t> </a:t>
            </a:r>
            <a:r>
              <a:rPr lang="en-US" sz="3200" b="1" i="1" dirty="0" err="1">
                <a:solidFill>
                  <a:srgbClr val="000066"/>
                </a:solidFill>
                <a:effectLst/>
                <a:latin typeface="Times New Roman" pitchFamily="18" charset="0"/>
                <a:cs typeface="Times New Roman" pitchFamily="18" charset="0"/>
              </a:rPr>
              <a:t>Quản</a:t>
            </a:r>
            <a:r>
              <a:rPr lang="en-US" sz="3200" b="1" i="1" dirty="0">
                <a:solidFill>
                  <a:srgbClr val="000066"/>
                </a:solidFill>
                <a:effectLst/>
                <a:latin typeface="Times New Roman" pitchFamily="18" charset="0"/>
                <a:cs typeface="Times New Roman" pitchFamily="18" charset="0"/>
              </a:rPr>
              <a:t> </a:t>
            </a:r>
            <a:r>
              <a:rPr lang="en-US" sz="3200" b="1" i="1" dirty="0" err="1">
                <a:solidFill>
                  <a:srgbClr val="000066"/>
                </a:solidFill>
                <a:effectLst/>
                <a:latin typeface="Times New Roman" pitchFamily="18" charset="0"/>
                <a:cs typeface="Times New Roman" pitchFamily="18" charset="0"/>
              </a:rPr>
              <a:t>ngục</a:t>
            </a:r>
            <a:endParaRPr lang="en-US" sz="3200" b="1" i="1" dirty="0">
              <a:solidFill>
                <a:srgbClr val="000066"/>
              </a:solidFill>
              <a:effectLst/>
              <a:latin typeface="Times New Roman" pitchFamily="18" charset="0"/>
              <a:cs typeface="Times New Roman" pitchFamily="18" charset="0"/>
            </a:endParaRPr>
          </a:p>
        </p:txBody>
      </p:sp>
      <p:sp>
        <p:nvSpPr>
          <p:cNvPr id="3" name="Content Placeholder 2"/>
          <p:cNvSpPr>
            <a:spLocks noGrp="1"/>
          </p:cNvSpPr>
          <p:nvPr>
            <p:ph idx="1"/>
          </p:nvPr>
        </p:nvSpPr>
        <p:spPr>
          <a:xfrm>
            <a:off x="267136" y="806654"/>
            <a:ext cx="7473731" cy="801421"/>
          </a:xfrm>
        </p:spPr>
        <p:txBody>
          <a:bodyPr/>
          <a:lstStyle/>
          <a:p>
            <a:pPr marL="82550" indent="0" algn="just">
              <a:lnSpc>
                <a:spcPct val="150000"/>
              </a:lnSpc>
              <a:buNone/>
              <a:defRPr/>
            </a:pPr>
            <a:r>
              <a:rPr lang="en-US" sz="2800" b="1" i="1" dirty="0">
                <a:solidFill>
                  <a:srgbClr val="CC0000"/>
                </a:solidFill>
                <a:latin typeface="Times New Roman" pitchFamily="18" charset="0"/>
                <a:cs typeface="Times New Roman" pitchFamily="18" charset="0"/>
              </a:rPr>
              <a:t>b. </a:t>
            </a:r>
            <a:r>
              <a:rPr lang="en-US" sz="2800" b="1" i="1" dirty="0" err="1">
                <a:solidFill>
                  <a:srgbClr val="CC0000"/>
                </a:solidFill>
                <a:latin typeface="Times New Roman" pitchFamily="18" charset="0"/>
                <a:cs typeface="Times New Roman" pitchFamily="18" charset="0"/>
              </a:rPr>
              <a:t>Phẩm</a:t>
            </a:r>
            <a:r>
              <a:rPr lang="en-US" sz="2800" b="1" i="1" dirty="0">
                <a:solidFill>
                  <a:srgbClr val="CC0000"/>
                </a:solidFill>
                <a:latin typeface="Times New Roman" pitchFamily="18" charset="0"/>
                <a:cs typeface="Times New Roman" pitchFamily="18" charset="0"/>
              </a:rPr>
              <a:t> </a:t>
            </a:r>
            <a:r>
              <a:rPr lang="en-US" sz="2800" b="1" i="1" dirty="0" err="1">
                <a:solidFill>
                  <a:srgbClr val="CC0000"/>
                </a:solidFill>
                <a:latin typeface="Times New Roman" pitchFamily="18" charset="0"/>
                <a:cs typeface="Times New Roman" pitchFamily="18" charset="0"/>
              </a:rPr>
              <a:t>chất</a:t>
            </a:r>
            <a:r>
              <a:rPr lang="en-US" sz="2800" b="1" i="1" dirty="0">
                <a:solidFill>
                  <a:srgbClr val="CC0000"/>
                </a:solidFill>
                <a:latin typeface="Times New Roman" pitchFamily="18" charset="0"/>
                <a:cs typeface="Times New Roman" pitchFamily="18" charset="0"/>
              </a:rPr>
              <a:t>:</a:t>
            </a:r>
          </a:p>
        </p:txBody>
      </p:sp>
      <p:pic>
        <p:nvPicPr>
          <p:cNvPr id="1026" name="Picture 2" descr="Huấn Cao - Home | Face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6826" y="1684392"/>
            <a:ext cx="3612822" cy="33132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3"/>
          <p:cNvSpPr txBox="1">
            <a:spLocks noChangeArrowheads="1"/>
          </p:cNvSpPr>
          <p:nvPr/>
        </p:nvSpPr>
        <p:spPr bwMode="auto">
          <a:xfrm>
            <a:off x="352098" y="1894536"/>
            <a:ext cx="7546429"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365125" marR="0" lvl="0" indent="-282575" algn="just" defTabSz="914400" rtl="0" eaLnBrk="1" fontAlgn="base" latinLnBrk="0" hangingPunct="1">
              <a:lnSpc>
                <a:spcPct val="150000"/>
              </a:lnSpc>
              <a:spcBef>
                <a:spcPts val="600"/>
              </a:spcBef>
              <a:spcAft>
                <a:spcPct val="0"/>
              </a:spcAft>
              <a:buClr>
                <a:srgbClr val="3891A7"/>
              </a:buClr>
              <a:buSzPct val="80000"/>
              <a:buFont typeface="Wingdings" pitchFamily="2" charset="2"/>
              <a:buChar char="Ø"/>
              <a:tabLst/>
              <a:defRPr/>
            </a:pP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Đây</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chính</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là</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phẩm</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chất</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khiến</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Huấn</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Cao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cảm</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kích</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coi</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là</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một</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tấm</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lòng</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trong</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thiên</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hạ</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và</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tác</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giả</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thì</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xem</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ngục</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quan</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là</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một</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thanh</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âm</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trong</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trẻo</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chen</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vào</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giữa</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bản</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đàn</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mà</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nhạc</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luật</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đều</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hỗn</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loạn</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xô</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0099"/>
                </a:solidFill>
                <a:effectLst/>
                <a:uLnTx/>
                <a:uFillTx/>
                <a:latin typeface="Times New Roman" pitchFamily="18" charset="0"/>
                <a:ea typeface="+mn-ea"/>
                <a:cs typeface="Times New Roman" pitchFamily="18" charset="0"/>
                <a:sym typeface="Wingdings 2" pitchFamily="18" charset="2"/>
              </a:rPr>
              <a:t>bồ</a:t>
            </a:r>
            <a:r>
              <a:rPr kumimoji="0" lang="en-US" sz="2800" b="1" i="1" u="none" strike="noStrike" kern="1200" cap="none" spc="0" normalizeH="0" baseline="0" noProof="0" dirty="0">
                <a:ln>
                  <a:noFill/>
                </a:ln>
                <a:solidFill>
                  <a:srgbClr val="000099"/>
                </a:solidFill>
                <a:effectLst/>
                <a:uLnTx/>
                <a:uFillTx/>
                <a:latin typeface="Times New Roman" pitchFamily="18" charset="0"/>
                <a:ea typeface="+mn-ea"/>
                <a:cs typeface="Times New Roman" pitchFamily="18" charset="0"/>
                <a:sym typeface="Wingdings 2" pitchFamily="18" charset="2"/>
              </a:rPr>
              <a:t>”.</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spTree>
    <p:extLst>
      <p:ext uri="{BB962C8B-B14F-4D97-AF65-F5344CB8AC3E}">
        <p14:creationId xmlns:p14="http://schemas.microsoft.com/office/powerpoint/2010/main" val="90543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21" name="Text Box 9"/>
          <p:cNvSpPr txBox="1">
            <a:spLocks noChangeArrowheads="1"/>
          </p:cNvSpPr>
          <p:nvPr/>
        </p:nvSpPr>
        <p:spPr bwMode="auto">
          <a:xfrm>
            <a:off x="359102" y="478229"/>
            <a:ext cx="11480800" cy="1394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3200" b="1">
                <a:solidFill>
                  <a:schemeClr val="tx1"/>
                </a:solidFill>
                <a:latin typeface="Arial" charset="0"/>
                <a:cs typeface="Arial" charset="0"/>
              </a:defRPr>
            </a:lvl1pPr>
            <a:lvl2pPr marL="742950" indent="-285750" eaLnBrk="0" hangingPunct="0">
              <a:defRPr sz="3200" b="1">
                <a:solidFill>
                  <a:schemeClr val="tx1"/>
                </a:solidFill>
                <a:latin typeface="Arial" charset="0"/>
                <a:cs typeface="Arial" charset="0"/>
              </a:defRPr>
            </a:lvl2pPr>
            <a:lvl3pPr marL="1143000" indent="-228600" eaLnBrk="0" hangingPunct="0">
              <a:defRPr sz="3200" b="1">
                <a:solidFill>
                  <a:schemeClr val="tx1"/>
                </a:solidFill>
                <a:latin typeface="Arial" charset="0"/>
                <a:cs typeface="Arial" charset="0"/>
              </a:defRPr>
            </a:lvl3pPr>
            <a:lvl4pPr marL="1600200" indent="-228600" eaLnBrk="0" hangingPunct="0">
              <a:defRPr sz="3200" b="1">
                <a:solidFill>
                  <a:schemeClr val="tx1"/>
                </a:solidFill>
                <a:latin typeface="Arial" charset="0"/>
                <a:cs typeface="Arial" charset="0"/>
              </a:defRPr>
            </a:lvl4pPr>
            <a:lvl5pPr marL="2057400" indent="-228600" eaLnBrk="0" hangingPunct="0">
              <a:defRPr sz="3200" b="1">
                <a:solidFill>
                  <a:schemeClr val="tx1"/>
                </a:solidFill>
                <a:latin typeface="Arial" charset="0"/>
                <a:cs typeface="Arial" charset="0"/>
              </a:defRPr>
            </a:lvl5pPr>
            <a:lvl6pPr marL="2514600" indent="-228600" eaLnBrk="0" fontAlgn="base" hangingPunct="0">
              <a:spcBef>
                <a:spcPct val="20000"/>
              </a:spcBef>
              <a:spcAft>
                <a:spcPct val="0"/>
              </a:spcAft>
              <a:defRPr sz="3200" b="1">
                <a:solidFill>
                  <a:schemeClr val="tx1"/>
                </a:solidFill>
                <a:latin typeface="Arial" charset="0"/>
                <a:cs typeface="Arial" charset="0"/>
              </a:defRPr>
            </a:lvl6pPr>
            <a:lvl7pPr marL="2971800" indent="-228600" eaLnBrk="0" fontAlgn="base" hangingPunct="0">
              <a:spcBef>
                <a:spcPct val="20000"/>
              </a:spcBef>
              <a:spcAft>
                <a:spcPct val="0"/>
              </a:spcAft>
              <a:defRPr sz="3200" b="1">
                <a:solidFill>
                  <a:schemeClr val="tx1"/>
                </a:solidFill>
                <a:latin typeface="Arial" charset="0"/>
                <a:cs typeface="Arial" charset="0"/>
              </a:defRPr>
            </a:lvl7pPr>
            <a:lvl8pPr marL="3429000" indent="-228600" eaLnBrk="0" fontAlgn="base" hangingPunct="0">
              <a:spcBef>
                <a:spcPct val="20000"/>
              </a:spcBef>
              <a:spcAft>
                <a:spcPct val="0"/>
              </a:spcAft>
              <a:defRPr sz="3200" b="1">
                <a:solidFill>
                  <a:schemeClr val="tx1"/>
                </a:solidFill>
                <a:latin typeface="Arial" charset="0"/>
                <a:cs typeface="Arial" charset="0"/>
              </a:defRPr>
            </a:lvl8pPr>
            <a:lvl9pPr marL="3886200" indent="-228600" eaLnBrk="0" fontAlgn="base" hangingPunct="0">
              <a:spcBef>
                <a:spcPct val="20000"/>
              </a:spcBef>
              <a:spcAft>
                <a:spcPct val="0"/>
              </a:spcAft>
              <a:defRPr sz="3200" b="1">
                <a:solidFill>
                  <a:schemeClr val="tx1"/>
                </a:solidFill>
                <a:latin typeface="Arial" charset="0"/>
                <a:cs typeface="Arial" charset="0"/>
              </a:defRPr>
            </a:lvl9pPr>
          </a:lstStyle>
          <a:p>
            <a:pPr marL="0" marR="0" lvl="0" indent="0" algn="ctr" defTabSz="914400" rtl="0" eaLnBrk="1" fontAlgn="base" latinLnBrk="0" hangingPunct="1">
              <a:lnSpc>
                <a:spcPct val="150000"/>
              </a:lnSpc>
              <a:spcBef>
                <a:spcPct val="50000"/>
              </a:spcBef>
              <a:spcAft>
                <a:spcPct val="0"/>
              </a:spcAft>
              <a:buClrTx/>
              <a:buSzTx/>
              <a:buFontTx/>
              <a:buNone/>
              <a:tabLst/>
              <a:defRPr/>
            </a:pPr>
            <a:r>
              <a:rPr kumimoji="0" lang="en-US" sz="3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QUAN NIỆM NGHỆ THUẬT CỦA NHÀ VĂN QUA NHÂN VẬT QUẢN NGỤC</a:t>
            </a:r>
          </a:p>
        </p:txBody>
      </p:sp>
      <p:sp>
        <p:nvSpPr>
          <p:cNvPr id="9" name="Rectangle 3"/>
          <p:cNvSpPr txBox="1">
            <a:spLocks noChangeArrowheads="1"/>
          </p:cNvSpPr>
          <p:nvPr/>
        </p:nvSpPr>
        <p:spPr bwMode="auto">
          <a:xfrm>
            <a:off x="430928" y="2112619"/>
            <a:ext cx="11172497"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365125" marR="0" lvl="0" indent="-282575" algn="just" defTabSz="914400" rtl="0" eaLnBrk="1" fontAlgn="base" latinLnBrk="0" hangingPunct="1">
              <a:lnSpc>
                <a:spcPct val="150000"/>
              </a:lnSpc>
              <a:spcBef>
                <a:spcPts val="600"/>
              </a:spcBef>
              <a:spcAft>
                <a:spcPct val="0"/>
              </a:spcAft>
              <a:buClr>
                <a:srgbClr val="3891A7"/>
              </a:buClr>
              <a:buSzPct val="80000"/>
              <a:buFontTx/>
              <a:buChar char="-"/>
              <a:tabLst/>
              <a:defRPr/>
            </a:pP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Trong</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mỗi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con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người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đều</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ẩn</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chứa</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tâm</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hồn</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yêu</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cái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đẹp</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cái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tài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Bên</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cạnh</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những</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cái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chưa</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tốt</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mỗi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người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còn</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có</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phần</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thiên</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lương</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a:t>
            </a:r>
          </a:p>
          <a:p>
            <a:pPr marL="365125" marR="0" lvl="0" indent="-282575" algn="just" defTabSz="914400" rtl="0" eaLnBrk="1" fontAlgn="base" latinLnBrk="0" hangingPunct="1">
              <a:lnSpc>
                <a:spcPct val="150000"/>
              </a:lnSpc>
              <a:spcBef>
                <a:spcPts val="600"/>
              </a:spcBef>
              <a:spcAft>
                <a:spcPct val="0"/>
              </a:spcAft>
              <a:buClr>
                <a:srgbClr val="3891A7"/>
              </a:buClr>
              <a:buSzPct val="80000"/>
              <a:buFontTx/>
              <a:buChar char="-"/>
              <a:tabLst/>
              <a:defRPr/>
            </a:pP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Đôi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khi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cái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đẹp</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tồn</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tại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ở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trong</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môi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trường</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của</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cái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ác</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cái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xấu</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nhưng</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không</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vì</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thế</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mà</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nó</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lụi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tàn</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trái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lại</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nó</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càng</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mạnh</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mẽ</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và</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bền</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80808"/>
                </a:solidFill>
                <a:effectLst/>
                <a:uLnTx/>
                <a:uFillTx/>
                <a:latin typeface="Times New Roman" pitchFamily="18" charset="0"/>
                <a:ea typeface="+mn-ea"/>
                <a:cs typeface="Times New Roman" pitchFamily="18" charset="0"/>
              </a:rPr>
              <a:t>bỉ</a:t>
            </a:r>
            <a:r>
              <a:rPr kumimoji="0" lang="en-US" sz="2800" b="0" i="0" u="none" strike="noStrike" kern="1200" cap="none" spc="0" normalizeH="0" baseline="0" noProof="0" dirty="0">
                <a:ln>
                  <a:noFill/>
                </a:ln>
                <a:solidFill>
                  <a:srgbClr val="080808"/>
                </a:solidFill>
                <a:effectLst/>
                <a:uLnTx/>
                <a:uFillTx/>
                <a:latin typeface="Times New Roman" pitchFamily="18" charset="0"/>
                <a:ea typeface="+mn-ea"/>
                <a:cs typeface="Times New Roman" pitchFamily="18" charset="0"/>
              </a:rPr>
              <a: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spTree>
    <p:extLst>
      <p:ext uri="{BB962C8B-B14F-4D97-AF65-F5344CB8AC3E}">
        <p14:creationId xmlns:p14="http://schemas.microsoft.com/office/powerpoint/2010/main" val="28596380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45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WordArt 7"/>
          <p:cNvSpPr>
            <a:spLocks noChangeArrowheads="1" noChangeShapeType="1" noTextEdit="1"/>
          </p:cNvSpPr>
          <p:nvPr/>
        </p:nvSpPr>
        <p:spPr bwMode="auto">
          <a:xfrm>
            <a:off x="3454400" y="762000"/>
            <a:ext cx="7721600" cy="1143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600" b="1"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uLnTx/>
              <a:uFillTx/>
              <a:latin typeface=".VnHelvetInsH"/>
              <a:ea typeface="+mn-ea"/>
              <a:cs typeface="Arial" charset="0"/>
            </a:endParaRPr>
          </a:p>
        </p:txBody>
      </p:sp>
      <p:pic>
        <p:nvPicPr>
          <p:cNvPr id="52227" name="Picture 3" descr="Hinh anh c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86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79747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circle(in)">
                                      <p:cBhvr>
                                        <p:cTn id="7" dur="2000"/>
                                        <p:tgtEl>
                                          <p:spTgt spid="52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9" name="Rectangle 3"/>
          <p:cNvSpPr>
            <a:spLocks noGrp="1" noChangeArrowheads="1"/>
          </p:cNvSpPr>
          <p:nvPr>
            <p:ph idx="1"/>
          </p:nvPr>
        </p:nvSpPr>
        <p:spPr>
          <a:xfrm>
            <a:off x="0" y="953822"/>
            <a:ext cx="7930055" cy="5562600"/>
          </a:xfrm>
        </p:spPr>
        <p:txBody>
          <a:bodyPr/>
          <a:lstStyle/>
          <a:p>
            <a:pPr marL="403225" lvl="1" indent="0" algn="just" eaLnBrk="1" hangingPunct="1">
              <a:lnSpc>
                <a:spcPct val="150000"/>
              </a:lnSpc>
              <a:buClr>
                <a:schemeClr val="tx1"/>
              </a:buClr>
              <a:buNone/>
            </a:pPr>
            <a:r>
              <a:rPr lang="en-US" b="1" i="1" dirty="0">
                <a:solidFill>
                  <a:srgbClr val="0070C0"/>
                </a:solidFill>
                <a:latin typeface="Times New Roman" pitchFamily="18" charset="0"/>
                <a:cs typeface="Times New Roman" pitchFamily="18" charset="0"/>
              </a:rPr>
              <a:t>a. </a:t>
            </a:r>
            <a:r>
              <a:rPr lang="en-US" b="1" i="1" dirty="0" err="1">
                <a:solidFill>
                  <a:srgbClr val="0070C0"/>
                </a:solidFill>
                <a:latin typeface="Times New Roman" pitchFamily="18" charset="0"/>
                <a:cs typeface="Times New Roman" pitchFamily="18" charset="0"/>
              </a:rPr>
              <a:t>Cảnh</a:t>
            </a:r>
            <a:r>
              <a:rPr lang="en-US" b="1" i="1" dirty="0">
                <a:solidFill>
                  <a:srgbClr val="0070C0"/>
                </a:solidFill>
                <a:latin typeface="Times New Roman" pitchFamily="18" charset="0"/>
                <a:cs typeface="Times New Roman" pitchFamily="18" charset="0"/>
              </a:rPr>
              <a:t> </a:t>
            </a:r>
            <a:r>
              <a:rPr lang="en-US" b="1" i="1" dirty="0" err="1">
                <a:solidFill>
                  <a:srgbClr val="0070C0"/>
                </a:solidFill>
                <a:latin typeface="Times New Roman" pitchFamily="18" charset="0"/>
                <a:cs typeface="Times New Roman" pitchFamily="18" charset="0"/>
              </a:rPr>
              <a:t>tượng</a:t>
            </a:r>
            <a:r>
              <a:rPr lang="en-US" b="1" i="1" dirty="0">
                <a:solidFill>
                  <a:srgbClr val="0070C0"/>
                </a:solidFill>
                <a:latin typeface="Times New Roman" pitchFamily="18" charset="0"/>
                <a:cs typeface="Times New Roman" pitchFamily="18" charset="0"/>
              </a:rPr>
              <a:t> </a:t>
            </a:r>
            <a:r>
              <a:rPr lang="en-US" b="1" i="1" dirty="0" err="1">
                <a:solidFill>
                  <a:srgbClr val="0070C0"/>
                </a:solidFill>
                <a:latin typeface="Times New Roman" pitchFamily="18" charset="0"/>
                <a:cs typeface="Times New Roman" pitchFamily="18" charset="0"/>
              </a:rPr>
              <a:t>xưa</a:t>
            </a:r>
            <a:r>
              <a:rPr lang="en-US" b="1" i="1" dirty="0">
                <a:solidFill>
                  <a:srgbClr val="0070C0"/>
                </a:solidFill>
                <a:latin typeface="Times New Roman" pitchFamily="18" charset="0"/>
                <a:cs typeface="Times New Roman" pitchFamily="18" charset="0"/>
              </a:rPr>
              <a:t> nay </a:t>
            </a:r>
            <a:r>
              <a:rPr lang="en-US" b="1" i="1" dirty="0" err="1">
                <a:solidFill>
                  <a:srgbClr val="0070C0"/>
                </a:solidFill>
                <a:latin typeface="Times New Roman" pitchFamily="18" charset="0"/>
                <a:cs typeface="Times New Roman" pitchFamily="18" charset="0"/>
              </a:rPr>
              <a:t>chưa</a:t>
            </a:r>
            <a:r>
              <a:rPr lang="en-US" b="1" i="1" dirty="0">
                <a:solidFill>
                  <a:srgbClr val="0070C0"/>
                </a:solidFill>
                <a:latin typeface="Times New Roman" pitchFamily="18" charset="0"/>
                <a:cs typeface="Times New Roman" pitchFamily="18" charset="0"/>
              </a:rPr>
              <a:t> </a:t>
            </a:r>
            <a:r>
              <a:rPr lang="en-US" b="1" i="1" dirty="0" err="1">
                <a:solidFill>
                  <a:srgbClr val="0070C0"/>
                </a:solidFill>
                <a:latin typeface="Times New Roman" pitchFamily="18" charset="0"/>
                <a:cs typeface="Times New Roman" pitchFamily="18" charset="0"/>
              </a:rPr>
              <a:t>từng</a:t>
            </a:r>
            <a:r>
              <a:rPr lang="en-US" b="1" i="1" dirty="0">
                <a:solidFill>
                  <a:srgbClr val="0070C0"/>
                </a:solidFill>
                <a:latin typeface="Times New Roman" pitchFamily="18" charset="0"/>
                <a:cs typeface="Times New Roman" pitchFamily="18" charset="0"/>
              </a:rPr>
              <a:t> </a:t>
            </a:r>
            <a:r>
              <a:rPr lang="en-US" b="1" i="1" dirty="0" err="1">
                <a:solidFill>
                  <a:srgbClr val="0070C0"/>
                </a:solidFill>
                <a:latin typeface="Times New Roman" pitchFamily="18" charset="0"/>
                <a:cs typeface="Times New Roman" pitchFamily="18" charset="0"/>
              </a:rPr>
              <a:t>có</a:t>
            </a:r>
            <a:r>
              <a:rPr lang="en-US" b="1" i="1" dirty="0">
                <a:solidFill>
                  <a:srgbClr val="0070C0"/>
                </a:solidFill>
                <a:latin typeface="Times New Roman" pitchFamily="18" charset="0"/>
                <a:cs typeface="Times New Roman" pitchFamily="18" charset="0"/>
              </a:rPr>
              <a:t>:</a:t>
            </a:r>
          </a:p>
          <a:p>
            <a:pPr lvl="1" algn="just" eaLnBrk="1" hangingPunct="1">
              <a:lnSpc>
                <a:spcPct val="150000"/>
              </a:lnSpc>
              <a:buClr>
                <a:schemeClr val="tx1"/>
              </a:buClr>
              <a:buFontTx/>
              <a:buChar char="-"/>
            </a:pPr>
            <a:r>
              <a:rPr lang="en-US" b="1" i="1" dirty="0" err="1">
                <a:latin typeface="Times New Roman" pitchFamily="18" charset="0"/>
                <a:cs typeface="Times New Roman" pitchFamily="18" charset="0"/>
              </a:rPr>
              <a:t>Hoàn</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cảnh</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địa</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điểm</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cho</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chữ</a:t>
            </a:r>
            <a:r>
              <a:rPr lang="en-US" b="1" i="1" dirty="0">
                <a:latin typeface="Times New Roman" pitchFamily="18" charset="0"/>
                <a:cs typeface="Times New Roman" pitchFamily="18" charset="0"/>
              </a:rPr>
              <a:t>: </a:t>
            </a:r>
            <a:r>
              <a:rPr lang="en-US" dirty="0" err="1">
                <a:latin typeface="Times New Roman" pitchFamily="18" charset="0"/>
                <a:cs typeface="Times New Roman" pitchFamily="18" charset="0"/>
              </a:rPr>
              <a:t>diễn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ra</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giữa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tù</a:t>
            </a:r>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nơi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trị</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bóng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ác</a:t>
            </a:r>
            <a:r>
              <a:rPr lang="en-US" dirty="0">
                <a:latin typeface="Times New Roman" pitchFamily="18" charset="0"/>
                <a:cs typeface="Times New Roman" pitchFamily="18" charset="0"/>
              </a:rPr>
              <a:t>.</a:t>
            </a:r>
          </a:p>
          <a:p>
            <a:pPr lvl="1" algn="just" eaLnBrk="1" hangingPunct="1">
              <a:lnSpc>
                <a:spcPct val="150000"/>
              </a:lnSpc>
              <a:buClr>
                <a:schemeClr val="tx1"/>
              </a:buClr>
              <a:buFontTx/>
              <a:buChar char="-"/>
            </a:pPr>
            <a:r>
              <a:rPr lang="en-US" b="1" i="1" dirty="0" err="1">
                <a:latin typeface="Times New Roman" pitchFamily="18" charset="0"/>
                <a:cs typeface="Times New Roman" pitchFamily="18" charset="0"/>
              </a:rPr>
              <a:t>Tư</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thế</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của</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những</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người</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cho</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chữ</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nhận</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chữ</a:t>
            </a:r>
            <a:r>
              <a:rPr lang="en-US" b="1" i="1" dirty="0">
                <a:latin typeface="Times New Roman" pitchFamily="18" charset="0"/>
                <a:cs typeface="Times New Roman" pitchFamily="18" charset="0"/>
              </a:rPr>
              <a:t>: </a:t>
            </a:r>
          </a:p>
          <a:p>
            <a:pPr algn="just" eaLnBrk="1" hangingPunct="1">
              <a:lnSpc>
                <a:spcPct val="150000"/>
              </a:lnSpc>
              <a:buFont typeface="Wingdings" pitchFamily="2" charset="2"/>
              <a:buNone/>
            </a:pPr>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nắm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quyền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khúm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núm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sệt</a:t>
            </a:r>
            <a:r>
              <a:rPr lang="en-US" sz="2800" dirty="0">
                <a:latin typeface="Times New Roman" pitchFamily="18" charset="0"/>
                <a:cs typeface="Times New Roman" pitchFamily="18" charset="0"/>
              </a:rPr>
              <a:t> </a:t>
            </a:r>
          </a:p>
          <a:p>
            <a:pPr algn="just" eaLnBrk="1" hangingPunct="1">
              <a:lnSpc>
                <a:spcPct val="150000"/>
              </a:lnSpc>
              <a:buFont typeface="Wingdings" pitchFamily="2" charset="2"/>
              <a:buNone/>
            </a:pPr>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Tử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tù</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ung</a:t>
            </a:r>
            <a:r>
              <a:rPr lang="en-US" sz="2800" dirty="0">
                <a:latin typeface="Times New Roman" pitchFamily="18" charset="0"/>
                <a:cs typeface="Times New Roman" pitchFamily="18" charset="0"/>
              </a:rPr>
              <a:t> dung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bệ</a:t>
            </a:r>
            <a:r>
              <a:rPr lang="en-US" sz="2800" dirty="0">
                <a:latin typeface="Times New Roman" pitchFamily="18" charset="0"/>
                <a:cs typeface="Times New Roman" pitchFamily="18" charset="0"/>
              </a:rPr>
              <a:t>. </a:t>
            </a:r>
          </a:p>
          <a:p>
            <a:pPr algn="just" eaLnBrk="1" hangingPunct="1">
              <a:lnSpc>
                <a:spcPct val="150000"/>
              </a:lnSpc>
              <a:buFont typeface="Wingdings" pitchFamily="2" charset="2"/>
              <a:buNone/>
            </a:pPr>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Kẻ</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phạm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đang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phạm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dục</a:t>
            </a:r>
            <a:r>
              <a:rPr lang="en-US" sz="2800" dirty="0">
                <a:latin typeface="Times New Roman" pitchFamily="18" charset="0"/>
                <a:cs typeface="Times New Roman" pitchFamily="18" charset="0"/>
              </a:rPr>
              <a:t>”. </a:t>
            </a:r>
          </a:p>
        </p:txBody>
      </p:sp>
      <p:pic>
        <p:nvPicPr>
          <p:cNvPr id="8" name="Picture 2" descr="Top 10 Bài văn phân tích nhân vật Huấn Cao trong &quot;Chữ người tử tù&quot; của  Nguyễn Tuân - Toplist.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1594" y="1545020"/>
            <a:ext cx="3685454" cy="5094957"/>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304800" y="252256"/>
            <a:ext cx="11607800" cy="1143000"/>
          </a:xfrm>
          <a:prstGeom prst="rect">
            <a:avLst/>
          </a:prstGeom>
        </p:spPr>
        <p:txBody>
          <a:bodyPr>
            <a:normAutofit/>
          </a:bodyPr>
          <a:lst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Gill Sans MT"/>
              </a:defRPr>
            </a:lvl2pPr>
            <a:lvl3pPr algn="l" rtl="0" eaLnBrk="0" fontAlgn="base" hangingPunct="0">
              <a:spcBef>
                <a:spcPct val="0"/>
              </a:spcBef>
              <a:spcAft>
                <a:spcPct val="0"/>
              </a:spcAft>
              <a:defRPr sz="4300">
                <a:solidFill>
                  <a:srgbClr val="572314"/>
                </a:solidFill>
                <a:latin typeface="Gill Sans MT"/>
              </a:defRPr>
            </a:lvl3pPr>
            <a:lvl4pPr algn="l" rtl="0" eaLnBrk="0" fontAlgn="base" hangingPunct="0">
              <a:spcBef>
                <a:spcPct val="0"/>
              </a:spcBef>
              <a:spcAft>
                <a:spcPct val="0"/>
              </a:spcAft>
              <a:defRPr sz="4300">
                <a:solidFill>
                  <a:srgbClr val="572314"/>
                </a:solidFill>
                <a:latin typeface="Gill Sans MT"/>
              </a:defRPr>
            </a:lvl4pPr>
            <a:lvl5pPr algn="l" rtl="0" eaLnBrk="0" fontAlgn="base" hangingPunct="0">
              <a:spcBef>
                <a:spcPct val="0"/>
              </a:spcBef>
              <a:spcAft>
                <a:spcPct val="0"/>
              </a:spcAft>
              <a:defRPr sz="4300">
                <a:solidFill>
                  <a:srgbClr val="572314"/>
                </a:solidFill>
                <a:latin typeface="Gill Sans MT"/>
              </a:defRPr>
            </a:lvl5pPr>
            <a:lvl6pPr marL="457200" algn="l" rtl="0" fontAlgn="base">
              <a:spcBef>
                <a:spcPct val="0"/>
              </a:spcBef>
              <a:spcAft>
                <a:spcPct val="0"/>
              </a:spcAft>
              <a:defRPr sz="4300">
                <a:solidFill>
                  <a:srgbClr val="572314"/>
                </a:solidFill>
                <a:latin typeface="Gill Sans MT"/>
              </a:defRPr>
            </a:lvl6pPr>
            <a:lvl7pPr marL="914400" algn="l" rtl="0" fontAlgn="base">
              <a:spcBef>
                <a:spcPct val="0"/>
              </a:spcBef>
              <a:spcAft>
                <a:spcPct val="0"/>
              </a:spcAft>
              <a:defRPr sz="4300">
                <a:solidFill>
                  <a:srgbClr val="572314"/>
                </a:solidFill>
                <a:latin typeface="Gill Sans MT"/>
              </a:defRPr>
            </a:lvl7pPr>
            <a:lvl8pPr marL="1371600" algn="l" rtl="0" fontAlgn="base">
              <a:spcBef>
                <a:spcPct val="0"/>
              </a:spcBef>
              <a:spcAft>
                <a:spcPct val="0"/>
              </a:spcAft>
              <a:defRPr sz="4300">
                <a:solidFill>
                  <a:srgbClr val="572314"/>
                </a:solidFill>
                <a:latin typeface="Gill Sans MT"/>
              </a:defRPr>
            </a:lvl8pPr>
            <a:lvl9pPr marL="1828800" algn="l" rtl="0" fontAlgn="base">
              <a:spcBef>
                <a:spcPct val="0"/>
              </a:spcBef>
              <a:spcAft>
                <a:spcPct val="0"/>
              </a:spcAft>
              <a:defRPr sz="4300">
                <a:solidFill>
                  <a:srgbClr val="572314"/>
                </a:solidFill>
                <a:latin typeface="Gill Sans MT"/>
              </a:defRPr>
            </a:lvl9pPr>
            <a:extLst/>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rPr>
              <a:t>4. </a:t>
            </a:r>
            <a:r>
              <a:rPr kumimoji="0" lang="en-US" sz="3600" b="1" i="1" u="none" strike="noStrike" kern="1200" cap="none" spc="0" normalizeH="0" baseline="0" noProof="0" dirty="0" err="1">
                <a:ln>
                  <a:noFill/>
                </a:ln>
                <a:solidFill>
                  <a:srgbClr val="C00000"/>
                </a:solidFill>
                <a:effectLst/>
                <a:uLnTx/>
                <a:uFillTx/>
                <a:latin typeface="Times New Roman" pitchFamily="18" charset="0"/>
                <a:ea typeface="+mj-ea"/>
                <a:cs typeface="Times New Roman" pitchFamily="18" charset="0"/>
              </a:rPr>
              <a:t>Cảnh</a:t>
            </a:r>
            <a:r>
              <a:rPr kumimoji="0" lang="en-US" sz="3600" b="1" i="1"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rPr>
              <a:t> </a:t>
            </a:r>
            <a:r>
              <a:rPr kumimoji="0" lang="en-US" sz="3600" b="1" i="1" u="none" strike="noStrike" kern="1200" cap="none" spc="0" normalizeH="0" baseline="0" noProof="0" dirty="0" err="1">
                <a:ln>
                  <a:noFill/>
                </a:ln>
                <a:solidFill>
                  <a:srgbClr val="C00000"/>
                </a:solidFill>
                <a:effectLst/>
                <a:uLnTx/>
                <a:uFillTx/>
                <a:latin typeface="Times New Roman" pitchFamily="18" charset="0"/>
                <a:ea typeface="+mj-ea"/>
                <a:cs typeface="Times New Roman" pitchFamily="18" charset="0"/>
              </a:rPr>
              <a:t>cho</a:t>
            </a:r>
            <a:r>
              <a:rPr kumimoji="0" lang="en-US" sz="3600" b="1" i="1"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rPr>
              <a:t> </a:t>
            </a:r>
            <a:r>
              <a:rPr kumimoji="0" lang="en-US" sz="3600" b="1" i="1" u="none" strike="noStrike" kern="1200" cap="none" spc="0" normalizeH="0" baseline="0" noProof="0" dirty="0" err="1">
                <a:ln>
                  <a:noFill/>
                </a:ln>
                <a:solidFill>
                  <a:srgbClr val="C00000"/>
                </a:solidFill>
                <a:effectLst/>
                <a:uLnTx/>
                <a:uFillTx/>
                <a:latin typeface="Times New Roman" pitchFamily="18" charset="0"/>
                <a:ea typeface="+mj-ea"/>
                <a:cs typeface="Times New Roman" pitchFamily="18" charset="0"/>
              </a:rPr>
              <a:t>chữ</a:t>
            </a:r>
            <a:endParaRPr kumimoji="0" lang="en-US" sz="3600" b="1" i="1"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164677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553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5539">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5539">
                                            <p:txEl>
                                              <p:pRg st="2" end="2"/>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65539">
                                            <p:txEl>
                                              <p:pRg st="3" end="3"/>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65539">
                                            <p:txEl>
                                              <p:pRg st="4" end="4"/>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655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4800" y="252256"/>
            <a:ext cx="11607800" cy="1143000"/>
          </a:xfrm>
          <a:prstGeom prst="rect">
            <a:avLst/>
          </a:prstGeom>
        </p:spPr>
        <p:txBody>
          <a:bodyPr>
            <a:normAutofit/>
          </a:bodyPr>
          <a:lst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Gill Sans MT"/>
              </a:defRPr>
            </a:lvl2pPr>
            <a:lvl3pPr algn="l" rtl="0" eaLnBrk="0" fontAlgn="base" hangingPunct="0">
              <a:spcBef>
                <a:spcPct val="0"/>
              </a:spcBef>
              <a:spcAft>
                <a:spcPct val="0"/>
              </a:spcAft>
              <a:defRPr sz="4300">
                <a:solidFill>
                  <a:srgbClr val="572314"/>
                </a:solidFill>
                <a:latin typeface="Gill Sans MT"/>
              </a:defRPr>
            </a:lvl3pPr>
            <a:lvl4pPr algn="l" rtl="0" eaLnBrk="0" fontAlgn="base" hangingPunct="0">
              <a:spcBef>
                <a:spcPct val="0"/>
              </a:spcBef>
              <a:spcAft>
                <a:spcPct val="0"/>
              </a:spcAft>
              <a:defRPr sz="4300">
                <a:solidFill>
                  <a:srgbClr val="572314"/>
                </a:solidFill>
                <a:latin typeface="Gill Sans MT"/>
              </a:defRPr>
            </a:lvl4pPr>
            <a:lvl5pPr algn="l" rtl="0" eaLnBrk="0" fontAlgn="base" hangingPunct="0">
              <a:spcBef>
                <a:spcPct val="0"/>
              </a:spcBef>
              <a:spcAft>
                <a:spcPct val="0"/>
              </a:spcAft>
              <a:defRPr sz="4300">
                <a:solidFill>
                  <a:srgbClr val="572314"/>
                </a:solidFill>
                <a:latin typeface="Gill Sans MT"/>
              </a:defRPr>
            </a:lvl5pPr>
            <a:lvl6pPr marL="457200" algn="l" rtl="0" fontAlgn="base">
              <a:spcBef>
                <a:spcPct val="0"/>
              </a:spcBef>
              <a:spcAft>
                <a:spcPct val="0"/>
              </a:spcAft>
              <a:defRPr sz="4300">
                <a:solidFill>
                  <a:srgbClr val="572314"/>
                </a:solidFill>
                <a:latin typeface="Gill Sans MT"/>
              </a:defRPr>
            </a:lvl6pPr>
            <a:lvl7pPr marL="914400" algn="l" rtl="0" fontAlgn="base">
              <a:spcBef>
                <a:spcPct val="0"/>
              </a:spcBef>
              <a:spcAft>
                <a:spcPct val="0"/>
              </a:spcAft>
              <a:defRPr sz="4300">
                <a:solidFill>
                  <a:srgbClr val="572314"/>
                </a:solidFill>
                <a:latin typeface="Gill Sans MT"/>
              </a:defRPr>
            </a:lvl7pPr>
            <a:lvl8pPr marL="1371600" algn="l" rtl="0" fontAlgn="base">
              <a:spcBef>
                <a:spcPct val="0"/>
              </a:spcBef>
              <a:spcAft>
                <a:spcPct val="0"/>
              </a:spcAft>
              <a:defRPr sz="4300">
                <a:solidFill>
                  <a:srgbClr val="572314"/>
                </a:solidFill>
                <a:latin typeface="Gill Sans MT"/>
              </a:defRPr>
            </a:lvl8pPr>
            <a:lvl9pPr marL="1828800" algn="l" rtl="0" fontAlgn="base">
              <a:spcBef>
                <a:spcPct val="0"/>
              </a:spcBef>
              <a:spcAft>
                <a:spcPct val="0"/>
              </a:spcAft>
              <a:defRPr sz="4300">
                <a:solidFill>
                  <a:srgbClr val="572314"/>
                </a:solidFill>
                <a:latin typeface="Gill Sans MT"/>
              </a:defRPr>
            </a:lvl9pPr>
            <a:extLst/>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rPr>
              <a:t>4. </a:t>
            </a:r>
            <a:r>
              <a:rPr kumimoji="0" lang="en-US" sz="3600" b="1" i="1" u="none" strike="noStrike" kern="1200" cap="none" spc="0" normalizeH="0" baseline="0" noProof="0" dirty="0" err="1">
                <a:ln>
                  <a:noFill/>
                </a:ln>
                <a:solidFill>
                  <a:srgbClr val="C00000"/>
                </a:solidFill>
                <a:effectLst/>
                <a:uLnTx/>
                <a:uFillTx/>
                <a:latin typeface="Times New Roman" pitchFamily="18" charset="0"/>
                <a:ea typeface="+mj-ea"/>
                <a:cs typeface="Times New Roman" pitchFamily="18" charset="0"/>
              </a:rPr>
              <a:t>Cảnh</a:t>
            </a:r>
            <a:r>
              <a:rPr kumimoji="0" lang="en-US" sz="3600" b="1" i="1"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rPr>
              <a:t> </a:t>
            </a:r>
            <a:r>
              <a:rPr kumimoji="0" lang="en-US" sz="3600" b="1" i="1" u="none" strike="noStrike" kern="1200" cap="none" spc="0" normalizeH="0" baseline="0" noProof="0" dirty="0" err="1">
                <a:ln>
                  <a:noFill/>
                </a:ln>
                <a:solidFill>
                  <a:srgbClr val="C00000"/>
                </a:solidFill>
                <a:effectLst/>
                <a:uLnTx/>
                <a:uFillTx/>
                <a:latin typeface="Times New Roman" pitchFamily="18" charset="0"/>
                <a:ea typeface="+mj-ea"/>
                <a:cs typeface="Times New Roman" pitchFamily="18" charset="0"/>
              </a:rPr>
              <a:t>cho</a:t>
            </a:r>
            <a:r>
              <a:rPr kumimoji="0" lang="en-US" sz="3600" b="1" i="1"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rPr>
              <a:t> </a:t>
            </a:r>
            <a:r>
              <a:rPr kumimoji="0" lang="en-US" sz="3600" b="1" i="1" u="none" strike="noStrike" kern="1200" cap="none" spc="0" normalizeH="0" baseline="0" noProof="0" dirty="0" err="1">
                <a:ln>
                  <a:noFill/>
                </a:ln>
                <a:solidFill>
                  <a:srgbClr val="C00000"/>
                </a:solidFill>
                <a:effectLst/>
                <a:uLnTx/>
                <a:uFillTx/>
                <a:latin typeface="Times New Roman" pitchFamily="18" charset="0"/>
                <a:ea typeface="+mj-ea"/>
                <a:cs typeface="Times New Roman" pitchFamily="18" charset="0"/>
              </a:rPr>
              <a:t>chữ</a:t>
            </a:r>
            <a:endParaRPr kumimoji="0" lang="en-US" sz="3600" b="1" i="1"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endParaRPr>
          </a:p>
        </p:txBody>
      </p:sp>
      <p:sp>
        <p:nvSpPr>
          <p:cNvPr id="5" name="Rectangle 4"/>
          <p:cNvSpPr/>
          <p:nvPr/>
        </p:nvSpPr>
        <p:spPr>
          <a:xfrm>
            <a:off x="304800" y="1025924"/>
            <a:ext cx="747832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b. </a:t>
            </a:r>
            <a:r>
              <a:rPr kumimoji="0" lang="en-US" sz="2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Thủ</a:t>
            </a: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pháp</a:t>
            </a: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nghệ</a:t>
            </a: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thuật</a:t>
            </a: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khắc</a:t>
            </a: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họa</a:t>
            </a: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cảnh</a:t>
            </a: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cho</a:t>
            </a: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chữ</a:t>
            </a: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graphicFrame>
        <p:nvGraphicFramePr>
          <p:cNvPr id="6" name="Table 5"/>
          <p:cNvGraphicFramePr>
            <a:graphicFrameLocks noGrp="1"/>
          </p:cNvGraphicFramePr>
          <p:nvPr/>
        </p:nvGraphicFramePr>
        <p:xfrm>
          <a:off x="444936" y="1663102"/>
          <a:ext cx="11410730" cy="4856165"/>
        </p:xfrm>
        <a:graphic>
          <a:graphicData uri="http://schemas.openxmlformats.org/drawingml/2006/table">
            <a:tbl>
              <a:tblPr firstRow="1" bandRow="1">
                <a:tableStyleId>{5C22544A-7EE6-4342-B048-85BDC9FD1C3A}</a:tableStyleId>
              </a:tblPr>
              <a:tblGrid>
                <a:gridCol w="5705365">
                  <a:extLst>
                    <a:ext uri="{9D8B030D-6E8A-4147-A177-3AD203B41FA5}">
                      <a16:colId xmlns:a16="http://schemas.microsoft.com/office/drawing/2014/main" val="20000"/>
                    </a:ext>
                  </a:extLst>
                </a:gridCol>
                <a:gridCol w="5705365">
                  <a:extLst>
                    <a:ext uri="{9D8B030D-6E8A-4147-A177-3AD203B41FA5}">
                      <a16:colId xmlns:a16="http://schemas.microsoft.com/office/drawing/2014/main" val="20001"/>
                    </a:ext>
                  </a:extLst>
                </a:gridCol>
              </a:tblGrid>
              <a:tr h="370840">
                <a:tc gridSpan="2">
                  <a:txBody>
                    <a:bodyPr/>
                    <a:lstStyle/>
                    <a:p>
                      <a:pPr algn="ctr">
                        <a:lnSpc>
                          <a:spcPct val="150000"/>
                        </a:lnSpc>
                      </a:pPr>
                      <a:r>
                        <a:rPr lang="en-US" sz="2600" dirty="0" err="1">
                          <a:latin typeface="Times New Roman" pitchFamily="18" charset="0"/>
                          <a:cs typeface="Times New Roman" pitchFamily="18" charset="0"/>
                        </a:rPr>
                        <a:t>Thủ</a:t>
                      </a:r>
                      <a:r>
                        <a:rPr lang="en-US" sz="2600" baseline="0" dirty="0">
                          <a:latin typeface="Times New Roman" pitchFamily="18" charset="0"/>
                          <a:cs typeface="Times New Roman" pitchFamily="18" charset="0"/>
                        </a:rPr>
                        <a:t> </a:t>
                      </a:r>
                      <a:r>
                        <a:rPr lang="en-US" sz="2600" baseline="0" dirty="0" err="1">
                          <a:latin typeface="Times New Roman" pitchFamily="18" charset="0"/>
                          <a:cs typeface="Times New Roman" pitchFamily="18" charset="0"/>
                        </a:rPr>
                        <a:t>pháp</a:t>
                      </a:r>
                      <a:r>
                        <a:rPr lang="en-US" sz="2600" baseline="0" dirty="0">
                          <a:latin typeface="Times New Roman" pitchFamily="18" charset="0"/>
                          <a:cs typeface="Times New Roman" pitchFamily="18" charset="0"/>
                        </a:rPr>
                        <a:t> </a:t>
                      </a:r>
                      <a:r>
                        <a:rPr lang="en-US" sz="2600" baseline="0" dirty="0" err="1">
                          <a:latin typeface="Times New Roman" pitchFamily="18" charset="0"/>
                          <a:cs typeface="Times New Roman" pitchFamily="18" charset="0"/>
                        </a:rPr>
                        <a:t>tương</a:t>
                      </a:r>
                      <a:r>
                        <a:rPr lang="en-US" sz="2600" baseline="0" dirty="0">
                          <a:latin typeface="Times New Roman" pitchFamily="18" charset="0"/>
                          <a:cs typeface="Times New Roman" pitchFamily="18" charset="0"/>
                        </a:rPr>
                        <a:t> </a:t>
                      </a:r>
                      <a:r>
                        <a:rPr lang="en-US" sz="2600" baseline="0" dirty="0" err="1">
                          <a:latin typeface="Times New Roman" pitchFamily="18" charset="0"/>
                          <a:cs typeface="Times New Roman" pitchFamily="18" charset="0"/>
                        </a:rPr>
                        <a:t>phản</a:t>
                      </a:r>
                      <a:endParaRPr lang="en-US" sz="2600" dirty="0">
                        <a:latin typeface="Times New Roman" pitchFamily="18" charset="0"/>
                        <a:cs typeface="Times New Roman" pitchFamily="18" charset="0"/>
                      </a:endParaRP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just">
                        <a:lnSpc>
                          <a:spcPct val="150000"/>
                        </a:lnSpc>
                      </a:pP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Ánh</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sáng</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lang="en-US" sz="2600" dirty="0">
                        <a:latin typeface="Times New Roman" pitchFamily="18" charset="0"/>
                        <a:cs typeface="Times New Roman" pitchFamily="18" charset="0"/>
                      </a:endParaRPr>
                    </a:p>
                  </a:txBody>
                  <a:tcPr/>
                </a:tc>
                <a:tc>
                  <a:txBody>
                    <a:bodyPr/>
                    <a:lstStyle/>
                    <a:p>
                      <a:pPr algn="just">
                        <a:lnSpc>
                          <a:spcPct val="150000"/>
                        </a:lnSpc>
                      </a:pP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Bóng</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tối</a:t>
                      </a:r>
                      <a:endParaRPr lang="en-US" sz="26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370840">
                <a:tc>
                  <a:txBody>
                    <a:bodyPr/>
                    <a:lstStyle/>
                    <a:p>
                      <a:pPr algn="just">
                        <a:lnSpc>
                          <a:spcPct val="150000"/>
                        </a:lnSpc>
                      </a:pP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Cái</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hỗn</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độn</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xô</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bồ</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nhơ</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bẩn</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lang="en-US" sz="2600" dirty="0">
                        <a:latin typeface="Times New Roman" pitchFamily="18" charset="0"/>
                        <a:cs typeface="Times New Roman" pitchFamily="18" charset="0"/>
                      </a:endParaRPr>
                    </a:p>
                  </a:txBody>
                  <a:tcPr/>
                </a:tc>
                <a:tc>
                  <a:txBody>
                    <a:bodyPr/>
                    <a:lstStyle/>
                    <a:p>
                      <a:pPr algn="just">
                        <a:lnSpc>
                          <a:spcPct val="150000"/>
                        </a:lnSpc>
                      </a:pP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Cái</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thanh</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khiết</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cao</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cả</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nền</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lụa</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trắng</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nét</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chữ</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đẹp</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đẽ</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endParaRPr lang="en-US" sz="2600"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370840">
                <a:tc>
                  <a:txBody>
                    <a:bodyPr/>
                    <a:lstStyle/>
                    <a:p>
                      <a:pPr algn="just">
                        <a:lnSpc>
                          <a:spcPct val="150000"/>
                        </a:lnSpc>
                      </a:pP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Viên</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quan</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coi</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ngục</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đang</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khúm</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núm</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lĩnh</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hội</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vái</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lạy</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endParaRPr lang="en-US" sz="2600" dirty="0">
                        <a:latin typeface="Times New Roman" pitchFamily="18" charset="0"/>
                        <a:cs typeface="Times New Roman" pitchFamily="18" charset="0"/>
                      </a:endParaRPr>
                    </a:p>
                  </a:txBody>
                  <a:tcPr/>
                </a:tc>
                <a:tc>
                  <a:txBody>
                    <a:bodyPr/>
                    <a:lstStyle/>
                    <a:p>
                      <a:pPr algn="just">
                        <a:lnSpc>
                          <a:spcPct val="150000"/>
                        </a:lnSpc>
                      </a:pP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Kẻ</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tử</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tù</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đang</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ban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phát</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cái</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đẹp</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cái</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thiện</a:t>
                      </a:r>
                      <a:endParaRPr lang="en-US" sz="2600"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370840">
                <a:tc gridSpan="2">
                  <a:txBody>
                    <a:bodyPr/>
                    <a:lstStyle/>
                    <a:p>
                      <a:pPr marL="539750" marR="0" lvl="0" indent="-457200" algn="just" defTabSz="914400" rtl="0" eaLnBrk="1" fontAlgn="base" latinLnBrk="0" hangingPunct="1">
                        <a:lnSpc>
                          <a:spcPct val="150000"/>
                        </a:lnSpc>
                        <a:spcBef>
                          <a:spcPts val="600"/>
                        </a:spcBef>
                        <a:spcAft>
                          <a:spcPct val="0"/>
                        </a:spcAft>
                        <a:buClr>
                          <a:srgbClr val="3891A7"/>
                        </a:buClr>
                        <a:buSzPct val="80000"/>
                        <a:buFont typeface="Wingdings" pitchFamily="2" charset="2"/>
                        <a:buChar char="Ø"/>
                        <a:tabLst/>
                        <a:defRPr/>
                      </a:pP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Làm</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nổi</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bật</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hình</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ảnh</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Huấn</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Cao,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sự</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vươn</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lên</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thắng</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thế</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của</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ánh</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sáng</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đối</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với</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bóng</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tối</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cái</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đẹp</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đối</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với</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cái</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xấu</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xa</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nhơ</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bẩn</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cái</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thiện</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đối</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với</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cái</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6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ác</a:t>
                      </a:r>
                      <a:r>
                        <a:rPr kumimoji="0" lang="en-US" sz="2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a:t>
                      </a:r>
                    </a:p>
                  </a:txBody>
                  <a:tcPr/>
                </a:tc>
                <a:tc hMerge="1">
                  <a:txBody>
                    <a:bodyPr/>
                    <a:lstStyle/>
                    <a:p>
                      <a:endParaRPr lang="en-US"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53481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4800" y="252256"/>
            <a:ext cx="11607800" cy="1143000"/>
          </a:xfrm>
          <a:prstGeom prst="rect">
            <a:avLst/>
          </a:prstGeom>
        </p:spPr>
        <p:txBody>
          <a:bodyPr>
            <a:normAutofit/>
          </a:bodyPr>
          <a:lst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Gill Sans MT"/>
              </a:defRPr>
            </a:lvl2pPr>
            <a:lvl3pPr algn="l" rtl="0" eaLnBrk="0" fontAlgn="base" hangingPunct="0">
              <a:spcBef>
                <a:spcPct val="0"/>
              </a:spcBef>
              <a:spcAft>
                <a:spcPct val="0"/>
              </a:spcAft>
              <a:defRPr sz="4300">
                <a:solidFill>
                  <a:srgbClr val="572314"/>
                </a:solidFill>
                <a:latin typeface="Gill Sans MT"/>
              </a:defRPr>
            </a:lvl3pPr>
            <a:lvl4pPr algn="l" rtl="0" eaLnBrk="0" fontAlgn="base" hangingPunct="0">
              <a:spcBef>
                <a:spcPct val="0"/>
              </a:spcBef>
              <a:spcAft>
                <a:spcPct val="0"/>
              </a:spcAft>
              <a:defRPr sz="4300">
                <a:solidFill>
                  <a:srgbClr val="572314"/>
                </a:solidFill>
                <a:latin typeface="Gill Sans MT"/>
              </a:defRPr>
            </a:lvl4pPr>
            <a:lvl5pPr algn="l" rtl="0" eaLnBrk="0" fontAlgn="base" hangingPunct="0">
              <a:spcBef>
                <a:spcPct val="0"/>
              </a:spcBef>
              <a:spcAft>
                <a:spcPct val="0"/>
              </a:spcAft>
              <a:defRPr sz="4300">
                <a:solidFill>
                  <a:srgbClr val="572314"/>
                </a:solidFill>
                <a:latin typeface="Gill Sans MT"/>
              </a:defRPr>
            </a:lvl5pPr>
            <a:lvl6pPr marL="457200" algn="l" rtl="0" fontAlgn="base">
              <a:spcBef>
                <a:spcPct val="0"/>
              </a:spcBef>
              <a:spcAft>
                <a:spcPct val="0"/>
              </a:spcAft>
              <a:defRPr sz="4300">
                <a:solidFill>
                  <a:srgbClr val="572314"/>
                </a:solidFill>
                <a:latin typeface="Gill Sans MT"/>
              </a:defRPr>
            </a:lvl6pPr>
            <a:lvl7pPr marL="914400" algn="l" rtl="0" fontAlgn="base">
              <a:spcBef>
                <a:spcPct val="0"/>
              </a:spcBef>
              <a:spcAft>
                <a:spcPct val="0"/>
              </a:spcAft>
              <a:defRPr sz="4300">
                <a:solidFill>
                  <a:srgbClr val="572314"/>
                </a:solidFill>
                <a:latin typeface="Gill Sans MT"/>
              </a:defRPr>
            </a:lvl7pPr>
            <a:lvl8pPr marL="1371600" algn="l" rtl="0" fontAlgn="base">
              <a:spcBef>
                <a:spcPct val="0"/>
              </a:spcBef>
              <a:spcAft>
                <a:spcPct val="0"/>
              </a:spcAft>
              <a:defRPr sz="4300">
                <a:solidFill>
                  <a:srgbClr val="572314"/>
                </a:solidFill>
                <a:latin typeface="Gill Sans MT"/>
              </a:defRPr>
            </a:lvl8pPr>
            <a:lvl9pPr marL="1828800" algn="l" rtl="0" fontAlgn="base">
              <a:spcBef>
                <a:spcPct val="0"/>
              </a:spcBef>
              <a:spcAft>
                <a:spcPct val="0"/>
              </a:spcAft>
              <a:defRPr sz="4300">
                <a:solidFill>
                  <a:srgbClr val="572314"/>
                </a:solidFill>
                <a:latin typeface="Gill Sans MT"/>
              </a:defRPr>
            </a:lvl9pPr>
            <a:extLst/>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rPr>
              <a:t>4. </a:t>
            </a:r>
            <a:r>
              <a:rPr kumimoji="0" lang="en-US" sz="3600" b="1" i="1" u="none" strike="noStrike" kern="1200" cap="none" spc="0" normalizeH="0" baseline="0" noProof="0" dirty="0" err="1">
                <a:ln>
                  <a:noFill/>
                </a:ln>
                <a:solidFill>
                  <a:srgbClr val="C00000"/>
                </a:solidFill>
                <a:effectLst/>
                <a:uLnTx/>
                <a:uFillTx/>
                <a:latin typeface="Times New Roman" pitchFamily="18" charset="0"/>
                <a:ea typeface="+mj-ea"/>
                <a:cs typeface="Times New Roman" pitchFamily="18" charset="0"/>
              </a:rPr>
              <a:t>Cảnh</a:t>
            </a:r>
            <a:r>
              <a:rPr kumimoji="0" lang="en-US" sz="3600" b="1" i="1"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rPr>
              <a:t> </a:t>
            </a:r>
            <a:r>
              <a:rPr kumimoji="0" lang="en-US" sz="3600" b="1" i="1" u="none" strike="noStrike" kern="1200" cap="none" spc="0" normalizeH="0" baseline="0" noProof="0" dirty="0" err="1">
                <a:ln>
                  <a:noFill/>
                </a:ln>
                <a:solidFill>
                  <a:srgbClr val="C00000"/>
                </a:solidFill>
                <a:effectLst/>
                <a:uLnTx/>
                <a:uFillTx/>
                <a:latin typeface="Times New Roman" pitchFamily="18" charset="0"/>
                <a:ea typeface="+mj-ea"/>
                <a:cs typeface="Times New Roman" pitchFamily="18" charset="0"/>
              </a:rPr>
              <a:t>cho</a:t>
            </a:r>
            <a:r>
              <a:rPr kumimoji="0" lang="en-US" sz="3600" b="1" i="1"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rPr>
              <a:t> </a:t>
            </a:r>
            <a:r>
              <a:rPr kumimoji="0" lang="en-US" sz="3600" b="1" i="1" u="none" strike="noStrike" kern="1200" cap="none" spc="0" normalizeH="0" baseline="0" noProof="0" dirty="0" err="1">
                <a:ln>
                  <a:noFill/>
                </a:ln>
                <a:solidFill>
                  <a:srgbClr val="C00000"/>
                </a:solidFill>
                <a:effectLst/>
                <a:uLnTx/>
                <a:uFillTx/>
                <a:latin typeface="Times New Roman" pitchFamily="18" charset="0"/>
                <a:ea typeface="+mj-ea"/>
                <a:cs typeface="Times New Roman" pitchFamily="18" charset="0"/>
              </a:rPr>
              <a:t>chữ</a:t>
            </a:r>
            <a:endParaRPr kumimoji="0" lang="en-US" sz="3600" b="1" i="1"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endParaRPr>
          </a:p>
        </p:txBody>
      </p:sp>
      <p:sp>
        <p:nvSpPr>
          <p:cNvPr id="2" name="Rectangle 1"/>
          <p:cNvSpPr/>
          <p:nvPr/>
        </p:nvSpPr>
        <p:spPr>
          <a:xfrm>
            <a:off x="304801" y="1595390"/>
            <a:ext cx="7656786" cy="2755754"/>
          </a:xfrm>
          <a:prstGeom prst="rect">
            <a:avLst/>
          </a:prstGeom>
        </p:spPr>
        <p:txBody>
          <a:bodyPr wrap="square">
            <a:spAutoFit/>
          </a:bodyPr>
          <a:lstStyle/>
          <a:p>
            <a:pPr marL="539750" marR="0" lvl="0" indent="-457200" algn="just" defTabSz="914400" rtl="0" eaLnBrk="1" fontAlgn="base" latinLnBrk="0" hangingPunct="1">
              <a:lnSpc>
                <a:spcPct val="150000"/>
              </a:lnSpc>
              <a:spcBef>
                <a:spcPts val="600"/>
              </a:spcBef>
              <a:spcAft>
                <a:spcPct val="0"/>
              </a:spcAft>
              <a:buClr>
                <a:srgbClr val="3891A7"/>
              </a:buClr>
              <a:buSzPct val="80000"/>
              <a:buFontTx/>
              <a:buChar char="-"/>
              <a:tabLst/>
              <a:defRPr/>
            </a:pPr>
            <a:r>
              <a:rPr kumimoji="0" lang="en-US" sz="2800" b="1" i="1" u="none" strike="noStrike" kern="1200" cap="none" spc="0" normalizeH="0" baseline="0" noProof="0" dirty="0" err="1">
                <a:ln>
                  <a:noFill/>
                </a:ln>
                <a:solidFill>
                  <a:srgbClr val="84AA33">
                    <a:lumMod val="50000"/>
                  </a:srgbClr>
                </a:solidFill>
                <a:effectLst/>
                <a:uLnTx/>
                <a:uFillTx/>
                <a:latin typeface="Times New Roman" pitchFamily="18" charset="0"/>
                <a:ea typeface="+mn-ea"/>
                <a:cs typeface="Times New Roman" pitchFamily="18" charset="0"/>
              </a:rPr>
              <a:t>Nhịp</a:t>
            </a:r>
            <a:r>
              <a:rPr kumimoji="0" lang="en-US" sz="2800" b="1" i="1" u="none" strike="noStrike" kern="1200" cap="none" spc="0" normalizeH="0" baseline="0" noProof="0" dirty="0">
                <a:ln>
                  <a:noFill/>
                </a:ln>
                <a:solidFill>
                  <a:srgbClr val="84AA33">
                    <a:lumMod val="50000"/>
                  </a:srgbClr>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84AA33">
                    <a:lumMod val="50000"/>
                  </a:srgbClr>
                </a:solidFill>
                <a:effectLst/>
                <a:uLnTx/>
                <a:uFillTx/>
                <a:latin typeface="Times New Roman" pitchFamily="18" charset="0"/>
                <a:ea typeface="+mn-ea"/>
                <a:cs typeface="Times New Roman" pitchFamily="18" charset="0"/>
              </a:rPr>
              <a:t>điệu</a:t>
            </a:r>
            <a:r>
              <a:rPr kumimoji="0" lang="en-US" sz="2800" b="1" i="1" u="none" strike="noStrike" kern="1200" cap="none" spc="0" normalizeH="0" baseline="0" noProof="0" dirty="0">
                <a:ln>
                  <a:noFill/>
                </a:ln>
                <a:solidFill>
                  <a:srgbClr val="84AA33">
                    <a:lumMod val="50000"/>
                  </a:srgbClr>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84AA33">
                    <a:lumMod val="50000"/>
                  </a:srgbClr>
                </a:solidFill>
                <a:effectLst/>
                <a:uLnTx/>
                <a:uFillTx/>
                <a:latin typeface="Times New Roman" pitchFamily="18" charset="0"/>
                <a:ea typeface="+mn-ea"/>
                <a:cs typeface="Times New Roman" pitchFamily="18" charset="0"/>
              </a:rPr>
              <a:t>gợi</a:t>
            </a:r>
            <a:r>
              <a:rPr kumimoji="0" lang="en-US" sz="2800" b="1" i="1" u="none" strike="noStrike" kern="1200" cap="none" spc="0" normalizeH="0" baseline="0" noProof="0" dirty="0">
                <a:ln>
                  <a:noFill/>
                </a:ln>
                <a:solidFill>
                  <a:srgbClr val="84AA33">
                    <a:lumMod val="50000"/>
                  </a:srgbClr>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84AA33">
                    <a:lumMod val="50000"/>
                  </a:srgbClr>
                </a:solidFill>
                <a:effectLst/>
                <a:uLnTx/>
                <a:uFillTx/>
                <a:latin typeface="Times New Roman" pitchFamily="18" charset="0"/>
                <a:ea typeface="+mn-ea"/>
                <a:cs typeface="Times New Roman" pitchFamily="18" charset="0"/>
              </a:rPr>
              <a:t>liên</a:t>
            </a:r>
            <a:r>
              <a:rPr kumimoji="0" lang="en-US" sz="2800" b="1" i="1" u="none" strike="noStrike" kern="1200" cap="none" spc="0" normalizeH="0" baseline="0" noProof="0" dirty="0">
                <a:ln>
                  <a:noFill/>
                </a:ln>
                <a:solidFill>
                  <a:srgbClr val="84AA33">
                    <a:lumMod val="50000"/>
                  </a:srgbClr>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84AA33">
                    <a:lumMod val="50000"/>
                  </a:srgbClr>
                </a:solidFill>
                <a:effectLst/>
                <a:uLnTx/>
                <a:uFillTx/>
                <a:latin typeface="Times New Roman" pitchFamily="18" charset="0"/>
                <a:ea typeface="+mn-ea"/>
                <a:cs typeface="Times New Roman" pitchFamily="18" charset="0"/>
              </a:rPr>
              <a:t>tưởng</a:t>
            </a:r>
            <a:r>
              <a:rPr kumimoji="0" lang="en-US" sz="2800" b="1" i="1" u="none" strike="noStrike" kern="1200" cap="none" spc="0" normalizeH="0" baseline="0" noProof="0" dirty="0">
                <a:ln>
                  <a:noFill/>
                </a:ln>
                <a:solidFill>
                  <a:srgbClr val="84AA33">
                    <a:lumMod val="50000"/>
                  </a:srgbClr>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84AA33">
                    <a:lumMod val="50000"/>
                  </a:srgbClr>
                </a:solidFill>
                <a:effectLst/>
                <a:uLnTx/>
                <a:uFillTx/>
                <a:latin typeface="Times New Roman" pitchFamily="18" charset="0"/>
                <a:ea typeface="+mn-ea"/>
                <a:cs typeface="Times New Roman" pitchFamily="18" charset="0"/>
              </a:rPr>
              <a:t>một</a:t>
            </a:r>
            <a:r>
              <a:rPr kumimoji="0" lang="en-US" sz="2800" b="1" i="1" u="none" strike="noStrike" kern="1200" cap="none" spc="0" normalizeH="0" baseline="0" noProof="0" dirty="0">
                <a:ln>
                  <a:noFill/>
                </a:ln>
                <a:solidFill>
                  <a:srgbClr val="84AA33">
                    <a:lumMod val="50000"/>
                  </a:srgbClr>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84AA33">
                    <a:lumMod val="50000"/>
                  </a:srgbClr>
                </a:solidFill>
                <a:effectLst/>
                <a:uLnTx/>
                <a:uFillTx/>
                <a:latin typeface="Times New Roman" pitchFamily="18" charset="0"/>
                <a:ea typeface="+mn-ea"/>
                <a:cs typeface="Times New Roman" pitchFamily="18" charset="0"/>
              </a:rPr>
              <a:t>đoạn</a:t>
            </a:r>
            <a:r>
              <a:rPr kumimoji="0" lang="en-US" sz="2800" b="1" i="1" u="none" strike="noStrike" kern="1200" cap="none" spc="0" normalizeH="0" baseline="0" noProof="0" dirty="0">
                <a:ln>
                  <a:noFill/>
                </a:ln>
                <a:solidFill>
                  <a:srgbClr val="84AA33">
                    <a:lumMod val="50000"/>
                  </a:srgbClr>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84AA33">
                    <a:lumMod val="50000"/>
                  </a:srgbClr>
                </a:solidFill>
                <a:effectLst/>
                <a:uLnTx/>
                <a:uFillTx/>
                <a:latin typeface="Times New Roman" pitchFamily="18" charset="0"/>
                <a:ea typeface="+mn-ea"/>
                <a:cs typeface="Times New Roman" pitchFamily="18" charset="0"/>
              </a:rPr>
              <a:t>phim</a:t>
            </a:r>
            <a:r>
              <a:rPr kumimoji="0" lang="en-US" sz="2800" b="1" i="1" u="none" strike="noStrike" kern="1200" cap="none" spc="0" normalizeH="0" baseline="0" noProof="0" dirty="0">
                <a:ln>
                  <a:noFill/>
                </a:ln>
                <a:solidFill>
                  <a:srgbClr val="84AA33">
                    <a:lumMod val="50000"/>
                  </a:srgbClr>
                </a:solidFill>
                <a:effectLst/>
                <a:uLnTx/>
                <a:uFillTx/>
                <a:latin typeface="Times New Roman" pitchFamily="18" charset="0"/>
                <a:ea typeface="+mn-ea"/>
                <a:cs typeface="Times New Roman" pitchFamily="18" charset="0"/>
              </a:rPr>
              <a:t> quay </a:t>
            </a:r>
            <a:r>
              <a:rPr kumimoji="0" lang="en-US" sz="2800" b="1" i="1" u="none" strike="noStrike" kern="1200" cap="none" spc="0" normalizeH="0" baseline="0" noProof="0" dirty="0" err="1">
                <a:ln>
                  <a:noFill/>
                </a:ln>
                <a:solidFill>
                  <a:srgbClr val="84AA33">
                    <a:lumMod val="50000"/>
                  </a:srgbClr>
                </a:solidFill>
                <a:effectLst/>
                <a:uLnTx/>
                <a:uFillTx/>
                <a:latin typeface="Times New Roman" pitchFamily="18" charset="0"/>
                <a:ea typeface="+mn-ea"/>
                <a:cs typeface="Times New Roman" pitchFamily="18" charset="0"/>
              </a:rPr>
              <a:t>chậm</a:t>
            </a:r>
            <a:r>
              <a:rPr kumimoji="0" lang="en-US" sz="2800" b="1" i="1" u="none" strike="noStrike" kern="1200" cap="none" spc="0" normalizeH="0" baseline="0" noProof="0" dirty="0">
                <a:ln>
                  <a:noFill/>
                </a:ln>
                <a:solidFill>
                  <a:srgbClr val="84AA33">
                    <a:lumMod val="50000"/>
                  </a:srgbClr>
                </a:solidFill>
                <a:effectLst/>
                <a:uLnTx/>
                <a:uFillTx/>
                <a:latin typeface="Times New Roman" pitchFamily="18" charset="0"/>
                <a:ea typeface="+mn-ea"/>
                <a:cs typeface="Times New Roman" pitchFamily="18" charset="0"/>
              </a:rPr>
              <a:t>:</a:t>
            </a:r>
          </a:p>
          <a:p>
            <a:pPr marL="639763" marR="0" lvl="1" indent="-236538" algn="just" defTabSz="914400" rtl="0" eaLnBrk="1" fontAlgn="base" latinLnBrk="0" hangingPunct="1">
              <a:lnSpc>
                <a:spcPct val="150000"/>
              </a:lnSpc>
              <a:spcBef>
                <a:spcPts val="550"/>
              </a:spcBef>
              <a:spcAft>
                <a:spcPct val="0"/>
              </a:spcAft>
              <a:buClr>
                <a:srgbClr val="3891A7"/>
              </a:buClr>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2" pitchFamily="18" charset="2"/>
              </a:rPr>
              <a:t>	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2" pitchFamily="18" charset="2"/>
              </a:rPr>
              <a:t>Từ</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2" pitchFamily="18" charset="2"/>
              </a:rPr>
              <a:t>bóng</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2" pitchFamily="18" charset="2"/>
              </a:rPr>
              <a:t>tối</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2" pitchFamily="18" charset="2"/>
              </a:rPr>
              <a:t>đến</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2" pitchFamily="18" charset="2"/>
              </a:rPr>
              <a:t>ánh</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2" pitchFamily="18" charset="2"/>
              </a:rPr>
              <a:t>sáng</a:t>
            </a:r>
            <a:r>
              <a:rPr kumimoji="0" lang="en-US" sz="28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2" pitchFamily="18" charset="2"/>
              </a:rPr>
              <a:t>. </a:t>
            </a:r>
          </a:p>
          <a:p>
            <a:pPr marL="639763" marR="0" lvl="1" indent="-236538" algn="just" defTabSz="914400" rtl="0" eaLnBrk="1" fontAlgn="base" latinLnBrk="0" hangingPunct="1">
              <a:lnSpc>
                <a:spcPct val="150000"/>
              </a:lnSpc>
              <a:spcBef>
                <a:spcPts val="550"/>
              </a:spcBef>
              <a:spcAft>
                <a:spcPct val="0"/>
              </a:spcAft>
              <a:buClr>
                <a:srgbClr val="3891A7"/>
              </a:buClr>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2" pitchFamily="18" charset="2"/>
              </a:rPr>
              <a:t>	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2" pitchFamily="18" charset="2"/>
              </a:rPr>
              <a:t>Từ</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2" pitchFamily="18" charset="2"/>
              </a:rPr>
              <a:t>hôi</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2" pitchFamily="18" charset="2"/>
              </a:rPr>
              <a:t>hám</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2" pitchFamily="18" charset="2"/>
              </a:rPr>
              <a:t>nhơ</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2" pitchFamily="18" charset="2"/>
              </a:rPr>
              <a:t>bẩn</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2" pitchFamily="18" charset="2"/>
              </a:rPr>
              <a:t>đến</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2" pitchFamily="18" charset="2"/>
              </a:rPr>
              <a:t>cái</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2" pitchFamily="18" charset="2"/>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2" pitchFamily="18" charset="2"/>
              </a:rPr>
              <a:t>đẹp</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2" pitchFamily="18" charset="2"/>
              </a:rPr>
              <a:t>.</a:t>
            </a:r>
            <a:endParaRPr kumimoji="0" lang="en-US" sz="28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endParaRPr>
          </a:p>
        </p:txBody>
      </p:sp>
      <p:sp>
        <p:nvSpPr>
          <p:cNvPr id="7" name="Rectangle 6"/>
          <p:cNvSpPr/>
          <p:nvPr/>
        </p:nvSpPr>
        <p:spPr>
          <a:xfrm>
            <a:off x="304800" y="1025924"/>
            <a:ext cx="747832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b. </a:t>
            </a:r>
            <a:r>
              <a:rPr kumimoji="0" lang="en-US" sz="2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Thủ</a:t>
            </a: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pháp</a:t>
            </a: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nghệ</a:t>
            </a: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thuật</a:t>
            </a: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khắc</a:t>
            </a: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họa</a:t>
            </a: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cảnh</a:t>
            </a: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cho</a:t>
            </a: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chữ</a:t>
            </a: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8" name="Picture 2" descr="Top 10 Bài văn phân tích nhân vật Huấn Cao trong &quot;Chữ người tử tù&quot; của  Nguyễn Tuân - Toplist.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1594" y="1545020"/>
            <a:ext cx="3685454" cy="5094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84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80182E79-84F7-45F7-9CA0-A522F5DEE659}"/>
              </a:ext>
            </a:extLst>
          </p:cNvPr>
          <p:cNvSpPr/>
          <p:nvPr/>
        </p:nvSpPr>
        <p:spPr>
          <a:xfrm>
            <a:off x="0" y="2387600"/>
            <a:ext cx="3013710" cy="2540000"/>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BE84F64A-ABDC-4696-A6D1-FC922E07DF8F}"/>
              </a:ext>
            </a:extLst>
          </p:cNvPr>
          <p:cNvSpPr txBox="1"/>
          <p:nvPr/>
        </p:nvSpPr>
        <p:spPr>
          <a:xfrm>
            <a:off x="320040" y="3335029"/>
            <a:ext cx="2509520" cy="523220"/>
          </a:xfrm>
          <a:prstGeom prst="rect">
            <a:avLst/>
          </a:prstGeom>
          <a:noFill/>
        </p:spPr>
        <p:txBody>
          <a:bodyPr wrap="square" rtlCol="0">
            <a:spAutoFit/>
          </a:bodyPr>
          <a:lstStyle/>
          <a:p>
            <a:r>
              <a:rPr lang="vi-VN" sz="2800">
                <a:latin typeface="Times New Roman" panose="02020603050405020304" pitchFamily="18" charset="0"/>
                <a:cs typeface="Times New Roman" panose="02020603050405020304" pitchFamily="18" charset="0"/>
              </a:rPr>
              <a:t>THẦN THOẠI</a:t>
            </a:r>
          </a:p>
        </p:txBody>
      </p:sp>
      <p:sp>
        <p:nvSpPr>
          <p:cNvPr id="5" name="Rectangle: Rounded Corners 4">
            <a:extLst>
              <a:ext uri="{FF2B5EF4-FFF2-40B4-BE49-F238E27FC236}">
                <a16:creationId xmlns:a16="http://schemas.microsoft.com/office/drawing/2014/main" id="{8ED7FFED-CAE1-4AF1-A02B-96AD7F6AC1D0}"/>
              </a:ext>
            </a:extLst>
          </p:cNvPr>
          <p:cNvSpPr/>
          <p:nvPr/>
        </p:nvSpPr>
        <p:spPr>
          <a:xfrm>
            <a:off x="3881120" y="3263"/>
            <a:ext cx="8097520" cy="131621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Rounded Corners 5">
            <a:extLst>
              <a:ext uri="{FF2B5EF4-FFF2-40B4-BE49-F238E27FC236}">
                <a16:creationId xmlns:a16="http://schemas.microsoft.com/office/drawing/2014/main" id="{54B102C5-2DF9-4DA0-AAF1-5E7F984001D4}"/>
              </a:ext>
            </a:extLst>
          </p:cNvPr>
          <p:cNvSpPr/>
          <p:nvPr/>
        </p:nvSpPr>
        <p:spPr>
          <a:xfrm>
            <a:off x="4025900" y="2976226"/>
            <a:ext cx="7952740" cy="141289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Rounded Corners 6">
            <a:extLst>
              <a:ext uri="{FF2B5EF4-FFF2-40B4-BE49-F238E27FC236}">
                <a16:creationId xmlns:a16="http://schemas.microsoft.com/office/drawing/2014/main" id="{56E59EDD-C7E2-4393-9C89-CC1E0AFC8F0E}"/>
              </a:ext>
            </a:extLst>
          </p:cNvPr>
          <p:cNvSpPr/>
          <p:nvPr/>
        </p:nvSpPr>
        <p:spPr>
          <a:xfrm>
            <a:off x="4013200" y="4500566"/>
            <a:ext cx="7910830" cy="219715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9" name="Straight Arrow Connector 8">
            <a:extLst>
              <a:ext uri="{FF2B5EF4-FFF2-40B4-BE49-F238E27FC236}">
                <a16:creationId xmlns:a16="http://schemas.microsoft.com/office/drawing/2014/main" id="{89AE3F9F-81CD-4A17-83F5-6000D4DD6E15}"/>
              </a:ext>
            </a:extLst>
          </p:cNvPr>
          <p:cNvCxnSpPr>
            <a:cxnSpLocks/>
          </p:cNvCxnSpPr>
          <p:nvPr/>
        </p:nvCxnSpPr>
        <p:spPr>
          <a:xfrm flipV="1">
            <a:off x="3058160" y="1282700"/>
            <a:ext cx="792480" cy="23139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7A401EC-57B0-49FC-97C8-5F85D15B02DD}"/>
              </a:ext>
            </a:extLst>
          </p:cNvPr>
          <p:cNvCxnSpPr/>
          <p:nvPr/>
        </p:nvCxnSpPr>
        <p:spPr>
          <a:xfrm>
            <a:off x="3058160" y="3588642"/>
            <a:ext cx="9347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0F48CEA-91C7-45E6-BE15-157B07DB4BCF}"/>
              </a:ext>
            </a:extLst>
          </p:cNvPr>
          <p:cNvCxnSpPr>
            <a:cxnSpLocks/>
          </p:cNvCxnSpPr>
          <p:nvPr/>
        </p:nvCxnSpPr>
        <p:spPr>
          <a:xfrm>
            <a:off x="3058160" y="3596639"/>
            <a:ext cx="1109980" cy="23342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36F650C-B6B8-4A52-94EE-1BA343D90DF0}"/>
              </a:ext>
            </a:extLst>
          </p:cNvPr>
          <p:cNvSpPr txBox="1"/>
          <p:nvPr/>
        </p:nvSpPr>
        <p:spPr>
          <a:xfrm>
            <a:off x="4108450" y="118270"/>
            <a:ext cx="7787640" cy="1200329"/>
          </a:xfrm>
          <a:prstGeom prst="rect">
            <a:avLst/>
          </a:prstGeom>
          <a:noFill/>
        </p:spPr>
        <p:txBody>
          <a:bodyPr wrap="square" rtlCol="0">
            <a:spAutoFit/>
          </a:bodyPr>
          <a:lstStyle/>
          <a:p>
            <a:pPr algn="just"/>
            <a:r>
              <a:rPr lang="en-US" sz="2400" b="1">
                <a:solidFill>
                  <a:srgbClr val="FF0000"/>
                </a:solidFill>
                <a:latin typeface="Times New Roman" panose="02020603050405020304" pitchFamily="18" charset="0"/>
                <a:cs typeface="Times New Roman" panose="02020603050405020304" pitchFamily="18" charset="0"/>
              </a:rPr>
              <a:t>Khái niệm</a:t>
            </a:r>
            <a:r>
              <a:rPr lang="en-US" sz="2400" b="1">
                <a:latin typeface="Times New Roman" panose="02020603050405020304" pitchFamily="18" charset="0"/>
                <a:cs typeface="Times New Roman" panose="02020603050405020304" pitchFamily="18" charset="0"/>
              </a:rPr>
              <a:t>: Là truyện kể ra đời sớm nhất kể về thế giới thần linh, thể hiện quan niệm về vũ trụ và quan niệm nhân sinh của ng</a:t>
            </a:r>
            <a:r>
              <a:rPr lang="vi-VN" sz="2400" b="1">
                <a:latin typeface="Times New Roman" panose="02020603050405020304" pitchFamily="18" charset="0"/>
                <a:cs typeface="Times New Roman" panose="02020603050405020304" pitchFamily="18" charset="0"/>
              </a:rPr>
              <a:t>ười xưa</a:t>
            </a:r>
          </a:p>
        </p:txBody>
      </p:sp>
      <p:sp>
        <p:nvSpPr>
          <p:cNvPr id="8" name="TextBox 7">
            <a:extLst>
              <a:ext uri="{FF2B5EF4-FFF2-40B4-BE49-F238E27FC236}">
                <a16:creationId xmlns:a16="http://schemas.microsoft.com/office/drawing/2014/main" id="{1A31D7B2-3F05-46B2-B1A9-B7C7CA97310C}"/>
              </a:ext>
            </a:extLst>
          </p:cNvPr>
          <p:cNvSpPr txBox="1"/>
          <p:nvPr/>
        </p:nvSpPr>
        <p:spPr>
          <a:xfrm>
            <a:off x="4239260" y="3113770"/>
            <a:ext cx="7739380" cy="1200329"/>
          </a:xfrm>
          <a:prstGeom prst="rect">
            <a:avLst/>
          </a:prstGeom>
          <a:noFill/>
        </p:spPr>
        <p:txBody>
          <a:bodyPr wrap="square" rtlCol="0">
            <a:spAutoFit/>
          </a:bodyPr>
          <a:lstStyle/>
          <a:p>
            <a:r>
              <a:rPr lang="vi-VN" sz="2400" b="1">
                <a:solidFill>
                  <a:srgbClr val="FF0000"/>
                </a:solidFill>
                <a:latin typeface="Times New Roman" panose="02020603050405020304" pitchFamily="18" charset="0"/>
                <a:cs typeface="Times New Roman" panose="02020603050405020304" pitchFamily="18" charset="0"/>
              </a:rPr>
              <a:t>Phân loại: </a:t>
            </a:r>
          </a:p>
          <a:p>
            <a:r>
              <a:rPr lang="vi-VN" sz="2400" b="1">
                <a:latin typeface="Times New Roman" panose="02020603050405020304" pitchFamily="18" charset="0"/>
                <a:cs typeface="Times New Roman" panose="02020603050405020304" pitchFamily="18" charset="0"/>
              </a:rPr>
              <a:t>+ Thần suy nguyên</a:t>
            </a:r>
          </a:p>
          <a:p>
            <a:r>
              <a:rPr lang="vi-VN" sz="2400" b="1">
                <a:latin typeface="Times New Roman" panose="02020603050405020304" pitchFamily="18" charset="0"/>
                <a:cs typeface="Times New Roman" panose="02020603050405020304" pitchFamily="18" charset="0"/>
              </a:rPr>
              <a:t>+ Thần thoạithoại sáng tạo</a:t>
            </a:r>
          </a:p>
        </p:txBody>
      </p:sp>
      <p:sp>
        <p:nvSpPr>
          <p:cNvPr id="10" name="TextBox 9">
            <a:extLst>
              <a:ext uri="{FF2B5EF4-FFF2-40B4-BE49-F238E27FC236}">
                <a16:creationId xmlns:a16="http://schemas.microsoft.com/office/drawing/2014/main" id="{1AE245EC-3FA3-4A91-9CC4-8AACFB20B46F}"/>
              </a:ext>
            </a:extLst>
          </p:cNvPr>
          <p:cNvSpPr txBox="1"/>
          <p:nvPr/>
        </p:nvSpPr>
        <p:spPr>
          <a:xfrm>
            <a:off x="4119880" y="4451643"/>
            <a:ext cx="7858760" cy="2585323"/>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Đặc điểm</a:t>
            </a:r>
            <a:r>
              <a:rPr lang="en-US" sz="2400" b="1">
                <a:latin typeface="Times New Roman" panose="02020603050405020304" pitchFamily="18" charset="0"/>
                <a:cs typeface="Times New Roman" panose="02020603050405020304" pitchFamily="18" charset="0"/>
              </a:rPr>
              <a:t>: + Tính nguyên hợp</a:t>
            </a:r>
          </a:p>
          <a:p>
            <a:r>
              <a:rPr lang="en-US" sz="2400" b="1">
                <a:latin typeface="Times New Roman" panose="02020603050405020304" pitchFamily="18" charset="0"/>
                <a:cs typeface="Times New Roman" panose="02020603050405020304" pitchFamily="18" charset="0"/>
              </a:rPr>
              <a:t>+ Cốt truyện đ</a:t>
            </a:r>
            <a:r>
              <a:rPr lang="vi-VN" sz="2400" b="1">
                <a:latin typeface="Times New Roman" panose="02020603050405020304" pitchFamily="18" charset="0"/>
                <a:cs typeface="Times New Roman" panose="02020603050405020304" pitchFamily="18" charset="0"/>
              </a:rPr>
              <a:t>ơ</a:t>
            </a:r>
            <a:r>
              <a:rPr lang="en-US" sz="2400" b="1">
                <a:latin typeface="Times New Roman" panose="02020603050405020304" pitchFamily="18" charset="0"/>
                <a:cs typeface="Times New Roman" panose="02020603050405020304" pitchFamily="18" charset="0"/>
              </a:rPr>
              <a:t>n giản</a:t>
            </a:r>
          </a:p>
          <a:p>
            <a:pPr algn="just"/>
            <a:r>
              <a:rPr lang="en-US" sz="2400" b="1">
                <a:latin typeface="Times New Roman" panose="02020603050405020304" pitchFamily="18" charset="0"/>
                <a:cs typeface="Times New Roman" panose="02020603050405020304" pitchFamily="18" charset="0"/>
              </a:rPr>
              <a:t>+ NV chính là các vị thần hoặc hoặc những con ng</a:t>
            </a:r>
            <a:r>
              <a:rPr lang="vi-VN" sz="2400" b="1">
                <a:latin typeface="Times New Roman" panose="02020603050405020304" pitchFamily="18" charset="0"/>
                <a:cs typeface="Times New Roman" panose="02020603050405020304" pitchFamily="18" charset="0"/>
              </a:rPr>
              <a:t>ười có nguồn gốc thần linh</a:t>
            </a:r>
          </a:p>
          <a:p>
            <a:pPr algn="just"/>
            <a:r>
              <a:rPr lang="vi-VN" sz="2400" b="1">
                <a:latin typeface="Times New Roman" panose="02020603050405020304" pitchFamily="18" charset="0"/>
                <a:cs typeface="Times New Roman" panose="02020603050405020304" pitchFamily="18" charset="0"/>
              </a:rPr>
              <a:t>+ Thời gian mang tính ước lệ, phiếm chỉ, không gian vũ trụ với nhiều cõi khác nhau</a:t>
            </a:r>
          </a:p>
          <a:p>
            <a:endParaRPr lang="vi-VN"/>
          </a:p>
        </p:txBody>
      </p:sp>
      <p:sp>
        <p:nvSpPr>
          <p:cNvPr id="11" name="Rectangle: Rounded Corners 10">
            <a:extLst>
              <a:ext uri="{FF2B5EF4-FFF2-40B4-BE49-F238E27FC236}">
                <a16:creationId xmlns:a16="http://schemas.microsoft.com/office/drawing/2014/main" id="{BA475B04-8AF7-4729-9352-BDAD2836FEA2}"/>
              </a:ext>
            </a:extLst>
          </p:cNvPr>
          <p:cNvSpPr/>
          <p:nvPr/>
        </p:nvSpPr>
        <p:spPr>
          <a:xfrm>
            <a:off x="3975100" y="1535330"/>
            <a:ext cx="7952740" cy="128915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5" name="Straight Arrow Connector 14">
            <a:extLst>
              <a:ext uri="{FF2B5EF4-FFF2-40B4-BE49-F238E27FC236}">
                <a16:creationId xmlns:a16="http://schemas.microsoft.com/office/drawing/2014/main" id="{0A74A5E2-8F9D-4E8E-8730-B1CB755B0CF4}"/>
              </a:ext>
            </a:extLst>
          </p:cNvPr>
          <p:cNvCxnSpPr>
            <a:cxnSpLocks/>
            <a:stCxn id="11" idx="1"/>
            <a:endCxn id="11" idx="1"/>
          </p:cNvCxnSpPr>
          <p:nvPr/>
        </p:nvCxnSpPr>
        <p:spPr>
          <a:xfrm>
            <a:off x="3975100" y="2179905"/>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546E2EE-B83B-43CF-9B23-48E1E0B3AC90}"/>
              </a:ext>
            </a:extLst>
          </p:cNvPr>
          <p:cNvCxnSpPr>
            <a:cxnSpLocks/>
          </p:cNvCxnSpPr>
          <p:nvPr/>
        </p:nvCxnSpPr>
        <p:spPr>
          <a:xfrm flipV="1">
            <a:off x="3070860" y="2096878"/>
            <a:ext cx="942340" cy="14917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545C412-6598-4C08-8703-DDDA70B66959}"/>
              </a:ext>
            </a:extLst>
          </p:cNvPr>
          <p:cNvSpPr txBox="1"/>
          <p:nvPr/>
        </p:nvSpPr>
        <p:spPr>
          <a:xfrm>
            <a:off x="4046220" y="1504174"/>
            <a:ext cx="8026400" cy="1200329"/>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Chức năng: </a:t>
            </a:r>
          </a:p>
          <a:p>
            <a:r>
              <a:rPr lang="en-US" sz="2400" b="1">
                <a:latin typeface="Times New Roman" panose="02020603050405020304" pitchFamily="18" charset="0"/>
                <a:cs typeface="Times New Roman" panose="02020603050405020304" pitchFamily="18" charset="0"/>
              </a:rPr>
              <a:t>+ Cắt nghĩa, lý giải các các hiện t</a:t>
            </a:r>
            <a:r>
              <a:rPr lang="vi-VN" sz="2400" b="1">
                <a:latin typeface="Times New Roman" panose="02020603050405020304" pitchFamily="18" charset="0"/>
                <a:cs typeface="Times New Roman" panose="02020603050405020304" pitchFamily="18" charset="0"/>
              </a:rPr>
              <a:t>ượng TN và đời sống XH </a:t>
            </a:r>
          </a:p>
          <a:p>
            <a:r>
              <a:rPr lang="vi-VN" sz="2400" b="1">
                <a:latin typeface="Times New Roman" panose="02020603050405020304" pitchFamily="18" charset="0"/>
                <a:cs typeface="Times New Roman" panose="02020603050405020304" pitchFamily="18" charset="0"/>
              </a:rPr>
              <a:t>+ Thể hiện niềm tin, khát vọng của nhân loại.</a:t>
            </a:r>
          </a:p>
        </p:txBody>
      </p:sp>
    </p:spTree>
    <p:extLst>
      <p:ext uri="{BB962C8B-B14F-4D97-AF65-F5344CB8AC3E}">
        <p14:creationId xmlns:p14="http://schemas.microsoft.com/office/powerpoint/2010/main" val="30623596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P spid="21" grpId="0"/>
    </p:bld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7" name="Rectangle 3"/>
          <p:cNvSpPr>
            <a:spLocks noGrp="1" noChangeArrowheads="1"/>
          </p:cNvSpPr>
          <p:nvPr>
            <p:ph idx="1"/>
          </p:nvPr>
        </p:nvSpPr>
        <p:spPr>
          <a:xfrm>
            <a:off x="0" y="533400"/>
            <a:ext cx="11988800" cy="5562600"/>
          </a:xfrm>
        </p:spPr>
        <p:txBody>
          <a:bodyPr lIns="0" tIns="0" rIns="0" bIns="0"/>
          <a:lstStyle/>
          <a:p>
            <a:pPr algn="just" eaLnBrk="1" hangingPunct="1">
              <a:lnSpc>
                <a:spcPct val="80000"/>
              </a:lnSpc>
            </a:pPr>
            <a:endParaRPr lang="en-US" sz="3000" dirty="0">
              <a:latin typeface="Times New Roman" pitchFamily="18" charset="0"/>
              <a:cs typeface="Times New Roman" pitchFamily="18" charset="0"/>
            </a:endParaRPr>
          </a:p>
          <a:p>
            <a:pPr algn="just" eaLnBrk="1" hangingPunct="1">
              <a:lnSpc>
                <a:spcPct val="110000"/>
              </a:lnSpc>
              <a:buFont typeface="Wingdings" pitchFamily="2" charset="2"/>
              <a:buNone/>
            </a:pPr>
            <a:r>
              <a:rPr lang="en-US" sz="3000" dirty="0">
                <a:latin typeface="Times New Roman" pitchFamily="18" charset="0"/>
                <a:cs typeface="Times New Roman" pitchFamily="18" charset="0"/>
              </a:rPr>
              <a:t>     </a:t>
            </a:r>
            <a:r>
              <a:rPr lang="en-US" sz="3000" dirty="0">
                <a:latin typeface="Times New Roman" pitchFamily="18" charset="0"/>
                <a:cs typeface="Times New Roman" pitchFamily="18" charset="0"/>
                <a:sym typeface="Wingdings 2" pitchFamily="18" charset="2"/>
              </a:rPr>
              <a:t>           </a:t>
            </a:r>
          </a:p>
        </p:txBody>
      </p:sp>
      <p:sp>
        <p:nvSpPr>
          <p:cNvPr id="9" name="Title 1"/>
          <p:cNvSpPr txBox="1">
            <a:spLocks/>
          </p:cNvSpPr>
          <p:nvPr/>
        </p:nvSpPr>
        <p:spPr>
          <a:xfrm>
            <a:off x="304800" y="252256"/>
            <a:ext cx="11607800" cy="1143000"/>
          </a:xfrm>
          <a:prstGeom prst="rect">
            <a:avLst/>
          </a:prstGeom>
        </p:spPr>
        <p:txBody>
          <a:bodyPr>
            <a:normAutofit/>
          </a:bodyPr>
          <a:lst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Gill Sans MT"/>
              </a:defRPr>
            </a:lvl2pPr>
            <a:lvl3pPr algn="l" rtl="0" eaLnBrk="0" fontAlgn="base" hangingPunct="0">
              <a:spcBef>
                <a:spcPct val="0"/>
              </a:spcBef>
              <a:spcAft>
                <a:spcPct val="0"/>
              </a:spcAft>
              <a:defRPr sz="4300">
                <a:solidFill>
                  <a:srgbClr val="572314"/>
                </a:solidFill>
                <a:latin typeface="Gill Sans MT"/>
              </a:defRPr>
            </a:lvl3pPr>
            <a:lvl4pPr algn="l" rtl="0" eaLnBrk="0" fontAlgn="base" hangingPunct="0">
              <a:spcBef>
                <a:spcPct val="0"/>
              </a:spcBef>
              <a:spcAft>
                <a:spcPct val="0"/>
              </a:spcAft>
              <a:defRPr sz="4300">
                <a:solidFill>
                  <a:srgbClr val="572314"/>
                </a:solidFill>
                <a:latin typeface="Gill Sans MT"/>
              </a:defRPr>
            </a:lvl4pPr>
            <a:lvl5pPr algn="l" rtl="0" eaLnBrk="0" fontAlgn="base" hangingPunct="0">
              <a:spcBef>
                <a:spcPct val="0"/>
              </a:spcBef>
              <a:spcAft>
                <a:spcPct val="0"/>
              </a:spcAft>
              <a:defRPr sz="4300">
                <a:solidFill>
                  <a:srgbClr val="572314"/>
                </a:solidFill>
                <a:latin typeface="Gill Sans MT"/>
              </a:defRPr>
            </a:lvl5pPr>
            <a:lvl6pPr marL="457200" algn="l" rtl="0" fontAlgn="base">
              <a:spcBef>
                <a:spcPct val="0"/>
              </a:spcBef>
              <a:spcAft>
                <a:spcPct val="0"/>
              </a:spcAft>
              <a:defRPr sz="4300">
                <a:solidFill>
                  <a:srgbClr val="572314"/>
                </a:solidFill>
                <a:latin typeface="Gill Sans MT"/>
              </a:defRPr>
            </a:lvl6pPr>
            <a:lvl7pPr marL="914400" algn="l" rtl="0" fontAlgn="base">
              <a:spcBef>
                <a:spcPct val="0"/>
              </a:spcBef>
              <a:spcAft>
                <a:spcPct val="0"/>
              </a:spcAft>
              <a:defRPr sz="4300">
                <a:solidFill>
                  <a:srgbClr val="572314"/>
                </a:solidFill>
                <a:latin typeface="Gill Sans MT"/>
              </a:defRPr>
            </a:lvl7pPr>
            <a:lvl8pPr marL="1371600" algn="l" rtl="0" fontAlgn="base">
              <a:spcBef>
                <a:spcPct val="0"/>
              </a:spcBef>
              <a:spcAft>
                <a:spcPct val="0"/>
              </a:spcAft>
              <a:defRPr sz="4300">
                <a:solidFill>
                  <a:srgbClr val="572314"/>
                </a:solidFill>
                <a:latin typeface="Gill Sans MT"/>
              </a:defRPr>
            </a:lvl8pPr>
            <a:lvl9pPr marL="1828800" algn="l" rtl="0" fontAlgn="base">
              <a:spcBef>
                <a:spcPct val="0"/>
              </a:spcBef>
              <a:spcAft>
                <a:spcPct val="0"/>
              </a:spcAft>
              <a:defRPr sz="4300">
                <a:solidFill>
                  <a:srgbClr val="572314"/>
                </a:solidFill>
                <a:latin typeface="Gill Sans MT"/>
              </a:defRPr>
            </a:lvl9pPr>
            <a:extLst/>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rPr>
              <a:t>4. </a:t>
            </a:r>
            <a:r>
              <a:rPr kumimoji="0" lang="en-US" sz="3600" b="1" i="1" u="none" strike="noStrike" kern="1200" cap="none" spc="0" normalizeH="0" baseline="0" noProof="0" dirty="0" err="1">
                <a:ln>
                  <a:noFill/>
                </a:ln>
                <a:solidFill>
                  <a:srgbClr val="C00000"/>
                </a:solidFill>
                <a:effectLst/>
                <a:uLnTx/>
                <a:uFillTx/>
                <a:latin typeface="Times New Roman" pitchFamily="18" charset="0"/>
                <a:ea typeface="+mj-ea"/>
                <a:cs typeface="Times New Roman" pitchFamily="18" charset="0"/>
              </a:rPr>
              <a:t>Cảnh</a:t>
            </a:r>
            <a:r>
              <a:rPr kumimoji="0" lang="en-US" sz="3600" b="1" i="1"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rPr>
              <a:t> </a:t>
            </a:r>
            <a:r>
              <a:rPr kumimoji="0" lang="en-US" sz="3600" b="1" i="1" u="none" strike="noStrike" kern="1200" cap="none" spc="0" normalizeH="0" baseline="0" noProof="0" dirty="0" err="1">
                <a:ln>
                  <a:noFill/>
                </a:ln>
                <a:solidFill>
                  <a:srgbClr val="C00000"/>
                </a:solidFill>
                <a:effectLst/>
                <a:uLnTx/>
                <a:uFillTx/>
                <a:latin typeface="Times New Roman" pitchFamily="18" charset="0"/>
                <a:ea typeface="+mj-ea"/>
                <a:cs typeface="Times New Roman" pitchFamily="18" charset="0"/>
              </a:rPr>
              <a:t>cho</a:t>
            </a:r>
            <a:r>
              <a:rPr kumimoji="0" lang="en-US" sz="3600" b="1" i="1"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rPr>
              <a:t> </a:t>
            </a:r>
            <a:r>
              <a:rPr kumimoji="0" lang="en-US" sz="3600" b="1" i="1" u="none" strike="noStrike" kern="1200" cap="none" spc="0" normalizeH="0" baseline="0" noProof="0" dirty="0" err="1">
                <a:ln>
                  <a:noFill/>
                </a:ln>
                <a:solidFill>
                  <a:srgbClr val="C00000"/>
                </a:solidFill>
                <a:effectLst/>
                <a:uLnTx/>
                <a:uFillTx/>
                <a:latin typeface="Times New Roman" pitchFamily="18" charset="0"/>
                <a:ea typeface="+mj-ea"/>
                <a:cs typeface="Times New Roman" pitchFamily="18" charset="0"/>
              </a:rPr>
              <a:t>chữ</a:t>
            </a:r>
            <a:endParaRPr kumimoji="0" lang="en-US" sz="3600" b="1" i="1"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endParaRPr>
          </a:p>
        </p:txBody>
      </p:sp>
      <p:sp>
        <p:nvSpPr>
          <p:cNvPr id="10" name="Rectangle 2"/>
          <p:cNvSpPr>
            <a:spLocks noGrp="1" noChangeArrowheads="1"/>
          </p:cNvSpPr>
          <p:nvPr>
            <p:ph type="title"/>
          </p:nvPr>
        </p:nvSpPr>
        <p:spPr>
          <a:xfrm>
            <a:off x="399396" y="893403"/>
            <a:ext cx="10058400" cy="639763"/>
          </a:xfrm>
        </p:spPr>
        <p:txBody>
          <a:bodyPr lIns="0" tIns="0" rIns="0" bIns="0">
            <a:noAutofit/>
          </a:bodyPr>
          <a:lstStyle/>
          <a:p>
            <a:pPr eaLnBrk="1" fontAlgn="auto" hangingPunct="1">
              <a:spcAft>
                <a:spcPts val="0"/>
              </a:spcAft>
              <a:defRPr/>
            </a:pPr>
            <a:br>
              <a:rPr lang="en-US" sz="3200" b="1" i="1" dirty="0">
                <a:solidFill>
                  <a:srgbClr val="FF0000"/>
                </a:solidFill>
                <a:effectLst/>
                <a:latin typeface="Times New Roman" pitchFamily="18" charset="0"/>
                <a:cs typeface="Times New Roman" pitchFamily="18" charset="0"/>
              </a:rPr>
            </a:br>
            <a:r>
              <a:rPr lang="en-US" sz="3200" b="1" i="1" dirty="0">
                <a:solidFill>
                  <a:srgbClr val="FF0000"/>
                </a:solidFill>
                <a:effectLst/>
                <a:latin typeface="Times New Roman" pitchFamily="18" charset="0"/>
                <a:cs typeface="Times New Roman" pitchFamily="18" charset="0"/>
              </a:rPr>
              <a:t>c. </a:t>
            </a:r>
            <a:r>
              <a:rPr lang="en-US" sz="3200" b="1" i="1" dirty="0" err="1">
                <a:solidFill>
                  <a:srgbClr val="FF0000"/>
                </a:solidFill>
                <a:effectLst/>
                <a:latin typeface="Times New Roman" pitchFamily="18" charset="0"/>
                <a:cs typeface="Times New Roman" pitchFamily="18" charset="0"/>
              </a:rPr>
              <a:t>Lời</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khuyên</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của</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Huấn</a:t>
            </a:r>
            <a:r>
              <a:rPr lang="en-US" sz="3200" b="1" i="1" dirty="0">
                <a:solidFill>
                  <a:srgbClr val="FF0000"/>
                </a:solidFill>
                <a:effectLst/>
                <a:latin typeface="Times New Roman" pitchFamily="18" charset="0"/>
                <a:cs typeface="Times New Roman" pitchFamily="18" charset="0"/>
              </a:rPr>
              <a:t> Cao</a:t>
            </a:r>
            <a:br>
              <a:rPr lang="en-US" sz="3200" b="1" i="1" dirty="0">
                <a:solidFill>
                  <a:srgbClr val="FF0000"/>
                </a:solidFill>
                <a:effectLst/>
                <a:latin typeface="Times New Roman" pitchFamily="18" charset="0"/>
                <a:cs typeface="Times New Roman" pitchFamily="18" charset="0"/>
              </a:rPr>
            </a:br>
            <a:r>
              <a:rPr lang="en-US" sz="3200" b="1" i="1" dirty="0">
                <a:solidFill>
                  <a:srgbClr val="FF0000"/>
                </a:solidFill>
                <a:effectLst/>
                <a:latin typeface="Times New Roman" pitchFamily="18" charset="0"/>
                <a:cs typeface="Times New Roman" pitchFamily="18" charset="0"/>
              </a:rPr>
              <a:t> </a:t>
            </a:r>
          </a:p>
        </p:txBody>
      </p:sp>
      <p:pic>
        <p:nvPicPr>
          <p:cNvPr id="11" name="Picture 2" descr="Top 10 Bài văn phân tích nhân vật Huấn Cao trong &quot;Chữ người tử tù&quot; của  Nguyễn Tuân - Toplist.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1594" y="1545020"/>
            <a:ext cx="3685454" cy="509495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
          <p:cNvSpPr txBox="1">
            <a:spLocks noChangeArrowheads="1"/>
          </p:cNvSpPr>
          <p:nvPr/>
        </p:nvSpPr>
        <p:spPr bwMode="auto">
          <a:xfrm>
            <a:off x="425682" y="1658032"/>
            <a:ext cx="7851222"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365125" marR="0" lvl="0" indent="-282575" algn="just" defTabSz="914400" rtl="0" eaLnBrk="1" fontAlgn="base" latinLnBrk="0" hangingPunct="1">
              <a:lnSpc>
                <a:spcPct val="120000"/>
              </a:lnSpc>
              <a:spcBef>
                <a:spcPts val="600"/>
              </a:spcBef>
              <a:spcAft>
                <a:spcPct val="0"/>
              </a:spcAft>
              <a:buClr>
                <a:srgbClr val="3891A7"/>
              </a:buClr>
              <a:buSzPct val="80000"/>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Từ</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bỏ</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chốn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ngục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tù</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nhơ</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bẩn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365125" marR="0" lvl="0" indent="-282575" algn="just" defTabSz="914400" rtl="0" eaLnBrk="1" fontAlgn="base" latinLnBrk="0" hangingPunct="1">
              <a:lnSpc>
                <a:spcPct val="120000"/>
              </a:lnSpc>
              <a:spcBef>
                <a:spcPts val="600"/>
              </a:spcBef>
              <a:spcAft>
                <a:spcPct val="0"/>
              </a:spcAft>
              <a:buClr>
                <a:srgbClr val="3891A7"/>
              </a:buClr>
              <a:buSzPct val="80000"/>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Tìm</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về</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chốn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thanh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tao</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365125" marR="0" lvl="0" indent="-282575" algn="just" defTabSz="914400" rtl="0" eaLnBrk="1" fontAlgn="base" latinLnBrk="0" hangingPunct="1">
              <a:lnSpc>
                <a:spcPct val="120000"/>
              </a:lnSpc>
              <a:spcBef>
                <a:spcPts val="600"/>
              </a:spcBef>
              <a:spcAft>
                <a:spcPct val="0"/>
              </a:spcAft>
              <a:buClr>
                <a:srgbClr val="3891A7"/>
              </a:buClr>
              <a:buSzPct val="80000"/>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Giữ</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thiên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lương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cho</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vững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334417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7" name="Rectangle 3"/>
          <p:cNvSpPr>
            <a:spLocks noGrp="1" noChangeArrowheads="1"/>
          </p:cNvSpPr>
          <p:nvPr>
            <p:ph idx="1"/>
          </p:nvPr>
        </p:nvSpPr>
        <p:spPr>
          <a:xfrm>
            <a:off x="0" y="533400"/>
            <a:ext cx="11988800" cy="5562600"/>
          </a:xfrm>
        </p:spPr>
        <p:txBody>
          <a:bodyPr lIns="0" tIns="0" rIns="0" bIns="0"/>
          <a:lstStyle/>
          <a:p>
            <a:pPr algn="just" eaLnBrk="1" hangingPunct="1">
              <a:lnSpc>
                <a:spcPct val="80000"/>
              </a:lnSpc>
            </a:pPr>
            <a:endParaRPr lang="en-US" sz="3000" dirty="0">
              <a:latin typeface="Times New Roman" pitchFamily="18" charset="0"/>
              <a:cs typeface="Times New Roman" pitchFamily="18" charset="0"/>
            </a:endParaRPr>
          </a:p>
          <a:p>
            <a:pPr algn="just" eaLnBrk="1" hangingPunct="1">
              <a:lnSpc>
                <a:spcPct val="110000"/>
              </a:lnSpc>
              <a:buFont typeface="Wingdings" pitchFamily="2" charset="2"/>
              <a:buNone/>
            </a:pPr>
            <a:r>
              <a:rPr lang="en-US" sz="3000" dirty="0">
                <a:latin typeface="Times New Roman" pitchFamily="18" charset="0"/>
                <a:cs typeface="Times New Roman" pitchFamily="18" charset="0"/>
              </a:rPr>
              <a:t>     </a:t>
            </a:r>
            <a:r>
              <a:rPr lang="en-US" sz="3000" dirty="0">
                <a:latin typeface="Times New Roman" pitchFamily="18" charset="0"/>
                <a:cs typeface="Times New Roman" pitchFamily="18" charset="0"/>
                <a:sym typeface="Wingdings 2" pitchFamily="18" charset="2"/>
              </a:rPr>
              <a:t>           </a:t>
            </a:r>
          </a:p>
        </p:txBody>
      </p:sp>
      <p:sp>
        <p:nvSpPr>
          <p:cNvPr id="9" name="Title 1"/>
          <p:cNvSpPr txBox="1">
            <a:spLocks/>
          </p:cNvSpPr>
          <p:nvPr/>
        </p:nvSpPr>
        <p:spPr>
          <a:xfrm>
            <a:off x="304800" y="252256"/>
            <a:ext cx="11607800" cy="1143000"/>
          </a:xfrm>
          <a:prstGeom prst="rect">
            <a:avLst/>
          </a:prstGeom>
        </p:spPr>
        <p:txBody>
          <a:bodyPr>
            <a:normAutofit/>
          </a:bodyPr>
          <a:lst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Gill Sans MT"/>
              </a:defRPr>
            </a:lvl2pPr>
            <a:lvl3pPr algn="l" rtl="0" eaLnBrk="0" fontAlgn="base" hangingPunct="0">
              <a:spcBef>
                <a:spcPct val="0"/>
              </a:spcBef>
              <a:spcAft>
                <a:spcPct val="0"/>
              </a:spcAft>
              <a:defRPr sz="4300">
                <a:solidFill>
                  <a:srgbClr val="572314"/>
                </a:solidFill>
                <a:latin typeface="Gill Sans MT"/>
              </a:defRPr>
            </a:lvl3pPr>
            <a:lvl4pPr algn="l" rtl="0" eaLnBrk="0" fontAlgn="base" hangingPunct="0">
              <a:spcBef>
                <a:spcPct val="0"/>
              </a:spcBef>
              <a:spcAft>
                <a:spcPct val="0"/>
              </a:spcAft>
              <a:defRPr sz="4300">
                <a:solidFill>
                  <a:srgbClr val="572314"/>
                </a:solidFill>
                <a:latin typeface="Gill Sans MT"/>
              </a:defRPr>
            </a:lvl4pPr>
            <a:lvl5pPr algn="l" rtl="0" eaLnBrk="0" fontAlgn="base" hangingPunct="0">
              <a:spcBef>
                <a:spcPct val="0"/>
              </a:spcBef>
              <a:spcAft>
                <a:spcPct val="0"/>
              </a:spcAft>
              <a:defRPr sz="4300">
                <a:solidFill>
                  <a:srgbClr val="572314"/>
                </a:solidFill>
                <a:latin typeface="Gill Sans MT"/>
              </a:defRPr>
            </a:lvl5pPr>
            <a:lvl6pPr marL="457200" algn="l" rtl="0" fontAlgn="base">
              <a:spcBef>
                <a:spcPct val="0"/>
              </a:spcBef>
              <a:spcAft>
                <a:spcPct val="0"/>
              </a:spcAft>
              <a:defRPr sz="4300">
                <a:solidFill>
                  <a:srgbClr val="572314"/>
                </a:solidFill>
                <a:latin typeface="Gill Sans MT"/>
              </a:defRPr>
            </a:lvl6pPr>
            <a:lvl7pPr marL="914400" algn="l" rtl="0" fontAlgn="base">
              <a:spcBef>
                <a:spcPct val="0"/>
              </a:spcBef>
              <a:spcAft>
                <a:spcPct val="0"/>
              </a:spcAft>
              <a:defRPr sz="4300">
                <a:solidFill>
                  <a:srgbClr val="572314"/>
                </a:solidFill>
                <a:latin typeface="Gill Sans MT"/>
              </a:defRPr>
            </a:lvl7pPr>
            <a:lvl8pPr marL="1371600" algn="l" rtl="0" fontAlgn="base">
              <a:spcBef>
                <a:spcPct val="0"/>
              </a:spcBef>
              <a:spcAft>
                <a:spcPct val="0"/>
              </a:spcAft>
              <a:defRPr sz="4300">
                <a:solidFill>
                  <a:srgbClr val="572314"/>
                </a:solidFill>
                <a:latin typeface="Gill Sans MT"/>
              </a:defRPr>
            </a:lvl8pPr>
            <a:lvl9pPr marL="1828800" algn="l" rtl="0" fontAlgn="base">
              <a:spcBef>
                <a:spcPct val="0"/>
              </a:spcBef>
              <a:spcAft>
                <a:spcPct val="0"/>
              </a:spcAft>
              <a:defRPr sz="4300">
                <a:solidFill>
                  <a:srgbClr val="572314"/>
                </a:solidFill>
                <a:latin typeface="Gill Sans MT"/>
              </a:defRPr>
            </a:lvl9pPr>
            <a:extLst/>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rPr>
              <a:t>4. </a:t>
            </a:r>
            <a:r>
              <a:rPr kumimoji="0" lang="en-US" sz="3600" b="1" i="1" u="none" strike="noStrike" kern="1200" cap="none" spc="0" normalizeH="0" baseline="0" noProof="0" dirty="0" err="1">
                <a:ln>
                  <a:noFill/>
                </a:ln>
                <a:solidFill>
                  <a:srgbClr val="C00000"/>
                </a:solidFill>
                <a:effectLst/>
                <a:uLnTx/>
                <a:uFillTx/>
                <a:latin typeface="Times New Roman" pitchFamily="18" charset="0"/>
                <a:ea typeface="+mj-ea"/>
                <a:cs typeface="Times New Roman" pitchFamily="18" charset="0"/>
              </a:rPr>
              <a:t>Cảnh</a:t>
            </a:r>
            <a:r>
              <a:rPr kumimoji="0" lang="en-US" sz="3600" b="1" i="1"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rPr>
              <a:t> </a:t>
            </a:r>
            <a:r>
              <a:rPr kumimoji="0" lang="en-US" sz="3600" b="1" i="1" u="none" strike="noStrike" kern="1200" cap="none" spc="0" normalizeH="0" baseline="0" noProof="0" dirty="0" err="1">
                <a:ln>
                  <a:noFill/>
                </a:ln>
                <a:solidFill>
                  <a:srgbClr val="C00000"/>
                </a:solidFill>
                <a:effectLst/>
                <a:uLnTx/>
                <a:uFillTx/>
                <a:latin typeface="Times New Roman" pitchFamily="18" charset="0"/>
                <a:ea typeface="+mj-ea"/>
                <a:cs typeface="Times New Roman" pitchFamily="18" charset="0"/>
              </a:rPr>
              <a:t>cho</a:t>
            </a:r>
            <a:r>
              <a:rPr kumimoji="0" lang="en-US" sz="3600" b="1" i="1"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rPr>
              <a:t> </a:t>
            </a:r>
            <a:r>
              <a:rPr kumimoji="0" lang="en-US" sz="3600" b="1" i="1" u="none" strike="noStrike" kern="1200" cap="none" spc="0" normalizeH="0" baseline="0" noProof="0" dirty="0" err="1">
                <a:ln>
                  <a:noFill/>
                </a:ln>
                <a:solidFill>
                  <a:srgbClr val="C00000"/>
                </a:solidFill>
                <a:effectLst/>
                <a:uLnTx/>
                <a:uFillTx/>
                <a:latin typeface="Times New Roman" pitchFamily="18" charset="0"/>
                <a:ea typeface="+mj-ea"/>
                <a:cs typeface="Times New Roman" pitchFamily="18" charset="0"/>
              </a:rPr>
              <a:t>chữ</a:t>
            </a:r>
            <a:endParaRPr kumimoji="0" lang="en-US" sz="3600" b="1" i="1"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endParaRPr>
          </a:p>
        </p:txBody>
      </p:sp>
      <p:sp>
        <p:nvSpPr>
          <p:cNvPr id="10" name="Rectangle 2"/>
          <p:cNvSpPr>
            <a:spLocks noGrp="1" noChangeArrowheads="1"/>
          </p:cNvSpPr>
          <p:nvPr>
            <p:ph type="title"/>
          </p:nvPr>
        </p:nvSpPr>
        <p:spPr>
          <a:xfrm>
            <a:off x="399396" y="893403"/>
            <a:ext cx="10058400" cy="639763"/>
          </a:xfrm>
        </p:spPr>
        <p:txBody>
          <a:bodyPr lIns="0" tIns="0" rIns="0" bIns="0">
            <a:noAutofit/>
          </a:bodyPr>
          <a:lstStyle/>
          <a:p>
            <a:pPr eaLnBrk="1" fontAlgn="auto" hangingPunct="1">
              <a:spcAft>
                <a:spcPts val="0"/>
              </a:spcAft>
              <a:defRPr/>
            </a:pPr>
            <a:br>
              <a:rPr lang="en-US" sz="3200" b="1" i="1" dirty="0">
                <a:solidFill>
                  <a:srgbClr val="FF0000"/>
                </a:solidFill>
                <a:effectLst/>
                <a:latin typeface="Times New Roman" pitchFamily="18" charset="0"/>
                <a:cs typeface="Times New Roman" pitchFamily="18" charset="0"/>
              </a:rPr>
            </a:br>
            <a:r>
              <a:rPr lang="en-US" sz="3200" b="1" i="1" dirty="0">
                <a:solidFill>
                  <a:srgbClr val="FF0000"/>
                </a:solidFill>
                <a:effectLst/>
                <a:latin typeface="Times New Roman" pitchFamily="18" charset="0"/>
                <a:cs typeface="Times New Roman" pitchFamily="18" charset="0"/>
              </a:rPr>
              <a:t>c. </a:t>
            </a:r>
            <a:r>
              <a:rPr lang="en-US" sz="3200" b="1" i="1" dirty="0" err="1">
                <a:solidFill>
                  <a:srgbClr val="FF0000"/>
                </a:solidFill>
                <a:effectLst/>
                <a:latin typeface="Times New Roman" pitchFamily="18" charset="0"/>
                <a:cs typeface="Times New Roman" pitchFamily="18" charset="0"/>
              </a:rPr>
              <a:t>Lời</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khuyên</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của</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Huấn</a:t>
            </a:r>
            <a:r>
              <a:rPr lang="en-US" sz="3200" b="1" i="1" dirty="0">
                <a:solidFill>
                  <a:srgbClr val="FF0000"/>
                </a:solidFill>
                <a:effectLst/>
                <a:latin typeface="Times New Roman" pitchFamily="18" charset="0"/>
                <a:cs typeface="Times New Roman" pitchFamily="18" charset="0"/>
              </a:rPr>
              <a:t> Cao</a:t>
            </a:r>
            <a:br>
              <a:rPr lang="en-US" sz="3200" b="1" i="1" dirty="0">
                <a:solidFill>
                  <a:srgbClr val="FF0000"/>
                </a:solidFill>
                <a:effectLst/>
                <a:latin typeface="Times New Roman" pitchFamily="18" charset="0"/>
                <a:cs typeface="Times New Roman" pitchFamily="18" charset="0"/>
              </a:rPr>
            </a:br>
            <a:r>
              <a:rPr lang="en-US" sz="3200" b="1" i="1" dirty="0">
                <a:solidFill>
                  <a:srgbClr val="FF0000"/>
                </a:solidFill>
                <a:effectLst/>
                <a:latin typeface="Times New Roman" pitchFamily="18" charset="0"/>
                <a:cs typeface="Times New Roman" pitchFamily="18" charset="0"/>
              </a:rPr>
              <a:t> </a:t>
            </a:r>
          </a:p>
        </p:txBody>
      </p:sp>
      <p:pic>
        <p:nvPicPr>
          <p:cNvPr id="11" name="Picture 2" descr="Top 10 Bài văn phân tích nhân vật Huấn Cao trong &quot;Chữ người tử tù&quot; của  Nguyễn Tuân - Toplist.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1594" y="1545020"/>
            <a:ext cx="3685454" cy="509495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
          <p:cNvSpPr txBox="1">
            <a:spLocks noChangeArrowheads="1"/>
          </p:cNvSpPr>
          <p:nvPr/>
        </p:nvSpPr>
        <p:spPr bwMode="auto">
          <a:xfrm>
            <a:off x="204958" y="1642266"/>
            <a:ext cx="7851222" cy="3560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550" marR="0" lvl="0" indent="0" algn="just" defTabSz="914400" rtl="0" eaLnBrk="1" fontAlgn="base" latinLnBrk="0" hangingPunct="1">
              <a:lnSpc>
                <a:spcPct val="120000"/>
              </a:lnSpc>
              <a:spcBef>
                <a:spcPts val="600"/>
              </a:spcBef>
              <a:spcAft>
                <a:spcPct val="0"/>
              </a:spcAft>
              <a:buClr>
                <a:srgbClr val="3891A7"/>
              </a:buClr>
              <a:buSzPct val="80000"/>
              <a:buFont typeface="Wingdings 2" pitchFamily="18" charset="2"/>
              <a:buNone/>
              <a:tabLst/>
              <a:defRPr/>
            </a:pP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Di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huấn</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của</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người</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tử</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tù</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nhắn</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tới</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người</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đọc</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  </a:t>
            </a:r>
          </a:p>
          <a:p>
            <a:pPr marL="365125" marR="0" lvl="0" indent="-282575" algn="just" defTabSz="914400" rtl="0" eaLnBrk="1" fontAlgn="base" latinLnBrk="0" hangingPunct="1">
              <a:lnSpc>
                <a:spcPct val="120000"/>
              </a:lnSpc>
              <a:spcBef>
                <a:spcPts val="600"/>
              </a:spcBef>
              <a:spcAft>
                <a:spcPct val="0"/>
              </a:spcAft>
              <a:buClr>
                <a:srgbClr val="3891A7"/>
              </a:buClr>
              <a:buSzPct val="80000"/>
              <a:buFont typeface="Wingdings" pitchFamily="2" charset="2"/>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3"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Muốn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chơi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chữ</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phải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giữ</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lấy</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thiên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lương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365125" marR="0" lvl="0" indent="-282575" algn="just" defTabSz="914400" rtl="0" eaLnBrk="1" fontAlgn="base" latinLnBrk="0" hangingPunct="1">
              <a:lnSpc>
                <a:spcPct val="120000"/>
              </a:lnSpc>
              <a:spcBef>
                <a:spcPts val="600"/>
              </a:spcBef>
              <a:spcAft>
                <a:spcPct val="0"/>
              </a:spcAft>
              <a:buClr>
                <a:srgbClr val="3891A7"/>
              </a:buClr>
              <a:buSzPct val="80000"/>
              <a:buFont typeface="Wingdings" pitchFamily="2" charset="2"/>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3"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môi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trường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ác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đẹp</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khó</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thể</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tồn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tại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365125" marR="0" lvl="0" indent="-282575" algn="just" defTabSz="914400" rtl="0" eaLnBrk="1" fontAlgn="base" latinLnBrk="0" hangingPunct="1">
              <a:lnSpc>
                <a:spcPct val="120000"/>
              </a:lnSpc>
              <a:spcBef>
                <a:spcPts val="600"/>
              </a:spcBef>
              <a:spcAft>
                <a:spcPct val="0"/>
              </a:spcAft>
              <a:buClr>
                <a:srgbClr val="3891A7"/>
              </a:buClr>
              <a:buSzPct val="80000"/>
              <a:buFont typeface="Wingdings" pitchFamily="2" charset="2"/>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3"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Chơi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chữ</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đâu</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chỉ</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chuyện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chữ</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nghĩa</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Đó</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chuyện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cách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sống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chuyện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văn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hóa</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spTree>
    <p:extLst>
      <p:ext uri="{BB962C8B-B14F-4D97-AF65-F5344CB8AC3E}">
        <p14:creationId xmlns:p14="http://schemas.microsoft.com/office/powerpoint/2010/main" val="212530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7" name="Rectangle 3"/>
          <p:cNvSpPr>
            <a:spLocks noGrp="1" noChangeArrowheads="1"/>
          </p:cNvSpPr>
          <p:nvPr>
            <p:ph idx="1"/>
          </p:nvPr>
        </p:nvSpPr>
        <p:spPr>
          <a:xfrm>
            <a:off x="0" y="533400"/>
            <a:ext cx="11988800" cy="5562600"/>
          </a:xfrm>
        </p:spPr>
        <p:txBody>
          <a:bodyPr lIns="0" tIns="0" rIns="0" bIns="0"/>
          <a:lstStyle/>
          <a:p>
            <a:pPr algn="just" eaLnBrk="1" hangingPunct="1">
              <a:lnSpc>
                <a:spcPct val="80000"/>
              </a:lnSpc>
            </a:pPr>
            <a:endParaRPr lang="en-US" sz="3000" dirty="0">
              <a:latin typeface="Times New Roman" pitchFamily="18" charset="0"/>
              <a:cs typeface="Times New Roman" pitchFamily="18" charset="0"/>
            </a:endParaRPr>
          </a:p>
          <a:p>
            <a:pPr algn="just" eaLnBrk="1" hangingPunct="1">
              <a:lnSpc>
                <a:spcPct val="110000"/>
              </a:lnSpc>
              <a:buFont typeface="Wingdings" pitchFamily="2" charset="2"/>
              <a:buNone/>
            </a:pPr>
            <a:r>
              <a:rPr lang="en-US" sz="3000" dirty="0">
                <a:latin typeface="Times New Roman" pitchFamily="18" charset="0"/>
                <a:cs typeface="Times New Roman" pitchFamily="18" charset="0"/>
              </a:rPr>
              <a:t>     </a:t>
            </a:r>
            <a:r>
              <a:rPr lang="en-US" sz="3000" dirty="0">
                <a:latin typeface="Times New Roman" pitchFamily="18" charset="0"/>
                <a:cs typeface="Times New Roman" pitchFamily="18" charset="0"/>
                <a:sym typeface="Wingdings 2" pitchFamily="18" charset="2"/>
              </a:rPr>
              <a:t>           </a:t>
            </a:r>
          </a:p>
        </p:txBody>
      </p:sp>
      <p:sp>
        <p:nvSpPr>
          <p:cNvPr id="9" name="Title 1"/>
          <p:cNvSpPr txBox="1">
            <a:spLocks/>
          </p:cNvSpPr>
          <p:nvPr/>
        </p:nvSpPr>
        <p:spPr>
          <a:xfrm>
            <a:off x="304800" y="252256"/>
            <a:ext cx="11607800" cy="1143000"/>
          </a:xfrm>
          <a:prstGeom prst="rect">
            <a:avLst/>
          </a:prstGeom>
        </p:spPr>
        <p:txBody>
          <a:bodyPr>
            <a:normAutofit/>
          </a:bodyPr>
          <a:lst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Gill Sans MT"/>
              </a:defRPr>
            </a:lvl2pPr>
            <a:lvl3pPr algn="l" rtl="0" eaLnBrk="0" fontAlgn="base" hangingPunct="0">
              <a:spcBef>
                <a:spcPct val="0"/>
              </a:spcBef>
              <a:spcAft>
                <a:spcPct val="0"/>
              </a:spcAft>
              <a:defRPr sz="4300">
                <a:solidFill>
                  <a:srgbClr val="572314"/>
                </a:solidFill>
                <a:latin typeface="Gill Sans MT"/>
              </a:defRPr>
            </a:lvl3pPr>
            <a:lvl4pPr algn="l" rtl="0" eaLnBrk="0" fontAlgn="base" hangingPunct="0">
              <a:spcBef>
                <a:spcPct val="0"/>
              </a:spcBef>
              <a:spcAft>
                <a:spcPct val="0"/>
              </a:spcAft>
              <a:defRPr sz="4300">
                <a:solidFill>
                  <a:srgbClr val="572314"/>
                </a:solidFill>
                <a:latin typeface="Gill Sans MT"/>
              </a:defRPr>
            </a:lvl4pPr>
            <a:lvl5pPr algn="l" rtl="0" eaLnBrk="0" fontAlgn="base" hangingPunct="0">
              <a:spcBef>
                <a:spcPct val="0"/>
              </a:spcBef>
              <a:spcAft>
                <a:spcPct val="0"/>
              </a:spcAft>
              <a:defRPr sz="4300">
                <a:solidFill>
                  <a:srgbClr val="572314"/>
                </a:solidFill>
                <a:latin typeface="Gill Sans MT"/>
              </a:defRPr>
            </a:lvl5pPr>
            <a:lvl6pPr marL="457200" algn="l" rtl="0" fontAlgn="base">
              <a:spcBef>
                <a:spcPct val="0"/>
              </a:spcBef>
              <a:spcAft>
                <a:spcPct val="0"/>
              </a:spcAft>
              <a:defRPr sz="4300">
                <a:solidFill>
                  <a:srgbClr val="572314"/>
                </a:solidFill>
                <a:latin typeface="Gill Sans MT"/>
              </a:defRPr>
            </a:lvl6pPr>
            <a:lvl7pPr marL="914400" algn="l" rtl="0" fontAlgn="base">
              <a:spcBef>
                <a:spcPct val="0"/>
              </a:spcBef>
              <a:spcAft>
                <a:spcPct val="0"/>
              </a:spcAft>
              <a:defRPr sz="4300">
                <a:solidFill>
                  <a:srgbClr val="572314"/>
                </a:solidFill>
                <a:latin typeface="Gill Sans MT"/>
              </a:defRPr>
            </a:lvl7pPr>
            <a:lvl8pPr marL="1371600" algn="l" rtl="0" fontAlgn="base">
              <a:spcBef>
                <a:spcPct val="0"/>
              </a:spcBef>
              <a:spcAft>
                <a:spcPct val="0"/>
              </a:spcAft>
              <a:defRPr sz="4300">
                <a:solidFill>
                  <a:srgbClr val="572314"/>
                </a:solidFill>
                <a:latin typeface="Gill Sans MT"/>
              </a:defRPr>
            </a:lvl8pPr>
            <a:lvl9pPr marL="1828800" algn="l" rtl="0" fontAlgn="base">
              <a:spcBef>
                <a:spcPct val="0"/>
              </a:spcBef>
              <a:spcAft>
                <a:spcPct val="0"/>
              </a:spcAft>
              <a:defRPr sz="4300">
                <a:solidFill>
                  <a:srgbClr val="572314"/>
                </a:solidFill>
                <a:latin typeface="Gill Sans MT"/>
              </a:defRPr>
            </a:lvl9pPr>
            <a:extLst/>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rPr>
              <a:t>4. </a:t>
            </a:r>
            <a:r>
              <a:rPr kumimoji="0" lang="en-US" sz="3600" b="1" i="1" u="none" strike="noStrike" kern="1200" cap="none" spc="0" normalizeH="0" baseline="0" noProof="0" dirty="0" err="1">
                <a:ln>
                  <a:noFill/>
                </a:ln>
                <a:solidFill>
                  <a:srgbClr val="C00000"/>
                </a:solidFill>
                <a:effectLst/>
                <a:uLnTx/>
                <a:uFillTx/>
                <a:latin typeface="Times New Roman" pitchFamily="18" charset="0"/>
                <a:ea typeface="+mj-ea"/>
                <a:cs typeface="Times New Roman" pitchFamily="18" charset="0"/>
              </a:rPr>
              <a:t>Cảnh</a:t>
            </a:r>
            <a:r>
              <a:rPr kumimoji="0" lang="en-US" sz="3600" b="1" i="1"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rPr>
              <a:t> </a:t>
            </a:r>
            <a:r>
              <a:rPr kumimoji="0" lang="en-US" sz="3600" b="1" i="1" u="none" strike="noStrike" kern="1200" cap="none" spc="0" normalizeH="0" baseline="0" noProof="0" dirty="0" err="1">
                <a:ln>
                  <a:noFill/>
                </a:ln>
                <a:solidFill>
                  <a:srgbClr val="C00000"/>
                </a:solidFill>
                <a:effectLst/>
                <a:uLnTx/>
                <a:uFillTx/>
                <a:latin typeface="Times New Roman" pitchFamily="18" charset="0"/>
                <a:ea typeface="+mj-ea"/>
                <a:cs typeface="Times New Roman" pitchFamily="18" charset="0"/>
              </a:rPr>
              <a:t>cho</a:t>
            </a:r>
            <a:r>
              <a:rPr kumimoji="0" lang="en-US" sz="3600" b="1" i="1"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rPr>
              <a:t> </a:t>
            </a:r>
            <a:r>
              <a:rPr kumimoji="0" lang="en-US" sz="3600" b="1" i="1" u="none" strike="noStrike" kern="1200" cap="none" spc="0" normalizeH="0" baseline="0" noProof="0" dirty="0" err="1">
                <a:ln>
                  <a:noFill/>
                </a:ln>
                <a:solidFill>
                  <a:srgbClr val="C00000"/>
                </a:solidFill>
                <a:effectLst/>
                <a:uLnTx/>
                <a:uFillTx/>
                <a:latin typeface="Times New Roman" pitchFamily="18" charset="0"/>
                <a:ea typeface="+mj-ea"/>
                <a:cs typeface="Times New Roman" pitchFamily="18" charset="0"/>
              </a:rPr>
              <a:t>chữ</a:t>
            </a:r>
            <a:endParaRPr kumimoji="0" lang="en-US" sz="3600" b="1" i="1"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endParaRPr>
          </a:p>
        </p:txBody>
      </p:sp>
      <p:pic>
        <p:nvPicPr>
          <p:cNvPr id="11" name="Picture 2" descr="Top 10 Bài văn phân tích nhân vật Huấn Cao trong &quot;Chữ người tử tù&quot; của  Nguyễn Tuân - Toplist.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1594" y="1545020"/>
            <a:ext cx="3685454" cy="50949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bwMode="auto">
          <a:xfrm>
            <a:off x="189192" y="1558176"/>
            <a:ext cx="7866987"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365125" marR="0" lvl="0" indent="-282575" algn="just" defTabSz="914400" rtl="0" eaLnBrk="1" fontAlgn="base" latinLnBrk="0" hangingPunct="1">
              <a:lnSpc>
                <a:spcPct val="150000"/>
              </a:lnSpc>
              <a:spcBef>
                <a:spcPts val="600"/>
              </a:spcBef>
              <a:spcAft>
                <a:spcPct val="0"/>
              </a:spcAft>
              <a:buClr>
                <a:srgbClr val="3891A7"/>
              </a:buClr>
              <a:buSzPct val="80000"/>
              <a:buFont typeface="Wingdings" pitchFamily="2" charset="2"/>
              <a:buChar char="ü"/>
              <a:tabLst/>
              <a:defRPr/>
            </a:pP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Cái</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đẹp</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cái</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thiện</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có</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sức</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mạnh</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cảm</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hóa</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con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2" pitchFamily="18" charset="2"/>
              </a:rPr>
              <a:t>người</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a:t>
            </a:r>
          </a:p>
          <a:p>
            <a:pPr marL="365125" marR="0" lvl="0" indent="-282575" algn="just" defTabSz="914400" rtl="0" eaLnBrk="1" fontAlgn="base" latinLnBrk="0" hangingPunct="1">
              <a:lnSpc>
                <a:spcPct val="150000"/>
              </a:lnSpc>
              <a:spcBef>
                <a:spcPts val="600"/>
              </a:spcBef>
              <a:spcAft>
                <a:spcPct val="0"/>
              </a:spcAft>
              <a:buClr>
                <a:srgbClr val="3891A7"/>
              </a:buClr>
              <a:buSzPct val="80000"/>
              <a:buFont typeface="Wingdings" pitchFamily="2" charset="2"/>
              <a:buChar char="ü"/>
              <a:tabLst/>
              <a:defRPr/>
            </a:pP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2" pitchFamily="18" charset="2"/>
              </a:rPr>
              <a:t>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Niềm</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tin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vững</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chắc</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vào</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con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người</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nhà</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văn</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khẳng</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định</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thiên</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lương</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là</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bản</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tính</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tự</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nhiên</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của</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con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người</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p>
          <a:p>
            <a:pPr marL="365125" marR="0" lvl="0" indent="-282575" algn="just" defTabSz="914400" rtl="0" eaLnBrk="1" fontAlgn="base" latinLnBrk="0" hangingPunct="1">
              <a:lnSpc>
                <a:spcPct val="150000"/>
              </a:lnSpc>
              <a:spcBef>
                <a:spcPts val="600"/>
              </a:spcBef>
              <a:spcAft>
                <a:spcPct val="0"/>
              </a:spcAft>
              <a:buClr>
                <a:srgbClr val="3891A7"/>
              </a:buClr>
              <a:buSzPct val="80000"/>
              <a:buFont typeface="Wingdings" pitchFamily="2" charset="2"/>
              <a:buChar char="ü"/>
              <a:tabLst/>
              <a:defRPr/>
            </a:pP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Dù</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trong</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hoàn</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cảnh</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nào</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con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người</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vẫn</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luôn</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khát</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khao</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hướng</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tới</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27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chân</a:t>
            </a:r>
            <a:r>
              <a:rPr kumimoji="0" lang="en-US" sz="27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 </a:t>
            </a:r>
            <a:r>
              <a:rPr kumimoji="0" lang="en-US" sz="27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thiện</a:t>
            </a:r>
            <a:r>
              <a:rPr kumimoji="0" lang="en-US" sz="27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 </a:t>
            </a:r>
            <a:r>
              <a:rPr kumimoji="0" lang="en-US" sz="27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mỹ</a:t>
            </a:r>
            <a:r>
              <a:rPr kumimoji="0" lang="en-US" sz="27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p>
          <a:p>
            <a:pPr marL="365125" marR="0" lvl="0" indent="-282575" algn="just" defTabSz="914400" rtl="0" eaLnBrk="1" fontAlgn="base" latinLnBrk="0" hangingPunct="1">
              <a:lnSpc>
                <a:spcPct val="150000"/>
              </a:lnSpc>
              <a:spcBef>
                <a:spcPts val="600"/>
              </a:spcBef>
              <a:spcAft>
                <a:spcPct val="0"/>
              </a:spcAft>
              <a:buClr>
                <a:srgbClr val="3891A7"/>
              </a:buClr>
              <a:buSzPct val="80000"/>
              <a:buFont typeface="Wingdings" pitchFamily="2" charset="2"/>
              <a:buChar char="Ø"/>
              <a:tabLst/>
              <a:defRPr/>
            </a:pP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Giá</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trị</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nhân</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văn</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của</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tác</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27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phẩm</a:t>
            </a:r>
            <a:r>
              <a:rPr kumimoji="0" lang="en-US" sz="2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a:t>
            </a:r>
          </a:p>
        </p:txBody>
      </p:sp>
      <p:sp>
        <p:nvSpPr>
          <p:cNvPr id="13" name="Rectangle 2"/>
          <p:cNvSpPr>
            <a:spLocks noGrp="1" noChangeArrowheads="1"/>
          </p:cNvSpPr>
          <p:nvPr>
            <p:ph type="title"/>
          </p:nvPr>
        </p:nvSpPr>
        <p:spPr bwMode="auto">
          <a:xfrm>
            <a:off x="423924" y="843474"/>
            <a:ext cx="12192000" cy="762000"/>
          </a:xfrm>
        </p:spPr>
        <p:txBody>
          <a:bodyPr vert="horz" wrap="square" lIns="0" tIns="0" rIns="0" bIns="0" numCol="1" anchorCtr="0" compatLnSpc="1">
            <a:prstTxWarp prst="textNoShape">
              <a:avLst/>
            </a:prstTxWarp>
            <a:normAutofit/>
          </a:bodyPr>
          <a:lstStyle/>
          <a:p>
            <a:pPr eaLnBrk="1" hangingPunct="1"/>
            <a:r>
              <a:rPr lang="en-US" sz="3200" b="1" i="1" dirty="0">
                <a:solidFill>
                  <a:srgbClr val="FF0000"/>
                </a:solidFill>
                <a:effectLst/>
                <a:latin typeface="Times New Roman" pitchFamily="18" charset="0"/>
                <a:cs typeface="Times New Roman" pitchFamily="18" charset="0"/>
              </a:rPr>
              <a:t>d. </a:t>
            </a:r>
            <a:r>
              <a:rPr lang="en-US" sz="3200" b="1" i="1" dirty="0" err="1">
                <a:solidFill>
                  <a:srgbClr val="FF0000"/>
                </a:solidFill>
                <a:effectLst/>
                <a:latin typeface="Times New Roman" pitchFamily="18" charset="0"/>
                <a:cs typeface="Times New Roman" pitchFamily="18" charset="0"/>
              </a:rPr>
              <a:t>Hành</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động</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bái</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lĩnh</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của</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ngục</a:t>
            </a:r>
            <a:r>
              <a:rPr lang="en-US" sz="3200" b="1" i="1" dirty="0">
                <a:solidFill>
                  <a:srgbClr val="FF0000"/>
                </a:solidFill>
                <a:effectLst/>
                <a:latin typeface="Times New Roman" pitchFamily="18" charset="0"/>
                <a:cs typeface="Times New Roman" pitchFamily="18" charset="0"/>
              </a:rPr>
              <a:t> </a:t>
            </a:r>
            <a:r>
              <a:rPr lang="en-US" sz="3200" b="1" i="1" dirty="0" err="1">
                <a:solidFill>
                  <a:srgbClr val="FF0000"/>
                </a:solidFill>
                <a:effectLst/>
                <a:latin typeface="Times New Roman" pitchFamily="18" charset="0"/>
                <a:cs typeface="Times New Roman" pitchFamily="18" charset="0"/>
              </a:rPr>
              <a:t>quan</a:t>
            </a:r>
            <a:endParaRPr lang="en-US" sz="3200" b="1" i="1" dirty="0">
              <a:solidFill>
                <a:srgbClr val="FF000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72053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2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p:cNvSpPr txBox="1"/>
          <p:nvPr/>
        </p:nvSpPr>
        <p:spPr>
          <a:xfrm>
            <a:off x="824602" y="1075050"/>
            <a:ext cx="5689955" cy="74251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Tahoma" pitchFamily="34" charset="0"/>
                <a:cs typeface="Times New Roman" panose="02020603050405020304" pitchFamily="18" charset="0"/>
              </a:rPr>
              <a:t>1. </a:t>
            </a:r>
            <a:r>
              <a:rPr kumimoji="0" lang="en-US" sz="3200" b="1" i="1"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Tahoma" pitchFamily="34" charset="0"/>
                <a:cs typeface="Times New Roman" panose="02020603050405020304" pitchFamily="18" charset="0"/>
              </a:rPr>
              <a:t>Nội</a:t>
            </a:r>
            <a:r>
              <a:rPr kumimoji="0" lang="en-US" sz="3200" b="1" i="1"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Tahoma" pitchFamily="34" charset="0"/>
                <a:cs typeface="Times New Roman" panose="02020603050405020304" pitchFamily="18" charset="0"/>
              </a:rPr>
              <a:t> dung</a:t>
            </a:r>
          </a:p>
        </p:txBody>
      </p:sp>
      <p:sp>
        <p:nvSpPr>
          <p:cNvPr id="4" name="Rectangle 3"/>
          <p:cNvSpPr/>
          <p:nvPr/>
        </p:nvSpPr>
        <p:spPr>
          <a:xfrm>
            <a:off x="826039" y="1790556"/>
            <a:ext cx="6757175" cy="479105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4472C4">
                  <a:lumMod val="75000"/>
                </a:srgbClr>
              </a:buClr>
              <a:buSzPct val="150000"/>
              <a:buFontTx/>
              <a:buNone/>
              <a:tabLst/>
              <a:defRPr/>
            </a:pPr>
            <a:r>
              <a:rPr kumimoji="0" lang="en-US" sz="2800" b="0" i="0" u="none" strike="noStrike" kern="1200" cap="none" spc="-7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75"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a:t>
            </a:r>
            <a:r>
              <a:rPr kumimoji="0" lang="en-US" sz="2800" b="0" i="0" u="none" strike="noStrike" kern="1200" cap="none" spc="-7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75"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ngợi</a:t>
            </a:r>
            <a:r>
              <a:rPr kumimoji="0" lang="en-US" sz="2800" b="0" i="0" u="none" strike="noStrike" kern="1200" cap="none" spc="-7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75"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7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2800" b="0" i="0" u="none" strike="noStrike" kern="1200" cap="none" spc="-75"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7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75"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tài</a:t>
            </a:r>
            <a:r>
              <a:rPr kumimoji="0" lang="en-US" sz="2800" b="0" i="0" u="none" strike="noStrike" kern="1200" cap="none" spc="-7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75"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2800" b="0" i="0" u="none" strike="noStrike" kern="1200" cap="none" spc="-7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75"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7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75"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khí</a:t>
            </a:r>
            <a:r>
              <a:rPr kumimoji="0" lang="en-US" sz="2800" b="0" i="0" u="none" strike="noStrike" kern="1200" cap="none" spc="-7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75"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phách</a:t>
            </a:r>
            <a:r>
              <a:rPr kumimoji="0" lang="en-US" sz="2800" b="0" i="0" u="none" strike="noStrike" kern="1200" cap="none" spc="-7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50000"/>
              </a:lnSpc>
              <a:spcBef>
                <a:spcPts val="0"/>
              </a:spcBef>
              <a:spcAft>
                <a:spcPts val="0"/>
              </a:spcAft>
              <a:buClr>
                <a:srgbClr val="4472C4">
                  <a:lumMod val="75000"/>
                </a:srgbClr>
              </a:buClr>
              <a:buSzPct val="150000"/>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Khẳng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sức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50000"/>
              </a:lnSpc>
              <a:spcBef>
                <a:spcPts val="0"/>
              </a:spcBef>
              <a:spcAft>
                <a:spcPts val="0"/>
              </a:spcAft>
              <a:buClr>
                <a:srgbClr val="4472C4">
                  <a:lumMod val="75000"/>
                </a:srgbClr>
              </a:buClr>
              <a:buSzPct val="150000"/>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dù</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đen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endParaRPr>
          </a:p>
          <a:p>
            <a:pPr marL="457200" marR="0" lvl="0" indent="-457200" algn="just" defTabSz="914400" rtl="0" eaLnBrk="1" fontAlgn="auto" latinLnBrk="0" hangingPunct="1">
              <a:lnSpc>
                <a:spcPts val="3249"/>
              </a:lnSpc>
              <a:spcBef>
                <a:spcPts val="0"/>
              </a:spcBef>
              <a:spcAft>
                <a:spcPts val="0"/>
              </a:spcAft>
              <a:buClr>
                <a:srgbClr val="4472C4">
                  <a:lumMod val="75000"/>
                </a:srgbClr>
              </a:buClr>
              <a:buSzPct val="150000"/>
              <a:buFont typeface="Times New Roman" pitchFamily="18" charset="0"/>
              <a:buChar char="⁃"/>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ts val="3249"/>
              </a:lnSpc>
              <a:spcBef>
                <a:spcPts val="0"/>
              </a:spcBef>
              <a:spcAft>
                <a:spcPts val="0"/>
              </a:spcAft>
              <a:buClr>
                <a:srgbClr val="4472C4">
                  <a:lumMod val="75000"/>
                </a:srgbClr>
              </a:buClr>
              <a:buSzPct val="150000"/>
              <a:buFont typeface="Times New Roman" pitchFamily="18" charset="0"/>
              <a:buChar char="⁃"/>
              <a:tabLst/>
              <a:defRPr/>
            </a:pPr>
            <a:endParaRPr kumimoji="0" lang="en-US" sz="2800" b="0" i="0" u="none" strike="noStrike" kern="1200" cap="none" spc="-7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407944" y="1907106"/>
            <a:ext cx="10064223" cy="502702"/>
          </a:xfrm>
          <a:prstGeom prst="rect">
            <a:avLst/>
          </a:prstGeom>
        </p:spPr>
        <p:txBody>
          <a:bodyPr wrap="square">
            <a:spAutoFit/>
          </a:bodyPr>
          <a:lstStyle/>
          <a:p>
            <a:pPr marL="228554" marR="0" lvl="0" indent="-228554" algn="just" defTabSz="914400" rtl="0" eaLnBrk="1" fontAlgn="auto" latinLnBrk="0" hangingPunct="1">
              <a:lnSpc>
                <a:spcPts val="3249"/>
              </a:lnSpc>
              <a:spcBef>
                <a:spcPts val="0"/>
              </a:spcBef>
              <a:spcAft>
                <a:spcPts val="0"/>
              </a:spcAft>
              <a:buClr>
                <a:srgbClr val="4472C4">
                  <a:lumMod val="75000"/>
                </a:srgbClr>
              </a:buClr>
              <a:buSzPct val="150000"/>
              <a:buFont typeface="Arial" panose="020B0604020202020204" pitchFamily="34" charset="0"/>
              <a:buChar char="•"/>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Rectangle 7"/>
          <p:cNvSpPr>
            <a:spLocks noChangeArrowheads="1"/>
          </p:cNvSpPr>
          <p:nvPr/>
        </p:nvSpPr>
        <p:spPr bwMode="auto">
          <a:xfrm>
            <a:off x="1641367" y="270106"/>
            <a:ext cx="9189544" cy="646331"/>
          </a:xfrm>
          <a:prstGeom prst="rect">
            <a:avLst/>
          </a:prstGeom>
          <a:solidFill>
            <a:srgbClr val="DAEDEF"/>
          </a:solidFill>
          <a:ln>
            <a:noFill/>
          </a:ln>
          <a:effectLst/>
        </p:spPr>
        <p:txBody>
          <a:bodyPr wrap="square" lIns="91314" tIns="45657" rIns="91314" bIns="45657"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III.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Tổng</a:t>
            </a: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kết</a:t>
            </a:r>
            <a:endParaRPr kumimoji="0" lang="en-US" sz="4800" b="1" i="0" u="sng"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pic>
        <p:nvPicPr>
          <p:cNvPr id="30" name="Picture 2" descr="Chữ Người Tử Tù - Nguyễn Tuân ~ Chương cover # mob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3639" y="1472391"/>
            <a:ext cx="3653664" cy="48702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3003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circle(in)">
                                      <p:cBhvr>
                                        <p:cTn id="13" dur="20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wipe(down)">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 grpId="0"/>
      <p:bldP spid="25"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p:cNvSpPr txBox="1"/>
          <p:nvPr/>
        </p:nvSpPr>
        <p:spPr>
          <a:xfrm>
            <a:off x="824602" y="1075050"/>
            <a:ext cx="5689955" cy="74251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Tahoma" pitchFamily="34" charset="0"/>
                <a:cs typeface="Times New Roman" panose="02020603050405020304" pitchFamily="18" charset="0"/>
              </a:rPr>
              <a:t>2. </a:t>
            </a:r>
            <a:r>
              <a:rPr kumimoji="0" lang="en-US" sz="3200" b="1" i="1"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Tahoma" pitchFamily="34" charset="0"/>
                <a:cs typeface="Times New Roman" panose="02020603050405020304" pitchFamily="18" charset="0"/>
              </a:rPr>
              <a:t>Nghệ</a:t>
            </a:r>
            <a:r>
              <a:rPr kumimoji="0" lang="en-US" sz="3200" b="1" i="1"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Tahoma"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Tahoma" pitchFamily="34" charset="0"/>
                <a:cs typeface="Times New Roman" panose="02020603050405020304" pitchFamily="18" charset="0"/>
              </a:rPr>
              <a:t>thuật</a:t>
            </a:r>
            <a:endParaRPr kumimoji="0" lang="en-US" sz="3200" b="1" i="1"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Tahoma" pitchFamily="34" charset="0"/>
              <a:cs typeface="Times New Roman" panose="02020603050405020304" pitchFamily="18" charset="0"/>
            </a:endParaRPr>
          </a:p>
        </p:txBody>
      </p:sp>
      <p:sp>
        <p:nvSpPr>
          <p:cNvPr id="5" name="Rectangle 4"/>
          <p:cNvSpPr/>
          <p:nvPr/>
        </p:nvSpPr>
        <p:spPr>
          <a:xfrm>
            <a:off x="1407944" y="1907106"/>
            <a:ext cx="10064223" cy="502702"/>
          </a:xfrm>
          <a:prstGeom prst="rect">
            <a:avLst/>
          </a:prstGeom>
        </p:spPr>
        <p:txBody>
          <a:bodyPr wrap="square">
            <a:spAutoFit/>
          </a:bodyPr>
          <a:lstStyle/>
          <a:p>
            <a:pPr marL="228554" marR="0" lvl="0" indent="-228554" algn="just" defTabSz="914400" rtl="0" eaLnBrk="1" fontAlgn="auto" latinLnBrk="0" hangingPunct="1">
              <a:lnSpc>
                <a:spcPts val="3249"/>
              </a:lnSpc>
              <a:spcBef>
                <a:spcPts val="0"/>
              </a:spcBef>
              <a:spcAft>
                <a:spcPts val="0"/>
              </a:spcAft>
              <a:buClr>
                <a:srgbClr val="4472C4">
                  <a:lumMod val="75000"/>
                </a:srgbClr>
              </a:buClr>
              <a:buSzPct val="150000"/>
              <a:buFont typeface="Arial" panose="020B0604020202020204" pitchFamily="34" charset="0"/>
              <a:buChar char="•"/>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Rectangle 7"/>
          <p:cNvSpPr>
            <a:spLocks noChangeArrowheads="1"/>
          </p:cNvSpPr>
          <p:nvPr/>
        </p:nvSpPr>
        <p:spPr bwMode="auto">
          <a:xfrm>
            <a:off x="1641367" y="270106"/>
            <a:ext cx="9189544" cy="646331"/>
          </a:xfrm>
          <a:prstGeom prst="rect">
            <a:avLst/>
          </a:prstGeom>
          <a:solidFill>
            <a:srgbClr val="DAEDEF"/>
          </a:solidFill>
          <a:ln>
            <a:noFill/>
          </a:ln>
          <a:effectLst/>
        </p:spPr>
        <p:txBody>
          <a:bodyPr wrap="square" lIns="91314" tIns="45657" rIns="91314" bIns="45657"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III.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Tổng</a:t>
            </a: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kết</a:t>
            </a:r>
            <a:endParaRPr kumimoji="0" lang="en-US" sz="4800" b="1" i="0" u="sng"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sp>
        <p:nvSpPr>
          <p:cNvPr id="6" name="Rectangle 5"/>
          <p:cNvSpPr/>
          <p:nvPr/>
        </p:nvSpPr>
        <p:spPr>
          <a:xfrm>
            <a:off x="838932" y="1915045"/>
            <a:ext cx="8888778" cy="66120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4472C4">
                  <a:lumMod val="75000"/>
                </a:srgbClr>
              </a:buClr>
              <a:buSzPct val="150000"/>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Nghệ</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thuật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tạo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tình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huống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truyện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độc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đáo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a:t>
            </a:r>
          </a:p>
        </p:txBody>
      </p:sp>
      <p:sp>
        <p:nvSpPr>
          <p:cNvPr id="7" name="Rectangle 6"/>
          <p:cNvSpPr/>
          <p:nvPr/>
        </p:nvSpPr>
        <p:spPr>
          <a:xfrm>
            <a:off x="825213" y="2554546"/>
            <a:ext cx="8876126" cy="66120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4472C4">
                  <a:lumMod val="75000"/>
                </a:srgbClr>
              </a:buClr>
              <a:buSzPct val="150000"/>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Nghệ</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thuật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xây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dựng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nhân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vật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a:t>
            </a:r>
          </a:p>
        </p:txBody>
      </p:sp>
      <p:sp>
        <p:nvSpPr>
          <p:cNvPr id="8" name="Rectangle 7"/>
          <p:cNvSpPr/>
          <p:nvPr/>
        </p:nvSpPr>
        <p:spPr>
          <a:xfrm>
            <a:off x="840979" y="3242461"/>
            <a:ext cx="8876126" cy="66120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4472C4">
                  <a:lumMod val="75000"/>
                </a:srgbClr>
              </a:buClr>
              <a:buSzPct val="150000"/>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Nghệ</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thuật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tạo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dựng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cảnh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cho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chữ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a:t>
            </a:r>
          </a:p>
        </p:txBody>
      </p:sp>
      <p:sp>
        <p:nvSpPr>
          <p:cNvPr id="9" name="Rectangle 8"/>
          <p:cNvSpPr/>
          <p:nvPr/>
        </p:nvSpPr>
        <p:spPr>
          <a:xfrm>
            <a:off x="851584" y="3907510"/>
            <a:ext cx="8876126" cy="66120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4472C4">
                  <a:lumMod val="75000"/>
                </a:srgbClr>
              </a:buClr>
              <a:buSzPct val="150000"/>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Nghệ</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thuật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tạo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khí</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cổ</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kính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a:t>
            </a:r>
          </a:p>
        </p:txBody>
      </p:sp>
      <p:pic>
        <p:nvPicPr>
          <p:cNvPr id="7170" name="Picture 2" descr="Chữ Người Tử Tù - Nguyễn Tuân ~ Chương cover # mob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3639" y="1472391"/>
            <a:ext cx="3653664" cy="48702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9333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down)">
                                      <p:cBhvr>
                                        <p:cTn id="13" dur="50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5" grpId="0" animBg="1"/>
      <p:bldP spid="6" grpId="0"/>
      <p:bldP spid="7" grpId="0"/>
      <p:bldP spid="8" grpId="0"/>
      <p:bldP spid="9"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7"/>
          <p:cNvSpPr>
            <a:spLocks noChangeArrowheads="1"/>
          </p:cNvSpPr>
          <p:nvPr/>
        </p:nvSpPr>
        <p:spPr bwMode="auto">
          <a:xfrm>
            <a:off x="1641367" y="270106"/>
            <a:ext cx="9189544" cy="646331"/>
          </a:xfrm>
          <a:prstGeom prst="rect">
            <a:avLst/>
          </a:prstGeom>
          <a:solidFill>
            <a:srgbClr val="DAEDEF"/>
          </a:solidFill>
          <a:ln>
            <a:noFill/>
          </a:ln>
          <a:effectLst/>
        </p:spPr>
        <p:txBody>
          <a:bodyPr wrap="square" lIns="91314" tIns="45657" rIns="91314" bIns="45657"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IV.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Luyện</a:t>
            </a: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tập</a:t>
            </a:r>
            <a:endParaRPr kumimoji="0" lang="en-US" sz="4800" b="1" i="0" u="sng"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sp>
        <p:nvSpPr>
          <p:cNvPr id="16" name="Rectangle 4"/>
          <p:cNvSpPr>
            <a:spLocks noChangeArrowheads="1"/>
          </p:cNvSpPr>
          <p:nvPr/>
        </p:nvSpPr>
        <p:spPr bwMode="auto">
          <a:xfrm>
            <a:off x="94596" y="1077917"/>
            <a:ext cx="115824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marR="0" lvl="0" indent="-342900" algn="just"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p>
          <a:p>
            <a:pPr marL="342900" marR="0" lvl="0" indent="-342900" algn="just"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Cảm</a:t>
            </a:r>
            <a:r>
              <a:rPr kumimoji="0" lang="en-US" sz="3200" b="0" i="0"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nghĩ</a:t>
            </a:r>
            <a:r>
              <a:rPr kumimoji="0" lang="en-US" sz="3200" b="0" i="0"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về</a:t>
            </a:r>
            <a:r>
              <a:rPr kumimoji="0" lang="en-US" sz="3200" b="0" i="0"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nhân</a:t>
            </a:r>
            <a:r>
              <a:rPr kumimoji="0" lang="en-US" sz="3200" b="0" i="0"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vật</a:t>
            </a:r>
            <a:r>
              <a:rPr kumimoji="0" lang="en-US" sz="3200" b="0" i="0"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Huấn</a:t>
            </a:r>
            <a:r>
              <a:rPr kumimoji="0" lang="en-US" sz="3200" b="0" i="0"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Cao </a:t>
            </a:r>
            <a:r>
              <a:rPr kumimoji="0" lang="en-US" sz="3200" b="0" i="0"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trong</a:t>
            </a:r>
            <a:r>
              <a:rPr kumimoji="0" lang="en-US" sz="3200" b="0" i="0"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tác</a:t>
            </a:r>
            <a:r>
              <a:rPr kumimoji="0" lang="en-US" sz="3200" b="0" i="0"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phẩm</a:t>
            </a:r>
            <a:r>
              <a:rPr kumimoji="0" lang="en-US" sz="3200" b="0" i="0"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Chữ</a:t>
            </a:r>
            <a:r>
              <a:rPr kumimoji="0" lang="en-US" sz="3200" b="0" i="0"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người</a:t>
            </a:r>
            <a:r>
              <a:rPr kumimoji="0" lang="en-US" sz="3200" b="0" i="0"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tử</a:t>
            </a:r>
            <a:r>
              <a:rPr kumimoji="0" lang="en-US" sz="3200" b="0" i="0"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tù</a:t>
            </a:r>
            <a:r>
              <a:rPr kumimoji="0" lang="en-US" sz="3200" b="0" i="0"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a:t>
            </a:r>
          </a:p>
          <a:p>
            <a:pPr marL="342900" marR="0" lvl="0" indent="-342900" algn="just"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endParaRPr>
          </a:p>
          <a:p>
            <a:pPr marL="342900" marR="0" lvl="0" indent="-342900" algn="just"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3200" b="0" i="1" u="sng"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Gợi</a:t>
            </a:r>
            <a:r>
              <a:rPr kumimoji="0" lang="en-US" sz="3200" b="0" i="1" u="sng"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ý</a:t>
            </a:r>
            <a:r>
              <a:rPr kumimoji="0" lang="en-US" sz="3200" b="0" i="0"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 </a:t>
            </a:r>
            <a:r>
              <a:rPr kumimoji="0" lang="en-US" sz="3200" b="0" i="1"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Học</a:t>
            </a:r>
            <a:r>
              <a:rPr kumimoji="0" lang="en-US" sz="3200" b="0"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sinh</a:t>
            </a:r>
            <a:r>
              <a:rPr kumimoji="0" lang="en-US" sz="3200" b="0"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viết</a:t>
            </a:r>
            <a:r>
              <a:rPr kumimoji="0" lang="en-US" sz="3200" b="0"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một</a:t>
            </a:r>
            <a:r>
              <a:rPr kumimoji="0" lang="en-US" sz="3200" b="0"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đoạn</a:t>
            </a:r>
            <a:r>
              <a:rPr kumimoji="0" lang="en-US" sz="3200" b="0"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trình</a:t>
            </a:r>
            <a:r>
              <a:rPr kumimoji="0" lang="en-US" sz="3200" b="0"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bày</a:t>
            </a:r>
            <a:r>
              <a:rPr kumimoji="0" lang="en-US" sz="3200" b="0"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cảm</a:t>
            </a:r>
            <a:r>
              <a:rPr kumimoji="0" lang="en-US" sz="3200" b="0"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nghĩ</a:t>
            </a:r>
            <a:r>
              <a:rPr kumimoji="0" lang="en-US" sz="3200" b="0"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sâu</a:t>
            </a:r>
            <a:r>
              <a:rPr kumimoji="0" lang="en-US" sz="3200" b="0"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sắc</a:t>
            </a:r>
            <a:r>
              <a:rPr kumimoji="0" lang="en-US" sz="3200" b="0"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nhất</a:t>
            </a:r>
            <a:r>
              <a:rPr kumimoji="0" lang="en-US" sz="3200" b="0"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về</a:t>
            </a:r>
            <a:r>
              <a:rPr kumimoji="0" lang="en-US" sz="3200" b="0"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nhân</a:t>
            </a:r>
            <a:r>
              <a:rPr kumimoji="0" lang="en-US" sz="3200" b="0"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vật</a:t>
            </a:r>
            <a:r>
              <a:rPr kumimoji="0" lang="en-US" sz="3200" b="0"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Huấn</a:t>
            </a:r>
            <a:r>
              <a:rPr kumimoji="0" lang="en-US" sz="3200" b="0"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Cao (</a:t>
            </a:r>
            <a:r>
              <a:rPr kumimoji="0" lang="en-US" sz="3200" b="0" i="1"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không</a:t>
            </a:r>
            <a:r>
              <a:rPr kumimoji="0" lang="en-US" sz="3200" b="0"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cần</a:t>
            </a:r>
            <a:r>
              <a:rPr kumimoji="0" lang="en-US" sz="3200" b="0"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phải</a:t>
            </a:r>
            <a:r>
              <a:rPr kumimoji="0" lang="en-US" sz="3200" b="0"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nói</a:t>
            </a:r>
            <a:r>
              <a:rPr kumimoji="0" lang="en-US" sz="3200" b="0"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đầy</a:t>
            </a:r>
            <a:r>
              <a:rPr kumimoji="0" lang="en-US" sz="3200" b="0"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đủ</a:t>
            </a:r>
            <a:r>
              <a:rPr kumimoji="0" lang="en-US" sz="3200" b="0"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về</a:t>
            </a:r>
            <a:r>
              <a:rPr kumimoji="0" lang="en-US" sz="3200" b="0"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hình</a:t>
            </a:r>
            <a:r>
              <a:rPr kumimoji="0" lang="en-US" sz="3200" b="0"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tượng</a:t>
            </a:r>
            <a:r>
              <a:rPr kumimoji="0" lang="en-US" sz="3200" b="0"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Huấn</a:t>
            </a:r>
            <a:r>
              <a:rPr kumimoji="0" lang="en-US" sz="3200" b="0"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Cao, </a:t>
            </a:r>
            <a:r>
              <a:rPr kumimoji="0" lang="en-US" sz="3200" b="0" i="1"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chỉ</a:t>
            </a:r>
            <a:r>
              <a:rPr kumimoji="0" lang="en-US" sz="3200" b="0"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nói</a:t>
            </a:r>
            <a:r>
              <a:rPr kumimoji="0" lang="en-US" sz="3200" b="0"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về</a:t>
            </a:r>
            <a:r>
              <a:rPr kumimoji="0" lang="en-US" sz="3200" b="0"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điều</a:t>
            </a:r>
            <a:r>
              <a:rPr kumimoji="0" lang="en-US" sz="3200" b="0"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mình</a:t>
            </a:r>
            <a:r>
              <a:rPr kumimoji="0" lang="en-US" sz="3200" b="0"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cho</a:t>
            </a:r>
            <a:r>
              <a:rPr kumimoji="0" lang="en-US" sz="3200" b="0"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là</a:t>
            </a:r>
            <a:r>
              <a:rPr kumimoji="0" lang="en-US" sz="3200" b="0"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ý </a:t>
            </a:r>
            <a:r>
              <a:rPr kumimoji="0" lang="en-US" sz="3200" b="0" i="1"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nghĩa</a:t>
            </a:r>
            <a:r>
              <a:rPr kumimoji="0" lang="en-US" sz="3200" b="0"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000066"/>
                </a:solidFill>
                <a:effectLst/>
                <a:uLnTx/>
                <a:uFillTx/>
                <a:latin typeface="Times New Roman" pitchFamily="18" charset="0"/>
                <a:ea typeface="+mn-ea"/>
                <a:cs typeface="Times New Roman" pitchFamily="18" charset="0"/>
              </a:rPr>
              <a:t>nhất</a:t>
            </a:r>
            <a:r>
              <a:rPr kumimoji="0" lang="en-US" sz="3200" b="0"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a:t>
            </a:r>
          </a:p>
          <a:p>
            <a:pPr marL="342900" marR="0" lvl="0" indent="-342900" algn="just" defTabSz="914400" rtl="0" eaLnBrk="1" fontAlgn="base" latinLnBrk="0" hangingPunct="1">
              <a:lnSpc>
                <a:spcPct val="100000"/>
              </a:lnSpc>
              <a:spcBef>
                <a:spcPct val="0"/>
              </a:spcBef>
              <a:spcAft>
                <a:spcPct val="0"/>
              </a:spcAft>
              <a:buClrTx/>
              <a:buSzTx/>
              <a:buFontTx/>
              <a:buNone/>
              <a:tabLst/>
              <a:defRPr/>
            </a:pPr>
            <a:endParaRPr kumimoji="0" lang="en-US" sz="3200" b="0"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endParaRPr>
          </a:p>
          <a:p>
            <a:pPr marL="342900" marR="0" lvl="0" indent="-342900" algn="just"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03167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blinds(horizontal)">
                                      <p:cBhvr>
                                        <p:cTn id="13" dur="500"/>
                                        <p:tgtEl>
                                          <p:spTgt spid="1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6">
                                            <p:txEl>
                                              <p:pRg st="1" end="1"/>
                                            </p:txEl>
                                          </p:spTgt>
                                        </p:tgtEl>
                                        <p:attrNameLst>
                                          <p:attrName>style.visibility</p:attrName>
                                        </p:attrNameLst>
                                      </p:cBhvr>
                                      <p:to>
                                        <p:strVal val="visible"/>
                                      </p:to>
                                    </p:set>
                                    <p:animEffect transition="in" filter="blinds(horizontal)">
                                      <p:cBhvr>
                                        <p:cTn id="18" dur="500"/>
                                        <p:tgtEl>
                                          <p:spTgt spid="1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6">
                                            <p:txEl>
                                              <p:pRg st="3" end="3"/>
                                            </p:txEl>
                                          </p:spTgt>
                                        </p:tgtEl>
                                        <p:attrNameLst>
                                          <p:attrName>style.visibility</p:attrName>
                                        </p:attrNameLst>
                                      </p:cBhvr>
                                      <p:to>
                                        <p:strVal val="visible"/>
                                      </p:to>
                                    </p:set>
                                    <p:animEffect transition="in" filter="blinds(horizontal)">
                                      <p:cBhvr>
                                        <p:cTn id="23"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1641367" y="270106"/>
            <a:ext cx="9189544" cy="646331"/>
          </a:xfrm>
          <a:prstGeom prst="rect">
            <a:avLst/>
          </a:prstGeom>
          <a:solidFill>
            <a:srgbClr val="DAEDEF"/>
          </a:solidFill>
          <a:ln>
            <a:noFill/>
          </a:ln>
          <a:effectLst/>
        </p:spPr>
        <p:txBody>
          <a:bodyPr wrap="square" lIns="91314" tIns="45657" rIns="91314" bIns="45657"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V.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Mở</a:t>
            </a: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rộng</a:t>
            </a:r>
            <a:endParaRPr kumimoji="0" lang="en-US" sz="4800" b="1" i="0" u="sng"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sp>
        <p:nvSpPr>
          <p:cNvPr id="5" name="Rectangle 4"/>
          <p:cNvSpPr/>
          <p:nvPr/>
        </p:nvSpPr>
        <p:spPr>
          <a:xfrm>
            <a:off x="1683152" y="1433937"/>
            <a:ext cx="9167894"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0066"/>
                </a:solidFill>
                <a:effectLst/>
                <a:uLnTx/>
                <a:uFillTx/>
                <a:latin typeface="UTM Aquarelle" pitchFamily="18" charset="0"/>
                <a:ea typeface="+mn-ea"/>
                <a:cs typeface="Times New Roman" pitchFamily="18" charset="0"/>
              </a:rPr>
              <a:t>Học</a:t>
            </a:r>
            <a:r>
              <a:rPr kumimoji="0" lang="en-US" sz="4400" b="1" i="0" u="none" strike="noStrike" kern="0" cap="none" spc="0" normalizeH="0" baseline="0" noProof="0" dirty="0">
                <a:ln>
                  <a:noFill/>
                </a:ln>
                <a:solidFill>
                  <a:srgbClr val="000066"/>
                </a:solidFill>
                <a:effectLst/>
                <a:uLnTx/>
                <a:uFillTx/>
                <a:latin typeface="UTM Aquarelle" pitchFamily="18" charset="0"/>
                <a:ea typeface="+mn-ea"/>
                <a:cs typeface="Times New Roman" pitchFamily="18" charset="0"/>
              </a:rPr>
              <a:t> </a:t>
            </a:r>
            <a:r>
              <a:rPr kumimoji="0" lang="en-US" sz="4400" b="1" i="0" u="none" strike="noStrike" kern="0" cap="none" spc="0" normalizeH="0" baseline="0" noProof="0" dirty="0" err="1">
                <a:ln>
                  <a:noFill/>
                </a:ln>
                <a:solidFill>
                  <a:srgbClr val="000066"/>
                </a:solidFill>
                <a:effectLst/>
                <a:uLnTx/>
                <a:uFillTx/>
                <a:latin typeface="UTM Aquarelle" pitchFamily="18" charset="0"/>
                <a:ea typeface="+mn-ea"/>
                <a:cs typeface="Times New Roman" pitchFamily="18" charset="0"/>
              </a:rPr>
              <a:t>sinh</a:t>
            </a:r>
            <a:r>
              <a:rPr kumimoji="0" lang="en-US" sz="4400" b="1" i="0" u="none" strike="noStrike" kern="0" cap="none" spc="0" normalizeH="0" baseline="0" noProof="0" dirty="0">
                <a:ln>
                  <a:noFill/>
                </a:ln>
                <a:solidFill>
                  <a:srgbClr val="000066"/>
                </a:solidFill>
                <a:effectLst/>
                <a:uLnTx/>
                <a:uFillTx/>
                <a:latin typeface="UTM Aquarelle" pitchFamily="18" charset="0"/>
                <a:ea typeface="+mn-ea"/>
                <a:cs typeface="Times New Roman" pitchFamily="18" charset="0"/>
              </a:rPr>
              <a:t> </a:t>
            </a:r>
            <a:r>
              <a:rPr kumimoji="0" lang="en-US" sz="4400" b="1" i="0" u="none" strike="noStrike" kern="0" cap="none" spc="0" normalizeH="0" baseline="0" noProof="0" dirty="0" err="1">
                <a:ln>
                  <a:noFill/>
                </a:ln>
                <a:solidFill>
                  <a:srgbClr val="000066"/>
                </a:solidFill>
                <a:effectLst/>
                <a:uLnTx/>
                <a:uFillTx/>
                <a:latin typeface="UTM Aquarelle" pitchFamily="18" charset="0"/>
                <a:ea typeface="+mn-ea"/>
                <a:cs typeface="Times New Roman" pitchFamily="18" charset="0"/>
              </a:rPr>
              <a:t>viết</a:t>
            </a:r>
            <a:r>
              <a:rPr kumimoji="0" lang="en-US" sz="4400" b="1" i="0" u="none" strike="noStrike" kern="0" cap="none" spc="0" normalizeH="0" baseline="0" noProof="0" dirty="0">
                <a:ln>
                  <a:noFill/>
                </a:ln>
                <a:solidFill>
                  <a:srgbClr val="000066"/>
                </a:solidFill>
                <a:effectLst/>
                <a:uLnTx/>
                <a:uFillTx/>
                <a:latin typeface="UTM Aquarelle" pitchFamily="18" charset="0"/>
                <a:ea typeface="+mn-ea"/>
                <a:cs typeface="Times New Roman" pitchFamily="18" charset="0"/>
              </a:rPr>
              <a:t> </a:t>
            </a:r>
            <a:r>
              <a:rPr kumimoji="0" lang="en-US" sz="4400" b="1" i="0" u="none" strike="noStrike" kern="0" cap="none" spc="0" normalizeH="0" baseline="0" noProof="0" dirty="0" err="1">
                <a:ln>
                  <a:noFill/>
                </a:ln>
                <a:solidFill>
                  <a:srgbClr val="000066"/>
                </a:solidFill>
                <a:effectLst/>
                <a:uLnTx/>
                <a:uFillTx/>
                <a:latin typeface="UTM Aquarelle" pitchFamily="18" charset="0"/>
                <a:ea typeface="+mn-ea"/>
                <a:cs typeface="Times New Roman" pitchFamily="18" charset="0"/>
              </a:rPr>
              <a:t>thư</a:t>
            </a:r>
            <a:r>
              <a:rPr kumimoji="0" lang="en-US" sz="4400" b="1" i="0" u="none" strike="noStrike" kern="0" cap="none" spc="0" normalizeH="0" baseline="0" noProof="0" dirty="0">
                <a:ln>
                  <a:noFill/>
                </a:ln>
                <a:solidFill>
                  <a:srgbClr val="000066"/>
                </a:solidFill>
                <a:effectLst/>
                <a:uLnTx/>
                <a:uFillTx/>
                <a:latin typeface="UTM Aquarelle" pitchFamily="18" charset="0"/>
                <a:ea typeface="+mn-ea"/>
                <a:cs typeface="Times New Roman" pitchFamily="18" charset="0"/>
              </a:rPr>
              <a:t> </a:t>
            </a:r>
            <a:r>
              <a:rPr kumimoji="0" lang="en-US" sz="4400" b="1" i="0" u="none" strike="noStrike" kern="0" cap="none" spc="0" normalizeH="0" baseline="0" noProof="0" dirty="0" err="1">
                <a:ln>
                  <a:noFill/>
                </a:ln>
                <a:solidFill>
                  <a:srgbClr val="000066"/>
                </a:solidFill>
                <a:effectLst/>
                <a:uLnTx/>
                <a:uFillTx/>
                <a:latin typeface="UTM Aquarelle" pitchFamily="18" charset="0"/>
                <a:ea typeface="+mn-ea"/>
                <a:cs typeface="Times New Roman" pitchFamily="18" charset="0"/>
              </a:rPr>
              <a:t>pháp</a:t>
            </a:r>
            <a:r>
              <a:rPr kumimoji="0" lang="en-US" sz="4400" b="1" i="0" u="none" strike="noStrike" kern="0" cap="none" spc="0" normalizeH="0" baseline="0" noProof="0" dirty="0">
                <a:ln>
                  <a:noFill/>
                </a:ln>
                <a:solidFill>
                  <a:srgbClr val="000066"/>
                </a:solidFill>
                <a:effectLst/>
                <a:uLnTx/>
                <a:uFillTx/>
                <a:latin typeface="UTM Aquarelle" pitchFamily="18" charset="0"/>
                <a:ea typeface="+mn-ea"/>
                <a:cs typeface="Times New Roman" pitchFamily="18" charset="0"/>
              </a:rPr>
              <a:t> </a:t>
            </a:r>
            <a:r>
              <a:rPr kumimoji="0" lang="en-US" sz="4400" b="1" i="0" u="none" strike="noStrike" kern="0" cap="none" spc="0" normalizeH="0" baseline="0" noProof="0" dirty="0" err="1">
                <a:ln>
                  <a:noFill/>
                </a:ln>
                <a:solidFill>
                  <a:srgbClr val="000066"/>
                </a:solidFill>
                <a:effectLst/>
                <a:uLnTx/>
                <a:uFillTx/>
                <a:latin typeface="UTM Aquarelle" pitchFamily="18" charset="0"/>
                <a:ea typeface="+mn-ea"/>
                <a:cs typeface="Times New Roman" pitchFamily="18" charset="0"/>
              </a:rPr>
              <a:t>các</a:t>
            </a:r>
            <a:r>
              <a:rPr kumimoji="0" lang="en-US" sz="4400" b="1" i="0" u="none" strike="noStrike" kern="0" cap="none" spc="0" normalizeH="0" baseline="0" noProof="0" dirty="0">
                <a:ln>
                  <a:noFill/>
                </a:ln>
                <a:solidFill>
                  <a:srgbClr val="000066"/>
                </a:solidFill>
                <a:effectLst/>
                <a:uLnTx/>
                <a:uFillTx/>
                <a:latin typeface="UTM Aquarelle" pitchFamily="18" charset="0"/>
                <a:ea typeface="+mn-ea"/>
                <a:cs typeface="Times New Roman" pitchFamily="18" charset="0"/>
              </a:rPr>
              <a:t> </a:t>
            </a:r>
            <a:r>
              <a:rPr kumimoji="0" lang="en-US" sz="4400" b="1" i="0" u="none" strike="noStrike" kern="0" cap="none" spc="0" normalizeH="0" baseline="0" noProof="0" dirty="0" err="1">
                <a:ln>
                  <a:noFill/>
                </a:ln>
                <a:solidFill>
                  <a:srgbClr val="000066"/>
                </a:solidFill>
                <a:effectLst/>
                <a:uLnTx/>
                <a:uFillTx/>
                <a:latin typeface="UTM Aquarelle" pitchFamily="18" charset="0"/>
                <a:ea typeface="+mn-ea"/>
                <a:cs typeface="Times New Roman" pitchFamily="18" charset="0"/>
              </a:rPr>
              <a:t>chữ</a:t>
            </a:r>
            <a:r>
              <a:rPr kumimoji="0" lang="en-US" sz="4400" b="1" i="0" u="none" strike="noStrike" kern="0" cap="none" spc="0" normalizeH="0" baseline="0" noProof="0" dirty="0">
                <a:ln>
                  <a:noFill/>
                </a:ln>
                <a:solidFill>
                  <a:srgbClr val="000066"/>
                </a:solidFill>
                <a:effectLst/>
                <a:uLnTx/>
                <a:uFillTx/>
                <a:latin typeface="UTM Aquarelle" pitchFamily="18" charset="0"/>
                <a:ea typeface="+mn-ea"/>
                <a:cs typeface="Times New Roman" pitchFamily="18" charset="0"/>
              </a:rPr>
              <a:t> </a:t>
            </a:r>
            <a:r>
              <a:rPr kumimoji="0" lang="en-US" sz="4400" b="1" i="0" u="none" strike="noStrike" kern="0" cap="none" spc="0" normalizeH="0" baseline="0" noProof="0" dirty="0" err="1">
                <a:ln>
                  <a:noFill/>
                </a:ln>
                <a:solidFill>
                  <a:srgbClr val="000066"/>
                </a:solidFill>
                <a:effectLst/>
                <a:uLnTx/>
                <a:uFillTx/>
                <a:latin typeface="UTM Aquarelle" pitchFamily="18" charset="0"/>
                <a:ea typeface="+mn-ea"/>
                <a:cs typeface="Times New Roman" pitchFamily="18" charset="0"/>
              </a:rPr>
              <a:t>đơn</a:t>
            </a:r>
            <a:r>
              <a:rPr kumimoji="0" lang="en-US" sz="4400" b="1" i="0" u="none" strike="noStrike" kern="0" cap="none" spc="0" normalizeH="0" baseline="0" noProof="0" dirty="0">
                <a:ln>
                  <a:noFill/>
                </a:ln>
                <a:solidFill>
                  <a:srgbClr val="000066"/>
                </a:solidFill>
                <a:effectLst/>
                <a:uLnTx/>
                <a:uFillTx/>
                <a:latin typeface="UTM Aquarelle" pitchFamily="18" charset="0"/>
                <a:ea typeface="+mn-ea"/>
                <a:cs typeface="Times New Roman" pitchFamily="18" charset="0"/>
              </a:rPr>
              <a:t> </a:t>
            </a:r>
            <a:r>
              <a:rPr kumimoji="0" lang="en-US" sz="4400" b="1" i="0" u="none" strike="noStrike" kern="0" cap="none" spc="0" normalizeH="0" baseline="0" noProof="0" dirty="0" err="1">
                <a:ln>
                  <a:noFill/>
                </a:ln>
                <a:solidFill>
                  <a:srgbClr val="000066"/>
                </a:solidFill>
                <a:effectLst/>
                <a:uLnTx/>
                <a:uFillTx/>
                <a:latin typeface="UTM Aquarelle" pitchFamily="18" charset="0"/>
                <a:ea typeface="+mn-ea"/>
                <a:cs typeface="Times New Roman" pitchFamily="18" charset="0"/>
              </a:rPr>
              <a:t>giản</a:t>
            </a:r>
            <a:r>
              <a:rPr kumimoji="0" lang="en-US" sz="4400" b="1" i="0" u="none" strike="noStrike" kern="0" cap="none" spc="0" normalizeH="0" baseline="0" noProof="0" dirty="0">
                <a:ln>
                  <a:noFill/>
                </a:ln>
                <a:solidFill>
                  <a:srgbClr val="000066"/>
                </a:solidFill>
                <a:effectLst/>
                <a:uLnTx/>
                <a:uFillTx/>
                <a:latin typeface="UTM Aquarelle" pitchFamily="18" charset="0"/>
                <a:ea typeface="+mn-ea"/>
                <a:cs typeface="Times New Roman" pitchFamily="18" charset="0"/>
              </a:rPr>
              <a:t>?  </a:t>
            </a:r>
            <a:endParaRPr kumimoji="0" lang="en-US" sz="2800" b="1" i="0" u="none" strike="noStrike" kern="0" cap="none" spc="0" normalizeH="0" baseline="0" noProof="0" dirty="0">
              <a:ln>
                <a:noFill/>
              </a:ln>
              <a:solidFill>
                <a:sysClr val="windowText" lastClr="000000"/>
              </a:solidFill>
              <a:effectLst/>
              <a:uLnTx/>
              <a:uFillTx/>
              <a:latin typeface="UTM Aquarelle" pitchFamily="18" charset="0"/>
              <a:ea typeface="+mn-ea"/>
              <a:cs typeface="+mn-cs"/>
            </a:endParaRPr>
          </a:p>
        </p:txBody>
      </p:sp>
      <p:pic>
        <p:nvPicPr>
          <p:cNvPr id="9220" name="Picture 4" descr="Đạo đức người thầy Phong thủy | Tin tức mới nhất 24h - Đọc Báo Lao Động  online - Laodong.v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19842" y="2301802"/>
            <a:ext cx="3391808" cy="421601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inh-nen-thu-phap-t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7349" y="2250676"/>
            <a:ext cx="3134138" cy="4412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0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9222"/>
                                        </p:tgtEl>
                                        <p:attrNameLst>
                                          <p:attrName>style.visibility</p:attrName>
                                        </p:attrNameLst>
                                      </p:cBhvr>
                                      <p:to>
                                        <p:strVal val="visible"/>
                                      </p:to>
                                    </p:set>
                                    <p:animEffect transition="in" filter="circle(in)">
                                      <p:cBhvr>
                                        <p:cTn id="18" dur="2000"/>
                                        <p:tgtEl>
                                          <p:spTgt spid="922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9220"/>
                                        </p:tgtEl>
                                        <p:attrNameLst>
                                          <p:attrName>style.visibility</p:attrName>
                                        </p:attrNameLst>
                                      </p:cBhvr>
                                      <p:to>
                                        <p:strVal val="visible"/>
                                      </p:to>
                                    </p:set>
                                    <p:animEffect transition="in" filter="circle(in)">
                                      <p:cBhvr>
                                        <p:cTn id="23" dur="20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06400" y="483486"/>
            <a:ext cx="11582400" cy="533400"/>
          </a:xfrm>
        </p:spPr>
        <p:txBody>
          <a:bodyPr lIns="0" tIns="0" rIns="0" bIns="0"/>
          <a:lstStyle/>
          <a:p>
            <a:pPr algn="ctr"/>
            <a:r>
              <a:rPr lang="en-US" sz="3600" b="1">
                <a:solidFill>
                  <a:srgbClr val="FF0066"/>
                </a:solidFill>
                <a:latin typeface="UTM Aquarelle" pitchFamily="18" charset="0"/>
              </a:rPr>
              <a:t>Một số hình ảnh về nghệ thuật thư pháp </a:t>
            </a:r>
          </a:p>
        </p:txBody>
      </p:sp>
      <p:pic>
        <p:nvPicPr>
          <p:cNvPr id="37891" name="Picture 5" descr="vtc_38168_KhonggianC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4000" y="1516138"/>
            <a:ext cx="5486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7"/>
          <p:cNvSpPr txBox="1">
            <a:spLocks noChangeArrowheads="1"/>
          </p:cNvSpPr>
          <p:nvPr/>
        </p:nvSpPr>
        <p:spPr bwMode="auto">
          <a:xfrm>
            <a:off x="6299200" y="5630940"/>
            <a:ext cx="5994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cs typeface="Arial" charset="0"/>
              </a:defRPr>
            </a:lvl1pPr>
            <a:lvl2pPr marL="742950" indent="-285750" eaLnBrk="0" hangingPunct="0">
              <a:defRPr sz="3200" b="1">
                <a:solidFill>
                  <a:schemeClr val="tx1"/>
                </a:solidFill>
                <a:latin typeface="Arial" charset="0"/>
                <a:cs typeface="Arial" charset="0"/>
              </a:defRPr>
            </a:lvl2pPr>
            <a:lvl3pPr marL="1143000" indent="-228600" eaLnBrk="0" hangingPunct="0">
              <a:defRPr sz="3200" b="1">
                <a:solidFill>
                  <a:schemeClr val="tx1"/>
                </a:solidFill>
                <a:latin typeface="Arial" charset="0"/>
                <a:cs typeface="Arial" charset="0"/>
              </a:defRPr>
            </a:lvl3pPr>
            <a:lvl4pPr marL="1600200" indent="-228600" eaLnBrk="0" hangingPunct="0">
              <a:defRPr sz="3200" b="1">
                <a:solidFill>
                  <a:schemeClr val="tx1"/>
                </a:solidFill>
                <a:latin typeface="Arial" charset="0"/>
                <a:cs typeface="Arial" charset="0"/>
              </a:defRPr>
            </a:lvl4pPr>
            <a:lvl5pPr marL="2057400" indent="-228600" eaLnBrk="0" hangingPunct="0">
              <a:defRPr sz="3200" b="1">
                <a:solidFill>
                  <a:schemeClr val="tx1"/>
                </a:solidFill>
                <a:latin typeface="Arial" charset="0"/>
                <a:cs typeface="Arial" charset="0"/>
              </a:defRPr>
            </a:lvl5pPr>
            <a:lvl6pPr marL="2514600" indent="-228600" eaLnBrk="0" fontAlgn="base" hangingPunct="0">
              <a:spcBef>
                <a:spcPct val="20000"/>
              </a:spcBef>
              <a:spcAft>
                <a:spcPct val="0"/>
              </a:spcAft>
              <a:defRPr sz="3200" b="1">
                <a:solidFill>
                  <a:schemeClr val="tx1"/>
                </a:solidFill>
                <a:latin typeface="Arial" charset="0"/>
                <a:cs typeface="Arial" charset="0"/>
              </a:defRPr>
            </a:lvl6pPr>
            <a:lvl7pPr marL="2971800" indent="-228600" eaLnBrk="0" fontAlgn="base" hangingPunct="0">
              <a:spcBef>
                <a:spcPct val="20000"/>
              </a:spcBef>
              <a:spcAft>
                <a:spcPct val="0"/>
              </a:spcAft>
              <a:defRPr sz="3200" b="1">
                <a:solidFill>
                  <a:schemeClr val="tx1"/>
                </a:solidFill>
                <a:latin typeface="Arial" charset="0"/>
                <a:cs typeface="Arial" charset="0"/>
              </a:defRPr>
            </a:lvl7pPr>
            <a:lvl8pPr marL="3429000" indent="-228600" eaLnBrk="0" fontAlgn="base" hangingPunct="0">
              <a:spcBef>
                <a:spcPct val="20000"/>
              </a:spcBef>
              <a:spcAft>
                <a:spcPct val="0"/>
              </a:spcAft>
              <a:defRPr sz="3200" b="1">
                <a:solidFill>
                  <a:schemeClr val="tx1"/>
                </a:solidFill>
                <a:latin typeface="Arial" charset="0"/>
                <a:cs typeface="Arial" charset="0"/>
              </a:defRPr>
            </a:lvl8pPr>
            <a:lvl9pPr marL="3886200" indent="-228600" eaLnBrk="0" fontAlgn="base" hangingPunct="0">
              <a:spcBef>
                <a:spcPct val="20000"/>
              </a:spcBef>
              <a:spcAft>
                <a:spcPct val="0"/>
              </a:spcAft>
              <a:defRPr sz="3200" b="1">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0" i="1" u="none" strike="noStrike" kern="1200" cap="none" spc="0" normalizeH="0" baseline="0" noProof="0">
                <a:ln>
                  <a:noFill/>
                </a:ln>
                <a:solidFill>
                  <a:srgbClr val="FF0000"/>
                </a:solidFill>
                <a:effectLst/>
                <a:uLnTx/>
                <a:uFillTx/>
                <a:latin typeface="Arial" charset="0"/>
                <a:ea typeface="+mn-ea"/>
                <a:cs typeface="Arial" charset="0"/>
              </a:rPr>
              <a:t>Ngồi cà phê với bạn hữu trong không gian của Chữ. </a:t>
            </a:r>
          </a:p>
        </p:txBody>
      </p:sp>
      <p:pic>
        <p:nvPicPr>
          <p:cNvPr id="37893" name="Picture 8" descr="vtc_38171_VoThuong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08206"/>
            <a:ext cx="640080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ext Box 9"/>
          <p:cNvSpPr txBox="1">
            <a:spLocks noChangeArrowheads="1"/>
          </p:cNvSpPr>
          <p:nvPr/>
        </p:nvSpPr>
        <p:spPr bwMode="auto">
          <a:xfrm>
            <a:off x="101600" y="5630943"/>
            <a:ext cx="61976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cs typeface="Arial" charset="0"/>
              </a:defRPr>
            </a:lvl1pPr>
            <a:lvl2pPr marL="742950" indent="-285750" eaLnBrk="0" hangingPunct="0">
              <a:defRPr sz="3200" b="1">
                <a:solidFill>
                  <a:schemeClr val="tx1"/>
                </a:solidFill>
                <a:latin typeface="Arial" charset="0"/>
                <a:cs typeface="Arial" charset="0"/>
              </a:defRPr>
            </a:lvl2pPr>
            <a:lvl3pPr marL="1143000" indent="-228600" eaLnBrk="0" hangingPunct="0">
              <a:defRPr sz="3200" b="1">
                <a:solidFill>
                  <a:schemeClr val="tx1"/>
                </a:solidFill>
                <a:latin typeface="Arial" charset="0"/>
                <a:cs typeface="Arial" charset="0"/>
              </a:defRPr>
            </a:lvl3pPr>
            <a:lvl4pPr marL="1600200" indent="-228600" eaLnBrk="0" hangingPunct="0">
              <a:defRPr sz="3200" b="1">
                <a:solidFill>
                  <a:schemeClr val="tx1"/>
                </a:solidFill>
                <a:latin typeface="Arial" charset="0"/>
                <a:cs typeface="Arial" charset="0"/>
              </a:defRPr>
            </a:lvl4pPr>
            <a:lvl5pPr marL="2057400" indent="-228600" eaLnBrk="0" hangingPunct="0">
              <a:defRPr sz="3200" b="1">
                <a:solidFill>
                  <a:schemeClr val="tx1"/>
                </a:solidFill>
                <a:latin typeface="Arial" charset="0"/>
                <a:cs typeface="Arial" charset="0"/>
              </a:defRPr>
            </a:lvl5pPr>
            <a:lvl6pPr marL="2514600" indent="-228600" eaLnBrk="0" fontAlgn="base" hangingPunct="0">
              <a:spcBef>
                <a:spcPct val="20000"/>
              </a:spcBef>
              <a:spcAft>
                <a:spcPct val="0"/>
              </a:spcAft>
              <a:defRPr sz="3200" b="1">
                <a:solidFill>
                  <a:schemeClr val="tx1"/>
                </a:solidFill>
                <a:latin typeface="Arial" charset="0"/>
                <a:cs typeface="Arial" charset="0"/>
              </a:defRPr>
            </a:lvl6pPr>
            <a:lvl7pPr marL="2971800" indent="-228600" eaLnBrk="0" fontAlgn="base" hangingPunct="0">
              <a:spcBef>
                <a:spcPct val="20000"/>
              </a:spcBef>
              <a:spcAft>
                <a:spcPct val="0"/>
              </a:spcAft>
              <a:defRPr sz="3200" b="1">
                <a:solidFill>
                  <a:schemeClr val="tx1"/>
                </a:solidFill>
                <a:latin typeface="Arial" charset="0"/>
                <a:cs typeface="Arial" charset="0"/>
              </a:defRPr>
            </a:lvl7pPr>
            <a:lvl8pPr marL="3429000" indent="-228600" eaLnBrk="0" fontAlgn="base" hangingPunct="0">
              <a:spcBef>
                <a:spcPct val="20000"/>
              </a:spcBef>
              <a:spcAft>
                <a:spcPct val="0"/>
              </a:spcAft>
              <a:defRPr sz="3200" b="1">
                <a:solidFill>
                  <a:schemeClr val="tx1"/>
                </a:solidFill>
                <a:latin typeface="Arial" charset="0"/>
                <a:cs typeface="Arial" charset="0"/>
              </a:defRPr>
            </a:lvl8pPr>
            <a:lvl9pPr marL="3886200" indent="-228600" eaLnBrk="0" fontAlgn="base" hangingPunct="0">
              <a:spcBef>
                <a:spcPct val="20000"/>
              </a:spcBef>
              <a:spcAft>
                <a:spcPct val="0"/>
              </a:spcAft>
              <a:defRPr sz="3200" b="1">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0" i="1" u="none" strike="noStrike" kern="1200" cap="none" spc="0" normalizeH="0" baseline="0" noProof="0">
                <a:ln>
                  <a:noFill/>
                </a:ln>
                <a:solidFill>
                  <a:srgbClr val="FF0000"/>
                </a:solidFill>
                <a:effectLst/>
                <a:uLnTx/>
                <a:uFillTx/>
                <a:latin typeface="Arial" charset="0"/>
                <a:ea typeface="+mn-ea"/>
                <a:cs typeface="Arial" charset="0"/>
              </a:rPr>
              <a:t>Vô Thường quán - 456 Hoàng Hoa Thám - địa chỉ của các thư pháp gia Hà Nội.</a:t>
            </a:r>
            <a:r>
              <a:rPr kumimoji="0" lang="en-US" sz="2000" b="0" i="0" u="none" strike="noStrike" kern="1200" cap="none" spc="0" normalizeH="0" baseline="0" noProof="0">
                <a:ln>
                  <a:noFill/>
                </a:ln>
                <a:solidFill>
                  <a:srgbClr val="FF0000"/>
                </a:solidFill>
                <a:effectLst/>
                <a:uLnTx/>
                <a:uFillTx/>
                <a:latin typeface="Arial" charset="0"/>
                <a:ea typeface="+mn-ea"/>
                <a:cs typeface="Arial" charset="0"/>
              </a:rPr>
              <a:t> </a:t>
            </a:r>
          </a:p>
        </p:txBody>
      </p:sp>
    </p:spTree>
    <p:extLst>
      <p:ext uri="{BB962C8B-B14F-4D97-AF65-F5344CB8AC3E}">
        <p14:creationId xmlns:p14="http://schemas.microsoft.com/office/powerpoint/2010/main" val="6252688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4994"/>
                                        </p:tgtEl>
                                        <p:attrNameLst>
                                          <p:attrName>style.visibility</p:attrName>
                                        </p:attrNameLst>
                                      </p:cBhvr>
                                      <p:to>
                                        <p:strVal val="visible"/>
                                      </p:to>
                                    </p:set>
                                    <p:anim calcmode="lin" valueType="num">
                                      <p:cBhvr>
                                        <p:cTn id="7" dur="1000" fill="hold"/>
                                        <p:tgtEl>
                                          <p:spTgt spid="84994"/>
                                        </p:tgtEl>
                                        <p:attrNameLst>
                                          <p:attrName>ppt_w</p:attrName>
                                        </p:attrNameLst>
                                      </p:cBhvr>
                                      <p:tavLst>
                                        <p:tav tm="0">
                                          <p:val>
                                            <p:fltVal val="0"/>
                                          </p:val>
                                        </p:tav>
                                        <p:tav tm="100000">
                                          <p:val>
                                            <p:strVal val="#ppt_w"/>
                                          </p:val>
                                        </p:tav>
                                      </p:tavLst>
                                    </p:anim>
                                    <p:anim calcmode="lin" valueType="num">
                                      <p:cBhvr>
                                        <p:cTn id="8" dur="1000" fill="hold"/>
                                        <p:tgtEl>
                                          <p:spTgt spid="84994"/>
                                        </p:tgtEl>
                                        <p:attrNameLst>
                                          <p:attrName>ppt_h</p:attrName>
                                        </p:attrNameLst>
                                      </p:cBhvr>
                                      <p:tavLst>
                                        <p:tav tm="0">
                                          <p:val>
                                            <p:fltVal val="0"/>
                                          </p:val>
                                        </p:tav>
                                        <p:tav tm="100000">
                                          <p:val>
                                            <p:strVal val="#ppt_h"/>
                                          </p:val>
                                        </p:tav>
                                      </p:tavLst>
                                    </p:anim>
                                    <p:anim calcmode="lin" valueType="num">
                                      <p:cBhvr>
                                        <p:cTn id="9" dur="1000" fill="hold"/>
                                        <p:tgtEl>
                                          <p:spTgt spid="84994"/>
                                        </p:tgtEl>
                                        <p:attrNameLst>
                                          <p:attrName>style.rotation</p:attrName>
                                        </p:attrNameLst>
                                      </p:cBhvr>
                                      <p:tavLst>
                                        <p:tav tm="0">
                                          <p:val>
                                            <p:fltVal val="90"/>
                                          </p:val>
                                        </p:tav>
                                        <p:tav tm="100000">
                                          <p:val>
                                            <p:fltVal val="0"/>
                                          </p:val>
                                        </p:tav>
                                      </p:tavLst>
                                    </p:anim>
                                    <p:animEffect transition="in" filter="fade">
                                      <p:cBhvr>
                                        <p:cTn id="10" dur="1000"/>
                                        <p:tgtEl>
                                          <p:spTgt spid="84994"/>
                                        </p:tgtEl>
                                      </p:cBhvr>
                                    </p:animEffect>
                                  </p:childTnLst>
                                </p:cTn>
                              </p:par>
                              <p:par>
                                <p:cTn id="11" presetID="31" presetClass="entr" presetSubtype="0" fill="hold" nodeType="withEffect">
                                  <p:stCondLst>
                                    <p:cond delay="0"/>
                                  </p:stCondLst>
                                  <p:childTnLst>
                                    <p:set>
                                      <p:cBhvr>
                                        <p:cTn id="12" dur="1" fill="hold">
                                          <p:stCondLst>
                                            <p:cond delay="0"/>
                                          </p:stCondLst>
                                        </p:cTn>
                                        <p:tgtEl>
                                          <p:spTgt spid="37891"/>
                                        </p:tgtEl>
                                        <p:attrNameLst>
                                          <p:attrName>style.visibility</p:attrName>
                                        </p:attrNameLst>
                                      </p:cBhvr>
                                      <p:to>
                                        <p:strVal val="visible"/>
                                      </p:to>
                                    </p:set>
                                    <p:anim calcmode="lin" valueType="num">
                                      <p:cBhvr>
                                        <p:cTn id="13" dur="1000" fill="hold"/>
                                        <p:tgtEl>
                                          <p:spTgt spid="37891"/>
                                        </p:tgtEl>
                                        <p:attrNameLst>
                                          <p:attrName>ppt_w</p:attrName>
                                        </p:attrNameLst>
                                      </p:cBhvr>
                                      <p:tavLst>
                                        <p:tav tm="0">
                                          <p:val>
                                            <p:fltVal val="0"/>
                                          </p:val>
                                        </p:tav>
                                        <p:tav tm="100000">
                                          <p:val>
                                            <p:strVal val="#ppt_w"/>
                                          </p:val>
                                        </p:tav>
                                      </p:tavLst>
                                    </p:anim>
                                    <p:anim calcmode="lin" valueType="num">
                                      <p:cBhvr>
                                        <p:cTn id="14" dur="1000" fill="hold"/>
                                        <p:tgtEl>
                                          <p:spTgt spid="37891"/>
                                        </p:tgtEl>
                                        <p:attrNameLst>
                                          <p:attrName>ppt_h</p:attrName>
                                        </p:attrNameLst>
                                      </p:cBhvr>
                                      <p:tavLst>
                                        <p:tav tm="0">
                                          <p:val>
                                            <p:fltVal val="0"/>
                                          </p:val>
                                        </p:tav>
                                        <p:tav tm="100000">
                                          <p:val>
                                            <p:strVal val="#ppt_h"/>
                                          </p:val>
                                        </p:tav>
                                      </p:tavLst>
                                    </p:anim>
                                    <p:anim calcmode="lin" valueType="num">
                                      <p:cBhvr>
                                        <p:cTn id="15" dur="1000" fill="hold"/>
                                        <p:tgtEl>
                                          <p:spTgt spid="37891"/>
                                        </p:tgtEl>
                                        <p:attrNameLst>
                                          <p:attrName>style.rotation</p:attrName>
                                        </p:attrNameLst>
                                      </p:cBhvr>
                                      <p:tavLst>
                                        <p:tav tm="0">
                                          <p:val>
                                            <p:fltVal val="90"/>
                                          </p:val>
                                        </p:tav>
                                        <p:tav tm="100000">
                                          <p:val>
                                            <p:fltVal val="0"/>
                                          </p:val>
                                        </p:tav>
                                      </p:tavLst>
                                    </p:anim>
                                    <p:animEffect transition="in" filter="fade">
                                      <p:cBhvr>
                                        <p:cTn id="16" dur="1000"/>
                                        <p:tgtEl>
                                          <p:spTgt spid="37891"/>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7892"/>
                                        </p:tgtEl>
                                        <p:attrNameLst>
                                          <p:attrName>style.visibility</p:attrName>
                                        </p:attrNameLst>
                                      </p:cBhvr>
                                      <p:to>
                                        <p:strVal val="visible"/>
                                      </p:to>
                                    </p:set>
                                    <p:anim calcmode="lin" valueType="num">
                                      <p:cBhvr>
                                        <p:cTn id="19" dur="1000" fill="hold"/>
                                        <p:tgtEl>
                                          <p:spTgt spid="37892"/>
                                        </p:tgtEl>
                                        <p:attrNameLst>
                                          <p:attrName>ppt_w</p:attrName>
                                        </p:attrNameLst>
                                      </p:cBhvr>
                                      <p:tavLst>
                                        <p:tav tm="0">
                                          <p:val>
                                            <p:fltVal val="0"/>
                                          </p:val>
                                        </p:tav>
                                        <p:tav tm="100000">
                                          <p:val>
                                            <p:strVal val="#ppt_w"/>
                                          </p:val>
                                        </p:tav>
                                      </p:tavLst>
                                    </p:anim>
                                    <p:anim calcmode="lin" valueType="num">
                                      <p:cBhvr>
                                        <p:cTn id="20" dur="1000" fill="hold"/>
                                        <p:tgtEl>
                                          <p:spTgt spid="37892"/>
                                        </p:tgtEl>
                                        <p:attrNameLst>
                                          <p:attrName>ppt_h</p:attrName>
                                        </p:attrNameLst>
                                      </p:cBhvr>
                                      <p:tavLst>
                                        <p:tav tm="0">
                                          <p:val>
                                            <p:fltVal val="0"/>
                                          </p:val>
                                        </p:tav>
                                        <p:tav tm="100000">
                                          <p:val>
                                            <p:strVal val="#ppt_h"/>
                                          </p:val>
                                        </p:tav>
                                      </p:tavLst>
                                    </p:anim>
                                    <p:anim calcmode="lin" valueType="num">
                                      <p:cBhvr>
                                        <p:cTn id="21" dur="1000" fill="hold"/>
                                        <p:tgtEl>
                                          <p:spTgt spid="37892"/>
                                        </p:tgtEl>
                                        <p:attrNameLst>
                                          <p:attrName>style.rotation</p:attrName>
                                        </p:attrNameLst>
                                      </p:cBhvr>
                                      <p:tavLst>
                                        <p:tav tm="0">
                                          <p:val>
                                            <p:fltVal val="90"/>
                                          </p:val>
                                        </p:tav>
                                        <p:tav tm="100000">
                                          <p:val>
                                            <p:fltVal val="0"/>
                                          </p:val>
                                        </p:tav>
                                      </p:tavLst>
                                    </p:anim>
                                    <p:animEffect transition="in" filter="fade">
                                      <p:cBhvr>
                                        <p:cTn id="22" dur="1000"/>
                                        <p:tgtEl>
                                          <p:spTgt spid="37892"/>
                                        </p:tgtEl>
                                      </p:cBhvr>
                                    </p:animEffect>
                                  </p:childTnLst>
                                </p:cTn>
                              </p:par>
                              <p:par>
                                <p:cTn id="23" presetID="31" presetClass="entr" presetSubtype="0" fill="hold" nodeType="withEffect">
                                  <p:stCondLst>
                                    <p:cond delay="0"/>
                                  </p:stCondLst>
                                  <p:childTnLst>
                                    <p:set>
                                      <p:cBhvr>
                                        <p:cTn id="24" dur="1" fill="hold">
                                          <p:stCondLst>
                                            <p:cond delay="0"/>
                                          </p:stCondLst>
                                        </p:cTn>
                                        <p:tgtEl>
                                          <p:spTgt spid="37893"/>
                                        </p:tgtEl>
                                        <p:attrNameLst>
                                          <p:attrName>style.visibility</p:attrName>
                                        </p:attrNameLst>
                                      </p:cBhvr>
                                      <p:to>
                                        <p:strVal val="visible"/>
                                      </p:to>
                                    </p:set>
                                    <p:anim calcmode="lin" valueType="num">
                                      <p:cBhvr>
                                        <p:cTn id="25" dur="1000" fill="hold"/>
                                        <p:tgtEl>
                                          <p:spTgt spid="37893"/>
                                        </p:tgtEl>
                                        <p:attrNameLst>
                                          <p:attrName>ppt_w</p:attrName>
                                        </p:attrNameLst>
                                      </p:cBhvr>
                                      <p:tavLst>
                                        <p:tav tm="0">
                                          <p:val>
                                            <p:fltVal val="0"/>
                                          </p:val>
                                        </p:tav>
                                        <p:tav tm="100000">
                                          <p:val>
                                            <p:strVal val="#ppt_w"/>
                                          </p:val>
                                        </p:tav>
                                      </p:tavLst>
                                    </p:anim>
                                    <p:anim calcmode="lin" valueType="num">
                                      <p:cBhvr>
                                        <p:cTn id="26" dur="1000" fill="hold"/>
                                        <p:tgtEl>
                                          <p:spTgt spid="37893"/>
                                        </p:tgtEl>
                                        <p:attrNameLst>
                                          <p:attrName>ppt_h</p:attrName>
                                        </p:attrNameLst>
                                      </p:cBhvr>
                                      <p:tavLst>
                                        <p:tav tm="0">
                                          <p:val>
                                            <p:fltVal val="0"/>
                                          </p:val>
                                        </p:tav>
                                        <p:tav tm="100000">
                                          <p:val>
                                            <p:strVal val="#ppt_h"/>
                                          </p:val>
                                        </p:tav>
                                      </p:tavLst>
                                    </p:anim>
                                    <p:anim calcmode="lin" valueType="num">
                                      <p:cBhvr>
                                        <p:cTn id="27" dur="1000" fill="hold"/>
                                        <p:tgtEl>
                                          <p:spTgt spid="37893"/>
                                        </p:tgtEl>
                                        <p:attrNameLst>
                                          <p:attrName>style.rotation</p:attrName>
                                        </p:attrNameLst>
                                      </p:cBhvr>
                                      <p:tavLst>
                                        <p:tav tm="0">
                                          <p:val>
                                            <p:fltVal val="90"/>
                                          </p:val>
                                        </p:tav>
                                        <p:tav tm="100000">
                                          <p:val>
                                            <p:fltVal val="0"/>
                                          </p:val>
                                        </p:tav>
                                      </p:tavLst>
                                    </p:anim>
                                    <p:animEffect transition="in" filter="fade">
                                      <p:cBhvr>
                                        <p:cTn id="28" dur="1000"/>
                                        <p:tgtEl>
                                          <p:spTgt spid="37893"/>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37894"/>
                                        </p:tgtEl>
                                        <p:attrNameLst>
                                          <p:attrName>style.visibility</p:attrName>
                                        </p:attrNameLst>
                                      </p:cBhvr>
                                      <p:to>
                                        <p:strVal val="visible"/>
                                      </p:to>
                                    </p:set>
                                    <p:anim calcmode="lin" valueType="num">
                                      <p:cBhvr>
                                        <p:cTn id="31" dur="1000" fill="hold"/>
                                        <p:tgtEl>
                                          <p:spTgt spid="37894"/>
                                        </p:tgtEl>
                                        <p:attrNameLst>
                                          <p:attrName>ppt_w</p:attrName>
                                        </p:attrNameLst>
                                      </p:cBhvr>
                                      <p:tavLst>
                                        <p:tav tm="0">
                                          <p:val>
                                            <p:fltVal val="0"/>
                                          </p:val>
                                        </p:tav>
                                        <p:tav tm="100000">
                                          <p:val>
                                            <p:strVal val="#ppt_w"/>
                                          </p:val>
                                        </p:tav>
                                      </p:tavLst>
                                    </p:anim>
                                    <p:anim calcmode="lin" valueType="num">
                                      <p:cBhvr>
                                        <p:cTn id="32" dur="1000" fill="hold"/>
                                        <p:tgtEl>
                                          <p:spTgt spid="37894"/>
                                        </p:tgtEl>
                                        <p:attrNameLst>
                                          <p:attrName>ppt_h</p:attrName>
                                        </p:attrNameLst>
                                      </p:cBhvr>
                                      <p:tavLst>
                                        <p:tav tm="0">
                                          <p:val>
                                            <p:fltVal val="0"/>
                                          </p:val>
                                        </p:tav>
                                        <p:tav tm="100000">
                                          <p:val>
                                            <p:strVal val="#ppt_h"/>
                                          </p:val>
                                        </p:tav>
                                      </p:tavLst>
                                    </p:anim>
                                    <p:anim calcmode="lin" valueType="num">
                                      <p:cBhvr>
                                        <p:cTn id="33" dur="1000" fill="hold"/>
                                        <p:tgtEl>
                                          <p:spTgt spid="37894"/>
                                        </p:tgtEl>
                                        <p:attrNameLst>
                                          <p:attrName>style.rotation</p:attrName>
                                        </p:attrNameLst>
                                      </p:cBhvr>
                                      <p:tavLst>
                                        <p:tav tm="0">
                                          <p:val>
                                            <p:fltVal val="90"/>
                                          </p:val>
                                        </p:tav>
                                        <p:tav tm="100000">
                                          <p:val>
                                            <p:fltVal val="0"/>
                                          </p:val>
                                        </p:tav>
                                      </p:tavLst>
                                    </p:anim>
                                    <p:animEffect transition="in" filter="fade">
                                      <p:cBhvr>
                                        <p:cTn id="34" dur="1000"/>
                                        <p:tgtEl>
                                          <p:spTgt spid="378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p:bldP spid="37892" grpId="0"/>
      <p:bldP spid="37894" grpId="0"/>
    </p:bldLst>
  </p:timing>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5" name="Picture 4" descr="tam_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89564"/>
            <a:ext cx="2641600"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111" descr="vnca001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9600" y="1689564"/>
            <a:ext cx="2438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112" descr="vnca002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689564"/>
            <a:ext cx="2235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113" descr="vnca003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1689564"/>
            <a:ext cx="1955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114" descr="vnca004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29333" y="1613364"/>
            <a:ext cx="186266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115" descr="vnca005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400" y="3518364"/>
            <a:ext cx="2438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116" descr="vnca007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51200" y="3518364"/>
            <a:ext cx="2336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Picture 117" descr="vnca008c"/>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08133" y="3518364"/>
            <a:ext cx="211666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4" name="Picture 118" descr="vnca009c"/>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8001" y="3518364"/>
            <a:ext cx="191346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5" name="Picture 119" descr="vnca010c"/>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61600" y="3518364"/>
            <a:ext cx="1930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2"/>
          <p:cNvSpPr>
            <a:spLocks noGrp="1" noChangeArrowheads="1"/>
          </p:cNvSpPr>
          <p:nvPr>
            <p:ph type="title"/>
          </p:nvPr>
        </p:nvSpPr>
        <p:spPr>
          <a:xfrm>
            <a:off x="406400" y="467720"/>
            <a:ext cx="11582400" cy="533400"/>
          </a:xfrm>
        </p:spPr>
        <p:txBody>
          <a:bodyPr lIns="0" tIns="0" rIns="0" bIns="0"/>
          <a:lstStyle/>
          <a:p>
            <a:pPr algn="ctr"/>
            <a:r>
              <a:rPr lang="en-US" sz="3600" b="1" dirty="0" err="1">
                <a:solidFill>
                  <a:srgbClr val="FF0066"/>
                </a:solidFill>
                <a:latin typeface="UTM Aquarelle" pitchFamily="18" charset="0"/>
              </a:rPr>
              <a:t>Một</a:t>
            </a:r>
            <a:r>
              <a:rPr lang="en-US" sz="3600" b="1" dirty="0">
                <a:solidFill>
                  <a:srgbClr val="FF0066"/>
                </a:solidFill>
                <a:latin typeface="UTM Aquarelle" pitchFamily="18" charset="0"/>
              </a:rPr>
              <a:t> </a:t>
            </a:r>
            <a:r>
              <a:rPr lang="en-US" sz="3600" b="1" dirty="0" err="1">
                <a:solidFill>
                  <a:srgbClr val="FF0066"/>
                </a:solidFill>
                <a:latin typeface="UTM Aquarelle" pitchFamily="18" charset="0"/>
              </a:rPr>
              <a:t>số</a:t>
            </a:r>
            <a:r>
              <a:rPr lang="en-US" sz="3600" b="1" dirty="0">
                <a:solidFill>
                  <a:srgbClr val="FF0066"/>
                </a:solidFill>
                <a:latin typeface="UTM Aquarelle" pitchFamily="18" charset="0"/>
              </a:rPr>
              <a:t> </a:t>
            </a:r>
            <a:r>
              <a:rPr lang="en-US" sz="3600" b="1" dirty="0" err="1">
                <a:solidFill>
                  <a:srgbClr val="FF0066"/>
                </a:solidFill>
                <a:latin typeface="UTM Aquarelle" pitchFamily="18" charset="0"/>
              </a:rPr>
              <a:t>hình</a:t>
            </a:r>
            <a:r>
              <a:rPr lang="en-US" sz="3600" b="1" dirty="0">
                <a:solidFill>
                  <a:srgbClr val="FF0066"/>
                </a:solidFill>
                <a:latin typeface="UTM Aquarelle" pitchFamily="18" charset="0"/>
              </a:rPr>
              <a:t> </a:t>
            </a:r>
            <a:r>
              <a:rPr lang="en-US" sz="3600" b="1" dirty="0" err="1">
                <a:solidFill>
                  <a:srgbClr val="FF0066"/>
                </a:solidFill>
                <a:latin typeface="UTM Aquarelle" pitchFamily="18" charset="0"/>
              </a:rPr>
              <a:t>ảnh</a:t>
            </a:r>
            <a:r>
              <a:rPr lang="en-US" sz="3600" b="1" dirty="0">
                <a:solidFill>
                  <a:srgbClr val="FF0066"/>
                </a:solidFill>
                <a:latin typeface="UTM Aquarelle" pitchFamily="18" charset="0"/>
              </a:rPr>
              <a:t> </a:t>
            </a:r>
            <a:r>
              <a:rPr lang="en-US" sz="3600" b="1" dirty="0" err="1">
                <a:solidFill>
                  <a:srgbClr val="FF0066"/>
                </a:solidFill>
                <a:latin typeface="UTM Aquarelle" pitchFamily="18" charset="0"/>
              </a:rPr>
              <a:t>về</a:t>
            </a:r>
            <a:r>
              <a:rPr lang="en-US" sz="3600" b="1" dirty="0">
                <a:solidFill>
                  <a:srgbClr val="FF0066"/>
                </a:solidFill>
                <a:latin typeface="UTM Aquarelle" pitchFamily="18" charset="0"/>
              </a:rPr>
              <a:t> </a:t>
            </a:r>
            <a:r>
              <a:rPr lang="en-US" sz="3600" b="1" dirty="0" err="1">
                <a:solidFill>
                  <a:srgbClr val="FF0066"/>
                </a:solidFill>
                <a:latin typeface="UTM Aquarelle" pitchFamily="18" charset="0"/>
              </a:rPr>
              <a:t>nghệ</a:t>
            </a:r>
            <a:r>
              <a:rPr lang="en-US" sz="3600" b="1" dirty="0">
                <a:solidFill>
                  <a:srgbClr val="FF0066"/>
                </a:solidFill>
                <a:latin typeface="UTM Aquarelle" pitchFamily="18" charset="0"/>
              </a:rPr>
              <a:t> </a:t>
            </a:r>
            <a:r>
              <a:rPr lang="en-US" sz="3600" b="1" dirty="0" err="1">
                <a:solidFill>
                  <a:srgbClr val="FF0066"/>
                </a:solidFill>
                <a:latin typeface="UTM Aquarelle" pitchFamily="18" charset="0"/>
              </a:rPr>
              <a:t>thuật</a:t>
            </a:r>
            <a:r>
              <a:rPr lang="en-US" sz="3600" b="1" dirty="0">
                <a:solidFill>
                  <a:srgbClr val="FF0066"/>
                </a:solidFill>
                <a:latin typeface="UTM Aquarelle" pitchFamily="18" charset="0"/>
              </a:rPr>
              <a:t> </a:t>
            </a:r>
            <a:r>
              <a:rPr lang="en-US" sz="3600" b="1" dirty="0" err="1">
                <a:solidFill>
                  <a:srgbClr val="FF0066"/>
                </a:solidFill>
                <a:latin typeface="UTM Aquarelle" pitchFamily="18" charset="0"/>
              </a:rPr>
              <a:t>thư</a:t>
            </a:r>
            <a:r>
              <a:rPr lang="en-US" sz="3600" b="1" dirty="0">
                <a:solidFill>
                  <a:srgbClr val="FF0066"/>
                </a:solidFill>
                <a:latin typeface="UTM Aquarelle" pitchFamily="18" charset="0"/>
              </a:rPr>
              <a:t> </a:t>
            </a:r>
            <a:r>
              <a:rPr lang="en-US" sz="3600" b="1" dirty="0" err="1">
                <a:solidFill>
                  <a:srgbClr val="FF0066"/>
                </a:solidFill>
                <a:latin typeface="UTM Aquarelle" pitchFamily="18" charset="0"/>
              </a:rPr>
              <a:t>pháp</a:t>
            </a:r>
            <a:r>
              <a:rPr lang="en-US" sz="3600" b="1" dirty="0">
                <a:solidFill>
                  <a:srgbClr val="FF0066"/>
                </a:solidFill>
                <a:latin typeface="UTM Aquarelle" pitchFamily="18" charset="0"/>
              </a:rPr>
              <a:t> </a:t>
            </a:r>
          </a:p>
        </p:txBody>
      </p:sp>
    </p:spTree>
    <p:extLst>
      <p:ext uri="{BB962C8B-B14F-4D97-AF65-F5344CB8AC3E}">
        <p14:creationId xmlns:p14="http://schemas.microsoft.com/office/powerpoint/2010/main" val="1518043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childTnLst>
                                    <p:set>
                                      <p:cBhvr>
                                        <p:cTn id="6" dur="1" fill="hold">
                                          <p:stCondLst>
                                            <p:cond delay="0"/>
                                          </p:stCondLst>
                                        </p:cTn>
                                        <p:tgtEl>
                                          <p:spTgt spid="38915"/>
                                        </p:tgtEl>
                                        <p:attrNameLst>
                                          <p:attrName>style.visibility</p:attrName>
                                        </p:attrNameLst>
                                      </p:cBhvr>
                                      <p:to>
                                        <p:strVal val="visible"/>
                                      </p:to>
                                    </p:set>
                                    <p:anim calcmode="lin" valueType="num">
                                      <p:cBhvr>
                                        <p:cTn id="7" dur="1000" fill="hold"/>
                                        <p:tgtEl>
                                          <p:spTgt spid="38915"/>
                                        </p:tgtEl>
                                        <p:attrNameLst>
                                          <p:attrName>ppt_w</p:attrName>
                                        </p:attrNameLst>
                                      </p:cBhvr>
                                      <p:tavLst>
                                        <p:tav tm="0">
                                          <p:val>
                                            <p:fltVal val="0"/>
                                          </p:val>
                                        </p:tav>
                                        <p:tav tm="100000">
                                          <p:val>
                                            <p:strVal val="#ppt_w"/>
                                          </p:val>
                                        </p:tav>
                                      </p:tavLst>
                                    </p:anim>
                                    <p:anim calcmode="lin" valueType="num">
                                      <p:cBhvr>
                                        <p:cTn id="8" dur="1000" fill="hold"/>
                                        <p:tgtEl>
                                          <p:spTgt spid="38915"/>
                                        </p:tgtEl>
                                        <p:attrNameLst>
                                          <p:attrName>ppt_h</p:attrName>
                                        </p:attrNameLst>
                                      </p:cBhvr>
                                      <p:tavLst>
                                        <p:tav tm="0">
                                          <p:val>
                                            <p:fltVal val="0"/>
                                          </p:val>
                                        </p:tav>
                                        <p:tav tm="100000">
                                          <p:val>
                                            <p:strVal val="#ppt_h"/>
                                          </p:val>
                                        </p:tav>
                                      </p:tavLst>
                                    </p:anim>
                                    <p:anim calcmode="lin" valueType="num">
                                      <p:cBhvr>
                                        <p:cTn id="9" dur="1000" fill="hold"/>
                                        <p:tgtEl>
                                          <p:spTgt spid="38915"/>
                                        </p:tgtEl>
                                        <p:attrNameLst>
                                          <p:attrName>style.rotation</p:attrName>
                                        </p:attrNameLst>
                                      </p:cBhvr>
                                      <p:tavLst>
                                        <p:tav tm="0">
                                          <p:val>
                                            <p:fltVal val="90"/>
                                          </p:val>
                                        </p:tav>
                                        <p:tav tm="100000">
                                          <p:val>
                                            <p:fltVal val="0"/>
                                          </p:val>
                                        </p:tav>
                                      </p:tavLst>
                                    </p:anim>
                                    <p:animEffect transition="in" filter="fade">
                                      <p:cBhvr>
                                        <p:cTn id="10" dur="1000"/>
                                        <p:tgtEl>
                                          <p:spTgt spid="38915"/>
                                        </p:tgtEl>
                                      </p:cBhvr>
                                    </p:animEffect>
                                  </p:childTnLst>
                                </p:cTn>
                              </p:par>
                              <p:par>
                                <p:cTn id="11" presetID="31" presetClass="entr" presetSubtype="0" fill="hold" nodeType="withEffect">
                                  <p:stCondLst>
                                    <p:cond delay="0"/>
                                  </p:stCondLst>
                                  <p:childTnLst>
                                    <p:set>
                                      <p:cBhvr>
                                        <p:cTn id="12" dur="1" fill="hold">
                                          <p:stCondLst>
                                            <p:cond delay="0"/>
                                          </p:stCondLst>
                                        </p:cTn>
                                        <p:tgtEl>
                                          <p:spTgt spid="38917"/>
                                        </p:tgtEl>
                                        <p:attrNameLst>
                                          <p:attrName>style.visibility</p:attrName>
                                        </p:attrNameLst>
                                      </p:cBhvr>
                                      <p:to>
                                        <p:strVal val="visible"/>
                                      </p:to>
                                    </p:set>
                                    <p:anim calcmode="lin" valueType="num">
                                      <p:cBhvr>
                                        <p:cTn id="13" dur="1000" fill="hold"/>
                                        <p:tgtEl>
                                          <p:spTgt spid="38917"/>
                                        </p:tgtEl>
                                        <p:attrNameLst>
                                          <p:attrName>ppt_w</p:attrName>
                                        </p:attrNameLst>
                                      </p:cBhvr>
                                      <p:tavLst>
                                        <p:tav tm="0">
                                          <p:val>
                                            <p:fltVal val="0"/>
                                          </p:val>
                                        </p:tav>
                                        <p:tav tm="100000">
                                          <p:val>
                                            <p:strVal val="#ppt_w"/>
                                          </p:val>
                                        </p:tav>
                                      </p:tavLst>
                                    </p:anim>
                                    <p:anim calcmode="lin" valueType="num">
                                      <p:cBhvr>
                                        <p:cTn id="14" dur="1000" fill="hold"/>
                                        <p:tgtEl>
                                          <p:spTgt spid="38917"/>
                                        </p:tgtEl>
                                        <p:attrNameLst>
                                          <p:attrName>ppt_h</p:attrName>
                                        </p:attrNameLst>
                                      </p:cBhvr>
                                      <p:tavLst>
                                        <p:tav tm="0">
                                          <p:val>
                                            <p:fltVal val="0"/>
                                          </p:val>
                                        </p:tav>
                                        <p:tav tm="100000">
                                          <p:val>
                                            <p:strVal val="#ppt_h"/>
                                          </p:val>
                                        </p:tav>
                                      </p:tavLst>
                                    </p:anim>
                                    <p:anim calcmode="lin" valueType="num">
                                      <p:cBhvr>
                                        <p:cTn id="15" dur="1000" fill="hold"/>
                                        <p:tgtEl>
                                          <p:spTgt spid="38917"/>
                                        </p:tgtEl>
                                        <p:attrNameLst>
                                          <p:attrName>style.rotation</p:attrName>
                                        </p:attrNameLst>
                                      </p:cBhvr>
                                      <p:tavLst>
                                        <p:tav tm="0">
                                          <p:val>
                                            <p:fltVal val="90"/>
                                          </p:val>
                                        </p:tav>
                                        <p:tav tm="100000">
                                          <p:val>
                                            <p:fltVal val="0"/>
                                          </p:val>
                                        </p:tav>
                                      </p:tavLst>
                                    </p:anim>
                                    <p:animEffect transition="in" filter="fade">
                                      <p:cBhvr>
                                        <p:cTn id="16" dur="1000"/>
                                        <p:tgtEl>
                                          <p:spTgt spid="38917"/>
                                        </p:tgtEl>
                                      </p:cBhvr>
                                    </p:animEffect>
                                  </p:childTnLst>
                                </p:cTn>
                              </p:par>
                              <p:par>
                                <p:cTn id="17" presetID="31" presetClass="entr" presetSubtype="0" fill="hold" nodeType="withEffect">
                                  <p:stCondLst>
                                    <p:cond delay="0"/>
                                  </p:stCondLst>
                                  <p:childTnLst>
                                    <p:set>
                                      <p:cBhvr>
                                        <p:cTn id="18" dur="1" fill="hold">
                                          <p:stCondLst>
                                            <p:cond delay="0"/>
                                          </p:stCondLst>
                                        </p:cTn>
                                        <p:tgtEl>
                                          <p:spTgt spid="38918"/>
                                        </p:tgtEl>
                                        <p:attrNameLst>
                                          <p:attrName>style.visibility</p:attrName>
                                        </p:attrNameLst>
                                      </p:cBhvr>
                                      <p:to>
                                        <p:strVal val="visible"/>
                                      </p:to>
                                    </p:set>
                                    <p:anim calcmode="lin" valueType="num">
                                      <p:cBhvr>
                                        <p:cTn id="19" dur="1000" fill="hold"/>
                                        <p:tgtEl>
                                          <p:spTgt spid="38918"/>
                                        </p:tgtEl>
                                        <p:attrNameLst>
                                          <p:attrName>ppt_w</p:attrName>
                                        </p:attrNameLst>
                                      </p:cBhvr>
                                      <p:tavLst>
                                        <p:tav tm="0">
                                          <p:val>
                                            <p:fltVal val="0"/>
                                          </p:val>
                                        </p:tav>
                                        <p:tav tm="100000">
                                          <p:val>
                                            <p:strVal val="#ppt_w"/>
                                          </p:val>
                                        </p:tav>
                                      </p:tavLst>
                                    </p:anim>
                                    <p:anim calcmode="lin" valueType="num">
                                      <p:cBhvr>
                                        <p:cTn id="20" dur="1000" fill="hold"/>
                                        <p:tgtEl>
                                          <p:spTgt spid="38918"/>
                                        </p:tgtEl>
                                        <p:attrNameLst>
                                          <p:attrName>ppt_h</p:attrName>
                                        </p:attrNameLst>
                                      </p:cBhvr>
                                      <p:tavLst>
                                        <p:tav tm="0">
                                          <p:val>
                                            <p:fltVal val="0"/>
                                          </p:val>
                                        </p:tav>
                                        <p:tav tm="100000">
                                          <p:val>
                                            <p:strVal val="#ppt_h"/>
                                          </p:val>
                                        </p:tav>
                                      </p:tavLst>
                                    </p:anim>
                                    <p:anim calcmode="lin" valueType="num">
                                      <p:cBhvr>
                                        <p:cTn id="21" dur="1000" fill="hold"/>
                                        <p:tgtEl>
                                          <p:spTgt spid="38918"/>
                                        </p:tgtEl>
                                        <p:attrNameLst>
                                          <p:attrName>style.rotation</p:attrName>
                                        </p:attrNameLst>
                                      </p:cBhvr>
                                      <p:tavLst>
                                        <p:tav tm="0">
                                          <p:val>
                                            <p:fltVal val="90"/>
                                          </p:val>
                                        </p:tav>
                                        <p:tav tm="100000">
                                          <p:val>
                                            <p:fltVal val="0"/>
                                          </p:val>
                                        </p:tav>
                                      </p:tavLst>
                                    </p:anim>
                                    <p:animEffect transition="in" filter="fade">
                                      <p:cBhvr>
                                        <p:cTn id="22" dur="1000"/>
                                        <p:tgtEl>
                                          <p:spTgt spid="38918"/>
                                        </p:tgtEl>
                                      </p:cBhvr>
                                    </p:animEffect>
                                  </p:childTnLst>
                                </p:cTn>
                              </p:par>
                              <p:par>
                                <p:cTn id="23" presetID="31" presetClass="entr" presetSubtype="0" fill="hold" nodeType="withEffect">
                                  <p:stCondLst>
                                    <p:cond delay="0"/>
                                  </p:stCondLst>
                                  <p:childTnLst>
                                    <p:set>
                                      <p:cBhvr>
                                        <p:cTn id="24" dur="1" fill="hold">
                                          <p:stCondLst>
                                            <p:cond delay="0"/>
                                          </p:stCondLst>
                                        </p:cTn>
                                        <p:tgtEl>
                                          <p:spTgt spid="38919"/>
                                        </p:tgtEl>
                                        <p:attrNameLst>
                                          <p:attrName>style.visibility</p:attrName>
                                        </p:attrNameLst>
                                      </p:cBhvr>
                                      <p:to>
                                        <p:strVal val="visible"/>
                                      </p:to>
                                    </p:set>
                                    <p:anim calcmode="lin" valueType="num">
                                      <p:cBhvr>
                                        <p:cTn id="25" dur="1000" fill="hold"/>
                                        <p:tgtEl>
                                          <p:spTgt spid="38919"/>
                                        </p:tgtEl>
                                        <p:attrNameLst>
                                          <p:attrName>ppt_w</p:attrName>
                                        </p:attrNameLst>
                                      </p:cBhvr>
                                      <p:tavLst>
                                        <p:tav tm="0">
                                          <p:val>
                                            <p:fltVal val="0"/>
                                          </p:val>
                                        </p:tav>
                                        <p:tav tm="100000">
                                          <p:val>
                                            <p:strVal val="#ppt_w"/>
                                          </p:val>
                                        </p:tav>
                                      </p:tavLst>
                                    </p:anim>
                                    <p:anim calcmode="lin" valueType="num">
                                      <p:cBhvr>
                                        <p:cTn id="26" dur="1000" fill="hold"/>
                                        <p:tgtEl>
                                          <p:spTgt spid="38919"/>
                                        </p:tgtEl>
                                        <p:attrNameLst>
                                          <p:attrName>ppt_h</p:attrName>
                                        </p:attrNameLst>
                                      </p:cBhvr>
                                      <p:tavLst>
                                        <p:tav tm="0">
                                          <p:val>
                                            <p:fltVal val="0"/>
                                          </p:val>
                                        </p:tav>
                                        <p:tav tm="100000">
                                          <p:val>
                                            <p:strVal val="#ppt_h"/>
                                          </p:val>
                                        </p:tav>
                                      </p:tavLst>
                                    </p:anim>
                                    <p:anim calcmode="lin" valueType="num">
                                      <p:cBhvr>
                                        <p:cTn id="27" dur="1000" fill="hold"/>
                                        <p:tgtEl>
                                          <p:spTgt spid="38919"/>
                                        </p:tgtEl>
                                        <p:attrNameLst>
                                          <p:attrName>style.rotation</p:attrName>
                                        </p:attrNameLst>
                                      </p:cBhvr>
                                      <p:tavLst>
                                        <p:tav tm="0">
                                          <p:val>
                                            <p:fltVal val="90"/>
                                          </p:val>
                                        </p:tav>
                                        <p:tav tm="100000">
                                          <p:val>
                                            <p:fltVal val="0"/>
                                          </p:val>
                                        </p:tav>
                                      </p:tavLst>
                                    </p:anim>
                                    <p:animEffect transition="in" filter="fade">
                                      <p:cBhvr>
                                        <p:cTn id="28" dur="1000"/>
                                        <p:tgtEl>
                                          <p:spTgt spid="38919"/>
                                        </p:tgtEl>
                                      </p:cBhvr>
                                    </p:animEffect>
                                  </p:childTnLst>
                                </p:cTn>
                              </p:par>
                              <p:par>
                                <p:cTn id="29" presetID="31" presetClass="entr" presetSubtype="0" fill="hold" nodeType="withEffect">
                                  <p:stCondLst>
                                    <p:cond delay="0"/>
                                  </p:stCondLst>
                                  <p:childTnLst>
                                    <p:set>
                                      <p:cBhvr>
                                        <p:cTn id="30" dur="1" fill="hold">
                                          <p:stCondLst>
                                            <p:cond delay="0"/>
                                          </p:stCondLst>
                                        </p:cTn>
                                        <p:tgtEl>
                                          <p:spTgt spid="38920"/>
                                        </p:tgtEl>
                                        <p:attrNameLst>
                                          <p:attrName>style.visibility</p:attrName>
                                        </p:attrNameLst>
                                      </p:cBhvr>
                                      <p:to>
                                        <p:strVal val="visible"/>
                                      </p:to>
                                    </p:set>
                                    <p:anim calcmode="lin" valueType="num">
                                      <p:cBhvr>
                                        <p:cTn id="31" dur="1000" fill="hold"/>
                                        <p:tgtEl>
                                          <p:spTgt spid="38920"/>
                                        </p:tgtEl>
                                        <p:attrNameLst>
                                          <p:attrName>ppt_w</p:attrName>
                                        </p:attrNameLst>
                                      </p:cBhvr>
                                      <p:tavLst>
                                        <p:tav tm="0">
                                          <p:val>
                                            <p:fltVal val="0"/>
                                          </p:val>
                                        </p:tav>
                                        <p:tav tm="100000">
                                          <p:val>
                                            <p:strVal val="#ppt_w"/>
                                          </p:val>
                                        </p:tav>
                                      </p:tavLst>
                                    </p:anim>
                                    <p:anim calcmode="lin" valueType="num">
                                      <p:cBhvr>
                                        <p:cTn id="32" dur="1000" fill="hold"/>
                                        <p:tgtEl>
                                          <p:spTgt spid="38920"/>
                                        </p:tgtEl>
                                        <p:attrNameLst>
                                          <p:attrName>ppt_h</p:attrName>
                                        </p:attrNameLst>
                                      </p:cBhvr>
                                      <p:tavLst>
                                        <p:tav tm="0">
                                          <p:val>
                                            <p:fltVal val="0"/>
                                          </p:val>
                                        </p:tav>
                                        <p:tav tm="100000">
                                          <p:val>
                                            <p:strVal val="#ppt_h"/>
                                          </p:val>
                                        </p:tav>
                                      </p:tavLst>
                                    </p:anim>
                                    <p:anim calcmode="lin" valueType="num">
                                      <p:cBhvr>
                                        <p:cTn id="33" dur="1000" fill="hold"/>
                                        <p:tgtEl>
                                          <p:spTgt spid="38920"/>
                                        </p:tgtEl>
                                        <p:attrNameLst>
                                          <p:attrName>style.rotation</p:attrName>
                                        </p:attrNameLst>
                                      </p:cBhvr>
                                      <p:tavLst>
                                        <p:tav tm="0">
                                          <p:val>
                                            <p:fltVal val="90"/>
                                          </p:val>
                                        </p:tav>
                                        <p:tav tm="100000">
                                          <p:val>
                                            <p:fltVal val="0"/>
                                          </p:val>
                                        </p:tav>
                                      </p:tavLst>
                                    </p:anim>
                                    <p:animEffect transition="in" filter="fade">
                                      <p:cBhvr>
                                        <p:cTn id="34" dur="1000"/>
                                        <p:tgtEl>
                                          <p:spTgt spid="38920"/>
                                        </p:tgtEl>
                                      </p:cBhvr>
                                    </p:animEffect>
                                  </p:childTnLst>
                                </p:cTn>
                              </p:par>
                              <p:par>
                                <p:cTn id="35" presetID="31" presetClass="entr" presetSubtype="0" fill="hold" nodeType="withEffect">
                                  <p:stCondLst>
                                    <p:cond delay="0"/>
                                  </p:stCondLst>
                                  <p:childTnLst>
                                    <p:set>
                                      <p:cBhvr>
                                        <p:cTn id="36" dur="1" fill="hold">
                                          <p:stCondLst>
                                            <p:cond delay="0"/>
                                          </p:stCondLst>
                                        </p:cTn>
                                        <p:tgtEl>
                                          <p:spTgt spid="38921"/>
                                        </p:tgtEl>
                                        <p:attrNameLst>
                                          <p:attrName>style.visibility</p:attrName>
                                        </p:attrNameLst>
                                      </p:cBhvr>
                                      <p:to>
                                        <p:strVal val="visible"/>
                                      </p:to>
                                    </p:set>
                                    <p:anim calcmode="lin" valueType="num">
                                      <p:cBhvr>
                                        <p:cTn id="37" dur="1000" fill="hold"/>
                                        <p:tgtEl>
                                          <p:spTgt spid="38921"/>
                                        </p:tgtEl>
                                        <p:attrNameLst>
                                          <p:attrName>ppt_w</p:attrName>
                                        </p:attrNameLst>
                                      </p:cBhvr>
                                      <p:tavLst>
                                        <p:tav tm="0">
                                          <p:val>
                                            <p:fltVal val="0"/>
                                          </p:val>
                                        </p:tav>
                                        <p:tav tm="100000">
                                          <p:val>
                                            <p:strVal val="#ppt_w"/>
                                          </p:val>
                                        </p:tav>
                                      </p:tavLst>
                                    </p:anim>
                                    <p:anim calcmode="lin" valueType="num">
                                      <p:cBhvr>
                                        <p:cTn id="38" dur="1000" fill="hold"/>
                                        <p:tgtEl>
                                          <p:spTgt spid="38921"/>
                                        </p:tgtEl>
                                        <p:attrNameLst>
                                          <p:attrName>ppt_h</p:attrName>
                                        </p:attrNameLst>
                                      </p:cBhvr>
                                      <p:tavLst>
                                        <p:tav tm="0">
                                          <p:val>
                                            <p:fltVal val="0"/>
                                          </p:val>
                                        </p:tav>
                                        <p:tav tm="100000">
                                          <p:val>
                                            <p:strVal val="#ppt_h"/>
                                          </p:val>
                                        </p:tav>
                                      </p:tavLst>
                                    </p:anim>
                                    <p:anim calcmode="lin" valueType="num">
                                      <p:cBhvr>
                                        <p:cTn id="39" dur="1000" fill="hold"/>
                                        <p:tgtEl>
                                          <p:spTgt spid="38921"/>
                                        </p:tgtEl>
                                        <p:attrNameLst>
                                          <p:attrName>style.rotation</p:attrName>
                                        </p:attrNameLst>
                                      </p:cBhvr>
                                      <p:tavLst>
                                        <p:tav tm="0">
                                          <p:val>
                                            <p:fltVal val="90"/>
                                          </p:val>
                                        </p:tav>
                                        <p:tav tm="100000">
                                          <p:val>
                                            <p:fltVal val="0"/>
                                          </p:val>
                                        </p:tav>
                                      </p:tavLst>
                                    </p:anim>
                                    <p:animEffect transition="in" filter="fade">
                                      <p:cBhvr>
                                        <p:cTn id="40" dur="1000"/>
                                        <p:tgtEl>
                                          <p:spTgt spid="38921"/>
                                        </p:tgtEl>
                                      </p:cBhvr>
                                    </p:animEffect>
                                  </p:childTnLst>
                                </p:cTn>
                              </p:par>
                              <p:par>
                                <p:cTn id="41" presetID="31" presetClass="entr" presetSubtype="0" fill="hold" nodeType="withEffect">
                                  <p:stCondLst>
                                    <p:cond delay="0"/>
                                  </p:stCondLst>
                                  <p:childTnLst>
                                    <p:set>
                                      <p:cBhvr>
                                        <p:cTn id="42" dur="1" fill="hold">
                                          <p:stCondLst>
                                            <p:cond delay="0"/>
                                          </p:stCondLst>
                                        </p:cTn>
                                        <p:tgtEl>
                                          <p:spTgt spid="38922"/>
                                        </p:tgtEl>
                                        <p:attrNameLst>
                                          <p:attrName>style.visibility</p:attrName>
                                        </p:attrNameLst>
                                      </p:cBhvr>
                                      <p:to>
                                        <p:strVal val="visible"/>
                                      </p:to>
                                    </p:set>
                                    <p:anim calcmode="lin" valueType="num">
                                      <p:cBhvr>
                                        <p:cTn id="43" dur="1000" fill="hold"/>
                                        <p:tgtEl>
                                          <p:spTgt spid="38922"/>
                                        </p:tgtEl>
                                        <p:attrNameLst>
                                          <p:attrName>ppt_w</p:attrName>
                                        </p:attrNameLst>
                                      </p:cBhvr>
                                      <p:tavLst>
                                        <p:tav tm="0">
                                          <p:val>
                                            <p:fltVal val="0"/>
                                          </p:val>
                                        </p:tav>
                                        <p:tav tm="100000">
                                          <p:val>
                                            <p:strVal val="#ppt_w"/>
                                          </p:val>
                                        </p:tav>
                                      </p:tavLst>
                                    </p:anim>
                                    <p:anim calcmode="lin" valueType="num">
                                      <p:cBhvr>
                                        <p:cTn id="44" dur="1000" fill="hold"/>
                                        <p:tgtEl>
                                          <p:spTgt spid="38922"/>
                                        </p:tgtEl>
                                        <p:attrNameLst>
                                          <p:attrName>ppt_h</p:attrName>
                                        </p:attrNameLst>
                                      </p:cBhvr>
                                      <p:tavLst>
                                        <p:tav tm="0">
                                          <p:val>
                                            <p:fltVal val="0"/>
                                          </p:val>
                                        </p:tav>
                                        <p:tav tm="100000">
                                          <p:val>
                                            <p:strVal val="#ppt_h"/>
                                          </p:val>
                                        </p:tav>
                                      </p:tavLst>
                                    </p:anim>
                                    <p:anim calcmode="lin" valueType="num">
                                      <p:cBhvr>
                                        <p:cTn id="45" dur="1000" fill="hold"/>
                                        <p:tgtEl>
                                          <p:spTgt spid="38922"/>
                                        </p:tgtEl>
                                        <p:attrNameLst>
                                          <p:attrName>style.rotation</p:attrName>
                                        </p:attrNameLst>
                                      </p:cBhvr>
                                      <p:tavLst>
                                        <p:tav tm="0">
                                          <p:val>
                                            <p:fltVal val="90"/>
                                          </p:val>
                                        </p:tav>
                                        <p:tav tm="100000">
                                          <p:val>
                                            <p:fltVal val="0"/>
                                          </p:val>
                                        </p:tav>
                                      </p:tavLst>
                                    </p:anim>
                                    <p:animEffect transition="in" filter="fade">
                                      <p:cBhvr>
                                        <p:cTn id="46" dur="1000"/>
                                        <p:tgtEl>
                                          <p:spTgt spid="38922"/>
                                        </p:tgtEl>
                                      </p:cBhvr>
                                    </p:animEffect>
                                  </p:childTnLst>
                                </p:cTn>
                              </p:par>
                              <p:par>
                                <p:cTn id="47" presetID="31" presetClass="entr" presetSubtype="0" fill="hold" nodeType="withEffect">
                                  <p:stCondLst>
                                    <p:cond delay="0"/>
                                  </p:stCondLst>
                                  <p:childTnLst>
                                    <p:set>
                                      <p:cBhvr>
                                        <p:cTn id="48" dur="1" fill="hold">
                                          <p:stCondLst>
                                            <p:cond delay="0"/>
                                          </p:stCondLst>
                                        </p:cTn>
                                        <p:tgtEl>
                                          <p:spTgt spid="38923"/>
                                        </p:tgtEl>
                                        <p:attrNameLst>
                                          <p:attrName>style.visibility</p:attrName>
                                        </p:attrNameLst>
                                      </p:cBhvr>
                                      <p:to>
                                        <p:strVal val="visible"/>
                                      </p:to>
                                    </p:set>
                                    <p:anim calcmode="lin" valueType="num">
                                      <p:cBhvr>
                                        <p:cTn id="49" dur="1000" fill="hold"/>
                                        <p:tgtEl>
                                          <p:spTgt spid="38923"/>
                                        </p:tgtEl>
                                        <p:attrNameLst>
                                          <p:attrName>ppt_w</p:attrName>
                                        </p:attrNameLst>
                                      </p:cBhvr>
                                      <p:tavLst>
                                        <p:tav tm="0">
                                          <p:val>
                                            <p:fltVal val="0"/>
                                          </p:val>
                                        </p:tav>
                                        <p:tav tm="100000">
                                          <p:val>
                                            <p:strVal val="#ppt_w"/>
                                          </p:val>
                                        </p:tav>
                                      </p:tavLst>
                                    </p:anim>
                                    <p:anim calcmode="lin" valueType="num">
                                      <p:cBhvr>
                                        <p:cTn id="50" dur="1000" fill="hold"/>
                                        <p:tgtEl>
                                          <p:spTgt spid="38923"/>
                                        </p:tgtEl>
                                        <p:attrNameLst>
                                          <p:attrName>ppt_h</p:attrName>
                                        </p:attrNameLst>
                                      </p:cBhvr>
                                      <p:tavLst>
                                        <p:tav tm="0">
                                          <p:val>
                                            <p:fltVal val="0"/>
                                          </p:val>
                                        </p:tav>
                                        <p:tav tm="100000">
                                          <p:val>
                                            <p:strVal val="#ppt_h"/>
                                          </p:val>
                                        </p:tav>
                                      </p:tavLst>
                                    </p:anim>
                                    <p:anim calcmode="lin" valueType="num">
                                      <p:cBhvr>
                                        <p:cTn id="51" dur="1000" fill="hold"/>
                                        <p:tgtEl>
                                          <p:spTgt spid="38923"/>
                                        </p:tgtEl>
                                        <p:attrNameLst>
                                          <p:attrName>style.rotation</p:attrName>
                                        </p:attrNameLst>
                                      </p:cBhvr>
                                      <p:tavLst>
                                        <p:tav tm="0">
                                          <p:val>
                                            <p:fltVal val="90"/>
                                          </p:val>
                                        </p:tav>
                                        <p:tav tm="100000">
                                          <p:val>
                                            <p:fltVal val="0"/>
                                          </p:val>
                                        </p:tav>
                                      </p:tavLst>
                                    </p:anim>
                                    <p:animEffect transition="in" filter="fade">
                                      <p:cBhvr>
                                        <p:cTn id="52" dur="1000"/>
                                        <p:tgtEl>
                                          <p:spTgt spid="38923"/>
                                        </p:tgtEl>
                                      </p:cBhvr>
                                    </p:animEffect>
                                  </p:childTnLst>
                                </p:cTn>
                              </p:par>
                              <p:par>
                                <p:cTn id="53" presetID="31" presetClass="entr" presetSubtype="0" fill="hold" nodeType="withEffect">
                                  <p:stCondLst>
                                    <p:cond delay="0"/>
                                  </p:stCondLst>
                                  <p:childTnLst>
                                    <p:set>
                                      <p:cBhvr>
                                        <p:cTn id="54" dur="1" fill="hold">
                                          <p:stCondLst>
                                            <p:cond delay="0"/>
                                          </p:stCondLst>
                                        </p:cTn>
                                        <p:tgtEl>
                                          <p:spTgt spid="38924"/>
                                        </p:tgtEl>
                                        <p:attrNameLst>
                                          <p:attrName>style.visibility</p:attrName>
                                        </p:attrNameLst>
                                      </p:cBhvr>
                                      <p:to>
                                        <p:strVal val="visible"/>
                                      </p:to>
                                    </p:set>
                                    <p:anim calcmode="lin" valueType="num">
                                      <p:cBhvr>
                                        <p:cTn id="55" dur="1000" fill="hold"/>
                                        <p:tgtEl>
                                          <p:spTgt spid="38924"/>
                                        </p:tgtEl>
                                        <p:attrNameLst>
                                          <p:attrName>ppt_w</p:attrName>
                                        </p:attrNameLst>
                                      </p:cBhvr>
                                      <p:tavLst>
                                        <p:tav tm="0">
                                          <p:val>
                                            <p:fltVal val="0"/>
                                          </p:val>
                                        </p:tav>
                                        <p:tav tm="100000">
                                          <p:val>
                                            <p:strVal val="#ppt_w"/>
                                          </p:val>
                                        </p:tav>
                                      </p:tavLst>
                                    </p:anim>
                                    <p:anim calcmode="lin" valueType="num">
                                      <p:cBhvr>
                                        <p:cTn id="56" dur="1000" fill="hold"/>
                                        <p:tgtEl>
                                          <p:spTgt spid="38924"/>
                                        </p:tgtEl>
                                        <p:attrNameLst>
                                          <p:attrName>ppt_h</p:attrName>
                                        </p:attrNameLst>
                                      </p:cBhvr>
                                      <p:tavLst>
                                        <p:tav tm="0">
                                          <p:val>
                                            <p:fltVal val="0"/>
                                          </p:val>
                                        </p:tav>
                                        <p:tav tm="100000">
                                          <p:val>
                                            <p:strVal val="#ppt_h"/>
                                          </p:val>
                                        </p:tav>
                                      </p:tavLst>
                                    </p:anim>
                                    <p:anim calcmode="lin" valueType="num">
                                      <p:cBhvr>
                                        <p:cTn id="57" dur="1000" fill="hold"/>
                                        <p:tgtEl>
                                          <p:spTgt spid="38924"/>
                                        </p:tgtEl>
                                        <p:attrNameLst>
                                          <p:attrName>style.rotation</p:attrName>
                                        </p:attrNameLst>
                                      </p:cBhvr>
                                      <p:tavLst>
                                        <p:tav tm="0">
                                          <p:val>
                                            <p:fltVal val="90"/>
                                          </p:val>
                                        </p:tav>
                                        <p:tav tm="100000">
                                          <p:val>
                                            <p:fltVal val="0"/>
                                          </p:val>
                                        </p:tav>
                                      </p:tavLst>
                                    </p:anim>
                                    <p:animEffect transition="in" filter="fade">
                                      <p:cBhvr>
                                        <p:cTn id="58" dur="1000"/>
                                        <p:tgtEl>
                                          <p:spTgt spid="38924"/>
                                        </p:tgtEl>
                                      </p:cBhvr>
                                    </p:animEffect>
                                  </p:childTnLst>
                                </p:cTn>
                              </p:par>
                              <p:par>
                                <p:cTn id="59" presetID="31" presetClass="entr" presetSubtype="0" fill="hold" nodeType="withEffect">
                                  <p:stCondLst>
                                    <p:cond delay="0"/>
                                  </p:stCondLst>
                                  <p:childTnLst>
                                    <p:set>
                                      <p:cBhvr>
                                        <p:cTn id="60" dur="1" fill="hold">
                                          <p:stCondLst>
                                            <p:cond delay="0"/>
                                          </p:stCondLst>
                                        </p:cTn>
                                        <p:tgtEl>
                                          <p:spTgt spid="38925"/>
                                        </p:tgtEl>
                                        <p:attrNameLst>
                                          <p:attrName>style.visibility</p:attrName>
                                        </p:attrNameLst>
                                      </p:cBhvr>
                                      <p:to>
                                        <p:strVal val="visible"/>
                                      </p:to>
                                    </p:set>
                                    <p:anim calcmode="lin" valueType="num">
                                      <p:cBhvr>
                                        <p:cTn id="61" dur="1000" fill="hold"/>
                                        <p:tgtEl>
                                          <p:spTgt spid="38925"/>
                                        </p:tgtEl>
                                        <p:attrNameLst>
                                          <p:attrName>ppt_w</p:attrName>
                                        </p:attrNameLst>
                                      </p:cBhvr>
                                      <p:tavLst>
                                        <p:tav tm="0">
                                          <p:val>
                                            <p:fltVal val="0"/>
                                          </p:val>
                                        </p:tav>
                                        <p:tav tm="100000">
                                          <p:val>
                                            <p:strVal val="#ppt_w"/>
                                          </p:val>
                                        </p:tav>
                                      </p:tavLst>
                                    </p:anim>
                                    <p:anim calcmode="lin" valueType="num">
                                      <p:cBhvr>
                                        <p:cTn id="62" dur="1000" fill="hold"/>
                                        <p:tgtEl>
                                          <p:spTgt spid="38925"/>
                                        </p:tgtEl>
                                        <p:attrNameLst>
                                          <p:attrName>ppt_h</p:attrName>
                                        </p:attrNameLst>
                                      </p:cBhvr>
                                      <p:tavLst>
                                        <p:tav tm="0">
                                          <p:val>
                                            <p:fltVal val="0"/>
                                          </p:val>
                                        </p:tav>
                                        <p:tav tm="100000">
                                          <p:val>
                                            <p:strVal val="#ppt_h"/>
                                          </p:val>
                                        </p:tav>
                                      </p:tavLst>
                                    </p:anim>
                                    <p:anim calcmode="lin" valueType="num">
                                      <p:cBhvr>
                                        <p:cTn id="63" dur="1000" fill="hold"/>
                                        <p:tgtEl>
                                          <p:spTgt spid="38925"/>
                                        </p:tgtEl>
                                        <p:attrNameLst>
                                          <p:attrName>style.rotation</p:attrName>
                                        </p:attrNameLst>
                                      </p:cBhvr>
                                      <p:tavLst>
                                        <p:tav tm="0">
                                          <p:val>
                                            <p:fltVal val="90"/>
                                          </p:val>
                                        </p:tav>
                                        <p:tav tm="100000">
                                          <p:val>
                                            <p:fltVal val="0"/>
                                          </p:val>
                                        </p:tav>
                                      </p:tavLst>
                                    </p:anim>
                                    <p:animEffect transition="in" filter="fade">
                                      <p:cBhvr>
                                        <p:cTn id="64" dur="1000"/>
                                        <p:tgtEl>
                                          <p:spTgt spid="38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9">
            <a:extLst>
              <a:ext uri="{FF2B5EF4-FFF2-40B4-BE49-F238E27FC236}">
                <a16:creationId xmlns:a16="http://schemas.microsoft.com/office/drawing/2014/main" id="{469D21CA-7FC1-43F1-A423-AFF31876D744}"/>
              </a:ext>
            </a:extLst>
          </p:cNvPr>
          <p:cNvPicPr/>
          <p:nvPr/>
        </p:nvPicPr>
        <p:blipFill>
          <a:blip r:embed="rId2"/>
          <a:stretch>
            <a:fillRect/>
          </a:stretch>
        </p:blipFill>
        <p:spPr>
          <a:xfrm>
            <a:off x="243840" y="1503004"/>
            <a:ext cx="3576320" cy="5060356"/>
          </a:xfrm>
          <a:prstGeom prst="rect">
            <a:avLst/>
          </a:prstGeom>
        </p:spPr>
      </p:pic>
      <p:sp>
        <p:nvSpPr>
          <p:cNvPr id="4" name="Rectangle: Rounded Corners 3">
            <a:extLst>
              <a:ext uri="{FF2B5EF4-FFF2-40B4-BE49-F238E27FC236}">
                <a16:creationId xmlns:a16="http://schemas.microsoft.com/office/drawing/2014/main" id="{080DB43F-3F71-401E-8F06-84D9D9C7F170}"/>
              </a:ext>
            </a:extLst>
          </p:cNvPr>
          <p:cNvSpPr/>
          <p:nvPr/>
        </p:nvSpPr>
        <p:spPr>
          <a:xfrm>
            <a:off x="1706880" y="21808"/>
            <a:ext cx="9580880" cy="52322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a:extLst>
              <a:ext uri="{FF2B5EF4-FFF2-40B4-BE49-F238E27FC236}">
                <a16:creationId xmlns:a16="http://schemas.microsoft.com/office/drawing/2014/main" id="{BD8805A7-0C4B-4F8F-B365-EBBAB8EAD401}"/>
              </a:ext>
            </a:extLst>
          </p:cNvPr>
          <p:cNvPicPr>
            <a:picLocks noChangeAspect="1"/>
          </p:cNvPicPr>
          <p:nvPr/>
        </p:nvPicPr>
        <p:blipFill>
          <a:blip r:embed="rId3"/>
          <a:stretch>
            <a:fillRect/>
          </a:stretch>
        </p:blipFill>
        <p:spPr>
          <a:xfrm>
            <a:off x="1633328" y="0"/>
            <a:ext cx="9230144" cy="749873"/>
          </a:xfrm>
          <a:prstGeom prst="rect">
            <a:avLst/>
          </a:prstGeom>
        </p:spPr>
      </p:pic>
      <p:sp>
        <p:nvSpPr>
          <p:cNvPr id="6" name="TextBox 5">
            <a:extLst>
              <a:ext uri="{FF2B5EF4-FFF2-40B4-BE49-F238E27FC236}">
                <a16:creationId xmlns:a16="http://schemas.microsoft.com/office/drawing/2014/main" id="{C834E80A-1809-4589-BDCC-F893C7EC16A0}"/>
              </a:ext>
            </a:extLst>
          </p:cNvPr>
          <p:cNvSpPr txBox="1"/>
          <p:nvPr/>
        </p:nvSpPr>
        <p:spPr>
          <a:xfrm>
            <a:off x="243840" y="771681"/>
            <a:ext cx="3312160" cy="523220"/>
          </a:xfrm>
          <a:prstGeom prst="rect">
            <a:avLst/>
          </a:prstGeom>
          <a:noFill/>
        </p:spPr>
        <p:txBody>
          <a:bodyPr wrap="square" rtlCol="0">
            <a:spAutoFit/>
          </a:bodyPr>
          <a:lstStyle/>
          <a:p>
            <a:r>
              <a:rPr lang="en-US" sz="2800" b="1">
                <a:solidFill>
                  <a:srgbClr val="00B050"/>
                </a:solidFill>
                <a:latin typeface="Times New Roman" panose="02020603050405020304" pitchFamily="18" charset="0"/>
                <a:cs typeface="Times New Roman" panose="02020603050405020304" pitchFamily="18" charset="0"/>
              </a:rPr>
              <a:t>1. CÁC VỊ THẦN</a:t>
            </a:r>
            <a:endParaRPr lang="vi-VN" sz="2800" b="1">
              <a:solidFill>
                <a:srgbClr val="00B050"/>
              </a:solidFill>
              <a:latin typeface="Times New Roman" panose="02020603050405020304" pitchFamily="18" charset="0"/>
              <a:cs typeface="Times New Roman" panose="02020603050405020304" pitchFamily="18" charset="0"/>
            </a:endParaRPr>
          </a:p>
        </p:txBody>
      </p:sp>
      <p:pic>
        <p:nvPicPr>
          <p:cNvPr id="7" name="Hình ảnh 12">
            <a:extLst>
              <a:ext uri="{FF2B5EF4-FFF2-40B4-BE49-F238E27FC236}">
                <a16:creationId xmlns:a16="http://schemas.microsoft.com/office/drawing/2014/main" id="{15D73D3C-EB3F-466D-A098-08BE2AEC758F}"/>
              </a:ext>
            </a:extLst>
          </p:cNvPr>
          <p:cNvPicPr/>
          <p:nvPr/>
        </p:nvPicPr>
        <p:blipFill>
          <a:blip r:embed="rId4" cstate="print"/>
          <a:stretch>
            <a:fillRect/>
          </a:stretch>
        </p:blipFill>
        <p:spPr>
          <a:xfrm>
            <a:off x="4277360" y="1503004"/>
            <a:ext cx="3576320" cy="5060356"/>
          </a:xfrm>
          <a:prstGeom prst="rect">
            <a:avLst/>
          </a:prstGeom>
        </p:spPr>
      </p:pic>
      <p:pic>
        <p:nvPicPr>
          <p:cNvPr id="8" name="Hình ảnh 11">
            <a:extLst>
              <a:ext uri="{FF2B5EF4-FFF2-40B4-BE49-F238E27FC236}">
                <a16:creationId xmlns:a16="http://schemas.microsoft.com/office/drawing/2014/main" id="{1685D882-293A-450F-84E5-4031A1C8EFA2}"/>
              </a:ext>
            </a:extLst>
          </p:cNvPr>
          <p:cNvPicPr/>
          <p:nvPr/>
        </p:nvPicPr>
        <p:blipFill>
          <a:blip r:embed="rId5"/>
          <a:stretch>
            <a:fillRect/>
          </a:stretch>
        </p:blipFill>
        <p:spPr>
          <a:xfrm>
            <a:off x="8310880" y="1503003"/>
            <a:ext cx="3576320" cy="5060356"/>
          </a:xfrm>
          <a:prstGeom prst="rect">
            <a:avLst/>
          </a:prstGeom>
        </p:spPr>
      </p:pic>
    </p:spTree>
    <p:extLst>
      <p:ext uri="{BB962C8B-B14F-4D97-AF65-F5344CB8AC3E}">
        <p14:creationId xmlns:p14="http://schemas.microsoft.com/office/powerpoint/2010/main" val="5977441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960E8811-449D-45DA-827C-2465B9AD3ED4}"/>
              </a:ext>
            </a:extLst>
          </p:cNvPr>
          <p:cNvGraphicFramePr>
            <a:graphicFrameLocks noGrp="1"/>
          </p:cNvGraphicFramePr>
          <p:nvPr>
            <p:extLst>
              <p:ext uri="{D42A27DB-BD31-4B8C-83A1-F6EECF244321}">
                <p14:modId xmlns:p14="http://schemas.microsoft.com/office/powerpoint/2010/main" val="1296079567"/>
              </p:ext>
            </p:extLst>
          </p:nvPr>
        </p:nvGraphicFramePr>
        <p:xfrm>
          <a:off x="0" y="124857"/>
          <a:ext cx="12192000" cy="6733143"/>
        </p:xfrm>
        <a:graphic>
          <a:graphicData uri="http://schemas.openxmlformats.org/drawingml/2006/table">
            <a:tbl>
              <a:tblPr firstRow="1" bandRow="1">
                <a:tableStyleId>{5C22544A-7EE6-4342-B048-85BDC9FD1C3A}</a:tableStyleId>
              </a:tblPr>
              <a:tblGrid>
                <a:gridCol w="1138932">
                  <a:extLst>
                    <a:ext uri="{9D8B030D-6E8A-4147-A177-3AD203B41FA5}">
                      <a16:colId xmlns:a16="http://schemas.microsoft.com/office/drawing/2014/main" val="2851291109"/>
                    </a:ext>
                  </a:extLst>
                </a:gridCol>
                <a:gridCol w="2191089">
                  <a:extLst>
                    <a:ext uri="{9D8B030D-6E8A-4147-A177-3AD203B41FA5}">
                      <a16:colId xmlns:a16="http://schemas.microsoft.com/office/drawing/2014/main" val="2861696743"/>
                    </a:ext>
                  </a:extLst>
                </a:gridCol>
                <a:gridCol w="2703608">
                  <a:extLst>
                    <a:ext uri="{9D8B030D-6E8A-4147-A177-3AD203B41FA5}">
                      <a16:colId xmlns:a16="http://schemas.microsoft.com/office/drawing/2014/main" val="2485267969"/>
                    </a:ext>
                  </a:extLst>
                </a:gridCol>
                <a:gridCol w="1982285">
                  <a:extLst>
                    <a:ext uri="{9D8B030D-6E8A-4147-A177-3AD203B41FA5}">
                      <a16:colId xmlns:a16="http://schemas.microsoft.com/office/drawing/2014/main" val="689816193"/>
                    </a:ext>
                  </a:extLst>
                </a:gridCol>
                <a:gridCol w="2559887">
                  <a:extLst>
                    <a:ext uri="{9D8B030D-6E8A-4147-A177-3AD203B41FA5}">
                      <a16:colId xmlns:a16="http://schemas.microsoft.com/office/drawing/2014/main" val="4288254682"/>
                    </a:ext>
                  </a:extLst>
                </a:gridCol>
                <a:gridCol w="1616199">
                  <a:extLst>
                    <a:ext uri="{9D8B030D-6E8A-4147-A177-3AD203B41FA5}">
                      <a16:colId xmlns:a16="http://schemas.microsoft.com/office/drawing/2014/main" val="2469066501"/>
                    </a:ext>
                  </a:extLst>
                </a:gridCol>
              </a:tblGrid>
              <a:tr h="1089627">
                <a:tc>
                  <a:txBody>
                    <a:bodyPr/>
                    <a:lstStyle/>
                    <a:p>
                      <a:r>
                        <a:rPr lang="en-US"/>
                        <a:t>Vị thần</a:t>
                      </a:r>
                      <a:endParaRPr lang="vi-VN"/>
                    </a:p>
                  </a:txBody>
                  <a:tcPr>
                    <a:solidFill>
                      <a:schemeClr val="accent6"/>
                    </a:solidFill>
                  </a:tcPr>
                </a:tc>
                <a:tc>
                  <a:txBody>
                    <a:bodyPr/>
                    <a:lstStyle/>
                    <a:p>
                      <a:pPr algn="just">
                        <a:lnSpc>
                          <a:spcPct val="115000"/>
                        </a:lnSpc>
                        <a:spcAft>
                          <a:spcPts val="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Thời gian, không gian xuất hiện</a:t>
                      </a:r>
                      <a:endParaRPr lang="vi-VN"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algn="just">
                        <a:lnSpc>
                          <a:spcPct val="115000"/>
                        </a:lnSpc>
                        <a:spcAft>
                          <a:spcPts val="0"/>
                        </a:spcAft>
                      </a:pPr>
                      <a:r>
                        <a:rPr lang="vi-VN" sz="2000">
                          <a:effectLst/>
                          <a:latin typeface="Times New Roman" panose="02020603050405020304" pitchFamily="18" charset="0"/>
                          <a:ea typeface="Calibri" panose="020F0502020204030204" pitchFamily="34" charset="0"/>
                          <a:cs typeface="Times New Roman" panose="02020603050405020304" pitchFamily="18" charset="0"/>
                        </a:rPr>
                        <a:t>Hình dáng</a:t>
                      </a:r>
                      <a:endParaRPr lang="vi-VN"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algn="just">
                        <a:lnSpc>
                          <a:spcPct val="115000"/>
                        </a:lnSpc>
                        <a:spcAft>
                          <a:spcPts val="0"/>
                        </a:spcAft>
                      </a:pPr>
                      <a:r>
                        <a:rPr lang="vi-VN" sz="2000">
                          <a:effectLst/>
                          <a:latin typeface="Times New Roman" panose="02020603050405020304" pitchFamily="18" charset="0"/>
                          <a:ea typeface="Calibri" panose="020F0502020204030204" pitchFamily="34" charset="0"/>
                          <a:cs typeface="Times New Roman" panose="02020603050405020304" pitchFamily="18" charset="0"/>
                        </a:rPr>
                        <a:t>Tính khí</a:t>
                      </a:r>
                      <a:endParaRPr lang="vi-VN"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algn="just">
                        <a:lnSpc>
                          <a:spcPct val="115000"/>
                        </a:lnSpc>
                        <a:spcAft>
                          <a:spcPts val="0"/>
                        </a:spcAft>
                      </a:pPr>
                      <a:r>
                        <a:rPr lang="vi-VN" sz="2000">
                          <a:effectLst/>
                          <a:latin typeface="Times New Roman" panose="02020603050405020304" pitchFamily="18" charset="0"/>
                          <a:ea typeface="Calibri" panose="020F0502020204030204" pitchFamily="34" charset="0"/>
                          <a:cs typeface="Times New Roman" panose="02020603050405020304" pitchFamily="18" charset="0"/>
                        </a:rPr>
                        <a:t>Công việc</a:t>
                      </a:r>
                      <a:endParaRPr lang="vi-VN"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algn="just">
                        <a:lnSpc>
                          <a:spcPct val="115000"/>
                        </a:lnSpc>
                        <a:spcAft>
                          <a:spcPts val="0"/>
                        </a:spcAft>
                      </a:pPr>
                      <a:r>
                        <a:rPr lang="vi-VN" sz="2000">
                          <a:effectLst/>
                          <a:latin typeface="Times New Roman" panose="02020603050405020304" pitchFamily="18" charset="0"/>
                          <a:ea typeface="Calibri" panose="020F0502020204030204" pitchFamily="34" charset="0"/>
                          <a:cs typeface="Times New Roman" panose="02020603050405020304" pitchFamily="18" charset="0"/>
                        </a:rPr>
                        <a:t>Nét riêng của mỗi thần</a:t>
                      </a:r>
                      <a:endParaRPr lang="vi-VN"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extLst>
                  <a:ext uri="{0D108BD9-81ED-4DB2-BD59-A6C34878D82A}">
                    <a16:rowId xmlns:a16="http://schemas.microsoft.com/office/drawing/2014/main" val="666163711"/>
                  </a:ext>
                </a:extLst>
              </a:tr>
              <a:tr h="2299939">
                <a:tc>
                  <a:txBody>
                    <a:bodyPr/>
                    <a:lstStyle/>
                    <a:p>
                      <a:pPr algn="just">
                        <a:lnSpc>
                          <a:spcPct val="115000"/>
                        </a:lnSpc>
                        <a:spcAft>
                          <a:spcPts val="0"/>
                        </a:spcAft>
                      </a:pPr>
                      <a:r>
                        <a:rPr lang="vi-VN" sz="2400" b="1">
                          <a:effectLst/>
                          <a:latin typeface="Times New Roman" panose="02020603050405020304" pitchFamily="18" charset="0"/>
                          <a:ea typeface="Calibri" panose="020F0502020204030204" pitchFamily="34" charset="0"/>
                          <a:cs typeface="Times New Roman" panose="02020603050405020304" pitchFamily="18" charset="0"/>
                        </a:rPr>
                        <a:t>Trụ Trời</a:t>
                      </a:r>
                      <a:endParaRPr lang="vi-V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just">
                        <a:lnSpc>
                          <a:spcPct val="115000"/>
                        </a:lnSpc>
                        <a:spcAft>
                          <a:spcPts val="0"/>
                        </a:spcAft>
                      </a:pPr>
                      <a:r>
                        <a:rPr lang="vi-VN" sz="2000" i="1">
                          <a:effectLst/>
                          <a:latin typeface="Times New Roman" panose="02020603050405020304" pitchFamily="18" charset="0"/>
                          <a:ea typeface="Calibri" panose="020F0502020204030204" pitchFamily="34" charset="0"/>
                          <a:cs typeface="Times New Roman" panose="02020603050405020304" pitchFamily="18" charset="0"/>
                        </a:rPr>
                        <a:t>Trời đất chỉ là một đám hỗn độn tối tăm và lạnh lẽo</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342900" indent="-342900" algn="just">
                        <a:lnSpc>
                          <a:spcPct val="115000"/>
                        </a:lnSpc>
                        <a:spcAft>
                          <a:spcPts val="0"/>
                        </a:spcAft>
                        <a:buFontTx/>
                        <a:buChar char="-"/>
                      </a:pPr>
                      <a:r>
                        <a:rPr lang="vi-VN" sz="2000" i="1">
                          <a:effectLst/>
                          <a:latin typeface="Times New Roman" panose="02020603050405020304" pitchFamily="18" charset="0"/>
                          <a:ea typeface="Calibri" panose="020F0502020204030204" pitchFamily="34" charset="0"/>
                          <a:cs typeface="Times New Roman" panose="02020603050405020304" pitchFamily="18" charset="0"/>
                        </a:rPr>
                        <a:t>Thân thể to lớn </a:t>
                      </a:r>
                    </a:p>
                    <a:p>
                      <a:pPr marL="0" indent="0" algn="just">
                        <a:lnSpc>
                          <a:spcPct val="115000"/>
                        </a:lnSpc>
                        <a:spcAft>
                          <a:spcPts val="0"/>
                        </a:spcAft>
                        <a:buFontTx/>
                        <a:buNone/>
                      </a:pPr>
                      <a:r>
                        <a:rPr lang="vi-VN" sz="2000" i="1">
                          <a:effectLst/>
                          <a:latin typeface="Times New Roman" panose="02020603050405020304" pitchFamily="18" charset="0"/>
                          <a:ea typeface="Calibri" panose="020F0502020204030204" pitchFamily="34" charset="0"/>
                          <a:cs typeface="Times New Roman" panose="02020603050405020304" pitchFamily="18" charset="0"/>
                        </a:rPr>
                        <a:t>- Chân thần bước một bước từ đỉnh núi này sang đỉnh núi kia</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just">
                        <a:lnSpc>
                          <a:spcPct val="115000"/>
                        </a:lnSpc>
                        <a:spcAft>
                          <a:spcPts val="0"/>
                        </a:spcAft>
                      </a:pPr>
                      <a:r>
                        <a:rPr lang="vi-VN" sz="2000">
                          <a:effectLst/>
                          <a:latin typeface="Times New Roman" panose="02020603050405020304" pitchFamily="18" charset="0"/>
                          <a:ea typeface="Calibri" panose="020F0502020204030204" pitchFamily="34" charset="0"/>
                          <a:cs typeface="Times New Roman" panose="02020603050405020304" pitchFamily="18" charset="0"/>
                        </a:rPr>
                        <a:t>Chăm chỉ, miệt mài, cần mẫn</a:t>
                      </a:r>
                    </a:p>
                  </a:txBody>
                  <a:tcPr marL="68580" marR="68580" marT="0" marB="0">
                    <a:solidFill>
                      <a:schemeClr val="accent6">
                        <a:lumMod val="60000"/>
                        <a:lumOff val="40000"/>
                      </a:schemeClr>
                    </a:solidFill>
                  </a:tcPr>
                </a:tc>
                <a:tc>
                  <a:txBody>
                    <a:bodyPr/>
                    <a:lstStyle/>
                    <a:p>
                      <a:pPr marL="0" indent="0" algn="just">
                        <a:lnSpc>
                          <a:spcPct val="115000"/>
                        </a:lnSpc>
                        <a:spcAft>
                          <a:spcPts val="0"/>
                        </a:spcAft>
                        <a:buFontTx/>
                        <a:buNone/>
                      </a:pPr>
                      <a:r>
                        <a:rPr lang="vi-VN" sz="2000" i="1">
                          <a:effectLst/>
                          <a:latin typeface="Times New Roman" panose="02020603050405020304" pitchFamily="18" charset="0"/>
                          <a:ea typeface="Calibri" panose="020F0502020204030204" pitchFamily="34" charset="0"/>
                          <a:cs typeface="Times New Roman" panose="02020603050405020304" pitchFamily="18" charset="0"/>
                        </a:rPr>
                        <a:t>- Đội trời lên, đá đắp thành một cái cột  chống trời</a:t>
                      </a:r>
                      <a:r>
                        <a:rPr lang="en-US" sz="2000" i="1">
                          <a:effectLst/>
                          <a:latin typeface="Times New Roman" panose="02020603050405020304" pitchFamily="18" charset="0"/>
                          <a:ea typeface="Calibri" panose="020F0502020204030204" pitchFamily="34" charset="0"/>
                          <a:cs typeface="Times New Roman" panose="02020603050405020304" pitchFamily="18" charset="0"/>
                        </a:rPr>
                        <a:t>…</a:t>
                      </a:r>
                      <a:r>
                        <a:rPr lang="vi-VN" sz="2000" i="1">
                          <a:effectLst/>
                          <a:latin typeface="Times New Roman" panose="02020603050405020304" pitchFamily="18" charset="0"/>
                          <a:ea typeface="Calibri" panose="020F0502020204030204" pitchFamily="34" charset="0"/>
                          <a:cs typeface="Times New Roman" panose="02020603050405020304" pitchFamily="18" charset="0"/>
                        </a:rPr>
                        <a:t> </a:t>
                      </a:r>
                    </a:p>
                    <a:p>
                      <a:pPr marL="0" indent="0" algn="just">
                        <a:lnSpc>
                          <a:spcPct val="115000"/>
                        </a:lnSpc>
                        <a:spcAft>
                          <a:spcPts val="0"/>
                        </a:spcAft>
                        <a:buFontTx/>
                        <a:buNone/>
                      </a:pPr>
                      <a:r>
                        <a:rPr lang="vi-VN" sz="2000" i="1">
                          <a:effectLst/>
                          <a:latin typeface="Times New Roman" panose="02020603050405020304" pitchFamily="18" charset="0"/>
                          <a:ea typeface="Calibri" panose="020F0502020204030204" pitchFamily="34" charset="0"/>
                          <a:cs typeface="Times New Roman" panose="02020603050405020304" pitchFamily="18" charset="0"/>
                        </a:rPr>
                        <a:t>- Phá cột đá đi rồi ném vung đá và đất đi khắp mọi nơi </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just">
                        <a:lnSpc>
                          <a:spcPct val="115000"/>
                        </a:lnSpc>
                        <a:spcAft>
                          <a:spcPts val="0"/>
                        </a:spcAft>
                      </a:pPr>
                      <a:r>
                        <a:rPr lang="vi-VN" sz="2000">
                          <a:effectLst/>
                          <a:latin typeface="Times New Roman" panose="02020603050405020304" pitchFamily="18" charset="0"/>
                          <a:ea typeface="Calibri" panose="020F0502020204030204" pitchFamily="34" charset="0"/>
                          <a:cs typeface="Times New Roman" panose="02020603050405020304" pitchFamily="18" charset="0"/>
                        </a:rPr>
                        <a:t>Là vị thần khai sinh ra trời đất</a:t>
                      </a:r>
                    </a:p>
                  </a:txBody>
                  <a:tcPr marL="68580" marR="68580" marT="0" marB="0">
                    <a:solidFill>
                      <a:schemeClr val="accent6">
                        <a:lumMod val="60000"/>
                        <a:lumOff val="40000"/>
                      </a:schemeClr>
                    </a:solidFill>
                  </a:tcPr>
                </a:tc>
                <a:extLst>
                  <a:ext uri="{0D108BD9-81ED-4DB2-BD59-A6C34878D82A}">
                    <a16:rowId xmlns:a16="http://schemas.microsoft.com/office/drawing/2014/main" val="656644730"/>
                  </a:ext>
                </a:extLst>
              </a:tr>
              <a:tr h="1889149">
                <a:tc>
                  <a:txBody>
                    <a:bodyPr/>
                    <a:lstStyle/>
                    <a:p>
                      <a:pPr algn="just">
                        <a:lnSpc>
                          <a:spcPct val="115000"/>
                        </a:lnSpc>
                        <a:spcAft>
                          <a:spcPts val="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Sét</a:t>
                      </a:r>
                      <a:endParaRPr lang="vi-VN"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just">
                        <a:lnSpc>
                          <a:spcPct val="115000"/>
                        </a:lnSpc>
                        <a:spcAft>
                          <a:spcPts val="0"/>
                        </a:spcAft>
                      </a:pPr>
                      <a:r>
                        <a:rPr lang="vi-VN" sz="2000" i="1">
                          <a:effectLst/>
                          <a:latin typeface="Times New Roman" panose="02020603050405020304" pitchFamily="18" charset="0"/>
                          <a:ea typeface="Calibri" panose="020F0502020204030204" pitchFamily="34" charset="0"/>
                          <a:cs typeface="Times New Roman" panose="02020603050405020304" pitchFamily="18" charset="0"/>
                        </a:rPr>
                        <a:t>Làm việc khoảng tháng Hai, tháng Ba  </a:t>
                      </a:r>
                      <a:r>
                        <a:rPr lang="vi-VN" sz="2000">
                          <a:effectLst/>
                          <a:latin typeface="Times New Roman" panose="02020603050405020304" pitchFamily="18" charset="0"/>
                          <a:ea typeface="Calibri" panose="020F0502020204030204" pitchFamily="34" charset="0"/>
                          <a:cs typeface="Times New Roman" panose="02020603050405020304" pitchFamily="18" charset="0"/>
                        </a:rPr>
                        <a:t>mỗi khi có chớp rạch</a:t>
                      </a:r>
                    </a:p>
                  </a:txBody>
                  <a:tcPr marL="68580" marR="68580" marT="0" marB="0">
                    <a:solidFill>
                      <a:schemeClr val="accent6">
                        <a:lumMod val="20000"/>
                        <a:lumOff val="80000"/>
                      </a:schemeClr>
                    </a:solidFill>
                  </a:tcPr>
                </a:tc>
                <a:tc>
                  <a:txBody>
                    <a:bodyPr/>
                    <a:lstStyle/>
                    <a:p>
                      <a:pPr algn="just">
                        <a:lnSpc>
                          <a:spcPct val="115000"/>
                        </a:lnSpc>
                        <a:spcAft>
                          <a:spcPts val="0"/>
                        </a:spcAft>
                      </a:pPr>
                      <a:r>
                        <a:rPr lang="vi-VN" sz="2000" i="1">
                          <a:effectLst/>
                          <a:latin typeface="Times New Roman" panose="02020603050405020304" pitchFamily="18" charset="0"/>
                          <a:ea typeface="Calibri" panose="020F0502020204030204" pitchFamily="34" charset="0"/>
                          <a:cs typeface="Times New Roman" panose="02020603050405020304" pitchFamily="18" charset="0"/>
                        </a:rPr>
                        <a:t>Mặt mũi </a:t>
                      </a:r>
                      <a:r>
                        <a:rPr lang="en-US" sz="2000" i="1">
                          <a:effectLst/>
                          <a:latin typeface="Times New Roman" panose="02020603050405020304" pitchFamily="18" charset="0"/>
                          <a:ea typeface="Calibri" panose="020F0502020204030204" pitchFamily="34" charset="0"/>
                          <a:cs typeface="Times New Roman" panose="02020603050405020304" pitchFamily="18" charset="0"/>
                        </a:rPr>
                        <a:t>rất </a:t>
                      </a:r>
                      <a:r>
                        <a:rPr lang="vi-VN" sz="2000" i="1">
                          <a:effectLst/>
                          <a:latin typeface="Times New Roman" panose="02020603050405020304" pitchFamily="18" charset="0"/>
                          <a:ea typeface="Calibri" panose="020F0502020204030204" pitchFamily="34" charset="0"/>
                          <a:cs typeface="Times New Roman" panose="02020603050405020304" pitchFamily="18" charset="0"/>
                        </a:rPr>
                        <a:t>nanh ác, tiếng quát tháo dữ dội</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just">
                        <a:lnSpc>
                          <a:spcPct val="115000"/>
                        </a:lnSpc>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Tính rất n</a:t>
                      </a:r>
                      <a:r>
                        <a:rPr lang="vi-VN" sz="2000">
                          <a:effectLst/>
                          <a:latin typeface="Times New Roman" panose="02020603050405020304" pitchFamily="18" charset="0"/>
                          <a:ea typeface="Calibri" panose="020F0502020204030204" pitchFamily="34" charset="0"/>
                          <a:cs typeface="Times New Roman" panose="02020603050405020304" pitchFamily="18" charset="0"/>
                        </a:rPr>
                        <a:t>óng nảy,  thỉnh thoảng còn nhầm lẫn trong công việc</a:t>
                      </a:r>
                      <a:r>
                        <a:rPr lang="en-US" sz="2000" i="1">
                          <a:effectLst/>
                          <a:latin typeface="Times New Roman" panose="02020603050405020304" pitchFamily="18" charset="0"/>
                          <a:ea typeface="Calibri" panose="020F0502020204030204" pitchFamily="34" charset="0"/>
                          <a:cs typeface="Times New Roman" panose="02020603050405020304" pitchFamily="18" charset="0"/>
                        </a:rPr>
                        <a:t>.</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just">
                        <a:lnSpc>
                          <a:spcPct val="115000"/>
                        </a:lnSpc>
                        <a:spcAft>
                          <a:spcPts val="0"/>
                        </a:spcAft>
                      </a:pPr>
                      <a:r>
                        <a:rPr lang="vi-VN" sz="2000" i="1">
                          <a:effectLst/>
                          <a:latin typeface="Times New Roman" panose="02020603050405020304" pitchFamily="18" charset="0"/>
                          <a:ea typeface="Calibri" panose="020F0502020204030204" pitchFamily="34" charset="0"/>
                          <a:cs typeface="Times New Roman" panose="02020603050405020304" pitchFamily="18" charset="0"/>
                        </a:rPr>
                        <a:t>Thi hành luật pháp ở trần gian</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algn="just">
                        <a:lnSpc>
                          <a:spcPct val="115000"/>
                        </a:lnSpc>
                        <a:spcAft>
                          <a:spcPts val="0"/>
                        </a:spcAft>
                      </a:pPr>
                      <a:r>
                        <a:rPr lang="vi-VN" sz="2000">
                          <a:effectLst/>
                          <a:latin typeface="Times New Roman" panose="02020603050405020304" pitchFamily="18" charset="0"/>
                          <a:ea typeface="Calibri" panose="020F0502020204030204" pitchFamily="34" charset="0"/>
                          <a:cs typeface="Times New Roman" panose="02020603050405020304" pitchFamily="18" charset="0"/>
                        </a:rPr>
                        <a:t>Giật mình khi nghe tiếng gà.</a:t>
                      </a:r>
                      <a:r>
                        <a:rPr lang="vi-VN" sz="2000" i="1">
                          <a:effectLst/>
                          <a:latin typeface="Times New Roman" panose="02020603050405020304" pitchFamily="18" charset="0"/>
                          <a:ea typeface="Calibri" panose="020F0502020204030204" pitchFamily="34" charset="0"/>
                          <a:cs typeface="Times New Roman" panose="02020603050405020304" pitchFamily="18" charset="0"/>
                        </a:rPr>
                        <a:t> </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3334445470"/>
                  </a:ext>
                </a:extLst>
              </a:tr>
              <a:tr h="1454428">
                <a:tc>
                  <a:txBody>
                    <a:bodyPr/>
                    <a:lstStyle/>
                    <a:p>
                      <a:pPr algn="just">
                        <a:lnSpc>
                          <a:spcPct val="115000"/>
                        </a:lnSpc>
                        <a:spcAft>
                          <a:spcPts val="0"/>
                        </a:spcAft>
                      </a:pPr>
                      <a:r>
                        <a:rPr lang="vi-VN" sz="2400" b="1">
                          <a:effectLst/>
                          <a:latin typeface="Times New Roman" panose="02020603050405020304" pitchFamily="18" charset="0"/>
                          <a:ea typeface="Calibri" panose="020F0502020204030204" pitchFamily="34" charset="0"/>
                          <a:cs typeface="Times New Roman" panose="02020603050405020304" pitchFamily="18" charset="0"/>
                        </a:rPr>
                        <a:t>Gió</a:t>
                      </a:r>
                      <a:endParaRPr lang="vi-V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just">
                        <a:lnSpc>
                          <a:spcPct val="115000"/>
                        </a:lnSpc>
                        <a:spcAft>
                          <a:spcPts val="0"/>
                        </a:spcAft>
                      </a:pPr>
                      <a:r>
                        <a:rPr lang="vi-VN" sz="2000" i="1">
                          <a:effectLst/>
                          <a:latin typeface="Times New Roman" panose="02020603050405020304" pitchFamily="18" charset="0"/>
                          <a:ea typeface="Calibri" panose="020F0502020204030204" pitchFamily="34" charset="0"/>
                          <a:cs typeface="Times New Roman" panose="02020603050405020304" pitchFamily="18" charset="0"/>
                        </a:rPr>
                        <a:t>Xuống hạ giới đi chơi vào những buổi tối trời</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just">
                        <a:lnSpc>
                          <a:spcPct val="115000"/>
                        </a:lnSpc>
                        <a:spcAft>
                          <a:spcPts val="0"/>
                        </a:spcAft>
                      </a:pPr>
                      <a:r>
                        <a:rPr lang="vi-VN" sz="2000" i="1">
                          <a:effectLst/>
                          <a:latin typeface="Times New Roman" panose="02020603050405020304" pitchFamily="18" charset="0"/>
                          <a:ea typeface="Calibri" panose="020F0502020204030204" pitchFamily="34" charset="0"/>
                          <a:cs typeface="Times New Roman" panose="02020603050405020304" pitchFamily="18" charset="0"/>
                        </a:rPr>
                        <a:t>Hình dạng kì quặc, không có đầu</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just">
                        <a:lnSpc>
                          <a:spcPct val="115000"/>
                        </a:lnSpc>
                        <a:spcAft>
                          <a:spcPts val="0"/>
                        </a:spcAft>
                      </a:pPr>
                      <a:r>
                        <a:rPr lang="vi-VN" sz="2000">
                          <a:effectLst/>
                          <a:latin typeface="Times New Roman" panose="02020603050405020304" pitchFamily="18" charset="0"/>
                          <a:ea typeface="Calibri" panose="020F0502020204030204" pitchFamily="34" charset="0"/>
                          <a:cs typeface="Times New Roman" panose="02020603050405020304" pitchFamily="18" charset="0"/>
                        </a:rPr>
                        <a:t>Chưa cẩn trọng </a:t>
                      </a:r>
                    </a:p>
                  </a:txBody>
                  <a:tcPr marL="68580" marR="68580" marT="0" marB="0">
                    <a:solidFill>
                      <a:schemeClr val="accent6">
                        <a:lumMod val="40000"/>
                        <a:lumOff val="60000"/>
                      </a:schemeClr>
                    </a:solidFill>
                  </a:tcPr>
                </a:tc>
                <a:tc>
                  <a:txBody>
                    <a:bodyPr/>
                    <a:lstStyle/>
                    <a:p>
                      <a:pPr algn="just">
                        <a:lnSpc>
                          <a:spcPct val="115000"/>
                        </a:lnSpc>
                        <a:spcAft>
                          <a:spcPts val="0"/>
                        </a:spcAft>
                      </a:pPr>
                      <a:r>
                        <a:rPr lang="vi-VN" sz="2000" i="1">
                          <a:effectLst/>
                          <a:latin typeface="Times New Roman" panose="02020603050405020304" pitchFamily="18" charset="0"/>
                          <a:ea typeface="Calibri" panose="020F0502020204030204" pitchFamily="34" charset="0"/>
                          <a:cs typeface="Times New Roman" panose="02020603050405020304" pitchFamily="18" charset="0"/>
                        </a:rPr>
                        <a:t>Làm gió nhỏ, bão lớn</a:t>
                      </a:r>
                      <a:endParaRPr lang="vi-VN"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just">
                        <a:lnSpc>
                          <a:spcPct val="115000"/>
                        </a:lnSpc>
                        <a:spcAft>
                          <a:spcPts val="0"/>
                        </a:spcAft>
                      </a:pPr>
                      <a:r>
                        <a:rPr lang="vi-VN" sz="2000">
                          <a:effectLst/>
                          <a:latin typeface="Times New Roman" panose="02020603050405020304" pitchFamily="18" charset="0"/>
                          <a:ea typeface="Calibri" panose="020F0502020204030204" pitchFamily="34" charset="0"/>
                          <a:cs typeface="Times New Roman" panose="02020603050405020304" pitchFamily="18" charset="0"/>
                        </a:rPr>
                        <a:t>Thiếu cẩn cẩn trọng trong công việc.</a:t>
                      </a:r>
                    </a:p>
                  </a:txBody>
                  <a:tcPr marL="68580" marR="68580" marT="0" marB="0">
                    <a:solidFill>
                      <a:schemeClr val="accent6">
                        <a:lumMod val="40000"/>
                        <a:lumOff val="60000"/>
                      </a:schemeClr>
                    </a:solidFill>
                  </a:tcPr>
                </a:tc>
                <a:extLst>
                  <a:ext uri="{0D108BD9-81ED-4DB2-BD59-A6C34878D82A}">
                    <a16:rowId xmlns:a16="http://schemas.microsoft.com/office/drawing/2014/main" val="3805323215"/>
                  </a:ext>
                </a:extLst>
              </a:tr>
            </a:tbl>
          </a:graphicData>
        </a:graphic>
      </p:graphicFrame>
    </p:spTree>
    <p:extLst>
      <p:ext uri="{BB962C8B-B14F-4D97-AF65-F5344CB8AC3E}">
        <p14:creationId xmlns:p14="http://schemas.microsoft.com/office/powerpoint/2010/main" val="4070581706"/>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6A195D-BE7F-49A5-9BE3-A7DE4ED09B2A}"/>
              </a:ext>
            </a:extLst>
          </p:cNvPr>
          <p:cNvSpPr txBox="1"/>
          <p:nvPr/>
        </p:nvSpPr>
        <p:spPr>
          <a:xfrm>
            <a:off x="71120" y="81280"/>
            <a:ext cx="7467600" cy="461665"/>
          </a:xfrm>
          <a:prstGeom prst="rect">
            <a:avLst/>
          </a:prstGeom>
          <a:noFill/>
        </p:spPr>
        <p:txBody>
          <a:bodyPr wrap="square" rtlCol="0">
            <a:spAutoFit/>
          </a:bodyPr>
          <a:lstStyle/>
          <a:p>
            <a:r>
              <a:rPr lang="en-US" sz="2400" b="1">
                <a:solidFill>
                  <a:srgbClr val="00B050"/>
                </a:solidFill>
                <a:latin typeface="Times New Roman" panose="02020603050405020304" pitchFamily="18" charset="0"/>
                <a:cs typeface="Times New Roman" panose="02020603050405020304" pitchFamily="18" charset="0"/>
              </a:rPr>
              <a:t>2. SỰ GIỐNG VÀ KHÁC NHAU CỦA CÁC VỊ THẦN</a:t>
            </a:r>
            <a:endParaRPr lang="vi-VN" sz="2400" b="1">
              <a:solidFill>
                <a:srgbClr val="00B050"/>
              </a:solidFill>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C8158D9A-ABA8-4E7E-A18D-4CFE63160C95}"/>
              </a:ext>
            </a:extLst>
          </p:cNvPr>
          <p:cNvSpPr/>
          <p:nvPr/>
        </p:nvSpPr>
        <p:spPr>
          <a:xfrm>
            <a:off x="12700" y="763585"/>
            <a:ext cx="2519680" cy="219849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Rounded Corners 5">
            <a:extLst>
              <a:ext uri="{FF2B5EF4-FFF2-40B4-BE49-F238E27FC236}">
                <a16:creationId xmlns:a16="http://schemas.microsoft.com/office/drawing/2014/main" id="{DE6D0746-336B-42EB-BEA9-0B0CD2E31FF0}"/>
              </a:ext>
            </a:extLst>
          </p:cNvPr>
          <p:cNvSpPr/>
          <p:nvPr/>
        </p:nvSpPr>
        <p:spPr>
          <a:xfrm>
            <a:off x="3479800" y="1021672"/>
            <a:ext cx="8615680" cy="175675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30FE80C2-C2F8-49BF-A30C-73D385777BF2}"/>
              </a:ext>
            </a:extLst>
          </p:cNvPr>
          <p:cNvSpPr txBox="1"/>
          <p:nvPr/>
        </p:nvSpPr>
        <p:spPr>
          <a:xfrm>
            <a:off x="462280" y="1262668"/>
            <a:ext cx="1854200" cy="1200329"/>
          </a:xfrm>
          <a:prstGeom prst="rect">
            <a:avLst/>
          </a:prstGeom>
          <a:noFill/>
        </p:spPr>
        <p:txBody>
          <a:bodyPr wrap="square" rtlCol="0">
            <a:spAutoFit/>
          </a:bodyPr>
          <a:lstStyle/>
          <a:p>
            <a:r>
              <a:rPr lang="en-US" sz="3600" b="1">
                <a:latin typeface="Times New Roman" panose="02020603050405020304" pitchFamily="18" charset="0"/>
                <a:cs typeface="Times New Roman" panose="02020603050405020304" pitchFamily="18" charset="0"/>
              </a:rPr>
              <a:t>GIỐNG NHAU</a:t>
            </a:r>
            <a:endParaRPr lang="vi-VN" sz="3600" b="1">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7CFE0A2-8834-4F2B-A9CE-4CD6B64B87F2}"/>
              </a:ext>
            </a:extLst>
          </p:cNvPr>
          <p:cNvSpPr txBox="1"/>
          <p:nvPr/>
        </p:nvSpPr>
        <p:spPr>
          <a:xfrm>
            <a:off x="3586480" y="1111153"/>
            <a:ext cx="8473440" cy="1539139"/>
          </a:xfrm>
          <a:prstGeom prst="rect">
            <a:avLst/>
          </a:prstGeom>
          <a:noFill/>
        </p:spPr>
        <p:txBody>
          <a:bodyPr wrap="square" rtlCol="0">
            <a:spAutoFit/>
          </a:bodyPr>
          <a:lstStyle/>
          <a:p>
            <a:pPr lvl="0" algn="just">
              <a:lnSpc>
                <a:spcPct val="115000"/>
              </a:lnSpc>
            </a:pPr>
            <a:r>
              <a:rPr lang="vi-VN" sz="2800" b="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Họ đều là những vị thần mang theo sức mạnh phi thường, họ đều có công tạo lập thế giới, có hình hài kỳ dị đặc biệt</a:t>
            </a:r>
            <a:r>
              <a:rPr lang="vi-VN" sz="13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9" name="Straight Arrow Connector 8">
            <a:extLst>
              <a:ext uri="{FF2B5EF4-FFF2-40B4-BE49-F238E27FC236}">
                <a16:creationId xmlns:a16="http://schemas.microsoft.com/office/drawing/2014/main" id="{CF74C01C-A0CB-4D24-A198-06F7A062396E}"/>
              </a:ext>
            </a:extLst>
          </p:cNvPr>
          <p:cNvCxnSpPr>
            <a:cxnSpLocks/>
          </p:cNvCxnSpPr>
          <p:nvPr/>
        </p:nvCxnSpPr>
        <p:spPr>
          <a:xfrm flipV="1">
            <a:off x="2532380" y="1988450"/>
            <a:ext cx="883920" cy="439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080C0A80-B5D0-40EE-905A-B433D560C43E}"/>
              </a:ext>
            </a:extLst>
          </p:cNvPr>
          <p:cNvSpPr/>
          <p:nvPr/>
        </p:nvSpPr>
        <p:spPr>
          <a:xfrm>
            <a:off x="121920" y="3592703"/>
            <a:ext cx="2773680" cy="224603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id="{3FD8935D-55BD-44DB-ABCA-A0FB0F7983F9}"/>
              </a:ext>
            </a:extLst>
          </p:cNvPr>
          <p:cNvSpPr txBox="1"/>
          <p:nvPr/>
        </p:nvSpPr>
        <p:spPr>
          <a:xfrm>
            <a:off x="629920" y="4130901"/>
            <a:ext cx="1686560" cy="1077218"/>
          </a:xfrm>
          <a:prstGeom prst="rect">
            <a:avLst/>
          </a:prstGeom>
          <a:noFill/>
        </p:spPr>
        <p:txBody>
          <a:bodyPr wrap="square" rtlCol="0">
            <a:spAutoFit/>
          </a:bodyPr>
          <a:lstStyle/>
          <a:p>
            <a:pPr algn="ctr"/>
            <a:r>
              <a:rPr lang="vi-VN" sz="3200" b="1">
                <a:latin typeface="Times New Roman" panose="02020603050405020304" pitchFamily="18" charset="0"/>
                <a:cs typeface="Times New Roman" panose="02020603050405020304" pitchFamily="18" charset="0"/>
              </a:rPr>
              <a:t>KHÁC NHAU</a:t>
            </a:r>
          </a:p>
        </p:txBody>
      </p:sp>
      <p:sp>
        <p:nvSpPr>
          <p:cNvPr id="13" name="Rectangle: Rounded Corners 12">
            <a:extLst>
              <a:ext uri="{FF2B5EF4-FFF2-40B4-BE49-F238E27FC236}">
                <a16:creationId xmlns:a16="http://schemas.microsoft.com/office/drawing/2014/main" id="{5FE6AD68-E9D6-48CA-9F76-152A16E2FE08}"/>
              </a:ext>
            </a:extLst>
          </p:cNvPr>
          <p:cNvSpPr/>
          <p:nvPr/>
        </p:nvSpPr>
        <p:spPr>
          <a:xfrm>
            <a:off x="3667760" y="3083630"/>
            <a:ext cx="8351520" cy="169850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ectangle: Rounded Corners 13">
            <a:extLst>
              <a:ext uri="{FF2B5EF4-FFF2-40B4-BE49-F238E27FC236}">
                <a16:creationId xmlns:a16="http://schemas.microsoft.com/office/drawing/2014/main" id="{EE38B63A-C992-4FAD-AD5E-7AC8AD0F2CEB}"/>
              </a:ext>
            </a:extLst>
          </p:cNvPr>
          <p:cNvSpPr/>
          <p:nvPr/>
        </p:nvSpPr>
        <p:spPr>
          <a:xfrm>
            <a:off x="3586480" y="5070560"/>
            <a:ext cx="8432800" cy="151311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9" name="Straight Arrow Connector 18">
            <a:extLst>
              <a:ext uri="{FF2B5EF4-FFF2-40B4-BE49-F238E27FC236}">
                <a16:creationId xmlns:a16="http://schemas.microsoft.com/office/drawing/2014/main" id="{378D39D9-CCD2-4000-AD71-7DA340222052}"/>
              </a:ext>
            </a:extLst>
          </p:cNvPr>
          <p:cNvCxnSpPr>
            <a:cxnSpLocks/>
            <a:stCxn id="10" idx="6"/>
            <a:endCxn id="13" idx="1"/>
          </p:cNvCxnSpPr>
          <p:nvPr/>
        </p:nvCxnSpPr>
        <p:spPr>
          <a:xfrm flipV="1">
            <a:off x="2895600" y="3932884"/>
            <a:ext cx="772160" cy="7828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CD52EC3-5D83-43EE-8515-A7EA8CB1C88A}"/>
              </a:ext>
            </a:extLst>
          </p:cNvPr>
          <p:cNvSpPr txBox="1"/>
          <p:nvPr/>
        </p:nvSpPr>
        <p:spPr>
          <a:xfrm>
            <a:off x="4155440" y="3074919"/>
            <a:ext cx="7640320" cy="1569660"/>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VỀ HÌNH DÁNG:</a:t>
            </a:r>
          </a:p>
          <a:p>
            <a:r>
              <a:rPr lang="en-US" sz="2400" b="1">
                <a:latin typeface="Times New Roman" panose="02020603050405020304" pitchFamily="18" charset="0"/>
                <a:cs typeface="Times New Roman" panose="02020603050405020304" pitchFamily="18" charset="0"/>
              </a:rPr>
              <a:t>+ Thần Trụ Trời thân thể to lớn, vóc dáng kì vĩ</a:t>
            </a:r>
          </a:p>
          <a:p>
            <a:r>
              <a:rPr lang="en-US" sz="2400" b="1">
                <a:latin typeface="Times New Roman" panose="02020603050405020304" pitchFamily="18" charset="0"/>
                <a:cs typeface="Times New Roman" panose="02020603050405020304" pitchFamily="18" charset="0"/>
              </a:rPr>
              <a:t>+ Thần Gió hình dáng kì quặc, không có đầu.</a:t>
            </a:r>
          </a:p>
          <a:p>
            <a:r>
              <a:rPr lang="en-US" sz="2400" b="1">
                <a:latin typeface="Times New Roman" panose="02020603050405020304" pitchFamily="18" charset="0"/>
                <a:cs typeface="Times New Roman" panose="02020603050405020304" pitchFamily="18" charset="0"/>
              </a:rPr>
              <a:t>+ Thầng Sét mặt mũi nanh ác, tiếng quát tháo rất dữ dội</a:t>
            </a:r>
            <a:endParaRPr lang="vi-VN" sz="2400" b="1">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A0EE9BDD-5025-446C-A911-8DBC378237F9}"/>
              </a:ext>
            </a:extLst>
          </p:cNvPr>
          <p:cNvSpPr txBox="1"/>
          <p:nvPr/>
        </p:nvSpPr>
        <p:spPr>
          <a:xfrm>
            <a:off x="4033520" y="5208119"/>
            <a:ext cx="8056880" cy="830997"/>
          </a:xfrm>
          <a:prstGeom prst="rect">
            <a:avLst/>
          </a:prstGeom>
          <a:noFill/>
        </p:spPr>
        <p:txBody>
          <a:bodyPr wrap="square" rtlCol="0">
            <a:spAutoFit/>
          </a:bodyPr>
          <a:lstStyle/>
          <a:p>
            <a:r>
              <a:rPr lang="vi-VN" sz="2400" b="1">
                <a:solidFill>
                  <a:srgbClr val="FF0000"/>
                </a:solidFill>
                <a:latin typeface="Times New Roman" panose="02020603050405020304" pitchFamily="18" charset="0"/>
                <a:ea typeface="Times New Roman" panose="02020603050405020304" pitchFamily="18" charset="0"/>
              </a:rPr>
              <a:t>VỀ TÍNH KHÍ: </a:t>
            </a:r>
            <a:r>
              <a:rPr lang="vi-VN" sz="2400" b="1">
                <a:latin typeface="Times New Roman" panose="02020603050405020304" pitchFamily="18" charset="0"/>
                <a:ea typeface="Times New Roman" panose="02020603050405020304" pitchFamily="18" charset="0"/>
              </a:rPr>
              <a:t>Có vị thần chăm chỉ, </a:t>
            </a:r>
            <a:r>
              <a:rPr lang="en-US" sz="2400" b="1">
                <a:latin typeface="Times New Roman" panose="02020603050405020304" pitchFamily="18" charset="0"/>
                <a:ea typeface="Times New Roman" panose="02020603050405020304" pitchFamily="18" charset="0"/>
              </a:rPr>
              <a:t>có vị thần </a:t>
            </a:r>
            <a:r>
              <a:rPr lang="en-US" sz="2400" b="1" i="1">
                <a:latin typeface="Times New Roman" panose="02020603050405020304" pitchFamily="18" charset="0"/>
                <a:ea typeface="Times New Roman" panose="02020603050405020304" pitchFamily="18" charset="0"/>
              </a:rPr>
              <a:t>tính nóng nảy</a:t>
            </a:r>
            <a:r>
              <a:rPr lang="en-US" sz="2400" b="1">
                <a:latin typeface="Times New Roman" panose="02020603050405020304" pitchFamily="18" charset="0"/>
                <a:ea typeface="Times New Roman" panose="02020603050405020304" pitchFamily="18" charset="0"/>
              </a:rPr>
              <a:t>,</a:t>
            </a:r>
            <a:r>
              <a:rPr lang="vi-VN" sz="2400" b="1">
                <a:latin typeface="Times New Roman" panose="02020603050405020304" pitchFamily="18" charset="0"/>
                <a:ea typeface="Times New Roman" panose="02020603050405020304" pitchFamily="18" charset="0"/>
              </a:rPr>
              <a:t> làm ăn đểnh đoảng, có vị thần tính hay nhầm lẫn</a:t>
            </a:r>
            <a:r>
              <a:rPr lang="en-US" sz="2400" b="1">
                <a:latin typeface="Times New Roman" panose="02020603050405020304" pitchFamily="18" charset="0"/>
                <a:ea typeface="Times New Roman" panose="02020603050405020304" pitchFamily="18" charset="0"/>
              </a:rPr>
              <a:t>… </a:t>
            </a:r>
            <a:endParaRPr lang="vi-VN" sz="2400" b="1"/>
          </a:p>
        </p:txBody>
      </p:sp>
      <p:cxnSp>
        <p:nvCxnSpPr>
          <p:cNvPr id="36" name="Straight Arrow Connector 35">
            <a:extLst>
              <a:ext uri="{FF2B5EF4-FFF2-40B4-BE49-F238E27FC236}">
                <a16:creationId xmlns:a16="http://schemas.microsoft.com/office/drawing/2014/main" id="{C5523F25-6EE7-4D3D-8B4E-3E147FD28E64}"/>
              </a:ext>
            </a:extLst>
          </p:cNvPr>
          <p:cNvCxnSpPr>
            <a:cxnSpLocks/>
            <a:stCxn id="10" idx="6"/>
            <a:endCxn id="14" idx="1"/>
          </p:cNvCxnSpPr>
          <p:nvPr/>
        </p:nvCxnSpPr>
        <p:spPr>
          <a:xfrm>
            <a:off x="2895600" y="4715722"/>
            <a:ext cx="690880" cy="11113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8902500"/>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FFDBFA-3295-4699-B451-B17B2584A5FA}"/>
              </a:ext>
            </a:extLst>
          </p:cNvPr>
          <p:cNvSpPr txBox="1"/>
          <p:nvPr/>
        </p:nvSpPr>
        <p:spPr>
          <a:xfrm>
            <a:off x="162560" y="182880"/>
            <a:ext cx="10109200" cy="523220"/>
          </a:xfrm>
          <a:prstGeom prst="rect">
            <a:avLst/>
          </a:prstGeom>
          <a:noFill/>
        </p:spPr>
        <p:txBody>
          <a:bodyPr wrap="square" rtlCol="0">
            <a:spAutoFit/>
          </a:bodyPr>
          <a:lstStyle/>
          <a:p>
            <a:r>
              <a:rPr lang="vi-VN" sz="2800" b="1">
                <a:solidFill>
                  <a:schemeClr val="accent6"/>
                </a:solidFill>
                <a:latin typeface="Times New Roman" panose="02020603050405020304" pitchFamily="18" charset="0"/>
                <a:cs typeface="Times New Roman" panose="02020603050405020304" pitchFamily="18" charset="0"/>
              </a:rPr>
              <a:t>3. Ý NGHĨA CỦA  CÁC  VỊ THẦN</a:t>
            </a:r>
          </a:p>
        </p:txBody>
      </p:sp>
      <p:sp>
        <p:nvSpPr>
          <p:cNvPr id="5" name="TextBox 4">
            <a:extLst>
              <a:ext uri="{FF2B5EF4-FFF2-40B4-BE49-F238E27FC236}">
                <a16:creationId xmlns:a16="http://schemas.microsoft.com/office/drawing/2014/main" id="{F65AFB14-D0CE-4389-B898-C5F28A446FEB}"/>
              </a:ext>
            </a:extLst>
          </p:cNvPr>
          <p:cNvSpPr txBox="1"/>
          <p:nvPr/>
        </p:nvSpPr>
        <p:spPr>
          <a:xfrm>
            <a:off x="106680" y="726321"/>
            <a:ext cx="11978640" cy="584775"/>
          </a:xfrm>
          <a:prstGeom prst="rect">
            <a:avLst/>
          </a:prstGeom>
          <a:noFill/>
        </p:spPr>
        <p:txBody>
          <a:bodyPr wrap="square" rtlCol="0">
            <a:spAutoFit/>
          </a:bodyPr>
          <a:lstStyle/>
          <a:p>
            <a:r>
              <a:rPr lang="vi-VN" sz="3200">
                <a:latin typeface="Times New Roman" panose="02020603050405020304" pitchFamily="18" charset="0"/>
                <a:cs typeface="Times New Roman" panose="02020603050405020304" pitchFamily="18" charset="0"/>
              </a:rPr>
              <a:t>- Thể hiện khát vọng nhận thức, lí giải và chinh phục, sáng tạo thế giới.</a:t>
            </a:r>
          </a:p>
        </p:txBody>
      </p:sp>
      <p:sp>
        <p:nvSpPr>
          <p:cNvPr id="6" name="TextBox 5">
            <a:extLst>
              <a:ext uri="{FF2B5EF4-FFF2-40B4-BE49-F238E27FC236}">
                <a16:creationId xmlns:a16="http://schemas.microsoft.com/office/drawing/2014/main" id="{064FDCDA-57E5-4DE1-9ADD-87612C9652E4}"/>
              </a:ext>
            </a:extLst>
          </p:cNvPr>
          <p:cNvSpPr txBox="1"/>
          <p:nvPr/>
        </p:nvSpPr>
        <p:spPr>
          <a:xfrm>
            <a:off x="106680" y="1606114"/>
            <a:ext cx="11897360" cy="1189108"/>
          </a:xfrm>
          <a:prstGeom prst="rect">
            <a:avLst/>
          </a:prstGeom>
          <a:noFill/>
        </p:spPr>
        <p:txBody>
          <a:bodyPr wrap="square" rtlCol="0">
            <a:spAutoFit/>
          </a:bodyPr>
          <a:lstStyle/>
          <a:p>
            <a:pPr algn="just">
              <a:lnSpc>
                <a:spcPct val="115000"/>
              </a:lnSpc>
              <a:spcAft>
                <a:spcPts val="0"/>
              </a:spcAft>
            </a:pPr>
            <a:r>
              <a:rPr lang="vi-VN" sz="3200">
                <a:latin typeface="Times New Roman" panose="02020603050405020304" pitchFamily="18" charset="0"/>
                <a:ea typeface="Times New Roman" panose="02020603050405020304" pitchFamily="18" charset="0"/>
                <a:cs typeface="Times New Roman" panose="02020603050405020304" pitchFamily="18" charset="0"/>
              </a:rPr>
              <a:t>- Cuộc đời các vị thần trở thành những bài học kinh nghiệm quý báu giúp cho dân gian có cuộc sống thanh bình yên ấm hơn.</a:t>
            </a:r>
            <a:endParaRPr lang="vi-VN" sz="3200">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DE5F88B-519F-4EE5-A787-F9112C800273}"/>
              </a:ext>
            </a:extLst>
          </p:cNvPr>
          <p:cNvSpPr txBox="1"/>
          <p:nvPr/>
        </p:nvSpPr>
        <p:spPr>
          <a:xfrm>
            <a:off x="175260" y="3028439"/>
            <a:ext cx="11841480" cy="1077218"/>
          </a:xfrm>
          <a:prstGeom prst="rect">
            <a:avLst/>
          </a:prstGeom>
          <a:noFill/>
        </p:spPr>
        <p:txBody>
          <a:bodyPr wrap="square" rtlCol="0">
            <a:spAutoFit/>
          </a:bodyPr>
          <a:lstStyle/>
          <a:p>
            <a:pPr algn="just">
              <a:spcAft>
                <a:spcPts val="0"/>
              </a:spcAft>
            </a:pPr>
            <a:r>
              <a:rPr lang="vi-VN" sz="3200">
                <a:latin typeface="Times New Roman" panose="02020603050405020304" pitchFamily="18" charset="0"/>
                <a:ea typeface="Calibri" panose="020F0502020204030204" pitchFamily="34" charset="0"/>
              </a:rPr>
              <a:t>- Thể hiện là cách hình dung, lí giải về sự hình thành thế giới tự nhiên, nguồn gốc vũ trụ và muôn loài của con người thời nguyên thủy.</a:t>
            </a:r>
            <a:endParaRPr lang="vi-VN" sz="3200"/>
          </a:p>
        </p:txBody>
      </p:sp>
      <p:sp>
        <p:nvSpPr>
          <p:cNvPr id="8" name="TextBox 7">
            <a:extLst>
              <a:ext uri="{FF2B5EF4-FFF2-40B4-BE49-F238E27FC236}">
                <a16:creationId xmlns:a16="http://schemas.microsoft.com/office/drawing/2014/main" id="{81B27F5C-243E-49B0-8CBE-0EF53301BFA3}"/>
              </a:ext>
            </a:extLst>
          </p:cNvPr>
          <p:cNvSpPr txBox="1"/>
          <p:nvPr/>
        </p:nvSpPr>
        <p:spPr>
          <a:xfrm>
            <a:off x="162560" y="4471755"/>
            <a:ext cx="11623040" cy="1077218"/>
          </a:xfrm>
          <a:prstGeom prst="rect">
            <a:avLst/>
          </a:prstGeom>
          <a:noFill/>
        </p:spPr>
        <p:txBody>
          <a:bodyPr wrap="square" rtlCol="0">
            <a:spAutoFit/>
          </a:bodyPr>
          <a:lstStyle/>
          <a:p>
            <a:pPr algn="just">
              <a:spcAft>
                <a:spcPts val="0"/>
              </a:spcAft>
              <a:tabLst>
                <a:tab pos="1386840" algn="l"/>
              </a:tabLst>
            </a:pPr>
            <a:r>
              <a:rPr lang="vi-VN">
                <a:latin typeface="Times New Roman" panose="02020603050405020304" pitchFamily="18" charset="0"/>
                <a:ea typeface="MS Mincho" panose="02020609040205080304" pitchFamily="49" charset="-128"/>
              </a:rPr>
              <a:t>- </a:t>
            </a:r>
            <a:r>
              <a:rPr lang="vi-VN" sz="3200">
                <a:latin typeface="Times New Roman" panose="02020603050405020304" pitchFamily="18" charset="0"/>
                <a:ea typeface="MS Mincho" panose="02020609040205080304" pitchFamily="49" charset="-128"/>
              </a:rPr>
              <a:t>Phản ánh vẻ đẹp riêng của cuộc sống lao động, tín ngưỡng và văn hóa của từng cộng đồng.</a:t>
            </a:r>
            <a:endParaRPr lang="vi-VN" sz="3200"/>
          </a:p>
        </p:txBody>
      </p:sp>
    </p:spTree>
    <p:extLst>
      <p:ext uri="{BB962C8B-B14F-4D97-AF65-F5344CB8AC3E}">
        <p14:creationId xmlns:p14="http://schemas.microsoft.com/office/powerpoint/2010/main" val="4235175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7EE239-DD3E-4158-99BF-D1E593E1C35F}"/>
              </a:ext>
            </a:extLst>
          </p:cNvPr>
          <p:cNvSpPr txBox="1"/>
          <p:nvPr/>
        </p:nvSpPr>
        <p:spPr>
          <a:xfrm>
            <a:off x="162560" y="140454"/>
            <a:ext cx="9601200" cy="523220"/>
          </a:xfrm>
          <a:prstGeom prst="rect">
            <a:avLst/>
          </a:prstGeom>
          <a:noFill/>
        </p:spPr>
        <p:txBody>
          <a:bodyPr wrap="square" rtlCol="0">
            <a:spAutoFit/>
          </a:bodyPr>
          <a:lstStyle/>
          <a:p>
            <a:r>
              <a:rPr lang="vi-VN" sz="2800">
                <a:solidFill>
                  <a:schemeClr val="accent6"/>
                </a:solidFill>
                <a:latin typeface="Times New Roman" panose="02020603050405020304" pitchFamily="18" charset="0"/>
                <a:cs typeface="Times New Roman" panose="02020603050405020304" pitchFamily="18" charset="0"/>
              </a:rPr>
              <a:t>4. NGHỆ THUẬT XÂY DỰNG NHÂN VẬT</a:t>
            </a:r>
          </a:p>
        </p:txBody>
      </p:sp>
      <p:sp>
        <p:nvSpPr>
          <p:cNvPr id="4" name="TextBox 3">
            <a:extLst>
              <a:ext uri="{FF2B5EF4-FFF2-40B4-BE49-F238E27FC236}">
                <a16:creationId xmlns:a16="http://schemas.microsoft.com/office/drawing/2014/main" id="{58E412EF-9424-4EAE-883B-3D48DE7D2CDB}"/>
              </a:ext>
            </a:extLst>
          </p:cNvPr>
          <p:cNvSpPr txBox="1"/>
          <p:nvPr/>
        </p:nvSpPr>
        <p:spPr>
          <a:xfrm>
            <a:off x="457200" y="914400"/>
            <a:ext cx="9123680" cy="523220"/>
          </a:xfrm>
          <a:prstGeom prst="rect">
            <a:avLst/>
          </a:prstGeom>
          <a:noFill/>
        </p:spPr>
        <p:txBody>
          <a:bodyPr wrap="square" rtlCol="0">
            <a:spAutoFit/>
          </a:bodyPr>
          <a:lstStyle/>
          <a:p>
            <a:r>
              <a:rPr lang="vi-VN" sz="2800">
                <a:latin typeface="Times New Roman" panose="02020603050405020304" pitchFamily="18" charset="0"/>
                <a:cs typeface="Times New Roman" panose="02020603050405020304" pitchFamily="18" charset="0"/>
              </a:rPr>
              <a:t>- Sử dụng nhiều yếu tố hoang đường, kì ảo</a:t>
            </a:r>
          </a:p>
        </p:txBody>
      </p:sp>
      <p:sp>
        <p:nvSpPr>
          <p:cNvPr id="5" name="TextBox 4">
            <a:extLst>
              <a:ext uri="{FF2B5EF4-FFF2-40B4-BE49-F238E27FC236}">
                <a16:creationId xmlns:a16="http://schemas.microsoft.com/office/drawing/2014/main" id="{3709F663-9B9E-4317-ACBD-A9A78B715B17}"/>
              </a:ext>
            </a:extLst>
          </p:cNvPr>
          <p:cNvSpPr txBox="1"/>
          <p:nvPr/>
        </p:nvSpPr>
        <p:spPr>
          <a:xfrm>
            <a:off x="457200" y="1676400"/>
            <a:ext cx="7569200" cy="523220"/>
          </a:xfrm>
          <a:prstGeom prst="rect">
            <a:avLst/>
          </a:prstGeom>
          <a:noFill/>
        </p:spPr>
        <p:txBody>
          <a:bodyPr wrap="square" rtlCol="0">
            <a:spAutoFit/>
          </a:bodyPr>
          <a:lstStyle/>
          <a:p>
            <a:r>
              <a:rPr lang="vi-VN"/>
              <a:t>- </a:t>
            </a:r>
            <a:r>
              <a:rPr lang="vi-VN" sz="2800">
                <a:latin typeface="Times New Roman" panose="02020603050405020304" pitchFamily="18" charset="0"/>
                <a:cs typeface="Times New Roman" panose="02020603050405020304" pitchFamily="18" charset="0"/>
              </a:rPr>
              <a:t>Xây dựng nhân vật chức năng</a:t>
            </a:r>
          </a:p>
        </p:txBody>
      </p:sp>
      <p:sp>
        <p:nvSpPr>
          <p:cNvPr id="6" name="TextBox 5">
            <a:extLst>
              <a:ext uri="{FF2B5EF4-FFF2-40B4-BE49-F238E27FC236}">
                <a16:creationId xmlns:a16="http://schemas.microsoft.com/office/drawing/2014/main" id="{6F6BF527-F1FD-494B-96A2-59A3CAB9D0BB}"/>
              </a:ext>
            </a:extLst>
          </p:cNvPr>
          <p:cNvSpPr txBox="1"/>
          <p:nvPr/>
        </p:nvSpPr>
        <p:spPr>
          <a:xfrm>
            <a:off x="457200" y="2385381"/>
            <a:ext cx="11480800" cy="1043619"/>
          </a:xfrm>
          <a:prstGeom prst="rect">
            <a:avLst/>
          </a:prstGeom>
          <a:noFill/>
        </p:spPr>
        <p:txBody>
          <a:bodyPr wrap="square" rtlCol="0">
            <a:spAutoFit/>
          </a:bodyPr>
          <a:lstStyle/>
          <a:p>
            <a:pPr algn="just">
              <a:lnSpc>
                <a:spcPct val="115000"/>
              </a:lnSpc>
              <a:spcAft>
                <a:spcPts val="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 Thời gian phiếm chỉ, mang tính ước lệ và không gian vũ trụ với nhiều cõi khác nhau.</a:t>
            </a:r>
            <a:endParaRPr lang="vi-VN"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A2ECF8A-448A-4B18-9955-DA35DA34D7EF}"/>
              </a:ext>
            </a:extLst>
          </p:cNvPr>
          <p:cNvSpPr txBox="1"/>
          <p:nvPr/>
        </p:nvSpPr>
        <p:spPr>
          <a:xfrm>
            <a:off x="457200" y="3769162"/>
            <a:ext cx="11003280" cy="556434"/>
          </a:xfrm>
          <a:prstGeom prst="rect">
            <a:avLst/>
          </a:prstGeom>
          <a:noFill/>
        </p:spPr>
        <p:txBody>
          <a:bodyPr wrap="square" rtlCol="0">
            <a:spAutoFit/>
          </a:bodyPr>
          <a:lstStyle/>
          <a:p>
            <a:pPr algn="just">
              <a:lnSpc>
                <a:spcPct val="115000"/>
              </a:lnSpc>
              <a:spcAft>
                <a:spcPts val="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 Ngôn ngữ tự sự thể hiện lối tư duy hồn nhiên, chất phác. </a:t>
            </a:r>
            <a:endParaRPr lang="vi-VN" sz="2800">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7E1FE65-AAB8-4179-B8AE-AE7D23713AD2}"/>
              </a:ext>
            </a:extLst>
          </p:cNvPr>
          <p:cNvSpPr txBox="1"/>
          <p:nvPr/>
        </p:nvSpPr>
        <p:spPr>
          <a:xfrm>
            <a:off x="457200" y="4706398"/>
            <a:ext cx="11734800" cy="954107"/>
          </a:xfrm>
          <a:prstGeom prst="rect">
            <a:avLst/>
          </a:prstGeom>
          <a:noFill/>
        </p:spPr>
        <p:txBody>
          <a:bodyPr wrap="square" rtlCol="0">
            <a:spAutoFit/>
          </a:bodyPr>
          <a:lstStyle/>
          <a:p>
            <a:r>
              <a:rPr lang="vi-VN" sz="2800">
                <a:latin typeface="Times New Roman" panose="02020603050405020304" pitchFamily="18" charset="0"/>
                <a:ea typeface="Times New Roman" panose="02020603050405020304" pitchFamily="18" charset="0"/>
              </a:rPr>
              <a:t>- Cốt truyện đơn giản nhưng hấp dẫn, sinh động, có những chi tiết bất ngờ thú vị thể hiện trí tưởng tượng bay bổng, lãng mạn, sức sáng tạo kì diệu của dân gian,</a:t>
            </a:r>
            <a:endParaRPr lang="vi-VN" sz="2800"/>
          </a:p>
        </p:txBody>
      </p:sp>
    </p:spTree>
    <p:extLst>
      <p:ext uri="{BB962C8B-B14F-4D97-AF65-F5344CB8AC3E}">
        <p14:creationId xmlns:p14="http://schemas.microsoft.com/office/powerpoint/2010/main" val="417584343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13739D-5132-4B00-B851-F4C40E4723F3}"/>
              </a:ext>
            </a:extLst>
          </p:cNvPr>
          <p:cNvSpPr txBox="1"/>
          <p:nvPr/>
        </p:nvSpPr>
        <p:spPr>
          <a:xfrm>
            <a:off x="2550160" y="72479"/>
            <a:ext cx="6736080" cy="769441"/>
          </a:xfrm>
          <a:prstGeom prst="rect">
            <a:avLst/>
          </a:prstGeom>
          <a:noFill/>
        </p:spPr>
        <p:txBody>
          <a:bodyPr wrap="square" rtlCol="0">
            <a:spAutoFit/>
          </a:bodyPr>
          <a:lstStyle/>
          <a:p>
            <a:pPr algn="ctr"/>
            <a:r>
              <a:rPr lang="vi-VN" sz="4400" b="1">
                <a:solidFill>
                  <a:schemeClr val="accent6"/>
                </a:solidFill>
                <a:latin typeface="Times New Roman" panose="02020603050405020304" pitchFamily="18" charset="0"/>
                <a:cs typeface="Times New Roman" panose="02020603050405020304" pitchFamily="18" charset="0"/>
              </a:rPr>
              <a:t>TỔNG KẾT</a:t>
            </a:r>
          </a:p>
        </p:txBody>
      </p:sp>
      <p:sp>
        <p:nvSpPr>
          <p:cNvPr id="4" name="Oval 3">
            <a:extLst>
              <a:ext uri="{FF2B5EF4-FFF2-40B4-BE49-F238E27FC236}">
                <a16:creationId xmlns:a16="http://schemas.microsoft.com/office/drawing/2014/main" id="{ADE6E6D3-F929-48EC-98A7-097032990CDE}"/>
              </a:ext>
            </a:extLst>
          </p:cNvPr>
          <p:cNvSpPr/>
          <p:nvPr/>
        </p:nvSpPr>
        <p:spPr>
          <a:xfrm>
            <a:off x="1658621" y="841920"/>
            <a:ext cx="2494278" cy="2005599"/>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Oval 4">
            <a:extLst>
              <a:ext uri="{FF2B5EF4-FFF2-40B4-BE49-F238E27FC236}">
                <a16:creationId xmlns:a16="http://schemas.microsoft.com/office/drawing/2014/main" id="{81C89BEC-F6DC-4B5F-8091-8099C36E240C}"/>
              </a:ext>
            </a:extLst>
          </p:cNvPr>
          <p:cNvSpPr/>
          <p:nvPr/>
        </p:nvSpPr>
        <p:spPr>
          <a:xfrm>
            <a:off x="8394701" y="897787"/>
            <a:ext cx="2494278" cy="2005599"/>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Rounded Corners 8">
            <a:extLst>
              <a:ext uri="{FF2B5EF4-FFF2-40B4-BE49-F238E27FC236}">
                <a16:creationId xmlns:a16="http://schemas.microsoft.com/office/drawing/2014/main" id="{215151C0-2C59-412D-B3D4-4701B0961C03}"/>
              </a:ext>
            </a:extLst>
          </p:cNvPr>
          <p:cNvSpPr/>
          <p:nvPr/>
        </p:nvSpPr>
        <p:spPr>
          <a:xfrm>
            <a:off x="152400" y="3508921"/>
            <a:ext cx="6156960" cy="32766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id="{0CCB1D4F-017C-4017-BA64-F98670901CE0}"/>
              </a:ext>
            </a:extLst>
          </p:cNvPr>
          <p:cNvSpPr txBox="1"/>
          <p:nvPr/>
        </p:nvSpPr>
        <p:spPr>
          <a:xfrm>
            <a:off x="563880" y="3532473"/>
            <a:ext cx="5532120" cy="3031407"/>
          </a:xfrm>
          <a:prstGeom prst="rect">
            <a:avLst/>
          </a:prstGeom>
          <a:noFill/>
        </p:spPr>
        <p:txBody>
          <a:bodyPr wrap="square" rtlCol="0">
            <a:spAutoFit/>
          </a:bodyPr>
          <a:lstStyle/>
          <a:p>
            <a:pPr algn="just">
              <a:lnSpc>
                <a:spcPct val="115000"/>
              </a:lnSpc>
              <a:spcAft>
                <a:spcPts val="0"/>
              </a:spcAft>
            </a:pPr>
            <a:r>
              <a:rPr lang="vi-VN">
                <a:latin typeface="Times New Roman" panose="02020603050405020304" pitchFamily="18" charset="0"/>
                <a:ea typeface="Calibri" panose="020F0502020204030204" pitchFamily="34" charset="0"/>
                <a:cs typeface="Times New Roman" panose="02020603050405020304" pitchFamily="18" charset="0"/>
              </a:rPr>
              <a:t>- </a:t>
            </a:r>
            <a:r>
              <a:rPr lang="vi-VN" sz="2400">
                <a:latin typeface="Times New Roman" panose="02020603050405020304" pitchFamily="18" charset="0"/>
                <a:ea typeface="Calibri" panose="020F0502020204030204" pitchFamily="34" charset="0"/>
                <a:cs typeface="Times New Roman" panose="02020603050405020304" pitchFamily="18" charset="0"/>
              </a:rPr>
              <a:t>Chi tiết t</a:t>
            </a:r>
            <a:r>
              <a:rPr lang="nl-NL" sz="2400">
                <a:latin typeface="Times New Roman" panose="02020603050405020304" pitchFamily="18" charset="0"/>
                <a:ea typeface="Calibri" panose="020F0502020204030204" pitchFamily="34" charset="0"/>
                <a:cs typeface="Times New Roman" panose="02020603050405020304" pitchFamily="18" charset="0"/>
              </a:rPr>
              <a:t>ưở</a:t>
            </a:r>
            <a:r>
              <a:rPr lang="vi-VN" sz="2400">
                <a:latin typeface="Times New Roman" panose="02020603050405020304" pitchFamily="18" charset="0"/>
                <a:ea typeface="Calibri" panose="020F0502020204030204" pitchFamily="34" charset="0"/>
                <a:cs typeface="Times New Roman" panose="02020603050405020304" pitchFamily="18" charset="0"/>
              </a:rPr>
              <a:t>ng tượng kì ảo.</a:t>
            </a:r>
          </a:p>
          <a:p>
            <a:pPr algn="just">
              <a:lnSpc>
                <a:spcPct val="115000"/>
              </a:lnSpc>
              <a:spcAft>
                <a:spcPts val="0"/>
              </a:spcAft>
            </a:pPr>
            <a:r>
              <a:rPr lang="vi-VN" sz="2400">
                <a:latin typeface="Times New Roman" panose="02020603050405020304" pitchFamily="18" charset="0"/>
                <a:ea typeface="Times New Roman" panose="02020603050405020304" pitchFamily="18" charset="0"/>
                <a:cs typeface="Times New Roman" panose="02020603050405020304" pitchFamily="18" charset="0"/>
              </a:rPr>
              <a:t>- Xây dựng nhân vật chức năng.</a:t>
            </a:r>
            <a:endParaRPr lang="vi-VN"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2400">
                <a:latin typeface="Times New Roman" panose="02020603050405020304" pitchFamily="18" charset="0"/>
                <a:ea typeface="Times New Roman" panose="02020603050405020304" pitchFamily="18" charset="0"/>
                <a:cs typeface="Times New Roman" panose="02020603050405020304" pitchFamily="18" charset="0"/>
              </a:rPr>
              <a:t>- Thời gian phiếm chỉ, mang tính ước lệ và không gian vũ trụ với nhiều cõi khác nhau.</a:t>
            </a:r>
            <a:endParaRPr lang="vi-VN"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vi-VN" sz="2400">
                <a:latin typeface="Times New Roman" panose="02020603050405020304" pitchFamily="18" charset="0"/>
                <a:ea typeface="Times New Roman" panose="02020603050405020304" pitchFamily="18" charset="0"/>
                <a:cs typeface="Times New Roman" panose="02020603050405020304" pitchFamily="18" charset="0"/>
              </a:rPr>
              <a:t>- Ngôn ngữ tự sự hồn nhiên. </a:t>
            </a:r>
            <a:endParaRPr lang="vi-VN"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tabLst>
                <a:tab pos="1386840" algn="l"/>
              </a:tabLst>
            </a:pPr>
            <a:r>
              <a:rPr lang="vi-VN" sz="2400">
                <a:latin typeface="Times New Roman" panose="02020603050405020304" pitchFamily="18" charset="0"/>
                <a:ea typeface="Times New Roman" panose="02020603050405020304" pitchFamily="18" charset="0"/>
                <a:cs typeface="Times New Roman" panose="02020603050405020304" pitchFamily="18" charset="0"/>
              </a:rPr>
              <a:t>- Cốt truyện đơn giản nhưng hấp dẫn, sinh động, có những chi tiết bất ngờ thú vị</a:t>
            </a:r>
            <a:r>
              <a:rPr lang="vi-VN" sz="2400">
                <a:latin typeface="Times New Roman" panose="02020603050405020304" pitchFamily="18" charset="0"/>
                <a:ea typeface="MS Mincho" panose="02020609040205080304" pitchFamily="49" charset="-128"/>
                <a:cs typeface="Times New Roman" panose="02020603050405020304" pitchFamily="18" charset="0"/>
              </a:rPr>
              <a:t>.</a:t>
            </a:r>
            <a:endParaRPr lang="vi-VN"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Arrow: Down 10">
            <a:extLst>
              <a:ext uri="{FF2B5EF4-FFF2-40B4-BE49-F238E27FC236}">
                <a16:creationId xmlns:a16="http://schemas.microsoft.com/office/drawing/2014/main" id="{222E4271-AC03-4B99-8557-4A129BF3F7C5}"/>
              </a:ext>
            </a:extLst>
          </p:cNvPr>
          <p:cNvSpPr/>
          <p:nvPr/>
        </p:nvSpPr>
        <p:spPr>
          <a:xfrm>
            <a:off x="2689858" y="2903386"/>
            <a:ext cx="368301" cy="605535"/>
          </a:xfrm>
          <a:prstGeom prst="down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ectangle: Rounded Corners 11">
            <a:extLst>
              <a:ext uri="{FF2B5EF4-FFF2-40B4-BE49-F238E27FC236}">
                <a16:creationId xmlns:a16="http://schemas.microsoft.com/office/drawing/2014/main" id="{1A0EBFC3-0721-40D5-8998-4D12A7CD1439}"/>
              </a:ext>
            </a:extLst>
          </p:cNvPr>
          <p:cNvSpPr/>
          <p:nvPr/>
        </p:nvSpPr>
        <p:spPr>
          <a:xfrm>
            <a:off x="6720840" y="3532473"/>
            <a:ext cx="5389880" cy="314264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12">
            <a:extLst>
              <a:ext uri="{FF2B5EF4-FFF2-40B4-BE49-F238E27FC236}">
                <a16:creationId xmlns:a16="http://schemas.microsoft.com/office/drawing/2014/main" id="{0D90C460-FAA6-466F-BE6F-9ABF136C4437}"/>
              </a:ext>
            </a:extLst>
          </p:cNvPr>
          <p:cNvSpPr txBox="1"/>
          <p:nvPr/>
        </p:nvSpPr>
        <p:spPr>
          <a:xfrm>
            <a:off x="6990080" y="3482143"/>
            <a:ext cx="5120640" cy="3109377"/>
          </a:xfrm>
          <a:prstGeom prst="rect">
            <a:avLst/>
          </a:prstGeom>
          <a:noFill/>
        </p:spPr>
        <p:txBody>
          <a:bodyPr wrap="square" rtlCol="0">
            <a:spAutoFit/>
          </a:bodyPr>
          <a:lstStyle/>
          <a:p>
            <a:pPr algn="just">
              <a:lnSpc>
                <a:spcPct val="115000"/>
              </a:lnSpc>
              <a:spcAft>
                <a:spcPts val="0"/>
              </a:spcAft>
            </a:pPr>
            <a:r>
              <a:rPr lang="vi-VN" sz="2800">
                <a:latin typeface="Times New Roman" panose="02020603050405020304" pitchFamily="18" charset="0"/>
                <a:ea typeface="Times New Roman" panose="02020603050405020304" pitchFamily="18" charset="0"/>
                <a:cs typeface="Times New Roman" panose="02020603050405020304" pitchFamily="18" charset="0"/>
              </a:rPr>
              <a:t>- </a:t>
            </a:r>
            <a:r>
              <a:rPr lang="vi-VN" sz="2400">
                <a:latin typeface="Times New Roman" panose="02020603050405020304" pitchFamily="18" charset="0"/>
                <a:ea typeface="Times New Roman" panose="02020603050405020304" pitchFamily="18" charset="0"/>
                <a:cs typeface="Times New Roman" panose="02020603050405020304" pitchFamily="18" charset="0"/>
              </a:rPr>
              <a:t>Qua các </a:t>
            </a:r>
            <a:r>
              <a:rPr lang="nl-NL" sz="2400">
                <a:latin typeface="Times New Roman" panose="02020603050405020304" pitchFamily="18" charset="0"/>
                <a:ea typeface="Times New Roman" panose="02020603050405020304" pitchFamily="18" charset="0"/>
                <a:cs typeface="Times New Roman" panose="02020603050405020304" pitchFamily="18" charset="0"/>
              </a:rPr>
              <a:t>vị thần, người nguyên thủy thể hiện cách hình dung, </a:t>
            </a:r>
            <a:r>
              <a:rPr lang="vi-VN" sz="2400">
                <a:latin typeface="Times New Roman" panose="02020603050405020304" pitchFamily="18" charset="0"/>
                <a:ea typeface="Times New Roman" panose="02020603050405020304" pitchFamily="18" charset="0"/>
                <a:cs typeface="Times New Roman" panose="02020603050405020304" pitchFamily="18" charset="0"/>
              </a:rPr>
              <a:t>lí giải về sự hình thành thế giới tự nhiên, nguồn gốc con người và vạn vật,</a:t>
            </a:r>
            <a:r>
              <a:rPr lang="vi-VN" sz="2400" b="1">
                <a:latin typeface="Times New Roman" panose="02020603050405020304" pitchFamily="18" charset="0"/>
                <a:ea typeface="MS Mincho" panose="02020609040205080304" pitchFamily="49" charset="-128"/>
                <a:cs typeface="Times New Roman" panose="02020603050405020304" pitchFamily="18" charset="0"/>
              </a:rPr>
              <a:t> </a:t>
            </a:r>
            <a:r>
              <a:rPr lang="vi-VN" sz="2400">
                <a:latin typeface="Times New Roman" panose="02020603050405020304" pitchFamily="18" charset="0"/>
                <a:ea typeface="MS Mincho" panose="02020609040205080304" pitchFamily="49" charset="-128"/>
                <a:cs typeface="Times New Roman" panose="02020603050405020304" pitchFamily="18" charset="0"/>
              </a:rPr>
              <a:t>đồng thời phản ánh vẻ đẹp riêng của cuộc sống lao động, tín ngưỡng và văn hóa của từng cộng đồng.</a:t>
            </a:r>
            <a:endParaRPr lang="vi-VN" sz="2400">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936E0914-2FF5-4961-A6DD-A2B1DEF4A96A}"/>
              </a:ext>
            </a:extLst>
          </p:cNvPr>
          <p:cNvSpPr txBox="1"/>
          <p:nvPr/>
        </p:nvSpPr>
        <p:spPr>
          <a:xfrm>
            <a:off x="2153919" y="1243468"/>
            <a:ext cx="1808480" cy="1077218"/>
          </a:xfrm>
          <a:prstGeom prst="rect">
            <a:avLst/>
          </a:prstGeom>
          <a:noFill/>
        </p:spPr>
        <p:txBody>
          <a:bodyPr wrap="square" rtlCol="0">
            <a:spAutoFit/>
          </a:bodyPr>
          <a:lstStyle/>
          <a:p>
            <a:pPr algn="ctr"/>
            <a:r>
              <a:rPr lang="vi-VN" sz="3200" b="1">
                <a:latin typeface="Times New Roman" panose="02020603050405020304" pitchFamily="18" charset="0"/>
                <a:cs typeface="Times New Roman" panose="02020603050405020304" pitchFamily="18" charset="0"/>
              </a:rPr>
              <a:t>NGHỆ </a:t>
            </a:r>
          </a:p>
          <a:p>
            <a:pPr algn="ctr"/>
            <a:r>
              <a:rPr lang="vi-VN" sz="3200" b="1">
                <a:latin typeface="Times New Roman" panose="02020603050405020304" pitchFamily="18" charset="0"/>
                <a:cs typeface="Times New Roman" panose="02020603050405020304" pitchFamily="18" charset="0"/>
              </a:rPr>
              <a:t>THUẬT</a:t>
            </a:r>
          </a:p>
        </p:txBody>
      </p:sp>
      <p:sp>
        <p:nvSpPr>
          <p:cNvPr id="15" name="TextBox 14">
            <a:extLst>
              <a:ext uri="{FF2B5EF4-FFF2-40B4-BE49-F238E27FC236}">
                <a16:creationId xmlns:a16="http://schemas.microsoft.com/office/drawing/2014/main" id="{5A791CA0-9AFB-4011-ACB5-83B8B82F986B}"/>
              </a:ext>
            </a:extLst>
          </p:cNvPr>
          <p:cNvSpPr txBox="1"/>
          <p:nvPr/>
        </p:nvSpPr>
        <p:spPr>
          <a:xfrm>
            <a:off x="8940800" y="1363319"/>
            <a:ext cx="1592579" cy="1077218"/>
          </a:xfrm>
          <a:prstGeom prst="rect">
            <a:avLst/>
          </a:prstGeom>
          <a:noFill/>
        </p:spPr>
        <p:txBody>
          <a:bodyPr wrap="square" rtlCol="0">
            <a:spAutoFit/>
          </a:bodyPr>
          <a:lstStyle/>
          <a:p>
            <a:pPr algn="ctr"/>
            <a:r>
              <a:rPr lang="vi-VN" sz="3200" b="1">
                <a:latin typeface="Times New Roman" panose="02020603050405020304" pitchFamily="18" charset="0"/>
                <a:cs typeface="Times New Roman" panose="02020603050405020304" pitchFamily="18" charset="0"/>
              </a:rPr>
              <a:t>NỘI DUNG</a:t>
            </a:r>
          </a:p>
        </p:txBody>
      </p:sp>
      <p:sp>
        <p:nvSpPr>
          <p:cNvPr id="18" name="Arrow: Down 17">
            <a:extLst>
              <a:ext uri="{FF2B5EF4-FFF2-40B4-BE49-F238E27FC236}">
                <a16:creationId xmlns:a16="http://schemas.microsoft.com/office/drawing/2014/main" id="{E095972E-6390-42B3-9EFC-A7C7D8054ECF}"/>
              </a:ext>
            </a:extLst>
          </p:cNvPr>
          <p:cNvSpPr/>
          <p:nvPr/>
        </p:nvSpPr>
        <p:spPr>
          <a:xfrm>
            <a:off x="2875280" y="3190240"/>
            <a:ext cx="45719" cy="457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9" name="Picture 18">
            <a:extLst>
              <a:ext uri="{FF2B5EF4-FFF2-40B4-BE49-F238E27FC236}">
                <a16:creationId xmlns:a16="http://schemas.microsoft.com/office/drawing/2014/main" id="{742C3519-5438-4003-8657-4AA42A9973E2}"/>
              </a:ext>
            </a:extLst>
          </p:cNvPr>
          <p:cNvPicPr>
            <a:picLocks noChangeAspect="1"/>
          </p:cNvPicPr>
          <p:nvPr/>
        </p:nvPicPr>
        <p:blipFill>
          <a:blip r:embed="rId2"/>
          <a:stretch>
            <a:fillRect/>
          </a:stretch>
        </p:blipFill>
        <p:spPr>
          <a:xfrm>
            <a:off x="9573262" y="2904531"/>
            <a:ext cx="408467" cy="627942"/>
          </a:xfrm>
          <a:prstGeom prst="rect">
            <a:avLst/>
          </a:prstGeom>
        </p:spPr>
      </p:pic>
    </p:spTree>
    <p:extLst>
      <p:ext uri="{BB962C8B-B14F-4D97-AF65-F5344CB8AC3E}">
        <p14:creationId xmlns:p14="http://schemas.microsoft.com/office/powerpoint/2010/main" val="1072058213"/>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5927D-38C2-8A92-74B3-77CCA415F782}"/>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357992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14C41-FBE1-4AAE-B66A-B721F151C6AF}"/>
              </a:ext>
            </a:extLst>
          </p:cNvPr>
          <p:cNvSpPr>
            <a:spLocks noGrp="1"/>
          </p:cNvSpPr>
          <p:nvPr>
            <p:ph type="title"/>
          </p:nvPr>
        </p:nvSpPr>
        <p:spPr>
          <a:xfrm>
            <a:off x="2439624" y="1366346"/>
            <a:ext cx="7934085" cy="3166241"/>
          </a:xfrm>
        </p:spPr>
        <p:txBody>
          <a:bodyPr>
            <a:noAutofit/>
          </a:bodyPr>
          <a:lstStyle/>
          <a:p>
            <a:r>
              <a:rPr lang="en-US" sz="9600" b="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vi-VN" sz="9600" b="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912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图片 109"/>
          <p:cNvPicPr>
            <a:picLocks noChangeAspect="1"/>
          </p:cNvPicPr>
          <p:nvPr/>
        </p:nvPicPr>
        <p:blipFill rotWithShape="1">
          <a:blip r:embed="rId3" cstate="print">
            <a:extLst>
              <a:ext uri="{28A0092B-C50C-407E-A947-70E740481C1C}">
                <a14:useLocalDpi xmlns:a14="http://schemas.microsoft.com/office/drawing/2010/main" val="0"/>
              </a:ext>
            </a:extLst>
          </a:blip>
          <a:srcRect l="11880" r="19751" b="27958"/>
          <a:stretch/>
        </p:blipFill>
        <p:spPr>
          <a:xfrm>
            <a:off x="-131130" y="1008433"/>
            <a:ext cx="12192000" cy="5849567"/>
          </a:xfrm>
          <a:prstGeom prst="rect">
            <a:avLst/>
          </a:prstGeom>
        </p:spPr>
      </p:pic>
      <p:sp>
        <p:nvSpPr>
          <p:cNvPr id="25" name="文本框 24"/>
          <p:cNvSpPr txBox="1"/>
          <p:nvPr/>
        </p:nvSpPr>
        <p:spPr>
          <a:xfrm>
            <a:off x="0" y="1082411"/>
            <a:ext cx="11863912"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VĂN BẢN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chemeClr val="accent1">
                    <a:lumMod val="75000"/>
                  </a:schemeClr>
                </a:soli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Tản</a:t>
            </a:r>
            <a:r>
              <a:rPr kumimoji="0" lang="en-US" altLang="zh-CN" sz="5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 </a:t>
            </a:r>
            <a:r>
              <a:rPr kumimoji="0" lang="en-US" altLang="zh-CN" sz="5400" b="1" i="0" u="none" strike="noStrike" kern="1200" cap="none" spc="0" normalizeH="0" baseline="0" noProof="0" dirty="0" err="1">
                <a:ln>
                  <a:noFill/>
                </a:ln>
                <a:solidFill>
                  <a:schemeClr val="accent1">
                    <a:lumMod val="75000"/>
                  </a:schemeClr>
                </a:soli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Viên</a:t>
            </a:r>
            <a:r>
              <a:rPr kumimoji="0" lang="en-US" altLang="zh-CN" sz="5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 </a:t>
            </a:r>
            <a:r>
              <a:rPr kumimoji="0" lang="en-US" altLang="zh-CN" sz="5400" b="1" i="0" u="none" strike="noStrike" kern="1200" cap="none" spc="0" normalizeH="0" baseline="0" noProof="0" dirty="0" err="1">
                <a:ln>
                  <a:noFill/>
                </a:ln>
                <a:solidFill>
                  <a:schemeClr val="accent1">
                    <a:lumMod val="75000"/>
                  </a:schemeClr>
                </a:soli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từ</a:t>
            </a:r>
            <a:r>
              <a:rPr kumimoji="0" lang="en-US" altLang="zh-CN" sz="5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 </a:t>
            </a:r>
            <a:r>
              <a:rPr kumimoji="0" lang="en-US" altLang="zh-CN" sz="5400" b="1" i="0" u="none" strike="noStrike" kern="1200" cap="none" spc="0" normalizeH="0" baseline="0" noProof="0" dirty="0" err="1">
                <a:ln>
                  <a:noFill/>
                </a:ln>
                <a:solidFill>
                  <a:schemeClr val="accent1">
                    <a:lumMod val="75000"/>
                  </a:schemeClr>
                </a:soli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Phán</a:t>
            </a:r>
            <a:r>
              <a:rPr kumimoji="0" lang="en-US" altLang="zh-CN" sz="5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 </a:t>
            </a:r>
            <a:r>
              <a:rPr kumimoji="0" lang="en-US" altLang="zh-CN" sz="5400" b="1" i="0" u="none" strike="noStrike" kern="1200" cap="none" spc="0" normalizeH="0" baseline="0" noProof="0" dirty="0" err="1">
                <a:ln>
                  <a:noFill/>
                </a:ln>
                <a:solidFill>
                  <a:schemeClr val="accent1">
                    <a:lumMod val="75000"/>
                  </a:schemeClr>
                </a:soli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sự</a:t>
            </a:r>
            <a:r>
              <a:rPr kumimoji="0" lang="en-US" altLang="zh-CN" sz="5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 </a:t>
            </a:r>
            <a:r>
              <a:rPr kumimoji="0" lang="en-US" altLang="zh-CN" sz="5400" b="1" i="0" u="none" strike="noStrike" kern="1200" cap="none" spc="0" normalizeH="0" baseline="0" noProof="0" dirty="0" err="1">
                <a:ln>
                  <a:noFill/>
                </a:ln>
                <a:solidFill>
                  <a:schemeClr val="accent1">
                    <a:lumMod val="75000"/>
                  </a:schemeClr>
                </a:soli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lục</a:t>
            </a:r>
            <a:endParaRPr kumimoji="0" lang="en-US" altLang="zh-CN" sz="5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 </a:t>
            </a:r>
            <a:r>
              <a:rPr kumimoji="0" lang="en-US" altLang="zh-CN" sz="5400" b="1" i="0" u="none" strike="noStrike" kern="1200" cap="none" spc="0" normalizeH="0" baseline="0" noProof="0" dirty="0" err="1">
                <a:ln>
                  <a:noFill/>
                </a:ln>
                <a:solidFill>
                  <a:schemeClr val="accent1">
                    <a:lumMod val="75000"/>
                  </a:schemeClr>
                </a:soli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Chuyện</a:t>
            </a:r>
            <a:r>
              <a:rPr kumimoji="0" lang="en-US" altLang="zh-CN" sz="5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 </a:t>
            </a:r>
            <a:r>
              <a:rPr kumimoji="0" lang="en-US" altLang="zh-CN" sz="5400" b="1" i="0" u="none" strike="noStrike" kern="1200" cap="none" spc="0" normalizeH="0" baseline="0" noProof="0" dirty="0" err="1">
                <a:ln>
                  <a:noFill/>
                </a:ln>
                <a:solidFill>
                  <a:schemeClr val="accent1">
                    <a:lumMod val="75000"/>
                  </a:schemeClr>
                </a:soli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chức</a:t>
            </a:r>
            <a:r>
              <a:rPr kumimoji="0" lang="en-US" altLang="zh-CN" sz="5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 </a:t>
            </a:r>
            <a:r>
              <a:rPr kumimoji="0" lang="en-US" altLang="zh-CN" sz="5400" b="1" i="0" u="none" strike="noStrike" kern="1200" cap="none" spc="0" normalizeH="0" baseline="0" noProof="0" dirty="0" err="1">
                <a:ln>
                  <a:noFill/>
                </a:ln>
                <a:solidFill>
                  <a:schemeClr val="accent1">
                    <a:lumMod val="75000"/>
                  </a:schemeClr>
                </a:soli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Phán</a:t>
            </a:r>
            <a:r>
              <a:rPr kumimoji="0" lang="en-US" altLang="zh-CN" sz="5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 </a:t>
            </a:r>
            <a:r>
              <a:rPr kumimoji="0" lang="en-US" altLang="zh-CN" sz="5400" b="1" i="0" u="none" strike="noStrike" kern="1200" cap="none" spc="0" normalizeH="0" baseline="0" noProof="0" dirty="0" err="1">
                <a:ln>
                  <a:noFill/>
                </a:ln>
                <a:solidFill>
                  <a:schemeClr val="accent1">
                    <a:lumMod val="75000"/>
                  </a:schemeClr>
                </a:soli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sự</a:t>
            </a:r>
            <a:r>
              <a:rPr kumimoji="0" lang="en-US" altLang="zh-CN" sz="5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 </a:t>
            </a:r>
            <a:r>
              <a:rPr kumimoji="0" lang="en-US" altLang="zh-CN" sz="5400" b="1" i="0" u="none" strike="noStrike" kern="1200" cap="none" spc="0" normalizeH="0" baseline="0" noProof="0" dirty="0" err="1">
                <a:ln>
                  <a:noFill/>
                </a:ln>
                <a:solidFill>
                  <a:schemeClr val="accent1">
                    <a:lumMod val="75000"/>
                  </a:schemeClr>
                </a:soli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đền</a:t>
            </a:r>
            <a:r>
              <a:rPr kumimoji="0" lang="en-US" altLang="zh-CN" sz="5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 </a:t>
            </a:r>
            <a:r>
              <a:rPr kumimoji="0" lang="en-US" altLang="zh-CN" sz="5400" b="1" i="0" u="none" strike="noStrike" kern="1200" cap="none" spc="0" normalizeH="0" baseline="0" noProof="0" dirty="0" err="1">
                <a:ln>
                  <a:noFill/>
                </a:ln>
                <a:solidFill>
                  <a:schemeClr val="accent1">
                    <a:lumMod val="75000"/>
                  </a:schemeClr>
                </a:soli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Tản</a:t>
            </a:r>
            <a:r>
              <a:rPr kumimoji="0" lang="en-US" altLang="zh-CN" sz="5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 </a:t>
            </a:r>
            <a:r>
              <a:rPr kumimoji="0" lang="en-US" altLang="zh-CN" sz="5400" b="1" i="0" u="none" strike="noStrike" kern="1200" cap="none" spc="0" normalizeH="0" baseline="0" noProof="0" dirty="0" err="1">
                <a:ln>
                  <a:noFill/>
                </a:ln>
                <a:solidFill>
                  <a:schemeClr val="accent1">
                    <a:lumMod val="75000"/>
                  </a:schemeClr>
                </a:soli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Viên</a:t>
            </a:r>
            <a:r>
              <a:rPr kumimoji="0" lang="en-US" altLang="zh-CN" sz="5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 </a:t>
            </a:r>
            <a:endParaRPr kumimoji="0" lang="zh-CN" altLang="en-US" sz="5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endParaRPr>
          </a:p>
        </p:txBody>
      </p:sp>
      <p:grpSp>
        <p:nvGrpSpPr>
          <p:cNvPr id="31" name="组合 30"/>
          <p:cNvGrpSpPr/>
          <p:nvPr/>
        </p:nvGrpSpPr>
        <p:grpSpPr>
          <a:xfrm>
            <a:off x="2802583" y="264157"/>
            <a:ext cx="6501969" cy="1092040"/>
            <a:chOff x="2692276" y="809817"/>
            <a:chExt cx="6501969" cy="1092040"/>
          </a:xfrm>
        </p:grpSpPr>
        <p:pic>
          <p:nvPicPr>
            <p:cNvPr id="2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35927">
              <a:off x="8669746" y="809817"/>
              <a:ext cx="524499" cy="656492"/>
            </a:xfrm>
            <a:prstGeom prst="rect">
              <a:avLst/>
            </a:prstGeom>
            <a:effectLst>
              <a:outerShdw blurRad="50800" dist="38100" dir="2700000" algn="tl" rotWithShape="0">
                <a:prstClr val="black">
                  <a:alpha val="40000"/>
                </a:prstClr>
              </a:outerShdw>
            </a:effectLst>
          </p:spPr>
        </p:pic>
        <p:sp>
          <p:nvSpPr>
            <p:cNvPr id="30" name="任意多边形: 形状 29"/>
            <p:cNvSpPr/>
            <p:nvPr/>
          </p:nvSpPr>
          <p:spPr>
            <a:xfrm>
              <a:off x="2692276" y="1120659"/>
              <a:ext cx="6146800" cy="781198"/>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cap="rnd" cmpd="sng">
              <a:gradFill flip="none" rotWithShape="1">
                <a:gsLst>
                  <a:gs pos="0">
                    <a:schemeClr val="bg1">
                      <a:alpha val="0"/>
                    </a:schemeClr>
                  </a:gs>
                  <a:gs pos="100000">
                    <a:schemeClr val="bg1"/>
                  </a:gs>
                  <a:gs pos="72000">
                    <a:schemeClr val="bg1">
                      <a:alpha val="37000"/>
                    </a:schemeClr>
                  </a:gs>
                </a:gsLst>
                <a:lin ang="0" scaled="1"/>
                <a:tileRect/>
              </a:gradFill>
              <a:prstDash val="lg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spTree>
    <p:extLst>
      <p:ext uri="{BB962C8B-B14F-4D97-AF65-F5344CB8AC3E}">
        <p14:creationId xmlns:p14="http://schemas.microsoft.com/office/powerpoint/2010/main" val="4039005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additive="base">
                                        <p:cTn id="7" dur="1000" fill="hold"/>
                                        <p:tgtEl>
                                          <p:spTgt spid="110"/>
                                        </p:tgtEl>
                                        <p:attrNameLst>
                                          <p:attrName>ppt_x</p:attrName>
                                        </p:attrNameLst>
                                      </p:cBhvr>
                                      <p:tavLst>
                                        <p:tav tm="0">
                                          <p:val>
                                            <p:strVal val="#ppt_x"/>
                                          </p:val>
                                        </p:tav>
                                        <p:tav tm="100000">
                                          <p:val>
                                            <p:strVal val="#ppt_x"/>
                                          </p:val>
                                        </p:tav>
                                      </p:tavLst>
                                    </p:anim>
                                    <p:anim calcmode="lin" valueType="num">
                                      <p:cBhvr additive="base">
                                        <p:cTn id="8" dur="1000" fill="hold"/>
                                        <p:tgtEl>
                                          <p:spTgt spid="1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31" presetClass="entr" presetSubtype="0" fill="hold" grpId="0" nodeType="afterEffect">
                                  <p:stCondLst>
                                    <p:cond delay="0"/>
                                  </p:stCondLst>
                                  <p:iterate type="lt">
                                    <p:tmPct val="5000"/>
                                  </p:iterate>
                                  <p:childTnLst>
                                    <p:set>
                                      <p:cBhvr>
                                        <p:cTn id="17" dur="1" fill="hold">
                                          <p:stCondLst>
                                            <p:cond delay="0"/>
                                          </p:stCondLst>
                                        </p:cTn>
                                        <p:tgtEl>
                                          <p:spTgt spid="25"/>
                                        </p:tgtEl>
                                        <p:attrNameLst>
                                          <p:attrName>style.visibility</p:attrName>
                                        </p:attrNameLst>
                                      </p:cBhvr>
                                      <p:to>
                                        <p:strVal val="visible"/>
                                      </p:to>
                                    </p:set>
                                    <p:anim calcmode="lin" valueType="num">
                                      <p:cBhvr>
                                        <p:cTn id="18" dur="1000" fill="hold"/>
                                        <p:tgtEl>
                                          <p:spTgt spid="25"/>
                                        </p:tgtEl>
                                        <p:attrNameLst>
                                          <p:attrName>ppt_w</p:attrName>
                                        </p:attrNameLst>
                                      </p:cBhvr>
                                      <p:tavLst>
                                        <p:tav tm="0">
                                          <p:val>
                                            <p:fltVal val="0"/>
                                          </p:val>
                                        </p:tav>
                                        <p:tav tm="100000">
                                          <p:val>
                                            <p:strVal val="#ppt_w"/>
                                          </p:val>
                                        </p:tav>
                                      </p:tavLst>
                                    </p:anim>
                                    <p:anim calcmode="lin" valueType="num">
                                      <p:cBhvr>
                                        <p:cTn id="19" dur="1000" fill="hold"/>
                                        <p:tgtEl>
                                          <p:spTgt spid="25"/>
                                        </p:tgtEl>
                                        <p:attrNameLst>
                                          <p:attrName>ppt_h</p:attrName>
                                        </p:attrNameLst>
                                      </p:cBhvr>
                                      <p:tavLst>
                                        <p:tav tm="0">
                                          <p:val>
                                            <p:fltVal val="0"/>
                                          </p:val>
                                        </p:tav>
                                        <p:tav tm="100000">
                                          <p:val>
                                            <p:strVal val="#ppt_h"/>
                                          </p:val>
                                        </p:tav>
                                      </p:tavLst>
                                    </p:anim>
                                    <p:anim calcmode="lin" valueType="num">
                                      <p:cBhvr>
                                        <p:cTn id="20" dur="1000" fill="hold"/>
                                        <p:tgtEl>
                                          <p:spTgt spid="25"/>
                                        </p:tgtEl>
                                        <p:attrNameLst>
                                          <p:attrName>style.rotation</p:attrName>
                                        </p:attrNameLst>
                                      </p:cBhvr>
                                      <p:tavLst>
                                        <p:tav tm="0">
                                          <p:val>
                                            <p:fltVal val="90"/>
                                          </p:val>
                                        </p:tav>
                                        <p:tav tm="100000">
                                          <p:val>
                                            <p:fltVal val="0"/>
                                          </p:val>
                                        </p:tav>
                                      </p:tavLst>
                                    </p:anim>
                                    <p:animEffect transition="in" filter="fade">
                                      <p:cBhvr>
                                        <p:cTn id="21"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nvSpPr>
        <p:spPr>
          <a:xfrm>
            <a:off x="-32614" y="282486"/>
            <a:ext cx="12224614" cy="461665"/>
          </a:xfrm>
          <a:prstGeom prst="rect">
            <a:avLst/>
          </a:prstGeom>
          <a:noFill/>
        </p:spPr>
        <p:txBody>
          <a:bodyPr wrap="square" rtlCol="0">
            <a:spAutoFit/>
          </a:bodyPr>
          <a:lstStyle/>
          <a:p>
            <a:r>
              <a:rPr lang="pt-BR" sz="2400" b="1" i="1" dirty="0">
                <a:solidFill>
                  <a:schemeClr val="bg1">
                    <a:lumMod val="95000"/>
                  </a:schemeClr>
                </a:solidFill>
                <a:latin typeface="Times New Roman" panose="02020603050405020304" pitchFamily="18" charset="0"/>
                <a:cs typeface="Times New Roman" panose="02020603050405020304" pitchFamily="18" charset="0"/>
              </a:rPr>
              <a:t>Những hình ảnh sau gợi cho em nghĩ đến tác phẩm văn học nào đã được học ở THCS?</a:t>
            </a:r>
            <a:endParaRPr lang="en-US" sz="2400" dirty="0">
              <a:solidFill>
                <a:schemeClr val="bg1">
                  <a:lumMod val="95000"/>
                </a:schemeClr>
              </a:solidFill>
              <a:latin typeface="Times New Roman" panose="02020603050405020304" pitchFamily="18" charset="0"/>
              <a:cs typeface="Times New Roman" panose="02020603050405020304" pitchFamily="18" charset="0"/>
            </a:endParaRPr>
          </a:p>
        </p:txBody>
      </p:sp>
      <p:pic>
        <p:nvPicPr>
          <p:cNvPr id="15" name="Picture Placeholder 14" descr="Phân tích tác phẩm Chuyện người con gái Nam Xương - HOCMAI"/>
          <p:cNvPicPr>
            <a:picLocks noGrp="1"/>
          </p:cNvPicPr>
          <p:nvPr>
            <p:ph type="pic" sz="quarter" idx="10"/>
          </p:nvPr>
        </p:nvPicPr>
        <p:blipFill>
          <a:blip r:embed="rId3">
            <a:extLst>
              <a:ext uri="{28A0092B-C50C-407E-A947-70E740481C1C}">
                <a14:useLocalDpi xmlns:a14="http://schemas.microsoft.com/office/drawing/2010/main" val="0"/>
              </a:ext>
            </a:extLst>
          </a:blip>
          <a:srcRect l="14171" r="14171"/>
          <a:stretch>
            <a:fillRect/>
          </a:stretch>
        </p:blipFill>
        <p:spPr bwMode="auto">
          <a:xfrm>
            <a:off x="0" y="744151"/>
            <a:ext cx="5430982" cy="6086141"/>
          </a:xfrm>
          <a:prstGeom prst="rect">
            <a:avLst/>
          </a:prstGeom>
          <a:noFill/>
          <a:ln>
            <a:noFill/>
          </a:ln>
        </p:spPr>
      </p:pic>
      <p:pic>
        <p:nvPicPr>
          <p:cNvPr id="17" name="Picture Placeholder 16" descr="Top 6 bài văn mẫu Bài viết số 1 lớp 10 đề 2 Nêu cảm nghĩ sâu ..."/>
          <p:cNvPicPr>
            <a:picLocks noGrp="1"/>
          </p:cNvPicPr>
          <p:nvPr>
            <p:ph type="pic" sz="quarter" idx="11"/>
          </p:nvPr>
        </p:nvPicPr>
        <p:blipFill>
          <a:blip r:embed="rId4">
            <a:extLst>
              <a:ext uri="{28A0092B-C50C-407E-A947-70E740481C1C}">
                <a14:useLocalDpi xmlns:a14="http://schemas.microsoft.com/office/drawing/2010/main" val="0"/>
              </a:ext>
            </a:extLst>
          </a:blip>
          <a:srcRect l="21903" r="21903"/>
          <a:stretch>
            <a:fillRect/>
          </a:stretch>
        </p:blipFill>
        <p:spPr bwMode="auto">
          <a:xfrm>
            <a:off x="5430982" y="744152"/>
            <a:ext cx="6761018" cy="6086140"/>
          </a:xfrm>
          <a:prstGeom prst="rect">
            <a:avLst/>
          </a:prstGeom>
          <a:noFill/>
          <a:ln>
            <a:noFill/>
          </a:ln>
        </p:spPr>
      </p:pic>
      <p:sp>
        <p:nvSpPr>
          <p:cNvPr id="18" name="Cloud 17"/>
          <p:cNvSpPr/>
          <p:nvPr/>
        </p:nvSpPr>
        <p:spPr>
          <a:xfrm>
            <a:off x="2189018" y="831273"/>
            <a:ext cx="6026727" cy="227214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Tác</a:t>
            </a:r>
            <a:r>
              <a:rPr lang="en-US" dirty="0"/>
              <a:t> </a:t>
            </a:r>
            <a:r>
              <a:rPr lang="en-US" dirty="0" err="1"/>
              <a:t>phẩm</a:t>
            </a:r>
            <a:r>
              <a:rPr lang="en-US" dirty="0"/>
              <a:t> </a:t>
            </a:r>
            <a:r>
              <a:rPr lang="en-US" dirty="0" err="1"/>
              <a:t>đó</a:t>
            </a:r>
            <a:r>
              <a:rPr lang="en-US" dirty="0"/>
              <a:t> </a:t>
            </a:r>
            <a:r>
              <a:rPr lang="en-US" dirty="0" err="1"/>
              <a:t>thuộc</a:t>
            </a:r>
            <a:r>
              <a:rPr lang="en-US" dirty="0"/>
              <a:t> </a:t>
            </a:r>
            <a:r>
              <a:rPr lang="en-US" dirty="0" err="1"/>
              <a:t>thể</a:t>
            </a:r>
            <a:r>
              <a:rPr lang="en-US" dirty="0"/>
              <a:t> </a:t>
            </a:r>
            <a:r>
              <a:rPr lang="en-US" dirty="0" err="1"/>
              <a:t>loại</a:t>
            </a:r>
            <a:r>
              <a:rPr lang="en-US" dirty="0"/>
              <a:t> </a:t>
            </a:r>
            <a:r>
              <a:rPr lang="en-US" dirty="0" err="1"/>
              <a:t>nào</a:t>
            </a:r>
            <a:r>
              <a:rPr lang="en-US" dirty="0"/>
              <a:t> ? </a:t>
            </a:r>
            <a:r>
              <a:rPr lang="en-US" dirty="0" err="1"/>
              <a:t>Hiểu</a:t>
            </a:r>
            <a:r>
              <a:rPr lang="en-US" dirty="0"/>
              <a:t> </a:t>
            </a:r>
            <a:r>
              <a:rPr lang="en-US" dirty="0" err="1"/>
              <a:t>biết</a:t>
            </a:r>
            <a:r>
              <a:rPr lang="en-US" dirty="0"/>
              <a:t> </a:t>
            </a:r>
            <a:r>
              <a:rPr lang="en-US" dirty="0" err="1"/>
              <a:t>của</a:t>
            </a:r>
            <a:r>
              <a:rPr lang="en-US" dirty="0"/>
              <a:t> </a:t>
            </a:r>
            <a:r>
              <a:rPr lang="en-US" dirty="0" err="1"/>
              <a:t>em</a:t>
            </a:r>
            <a:r>
              <a:rPr lang="en-US" dirty="0"/>
              <a:t> </a:t>
            </a:r>
            <a:r>
              <a:rPr lang="en-US" dirty="0" err="1"/>
              <a:t>về</a:t>
            </a:r>
            <a:r>
              <a:rPr lang="en-US" dirty="0"/>
              <a:t> </a:t>
            </a:r>
            <a:r>
              <a:rPr lang="en-US" dirty="0" err="1"/>
              <a:t>thể</a:t>
            </a:r>
            <a:r>
              <a:rPr lang="en-US" dirty="0"/>
              <a:t> </a:t>
            </a:r>
            <a:r>
              <a:rPr lang="en-US" dirty="0" err="1"/>
              <a:t>loại</a:t>
            </a:r>
            <a:r>
              <a:rPr lang="en-US" dirty="0"/>
              <a:t> </a:t>
            </a:r>
            <a:r>
              <a:rPr lang="en-US" dirty="0" err="1"/>
              <a:t>đó</a:t>
            </a:r>
            <a:r>
              <a:rPr lang="en-US" dirty="0"/>
              <a:t>? </a:t>
            </a:r>
          </a:p>
        </p:txBody>
      </p:sp>
    </p:spTree>
    <p:extLst>
      <p:ext uri="{BB962C8B-B14F-4D97-AF65-F5344CB8AC3E}">
        <p14:creationId xmlns:p14="http://schemas.microsoft.com/office/powerpoint/2010/main" val="3040383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7"/>
          <p:cNvSpPr/>
          <p:nvPr/>
        </p:nvSpPr>
        <p:spPr>
          <a:xfrm>
            <a:off x="2189018" y="831273"/>
            <a:ext cx="6026727" cy="227214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Tác</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phẩm</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đó</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thuộc</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thể</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loại</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nào</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Hiểu</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biết</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của</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em</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về</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thể</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loại</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đó</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p>
        </p:txBody>
      </p:sp>
    </p:spTree>
    <p:extLst>
      <p:ext uri="{BB962C8B-B14F-4D97-AF65-F5344CB8AC3E}">
        <p14:creationId xmlns:p14="http://schemas.microsoft.com/office/powerpoint/2010/main" val="6377342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图片 109"/>
          <p:cNvPicPr>
            <a:picLocks noChangeAspect="1"/>
          </p:cNvPicPr>
          <p:nvPr/>
        </p:nvPicPr>
        <p:blipFill rotWithShape="1">
          <a:blip r:embed="rId4" cstate="print">
            <a:extLst>
              <a:ext uri="{28A0092B-C50C-407E-A947-70E740481C1C}">
                <a14:useLocalDpi xmlns:a14="http://schemas.microsoft.com/office/drawing/2010/main" val="0"/>
              </a:ext>
            </a:extLst>
          </a:blip>
          <a:srcRect l="11880" r="19751" b="27958"/>
          <a:stretch/>
        </p:blipFill>
        <p:spPr>
          <a:xfrm>
            <a:off x="-131130" y="1008433"/>
            <a:ext cx="12192000" cy="5849567"/>
          </a:xfrm>
          <a:prstGeom prst="rect">
            <a:avLst/>
          </a:prstGeom>
        </p:spPr>
      </p:pic>
      <p:sp>
        <p:nvSpPr>
          <p:cNvPr id="25" name="文本框 24"/>
          <p:cNvSpPr txBox="1"/>
          <p:nvPr/>
        </p:nvSpPr>
        <p:spPr>
          <a:xfrm>
            <a:off x="0" y="1082411"/>
            <a:ext cx="11863912"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gradFill>
                  <a:gsLst>
                    <a:gs pos="0">
                      <a:srgbClr val="FFFFFF"/>
                    </a:gs>
                    <a:gs pos="100000">
                      <a:srgbClr val="FFFFFF">
                        <a:lumMod val="95000"/>
                      </a:srgbClr>
                    </a:gs>
                  </a:gsLst>
                  <a:lin ang="5400000" scaled="1"/>
                </a:gra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Tản</a:t>
            </a:r>
            <a:r>
              <a:rPr kumimoji="0" lang="en-US" altLang="zh-CN" sz="8000" b="1" i="0" u="none" strike="noStrike" kern="1200" cap="none" spc="0" normalizeH="0" baseline="0" noProof="0" dirty="0">
                <a:ln>
                  <a:noFill/>
                </a:ln>
                <a:gradFill>
                  <a:gsLst>
                    <a:gs pos="0">
                      <a:srgbClr val="FFFFFF"/>
                    </a:gs>
                    <a:gs pos="100000">
                      <a:srgbClr val="FFFFFF">
                        <a:lumMod val="95000"/>
                      </a:srgbClr>
                    </a:gs>
                  </a:gsLst>
                  <a:lin ang="5400000" scaled="1"/>
                </a:gra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 </a:t>
            </a:r>
            <a:r>
              <a:rPr kumimoji="0" lang="en-US" altLang="zh-CN" sz="8000" b="1" i="0" u="none" strike="noStrike" kern="1200" cap="none" spc="0" normalizeH="0" baseline="0" noProof="0" dirty="0" err="1">
                <a:ln>
                  <a:noFill/>
                </a:ln>
                <a:gradFill>
                  <a:gsLst>
                    <a:gs pos="0">
                      <a:srgbClr val="FFFFFF"/>
                    </a:gs>
                    <a:gs pos="100000">
                      <a:srgbClr val="FFFFFF">
                        <a:lumMod val="95000"/>
                      </a:srgbClr>
                    </a:gs>
                  </a:gsLst>
                  <a:lin ang="5400000" scaled="1"/>
                </a:gra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Viên</a:t>
            </a:r>
            <a:r>
              <a:rPr kumimoji="0" lang="en-US" altLang="zh-CN" sz="8000" b="1" i="0" u="none" strike="noStrike" kern="1200" cap="none" spc="0" normalizeH="0" baseline="0" noProof="0" dirty="0">
                <a:ln>
                  <a:noFill/>
                </a:ln>
                <a:gradFill>
                  <a:gsLst>
                    <a:gs pos="0">
                      <a:srgbClr val="FFFFFF"/>
                    </a:gs>
                    <a:gs pos="100000">
                      <a:srgbClr val="FFFFFF">
                        <a:lumMod val="95000"/>
                      </a:srgbClr>
                    </a:gs>
                  </a:gsLst>
                  <a:lin ang="5400000" scaled="1"/>
                </a:gra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 </a:t>
            </a:r>
            <a:r>
              <a:rPr kumimoji="0" lang="en-US" altLang="zh-CN" sz="8000" b="1" i="0" u="none" strike="noStrike" kern="1200" cap="none" spc="0" normalizeH="0" baseline="0" noProof="0" dirty="0" err="1">
                <a:ln>
                  <a:noFill/>
                </a:ln>
                <a:gradFill>
                  <a:gsLst>
                    <a:gs pos="0">
                      <a:srgbClr val="FFFFFF"/>
                    </a:gs>
                    <a:gs pos="100000">
                      <a:srgbClr val="FFFFFF">
                        <a:lumMod val="95000"/>
                      </a:srgbClr>
                    </a:gs>
                  </a:gsLst>
                  <a:lin ang="5400000" scaled="1"/>
                </a:gra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từ</a:t>
            </a:r>
            <a:r>
              <a:rPr kumimoji="0" lang="en-US" altLang="zh-CN" sz="8000" b="1" i="0" u="none" strike="noStrike" kern="1200" cap="none" spc="0" normalizeH="0" baseline="0" noProof="0" dirty="0">
                <a:ln>
                  <a:noFill/>
                </a:ln>
                <a:gradFill>
                  <a:gsLst>
                    <a:gs pos="0">
                      <a:srgbClr val="FFFFFF"/>
                    </a:gs>
                    <a:gs pos="100000">
                      <a:srgbClr val="FFFFFF">
                        <a:lumMod val="95000"/>
                      </a:srgbClr>
                    </a:gs>
                  </a:gsLst>
                  <a:lin ang="5400000" scaled="1"/>
                </a:gra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 </a:t>
            </a:r>
            <a:r>
              <a:rPr kumimoji="0" lang="en-US" altLang="zh-CN" sz="8000" b="1" i="0" u="none" strike="noStrike" kern="1200" cap="none" spc="0" normalizeH="0" baseline="0" noProof="0" dirty="0" err="1">
                <a:ln>
                  <a:noFill/>
                </a:ln>
                <a:gradFill>
                  <a:gsLst>
                    <a:gs pos="0">
                      <a:srgbClr val="FFFFFF"/>
                    </a:gs>
                    <a:gs pos="100000">
                      <a:srgbClr val="FFFFFF">
                        <a:lumMod val="95000"/>
                      </a:srgbClr>
                    </a:gs>
                  </a:gsLst>
                  <a:lin ang="5400000" scaled="1"/>
                </a:gra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Phán</a:t>
            </a:r>
            <a:r>
              <a:rPr kumimoji="0" lang="en-US" altLang="zh-CN" sz="8000" b="1" i="0" u="none" strike="noStrike" kern="1200" cap="none" spc="0" normalizeH="0" baseline="0" noProof="0" dirty="0">
                <a:ln>
                  <a:noFill/>
                </a:ln>
                <a:gradFill>
                  <a:gsLst>
                    <a:gs pos="0">
                      <a:srgbClr val="FFFFFF"/>
                    </a:gs>
                    <a:gs pos="100000">
                      <a:srgbClr val="FFFFFF">
                        <a:lumMod val="95000"/>
                      </a:srgbClr>
                    </a:gs>
                  </a:gsLst>
                  <a:lin ang="5400000" scaled="1"/>
                </a:gra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 </a:t>
            </a:r>
            <a:r>
              <a:rPr kumimoji="0" lang="en-US" altLang="zh-CN" sz="8000" b="1" i="0" u="none" strike="noStrike" kern="1200" cap="none" spc="0" normalizeH="0" baseline="0" noProof="0" dirty="0" err="1">
                <a:ln>
                  <a:noFill/>
                </a:ln>
                <a:gradFill>
                  <a:gsLst>
                    <a:gs pos="0">
                      <a:srgbClr val="FFFFFF"/>
                    </a:gs>
                    <a:gs pos="100000">
                      <a:srgbClr val="FFFFFF">
                        <a:lumMod val="95000"/>
                      </a:srgbClr>
                    </a:gs>
                  </a:gsLst>
                  <a:lin ang="5400000" scaled="1"/>
                </a:gra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sự</a:t>
            </a:r>
            <a:r>
              <a:rPr kumimoji="0" lang="en-US" altLang="zh-CN" sz="8000" b="1" i="0" u="none" strike="noStrike" kern="1200" cap="none" spc="0" normalizeH="0" baseline="0" noProof="0" dirty="0">
                <a:ln>
                  <a:noFill/>
                </a:ln>
                <a:gradFill>
                  <a:gsLst>
                    <a:gs pos="0">
                      <a:srgbClr val="FFFFFF"/>
                    </a:gs>
                    <a:gs pos="100000">
                      <a:srgbClr val="FFFFFF">
                        <a:lumMod val="95000"/>
                      </a:srgbClr>
                    </a:gs>
                  </a:gsLst>
                  <a:lin ang="5400000" scaled="1"/>
                </a:gra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 </a:t>
            </a:r>
            <a:r>
              <a:rPr kumimoji="0" lang="en-US" altLang="zh-CN" sz="8000" b="1" i="0" u="none" strike="noStrike" kern="1200" cap="none" spc="0" normalizeH="0" baseline="0" noProof="0" dirty="0" err="1">
                <a:ln>
                  <a:noFill/>
                </a:ln>
                <a:gradFill>
                  <a:gsLst>
                    <a:gs pos="0">
                      <a:srgbClr val="FFFFFF"/>
                    </a:gs>
                    <a:gs pos="100000">
                      <a:srgbClr val="FFFFFF">
                        <a:lumMod val="95000"/>
                      </a:srgbClr>
                    </a:gs>
                  </a:gsLst>
                  <a:lin ang="5400000" scaled="1"/>
                </a:gra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lục</a:t>
            </a:r>
            <a:endParaRPr kumimoji="0" lang="en-US" altLang="zh-CN" sz="8000" b="1" i="0" u="none" strike="noStrike" kern="1200" cap="none" spc="0" normalizeH="0" baseline="0" noProof="0" dirty="0">
              <a:ln>
                <a:noFill/>
              </a:ln>
              <a:gradFill>
                <a:gsLst>
                  <a:gs pos="0">
                    <a:srgbClr val="FFFFFF"/>
                  </a:gs>
                  <a:gs pos="100000">
                    <a:srgbClr val="FFFFFF">
                      <a:lumMod val="95000"/>
                    </a:srgbClr>
                  </a:gs>
                </a:gsLst>
                <a:lin ang="5400000" scaled="1"/>
              </a:gra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gradFill>
                  <a:gsLst>
                    <a:gs pos="0">
                      <a:srgbClr val="FFFFFF"/>
                    </a:gs>
                    <a:gs pos="100000">
                      <a:srgbClr val="FFFFFF">
                        <a:lumMod val="95000"/>
                      </a:srgbClr>
                    </a:gs>
                  </a:gsLst>
                  <a:lin ang="5400000" scaled="1"/>
                </a:gra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 </a:t>
            </a:r>
            <a:r>
              <a:rPr kumimoji="0" lang="en-US" altLang="zh-CN" sz="6000" b="1" i="0" u="none" strike="noStrike" kern="1200" cap="none" spc="0" normalizeH="0" baseline="0" noProof="0" dirty="0" err="1">
                <a:ln>
                  <a:noFill/>
                </a:ln>
                <a:gradFill>
                  <a:gsLst>
                    <a:gs pos="0">
                      <a:srgbClr val="FFFFFF"/>
                    </a:gs>
                    <a:gs pos="100000">
                      <a:srgbClr val="FFFFFF">
                        <a:lumMod val="95000"/>
                      </a:srgbClr>
                    </a:gs>
                  </a:gsLst>
                  <a:lin ang="5400000" scaled="1"/>
                </a:gra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Chuyện</a:t>
            </a:r>
            <a:r>
              <a:rPr kumimoji="0" lang="en-US" altLang="zh-CN" sz="6000" b="1" i="0" u="none" strike="noStrike" kern="1200" cap="none" spc="0" normalizeH="0" baseline="0" noProof="0" dirty="0">
                <a:ln>
                  <a:noFill/>
                </a:ln>
                <a:gradFill>
                  <a:gsLst>
                    <a:gs pos="0">
                      <a:srgbClr val="FFFFFF"/>
                    </a:gs>
                    <a:gs pos="100000">
                      <a:srgbClr val="FFFFFF">
                        <a:lumMod val="95000"/>
                      </a:srgbClr>
                    </a:gs>
                  </a:gsLst>
                  <a:lin ang="5400000" scaled="1"/>
                </a:gra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 </a:t>
            </a:r>
            <a:r>
              <a:rPr kumimoji="0" lang="en-US" altLang="zh-CN" sz="6000" b="1" i="0" u="none" strike="noStrike" kern="1200" cap="none" spc="0" normalizeH="0" baseline="0" noProof="0" dirty="0" err="1">
                <a:ln>
                  <a:noFill/>
                </a:ln>
                <a:gradFill>
                  <a:gsLst>
                    <a:gs pos="0">
                      <a:srgbClr val="FFFFFF"/>
                    </a:gs>
                    <a:gs pos="100000">
                      <a:srgbClr val="FFFFFF">
                        <a:lumMod val="95000"/>
                      </a:srgbClr>
                    </a:gs>
                  </a:gsLst>
                  <a:lin ang="5400000" scaled="1"/>
                </a:gra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chức</a:t>
            </a:r>
            <a:r>
              <a:rPr kumimoji="0" lang="en-US" altLang="zh-CN" sz="6000" b="1" i="0" u="none" strike="noStrike" kern="1200" cap="none" spc="0" normalizeH="0" baseline="0" noProof="0" dirty="0">
                <a:ln>
                  <a:noFill/>
                </a:ln>
                <a:gradFill>
                  <a:gsLst>
                    <a:gs pos="0">
                      <a:srgbClr val="FFFFFF"/>
                    </a:gs>
                    <a:gs pos="100000">
                      <a:srgbClr val="FFFFFF">
                        <a:lumMod val="95000"/>
                      </a:srgbClr>
                    </a:gs>
                  </a:gsLst>
                  <a:lin ang="5400000" scaled="1"/>
                </a:gra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 </a:t>
            </a:r>
            <a:r>
              <a:rPr kumimoji="0" lang="en-US" altLang="zh-CN" sz="6000" b="1" i="0" u="none" strike="noStrike" kern="1200" cap="none" spc="0" normalizeH="0" baseline="0" noProof="0" dirty="0" err="1">
                <a:ln>
                  <a:noFill/>
                </a:ln>
                <a:gradFill>
                  <a:gsLst>
                    <a:gs pos="0">
                      <a:srgbClr val="FFFFFF"/>
                    </a:gs>
                    <a:gs pos="100000">
                      <a:srgbClr val="FFFFFF">
                        <a:lumMod val="95000"/>
                      </a:srgbClr>
                    </a:gs>
                  </a:gsLst>
                  <a:lin ang="5400000" scaled="1"/>
                </a:gra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Phán</a:t>
            </a:r>
            <a:r>
              <a:rPr kumimoji="0" lang="en-US" altLang="zh-CN" sz="6000" b="1" i="0" u="none" strike="noStrike" kern="1200" cap="none" spc="0" normalizeH="0" baseline="0" noProof="0" dirty="0">
                <a:ln>
                  <a:noFill/>
                </a:ln>
                <a:gradFill>
                  <a:gsLst>
                    <a:gs pos="0">
                      <a:srgbClr val="FFFFFF"/>
                    </a:gs>
                    <a:gs pos="100000">
                      <a:srgbClr val="FFFFFF">
                        <a:lumMod val="95000"/>
                      </a:srgbClr>
                    </a:gs>
                  </a:gsLst>
                  <a:lin ang="5400000" scaled="1"/>
                </a:gra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 </a:t>
            </a:r>
            <a:r>
              <a:rPr kumimoji="0" lang="en-US" altLang="zh-CN" sz="6000" b="1" i="0" u="none" strike="noStrike" kern="1200" cap="none" spc="0" normalizeH="0" baseline="0" noProof="0" dirty="0" err="1">
                <a:ln>
                  <a:noFill/>
                </a:ln>
                <a:gradFill>
                  <a:gsLst>
                    <a:gs pos="0">
                      <a:srgbClr val="FFFFFF"/>
                    </a:gs>
                    <a:gs pos="100000">
                      <a:srgbClr val="FFFFFF">
                        <a:lumMod val="95000"/>
                      </a:srgbClr>
                    </a:gs>
                  </a:gsLst>
                  <a:lin ang="5400000" scaled="1"/>
                </a:gra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sự</a:t>
            </a:r>
            <a:r>
              <a:rPr kumimoji="0" lang="en-US" altLang="zh-CN" sz="6000" b="1" i="0" u="none" strike="noStrike" kern="1200" cap="none" spc="0" normalizeH="0" baseline="0" noProof="0" dirty="0">
                <a:ln>
                  <a:noFill/>
                </a:ln>
                <a:gradFill>
                  <a:gsLst>
                    <a:gs pos="0">
                      <a:srgbClr val="FFFFFF"/>
                    </a:gs>
                    <a:gs pos="100000">
                      <a:srgbClr val="FFFFFF">
                        <a:lumMod val="95000"/>
                      </a:srgbClr>
                    </a:gs>
                  </a:gsLst>
                  <a:lin ang="5400000" scaled="1"/>
                </a:gra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 </a:t>
            </a:r>
            <a:r>
              <a:rPr kumimoji="0" lang="en-US" altLang="zh-CN" sz="6000" b="1" i="0" u="none" strike="noStrike" kern="1200" cap="none" spc="0" normalizeH="0" baseline="0" noProof="0" dirty="0" err="1">
                <a:ln>
                  <a:noFill/>
                </a:ln>
                <a:gradFill>
                  <a:gsLst>
                    <a:gs pos="0">
                      <a:srgbClr val="FFFFFF"/>
                    </a:gs>
                    <a:gs pos="100000">
                      <a:srgbClr val="FFFFFF">
                        <a:lumMod val="95000"/>
                      </a:srgbClr>
                    </a:gs>
                  </a:gsLst>
                  <a:lin ang="5400000" scaled="1"/>
                </a:gra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đền</a:t>
            </a:r>
            <a:r>
              <a:rPr kumimoji="0" lang="en-US" altLang="zh-CN" sz="6000" b="1" i="0" u="none" strike="noStrike" kern="1200" cap="none" spc="0" normalizeH="0" baseline="0" noProof="0" dirty="0">
                <a:ln>
                  <a:noFill/>
                </a:ln>
                <a:gradFill>
                  <a:gsLst>
                    <a:gs pos="0">
                      <a:srgbClr val="FFFFFF"/>
                    </a:gs>
                    <a:gs pos="100000">
                      <a:srgbClr val="FFFFFF">
                        <a:lumMod val="95000"/>
                      </a:srgbClr>
                    </a:gs>
                  </a:gsLst>
                  <a:lin ang="5400000" scaled="1"/>
                </a:gra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 </a:t>
            </a:r>
            <a:r>
              <a:rPr kumimoji="0" lang="en-US" altLang="zh-CN" sz="6000" b="1" i="0" u="none" strike="noStrike" kern="1200" cap="none" spc="0" normalizeH="0" baseline="0" noProof="0" dirty="0" err="1">
                <a:ln>
                  <a:noFill/>
                </a:ln>
                <a:gradFill>
                  <a:gsLst>
                    <a:gs pos="0">
                      <a:srgbClr val="FFFFFF"/>
                    </a:gs>
                    <a:gs pos="100000">
                      <a:srgbClr val="FFFFFF">
                        <a:lumMod val="95000"/>
                      </a:srgbClr>
                    </a:gs>
                  </a:gsLst>
                  <a:lin ang="5400000" scaled="1"/>
                </a:gra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Tản</a:t>
            </a:r>
            <a:r>
              <a:rPr kumimoji="0" lang="en-US" altLang="zh-CN" sz="6000" b="1" i="0" u="none" strike="noStrike" kern="1200" cap="none" spc="0" normalizeH="0" baseline="0" noProof="0" dirty="0">
                <a:ln>
                  <a:noFill/>
                </a:ln>
                <a:gradFill>
                  <a:gsLst>
                    <a:gs pos="0">
                      <a:srgbClr val="FFFFFF"/>
                    </a:gs>
                    <a:gs pos="100000">
                      <a:srgbClr val="FFFFFF">
                        <a:lumMod val="95000"/>
                      </a:srgbClr>
                    </a:gs>
                  </a:gsLst>
                  <a:lin ang="5400000" scaled="1"/>
                </a:gra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 </a:t>
            </a:r>
            <a:r>
              <a:rPr kumimoji="0" lang="en-US" altLang="zh-CN" sz="6000" b="1" i="0" u="none" strike="noStrike" kern="1200" cap="none" spc="0" normalizeH="0" baseline="0" noProof="0" dirty="0" err="1">
                <a:ln>
                  <a:noFill/>
                </a:ln>
                <a:gradFill>
                  <a:gsLst>
                    <a:gs pos="0">
                      <a:srgbClr val="FFFFFF"/>
                    </a:gs>
                    <a:gs pos="100000">
                      <a:srgbClr val="FFFFFF">
                        <a:lumMod val="95000"/>
                      </a:srgbClr>
                    </a:gs>
                  </a:gsLst>
                  <a:lin ang="5400000" scaled="1"/>
                </a:gra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Viên</a:t>
            </a:r>
            <a:r>
              <a:rPr kumimoji="0" lang="en-US" altLang="zh-CN" sz="6000" b="1" i="0" u="none" strike="noStrike" kern="1200" cap="none" spc="0" normalizeH="0" baseline="0" noProof="0" dirty="0">
                <a:ln>
                  <a:noFill/>
                </a:ln>
                <a:gradFill>
                  <a:gsLst>
                    <a:gs pos="0">
                      <a:srgbClr val="FFFFFF"/>
                    </a:gs>
                    <a:gs pos="100000">
                      <a:srgbClr val="FFFFFF">
                        <a:lumMod val="95000"/>
                      </a:srgbClr>
                    </a:gs>
                  </a:gsLst>
                  <a:lin ang="5400000" scaled="1"/>
                </a:gra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rPr>
              <a:t>) </a:t>
            </a:r>
            <a:endParaRPr kumimoji="0" lang="zh-CN" altLang="en-US" sz="6000" b="1" i="0" u="none" strike="noStrike" kern="1200" cap="none" spc="0" normalizeH="0" baseline="0" noProof="0" dirty="0">
              <a:ln>
                <a:noFill/>
              </a:ln>
              <a:gradFill>
                <a:gsLst>
                  <a:gs pos="0">
                    <a:srgbClr val="FFFFFF"/>
                  </a:gs>
                  <a:gs pos="100000">
                    <a:srgbClr val="FFFFFF">
                      <a:lumMod val="95000"/>
                    </a:srgbClr>
                  </a:gs>
                </a:gsLst>
                <a:lin ang="5400000" scaled="1"/>
              </a:gradFill>
              <a:effectLst>
                <a:outerShdw blurRad="38100" dist="38100" dir="2700000" algn="tl">
                  <a:srgbClr val="000000">
                    <a:alpha val="43137"/>
                  </a:srgbClr>
                </a:outerShdw>
              </a:effectLst>
              <a:uLnTx/>
              <a:uFillTx/>
              <a:latin typeface="UTM Edwardian" panose="02040603050506020204" pitchFamily="18" charset="0"/>
              <a:ea typeface="造字工房悦黑体验版常规体" pitchFamily="2" charset="-122"/>
              <a:cs typeface="+mn-cs"/>
            </a:endParaRPr>
          </a:p>
        </p:txBody>
      </p:sp>
      <p:grpSp>
        <p:nvGrpSpPr>
          <p:cNvPr id="31" name="组合 30"/>
          <p:cNvGrpSpPr/>
          <p:nvPr/>
        </p:nvGrpSpPr>
        <p:grpSpPr>
          <a:xfrm>
            <a:off x="2802583" y="264157"/>
            <a:ext cx="6501969" cy="1092040"/>
            <a:chOff x="2692276" y="809817"/>
            <a:chExt cx="6501969" cy="1092040"/>
          </a:xfrm>
        </p:grpSpPr>
        <p:pic>
          <p:nvPicPr>
            <p:cNvPr id="27"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35927">
              <a:off x="8669746" y="809817"/>
              <a:ext cx="524499" cy="656492"/>
            </a:xfrm>
            <a:prstGeom prst="rect">
              <a:avLst/>
            </a:prstGeom>
            <a:effectLst>
              <a:outerShdw blurRad="50800" dist="38100" dir="2700000" algn="tl" rotWithShape="0">
                <a:prstClr val="black">
                  <a:alpha val="40000"/>
                </a:prstClr>
              </a:outerShdw>
            </a:effectLst>
          </p:spPr>
        </p:pic>
        <p:sp>
          <p:nvSpPr>
            <p:cNvPr id="30" name="任意多边形: 形状 29"/>
            <p:cNvSpPr/>
            <p:nvPr/>
          </p:nvSpPr>
          <p:spPr>
            <a:xfrm>
              <a:off x="2692276" y="1120659"/>
              <a:ext cx="6146800" cy="781198"/>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cap="rnd" cmpd="sng">
              <a:gradFill flip="none" rotWithShape="1">
                <a:gsLst>
                  <a:gs pos="0">
                    <a:schemeClr val="bg1">
                      <a:alpha val="0"/>
                    </a:schemeClr>
                  </a:gs>
                  <a:gs pos="100000">
                    <a:schemeClr val="bg1"/>
                  </a:gs>
                  <a:gs pos="72000">
                    <a:schemeClr val="bg1">
                      <a:alpha val="37000"/>
                    </a:schemeClr>
                  </a:gs>
                </a:gsLst>
                <a:lin ang="0" scaled="1"/>
                <a:tileRect/>
              </a:gradFill>
              <a:prstDash val="lg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spTree>
    <p:extLst>
      <p:ext uri="{BB962C8B-B14F-4D97-AF65-F5344CB8AC3E}">
        <p14:creationId xmlns:p14="http://schemas.microsoft.com/office/powerpoint/2010/main" val="70434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additive="base">
                                        <p:cTn id="7" dur="1000" fill="hold"/>
                                        <p:tgtEl>
                                          <p:spTgt spid="110"/>
                                        </p:tgtEl>
                                        <p:attrNameLst>
                                          <p:attrName>ppt_x</p:attrName>
                                        </p:attrNameLst>
                                      </p:cBhvr>
                                      <p:tavLst>
                                        <p:tav tm="0">
                                          <p:val>
                                            <p:strVal val="#ppt_x"/>
                                          </p:val>
                                        </p:tav>
                                        <p:tav tm="100000">
                                          <p:val>
                                            <p:strVal val="#ppt_x"/>
                                          </p:val>
                                        </p:tav>
                                      </p:tavLst>
                                    </p:anim>
                                    <p:anim calcmode="lin" valueType="num">
                                      <p:cBhvr additive="base">
                                        <p:cTn id="8" dur="1000" fill="hold"/>
                                        <p:tgtEl>
                                          <p:spTgt spid="1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31" presetClass="entr" presetSubtype="0" fill="hold" grpId="0" nodeType="afterEffect">
                                  <p:stCondLst>
                                    <p:cond delay="0"/>
                                  </p:stCondLst>
                                  <p:iterate type="lt">
                                    <p:tmPct val="5000"/>
                                  </p:iterate>
                                  <p:childTnLst>
                                    <p:set>
                                      <p:cBhvr>
                                        <p:cTn id="17" dur="1" fill="hold">
                                          <p:stCondLst>
                                            <p:cond delay="0"/>
                                          </p:stCondLst>
                                        </p:cTn>
                                        <p:tgtEl>
                                          <p:spTgt spid="25"/>
                                        </p:tgtEl>
                                        <p:attrNameLst>
                                          <p:attrName>style.visibility</p:attrName>
                                        </p:attrNameLst>
                                      </p:cBhvr>
                                      <p:to>
                                        <p:strVal val="visible"/>
                                      </p:to>
                                    </p:set>
                                    <p:anim calcmode="lin" valueType="num">
                                      <p:cBhvr>
                                        <p:cTn id="18" dur="1000" fill="hold"/>
                                        <p:tgtEl>
                                          <p:spTgt spid="25"/>
                                        </p:tgtEl>
                                        <p:attrNameLst>
                                          <p:attrName>ppt_w</p:attrName>
                                        </p:attrNameLst>
                                      </p:cBhvr>
                                      <p:tavLst>
                                        <p:tav tm="0">
                                          <p:val>
                                            <p:fltVal val="0"/>
                                          </p:val>
                                        </p:tav>
                                        <p:tav tm="100000">
                                          <p:val>
                                            <p:strVal val="#ppt_w"/>
                                          </p:val>
                                        </p:tav>
                                      </p:tavLst>
                                    </p:anim>
                                    <p:anim calcmode="lin" valueType="num">
                                      <p:cBhvr>
                                        <p:cTn id="19" dur="1000" fill="hold"/>
                                        <p:tgtEl>
                                          <p:spTgt spid="25"/>
                                        </p:tgtEl>
                                        <p:attrNameLst>
                                          <p:attrName>ppt_h</p:attrName>
                                        </p:attrNameLst>
                                      </p:cBhvr>
                                      <p:tavLst>
                                        <p:tav tm="0">
                                          <p:val>
                                            <p:fltVal val="0"/>
                                          </p:val>
                                        </p:tav>
                                        <p:tav tm="100000">
                                          <p:val>
                                            <p:strVal val="#ppt_h"/>
                                          </p:val>
                                        </p:tav>
                                      </p:tavLst>
                                    </p:anim>
                                    <p:anim calcmode="lin" valueType="num">
                                      <p:cBhvr>
                                        <p:cTn id="20" dur="1000" fill="hold"/>
                                        <p:tgtEl>
                                          <p:spTgt spid="25"/>
                                        </p:tgtEl>
                                        <p:attrNameLst>
                                          <p:attrName>style.rotation</p:attrName>
                                        </p:attrNameLst>
                                      </p:cBhvr>
                                      <p:tavLst>
                                        <p:tav tm="0">
                                          <p:val>
                                            <p:fltVal val="90"/>
                                          </p:val>
                                        </p:tav>
                                        <p:tav tm="100000">
                                          <p:val>
                                            <p:fltVal val="0"/>
                                          </p:val>
                                        </p:tav>
                                      </p:tavLst>
                                    </p:anim>
                                    <p:animEffect transition="in" filter="fade">
                                      <p:cBhvr>
                                        <p:cTn id="21"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90109" y="0"/>
            <a:ext cx="3491346" cy="568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微软雅黑"/>
                <a:cs typeface="+mn-cs"/>
              </a:rPr>
              <a:t>KHÁM PHÁ TRI THỨC </a:t>
            </a:r>
          </a:p>
        </p:txBody>
      </p:sp>
      <p:sp>
        <p:nvSpPr>
          <p:cNvPr id="3" name="Oval 2"/>
          <p:cNvSpPr/>
          <p:nvPr/>
        </p:nvSpPr>
        <p:spPr>
          <a:xfrm>
            <a:off x="775855" y="2299855"/>
            <a:ext cx="3061854" cy="17595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Tra</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cứu</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thuật</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ngữ</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p>
        </p:txBody>
      </p:sp>
      <p:cxnSp>
        <p:nvCxnSpPr>
          <p:cNvPr id="5" name="Elbow Connector 4"/>
          <p:cNvCxnSpPr>
            <a:stCxn id="3" idx="6"/>
          </p:cNvCxnSpPr>
          <p:nvPr/>
        </p:nvCxnSpPr>
        <p:spPr>
          <a:xfrm>
            <a:off x="3837709" y="3179619"/>
            <a:ext cx="1648691" cy="101830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662054" y="2202873"/>
            <a:ext cx="0" cy="9767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662054" y="2202873"/>
            <a:ext cx="8243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662054" y="3179618"/>
            <a:ext cx="8243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Flowchart: Punched Tape 22"/>
          <p:cNvSpPr/>
          <p:nvPr/>
        </p:nvSpPr>
        <p:spPr>
          <a:xfrm>
            <a:off x="5486399" y="1413180"/>
            <a:ext cx="5971310" cy="1385455"/>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a:ea typeface="微软雅黑"/>
                <a:cs typeface="+mn-cs"/>
              </a:rPr>
              <a:t>Truyện</a:t>
            </a:r>
            <a:r>
              <a:rPr kumimoji="0" lang="en-US" sz="1800" b="1"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1" i="0" u="none" strike="noStrike" kern="1200" cap="none" spc="0" normalizeH="0" baseline="0" noProof="0" dirty="0" err="1">
                <a:ln>
                  <a:noFill/>
                </a:ln>
                <a:solidFill>
                  <a:srgbClr val="FFFFFF"/>
                </a:solidFill>
                <a:effectLst/>
                <a:uLnTx/>
                <a:uFillTx/>
                <a:latin typeface="Arial"/>
                <a:ea typeface="微软雅黑"/>
                <a:cs typeface="+mn-cs"/>
              </a:rPr>
              <a:t>truyền</a:t>
            </a:r>
            <a:r>
              <a:rPr kumimoji="0" lang="en-US" sz="1800" b="1"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1" i="0" u="none" strike="noStrike" kern="1200" cap="none" spc="0" normalizeH="0" baseline="0" noProof="0" dirty="0" err="1">
                <a:ln>
                  <a:noFill/>
                </a:ln>
                <a:solidFill>
                  <a:srgbClr val="FFFFFF"/>
                </a:solidFill>
                <a:effectLst/>
                <a:uLnTx/>
                <a:uFillTx/>
                <a:latin typeface="Arial"/>
                <a:ea typeface="微软雅黑"/>
                <a:cs typeface="+mn-cs"/>
              </a:rPr>
              <a:t>kỳ</a:t>
            </a:r>
            <a:r>
              <a:rPr kumimoji="0" lang="en-US" sz="1800" b="1" i="0" u="none" strike="noStrike" kern="1200" cap="none" spc="0" normalizeH="0" baseline="0" noProof="0" dirty="0">
                <a:ln>
                  <a:noFill/>
                </a:ln>
                <a:solidFill>
                  <a:srgbClr val="FFFFFF"/>
                </a:solidFill>
                <a:effectLst/>
                <a:uLnTx/>
                <a:uFillTx/>
                <a:latin typeface="Arial"/>
                <a:ea typeface="微软雅黑"/>
                <a:cs typeface="+mn-cs"/>
              </a:rPr>
              <a:t> </a:t>
            </a:r>
            <a:r>
              <a:rPr kumimoji="0" lang="vi-VN" sz="1800" b="1" i="0" u="none" strike="noStrike" kern="1200" cap="none" spc="0" normalizeH="0" baseline="0" noProof="0" dirty="0">
                <a:ln>
                  <a:noFill/>
                </a:ln>
                <a:solidFill>
                  <a:srgbClr val="FFFFFF"/>
                </a:solidFill>
                <a:effectLst/>
                <a:uLnTx/>
                <a:uFillTx/>
                <a:latin typeface="Arial"/>
                <a:ea typeface="微软雅黑"/>
                <a:cs typeface="+mn-cs"/>
              </a:rPr>
              <a:t>là những câu chuyện kì lạ được ghi chép tản mạn, thường có yếu tố hoang đường kì ảo</a:t>
            </a: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4" name="Flowchart: Punched Tape 23"/>
          <p:cNvSpPr/>
          <p:nvPr/>
        </p:nvSpPr>
        <p:spPr>
          <a:xfrm>
            <a:off x="5486399" y="2576965"/>
            <a:ext cx="6012870" cy="1385455"/>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a:ea typeface="微软雅黑"/>
                <a:cs typeface="+mn-cs"/>
              </a:rPr>
              <a:t>Cốt</a:t>
            </a:r>
            <a:r>
              <a:rPr kumimoji="0" lang="en-US" sz="1800" b="1"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1" i="0" u="none" strike="noStrike" kern="1200" cap="none" spc="0" normalizeH="0" baseline="0" noProof="0" dirty="0" err="1">
                <a:ln>
                  <a:noFill/>
                </a:ln>
                <a:solidFill>
                  <a:srgbClr val="FFFFFF"/>
                </a:solidFill>
                <a:effectLst/>
                <a:uLnTx/>
                <a:uFillTx/>
                <a:latin typeface="Arial"/>
                <a:ea typeface="微软雅黑"/>
                <a:cs typeface="+mn-cs"/>
              </a:rPr>
              <a:t>truyện</a:t>
            </a:r>
            <a:r>
              <a:rPr kumimoji="0" lang="en-US" sz="1800" b="1"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1" i="0" u="none" strike="noStrike" kern="1200" cap="none" spc="0" normalizeH="0" baseline="0" noProof="0" dirty="0" err="1">
                <a:ln>
                  <a:noFill/>
                </a:ln>
                <a:solidFill>
                  <a:srgbClr val="FFFFFF"/>
                </a:solidFill>
                <a:effectLst/>
                <a:uLnTx/>
                <a:uFillTx/>
                <a:latin typeface="Arial"/>
                <a:ea typeface="微软雅黑"/>
                <a:cs typeface="+mn-cs"/>
              </a:rPr>
              <a:t>đơn</a:t>
            </a:r>
            <a:r>
              <a:rPr kumimoji="0" lang="en-US" sz="1800" b="1"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1" i="0" u="none" strike="noStrike" kern="1200" cap="none" spc="0" normalizeH="0" baseline="0" noProof="0" dirty="0" err="1">
                <a:ln>
                  <a:noFill/>
                </a:ln>
                <a:solidFill>
                  <a:srgbClr val="FFFFFF"/>
                </a:solidFill>
                <a:effectLst/>
                <a:uLnTx/>
                <a:uFillTx/>
                <a:latin typeface="Arial"/>
                <a:ea typeface="微软雅黑"/>
                <a:cs typeface="+mn-cs"/>
              </a:rPr>
              <a:t>tuyến</a:t>
            </a:r>
            <a:r>
              <a:rPr kumimoji="0" lang="en-US" sz="1800" b="1"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1" i="0" u="none" strike="noStrike" kern="1200" cap="none" spc="0" normalizeH="0" baseline="0" noProof="0" dirty="0" err="1">
                <a:ln>
                  <a:noFill/>
                </a:ln>
                <a:solidFill>
                  <a:srgbClr val="FFFFFF"/>
                </a:solidFill>
                <a:effectLst/>
                <a:uLnTx/>
                <a:uFillTx/>
                <a:latin typeface="Arial"/>
                <a:ea typeface="微软雅黑"/>
                <a:cs typeface="+mn-cs"/>
              </a:rPr>
              <a:t>loại</a:t>
            </a:r>
            <a:r>
              <a:rPr kumimoji="0" lang="en-US" sz="1800" b="1"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1" i="0" u="none" strike="noStrike" kern="1200" cap="none" spc="0" normalizeH="0" baseline="0" noProof="0" dirty="0" err="1">
                <a:ln>
                  <a:noFill/>
                </a:ln>
                <a:solidFill>
                  <a:srgbClr val="FFFFFF"/>
                </a:solidFill>
                <a:effectLst/>
                <a:uLnTx/>
                <a:uFillTx/>
                <a:latin typeface="Arial"/>
                <a:ea typeface="微软雅黑"/>
                <a:cs typeface="+mn-cs"/>
              </a:rPr>
              <a:t>cốt</a:t>
            </a:r>
            <a:r>
              <a:rPr kumimoji="0" lang="en-US" sz="1800" b="1"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1" i="0" u="none" strike="noStrike" kern="1200" cap="none" spc="0" normalizeH="0" baseline="0" noProof="0" dirty="0" err="1">
                <a:ln>
                  <a:noFill/>
                </a:ln>
                <a:solidFill>
                  <a:srgbClr val="FFFFFF"/>
                </a:solidFill>
                <a:effectLst/>
                <a:uLnTx/>
                <a:uFillTx/>
                <a:latin typeface="Arial"/>
                <a:ea typeface="微软雅黑"/>
                <a:cs typeface="+mn-cs"/>
              </a:rPr>
              <a:t>truyện</a:t>
            </a:r>
            <a:r>
              <a:rPr kumimoji="0" lang="en-US" sz="1800" b="1"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1" i="0" u="none" strike="noStrike" kern="1200" cap="none" spc="0" normalizeH="0" baseline="0" noProof="0" dirty="0" err="1">
                <a:ln>
                  <a:noFill/>
                </a:ln>
                <a:solidFill>
                  <a:srgbClr val="FFFFFF"/>
                </a:solidFill>
                <a:effectLst/>
                <a:uLnTx/>
                <a:uFillTx/>
                <a:latin typeface="Arial"/>
                <a:ea typeface="微软雅黑"/>
                <a:cs typeface="+mn-cs"/>
              </a:rPr>
              <a:t>đơn</a:t>
            </a:r>
            <a:r>
              <a:rPr kumimoji="0" lang="en-US" sz="1800" b="1"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1" i="0" u="none" strike="noStrike" kern="1200" cap="none" spc="0" normalizeH="0" baseline="0" noProof="0" dirty="0" err="1">
                <a:ln>
                  <a:noFill/>
                </a:ln>
                <a:solidFill>
                  <a:srgbClr val="FFFFFF"/>
                </a:solidFill>
                <a:effectLst/>
                <a:uLnTx/>
                <a:uFillTx/>
                <a:latin typeface="Arial"/>
                <a:ea typeface="微软雅黑"/>
                <a:cs typeface="+mn-cs"/>
              </a:rPr>
              <a:t>giản</a:t>
            </a:r>
            <a:r>
              <a:rPr kumimoji="0" lang="en-US" sz="1800" b="1"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1" i="0" u="none" strike="noStrike" kern="1200" cap="none" spc="0" normalizeH="0" baseline="0" noProof="0" dirty="0" err="1">
                <a:ln>
                  <a:noFill/>
                </a:ln>
                <a:solidFill>
                  <a:srgbClr val="FFFFFF"/>
                </a:solidFill>
                <a:effectLst/>
                <a:uLnTx/>
                <a:uFillTx/>
                <a:latin typeface="Arial"/>
                <a:ea typeface="微软雅黑"/>
                <a:cs typeface="+mn-cs"/>
              </a:rPr>
              <a:t>thường</a:t>
            </a:r>
            <a:r>
              <a:rPr kumimoji="0" lang="en-US" sz="1800" b="1"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1" i="0" u="none" strike="noStrike" kern="1200" cap="none" spc="0" normalizeH="0" baseline="0" noProof="0" dirty="0" err="1">
                <a:ln>
                  <a:noFill/>
                </a:ln>
                <a:solidFill>
                  <a:srgbClr val="FFFFFF"/>
                </a:solidFill>
                <a:effectLst/>
                <a:uLnTx/>
                <a:uFillTx/>
                <a:latin typeface="Arial"/>
                <a:ea typeface="微软雅黑"/>
                <a:cs typeface="+mn-cs"/>
              </a:rPr>
              <a:t>xoay</a:t>
            </a:r>
            <a:r>
              <a:rPr kumimoji="0" lang="en-US" sz="1800" b="1"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1" i="0" u="none" strike="noStrike" kern="1200" cap="none" spc="0" normalizeH="0" baseline="0" noProof="0" dirty="0" err="1">
                <a:ln>
                  <a:noFill/>
                </a:ln>
                <a:solidFill>
                  <a:srgbClr val="FFFFFF"/>
                </a:solidFill>
                <a:effectLst/>
                <a:uLnTx/>
                <a:uFillTx/>
                <a:latin typeface="Arial"/>
                <a:ea typeface="微软雅黑"/>
                <a:cs typeface="+mn-cs"/>
              </a:rPr>
              <a:t>quanh</a:t>
            </a:r>
            <a:r>
              <a:rPr kumimoji="0" lang="en-US" sz="1800" b="1"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1" i="0" u="none" strike="noStrike" kern="1200" cap="none" spc="0" normalizeH="0" baseline="0" noProof="0" dirty="0" err="1">
                <a:ln>
                  <a:noFill/>
                </a:ln>
                <a:solidFill>
                  <a:srgbClr val="FFFFFF"/>
                </a:solidFill>
                <a:effectLst/>
                <a:uLnTx/>
                <a:uFillTx/>
                <a:latin typeface="Arial"/>
                <a:ea typeface="微软雅黑"/>
                <a:cs typeface="+mn-cs"/>
              </a:rPr>
              <a:t>một</a:t>
            </a:r>
            <a:r>
              <a:rPr kumimoji="0" lang="en-US" sz="1800" b="1"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1" i="0" u="none" strike="noStrike" kern="1200" cap="none" spc="0" normalizeH="0" baseline="0" noProof="0" dirty="0" err="1">
                <a:ln>
                  <a:noFill/>
                </a:ln>
                <a:solidFill>
                  <a:srgbClr val="FFFFFF"/>
                </a:solidFill>
                <a:effectLst/>
                <a:uLnTx/>
                <a:uFillTx/>
                <a:latin typeface="Arial"/>
                <a:ea typeface="微软雅黑"/>
                <a:cs typeface="+mn-cs"/>
              </a:rPr>
              <a:t>nhân</a:t>
            </a:r>
            <a:r>
              <a:rPr kumimoji="0" lang="en-US" sz="1800" b="1"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1" i="0" u="none" strike="noStrike" kern="1200" cap="none" spc="0" normalizeH="0" baseline="0" noProof="0" dirty="0" err="1">
                <a:ln>
                  <a:noFill/>
                </a:ln>
                <a:solidFill>
                  <a:srgbClr val="FFFFFF"/>
                </a:solidFill>
                <a:effectLst/>
                <a:uLnTx/>
                <a:uFillTx/>
                <a:latin typeface="Arial"/>
                <a:ea typeface="微软雅黑"/>
                <a:cs typeface="+mn-cs"/>
              </a:rPr>
              <a:t>vật</a:t>
            </a:r>
            <a:r>
              <a:rPr kumimoji="0" lang="en-US" sz="1800" b="1"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1" i="0" u="none" strike="noStrike" kern="1200" cap="none" spc="0" normalizeH="0" baseline="0" noProof="0" dirty="0" err="1">
                <a:ln>
                  <a:noFill/>
                </a:ln>
                <a:solidFill>
                  <a:srgbClr val="FFFFFF"/>
                </a:solidFill>
                <a:effectLst/>
                <a:uLnTx/>
                <a:uFillTx/>
                <a:latin typeface="Arial"/>
                <a:ea typeface="微软雅黑"/>
                <a:cs typeface="+mn-cs"/>
              </a:rPr>
              <a:t>hoặc</a:t>
            </a:r>
            <a:r>
              <a:rPr kumimoji="0" lang="en-US" sz="1800" b="1"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1" i="0" u="none" strike="noStrike" kern="1200" cap="none" spc="0" normalizeH="0" baseline="0" noProof="0" dirty="0" err="1">
                <a:ln>
                  <a:noFill/>
                </a:ln>
                <a:solidFill>
                  <a:srgbClr val="FFFFFF"/>
                </a:solidFill>
                <a:effectLst/>
                <a:uLnTx/>
                <a:uFillTx/>
                <a:latin typeface="Arial"/>
                <a:ea typeface="微软雅黑"/>
                <a:cs typeface="+mn-cs"/>
              </a:rPr>
              <a:t>sự</a:t>
            </a:r>
            <a:r>
              <a:rPr kumimoji="0" lang="en-US" sz="1800" b="1"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1" i="0" u="none" strike="noStrike" kern="1200" cap="none" spc="0" normalizeH="0" baseline="0" noProof="0" dirty="0" err="1">
                <a:ln>
                  <a:noFill/>
                </a:ln>
                <a:solidFill>
                  <a:srgbClr val="FFFFFF"/>
                </a:solidFill>
                <a:effectLst/>
                <a:uLnTx/>
                <a:uFillTx/>
                <a:latin typeface="Arial"/>
                <a:ea typeface="微软雅黑"/>
                <a:cs typeface="+mn-cs"/>
              </a:rPr>
              <a:t>kiện</a:t>
            </a:r>
            <a:r>
              <a:rPr kumimoji="0" lang="en-US" sz="1800" b="1"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1" i="0" u="none" strike="noStrike" kern="1200" cap="none" spc="0" normalizeH="0" baseline="0" noProof="0" dirty="0" err="1">
                <a:ln>
                  <a:noFill/>
                </a:ln>
                <a:solidFill>
                  <a:srgbClr val="FFFFFF"/>
                </a:solidFill>
                <a:effectLst/>
                <a:uLnTx/>
                <a:uFillTx/>
                <a:latin typeface="Arial"/>
                <a:ea typeface="微软雅黑"/>
                <a:cs typeface="+mn-cs"/>
              </a:rPr>
              <a:t>chính</a:t>
            </a:r>
            <a:r>
              <a:rPr kumimoji="0" lang="en-US" sz="1800" b="1"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1" i="0" u="none" strike="noStrike" kern="1200" cap="none" spc="0" normalizeH="0" baseline="0" noProof="0" dirty="0" err="1">
                <a:ln>
                  <a:noFill/>
                </a:ln>
                <a:solidFill>
                  <a:srgbClr val="FFFFFF"/>
                </a:solidFill>
                <a:effectLst/>
                <a:uLnTx/>
                <a:uFillTx/>
                <a:latin typeface="Arial"/>
                <a:ea typeface="微软雅黑"/>
                <a:cs typeface="+mn-cs"/>
              </a:rPr>
              <a:t>nào</a:t>
            </a:r>
            <a:r>
              <a:rPr kumimoji="0" lang="en-US" sz="1800" b="1"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1" i="0" u="none" strike="noStrike" kern="1200" cap="none" spc="0" normalizeH="0" baseline="0" noProof="0" dirty="0" err="1">
                <a:ln>
                  <a:noFill/>
                </a:ln>
                <a:solidFill>
                  <a:srgbClr val="FFFFFF"/>
                </a:solidFill>
                <a:effectLst/>
                <a:uLnTx/>
                <a:uFillTx/>
                <a:latin typeface="Arial"/>
                <a:ea typeface="微软雅黑"/>
                <a:cs typeface="+mn-cs"/>
              </a:rPr>
              <a:t>đó</a:t>
            </a:r>
            <a:r>
              <a:rPr kumimoji="0" lang="en-US" sz="1800" b="1" i="0" u="none" strike="noStrike" kern="1200" cap="none" spc="0" normalizeH="0" baseline="0" noProof="0" dirty="0">
                <a:ln>
                  <a:noFill/>
                </a:ln>
                <a:solidFill>
                  <a:srgbClr val="FFFFFF"/>
                </a:solidFill>
                <a:effectLst/>
                <a:uLnTx/>
                <a:uFillTx/>
                <a:latin typeface="Arial"/>
                <a:ea typeface="微软雅黑"/>
                <a:cs typeface="+mn-cs"/>
              </a:rPr>
              <a:t> . </a:t>
            </a: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5" name="Flowchart: Punched Tape 24"/>
          <p:cNvSpPr/>
          <p:nvPr/>
        </p:nvSpPr>
        <p:spPr>
          <a:xfrm>
            <a:off x="5500249" y="3768460"/>
            <a:ext cx="5971310" cy="1385455"/>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Tính</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cách</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nhân</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vật</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những</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nét</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riêng</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cốt</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lõi</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có</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tính</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chất</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ổn</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định</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thể</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hiện</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qua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suy</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nghĩ</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hành</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động</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ngôn</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ngữ</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của</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nhân</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vật</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trong</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tác</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phẩm</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tự</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sự</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hoặc</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kịch</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a:t>
            </a:r>
          </a:p>
        </p:txBody>
      </p:sp>
    </p:spTree>
    <p:extLst>
      <p:ext uri="{BB962C8B-B14F-4D97-AF65-F5344CB8AC3E}">
        <p14:creationId xmlns:p14="http://schemas.microsoft.com/office/powerpoint/2010/main" val="29093880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16" presetClass="entr" presetSubtype="2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3" grpId="0" animBg="1"/>
      <p:bldP spid="24"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t="42914"/>
          <a:stretch/>
        </p:blipFill>
        <p:spPr>
          <a:xfrm>
            <a:off x="272270" y="0"/>
            <a:ext cx="5660148" cy="3069342"/>
          </a:xfrm>
          <a:prstGeom prst="rect">
            <a:avLst/>
          </a:prstGeom>
        </p:spPr>
      </p:pic>
      <p:sp>
        <p:nvSpPr>
          <p:cNvPr id="7" name="椭圆 6"/>
          <p:cNvSpPr/>
          <p:nvPr/>
        </p:nvSpPr>
        <p:spPr>
          <a:xfrm>
            <a:off x="2756607" y="3344089"/>
            <a:ext cx="939376" cy="939376"/>
          </a:xfrm>
          <a:prstGeom prst="ellipse">
            <a:avLst/>
          </a:prstGeom>
          <a:solidFill>
            <a:schemeClr val="accent1"/>
          </a:solidFill>
          <a:ln>
            <a:noFill/>
          </a:ln>
          <a:effectLst>
            <a:innerShdw blurRad="50800">
              <a:schemeClr val="tx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8" name="文本框 7"/>
          <p:cNvSpPr txBox="1"/>
          <p:nvPr/>
        </p:nvSpPr>
        <p:spPr>
          <a:xfrm>
            <a:off x="2991295" y="3455386"/>
            <a:ext cx="470000" cy="707886"/>
          </a:xfrm>
          <a:prstGeom prst="rect">
            <a:avLst/>
          </a:prstGeom>
          <a:noFill/>
        </p:spPr>
        <p:txBody>
          <a:bodyPr wrap="none" rtlCol="0">
            <a:spAutoFit/>
            <a:scene3d>
              <a:camera prst="orthographicFront"/>
              <a:lightRig rig="threePt" dir="t"/>
            </a:scene3d>
            <a:sp3d contourW="508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rPr>
              <a:t>1</a:t>
            </a:r>
            <a:endPar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微软雅黑"/>
              <a:cs typeface="+mn-cs"/>
            </a:endParaRPr>
          </a:p>
        </p:txBody>
      </p:sp>
      <p:sp>
        <p:nvSpPr>
          <p:cNvPr id="9" name="文本框 8"/>
          <p:cNvSpPr txBox="1"/>
          <p:nvPr/>
        </p:nvSpPr>
        <p:spPr>
          <a:xfrm>
            <a:off x="3998793" y="2915804"/>
            <a:ext cx="7703472"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1"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Tác giả Nguyễn Dữ:</a:t>
            </a:r>
            <a:endPar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FFFF">
                    <a:lumMod val="95000"/>
                  </a:srgbClr>
                </a:solidFill>
                <a:effectLst/>
                <a:uLnTx/>
                <a:uFillTx/>
                <a:latin typeface="Times New Roman" panose="02020603050405020304" pitchFamily="18" charset="0"/>
                <a:ea typeface="微软雅黑"/>
                <a:cs typeface="Times New Roman" panose="02020603050405020304" pitchFamily="18" charset="0"/>
              </a:rPr>
              <a:t>- Sống vào khoảng thế kỉ XVI.</a:t>
            </a:r>
            <a:endParaRPr kumimoji="0" lang="en-US" sz="2800" b="0" i="0" u="none" strike="noStrike" kern="1200" cap="none" spc="0" normalizeH="0" baseline="0" noProof="0" dirty="0">
              <a:ln>
                <a:noFill/>
              </a:ln>
              <a:solidFill>
                <a:srgbClr val="FFFFFF">
                  <a:lumMod val="95000"/>
                </a:srgbClr>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FFFF">
                    <a:lumMod val="95000"/>
                  </a:srgbClr>
                </a:solidFill>
                <a:effectLst/>
                <a:uLnTx/>
                <a:uFillTx/>
                <a:latin typeface="Times New Roman" panose="02020603050405020304" pitchFamily="18" charset="0"/>
                <a:ea typeface="微软雅黑"/>
                <a:cs typeface="Times New Roman" panose="02020603050405020304" pitchFamily="18" charset="0"/>
              </a:rPr>
              <a:t>- Quê quán: xã Đỗ Tùng- huyện Trường Tân (nay thuộc huyện Thanh Miện- Hải Dương).</a:t>
            </a:r>
            <a:endParaRPr kumimoji="0" lang="en-US" sz="2800" b="0" i="0" u="none" strike="noStrike" kern="1200" cap="none" spc="0" normalizeH="0" baseline="0" noProof="0" dirty="0">
              <a:ln>
                <a:noFill/>
              </a:ln>
              <a:solidFill>
                <a:srgbClr val="FFFFFF">
                  <a:lumMod val="95000"/>
                </a:srgbClr>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FFFF">
                    <a:lumMod val="95000"/>
                  </a:srgbClr>
                </a:solidFill>
                <a:effectLst/>
                <a:uLnTx/>
                <a:uFillTx/>
                <a:latin typeface="Times New Roman" panose="02020603050405020304" pitchFamily="18" charset="0"/>
                <a:ea typeface="微软雅黑"/>
                <a:cs typeface="Times New Roman" panose="02020603050405020304" pitchFamily="18" charset="0"/>
              </a:rPr>
              <a:t>- Xuất thân trong gia đình khoa bảng.</a:t>
            </a:r>
            <a:endParaRPr kumimoji="0" lang="en-US" sz="2800" b="0" i="0" u="none" strike="noStrike" kern="1200" cap="none" spc="0" normalizeH="0" baseline="0" noProof="0" dirty="0">
              <a:ln>
                <a:noFill/>
              </a:ln>
              <a:solidFill>
                <a:srgbClr val="FFFFFF">
                  <a:lumMod val="95000"/>
                </a:srgbClr>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FFFF">
                    <a:lumMod val="95000"/>
                  </a:srgbClr>
                </a:solidFill>
                <a:effectLst/>
                <a:uLnTx/>
                <a:uFillTx/>
                <a:latin typeface="Times New Roman" panose="02020603050405020304" pitchFamily="18" charset="0"/>
                <a:ea typeface="微软雅黑"/>
                <a:cs typeface="Times New Roman" panose="02020603050405020304" pitchFamily="18" charset="0"/>
              </a:rPr>
              <a:t>- Từng đi thi và đã ra làm quan nhưng ko bao lâu thì lui về ở ẩn </a:t>
            </a:r>
            <a:endParaRPr kumimoji="0" lang="en-US" sz="2800" b="0" i="0" u="none" strike="noStrike" kern="1200" cap="none" spc="0" normalizeH="0" baseline="0" noProof="0" dirty="0">
              <a:ln>
                <a:noFill/>
              </a:ln>
              <a:solidFill>
                <a:srgbClr val="FFFFFF">
                  <a:lumMod val="95000"/>
                </a:srgbClr>
              </a:solidFill>
              <a:effectLst/>
              <a:uLnTx/>
              <a:uFillTx/>
              <a:latin typeface="Times New Roman" panose="02020603050405020304" pitchFamily="18" charset="0"/>
              <a:ea typeface="微软雅黑"/>
              <a:cs typeface="Times New Roman" panose="02020603050405020304" pitchFamily="18" charset="0"/>
            </a:endParaRPr>
          </a:p>
        </p:txBody>
      </p:sp>
      <p:sp>
        <p:nvSpPr>
          <p:cNvPr id="10" name="椭圆 9"/>
          <p:cNvSpPr/>
          <p:nvPr/>
        </p:nvSpPr>
        <p:spPr>
          <a:xfrm>
            <a:off x="2605202" y="3197112"/>
            <a:ext cx="1242186" cy="1242186"/>
          </a:xfrm>
          <a:prstGeom prst="ellipse">
            <a:avLst/>
          </a:prstGeom>
          <a:noFill/>
          <a:ln cap="rnd" cmpd="sng">
            <a:solidFill>
              <a:schemeClr val="bg1"/>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2" name="Picture 1"/>
          <p:cNvPicPr>
            <a:picLocks noChangeAspect="1"/>
          </p:cNvPicPr>
          <p:nvPr/>
        </p:nvPicPr>
        <p:blipFill>
          <a:blip r:embed="rId5"/>
          <a:stretch>
            <a:fillRect/>
          </a:stretch>
        </p:blipFill>
        <p:spPr>
          <a:xfrm>
            <a:off x="7360974" y="0"/>
            <a:ext cx="4762500" cy="2762250"/>
          </a:xfrm>
          <a:prstGeom prst="rect">
            <a:avLst/>
          </a:prstGeom>
        </p:spPr>
      </p:pic>
    </p:spTree>
    <p:extLst>
      <p:ext uri="{BB962C8B-B14F-4D97-AF65-F5344CB8AC3E}">
        <p14:creationId xmlns:p14="http://schemas.microsoft.com/office/powerpoint/2010/main" val="11869049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circle(in)">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circle(in)">
                                      <p:cBhvr>
                                        <p:cTn id="12" dur="2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circle(in)">
                                      <p:cBhvr>
                                        <p:cTn id="17" dur="20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circle(in)">
                                      <p:cBhvr>
                                        <p:cTn id="22" dur="20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circle(in)">
                                      <p:cBhvr>
                                        <p:cTn id="27" dur="20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255638" y="0"/>
            <a:ext cx="3470787" cy="4827639"/>
          </a:xfrm>
          <a:prstGeom prst="rect">
            <a:avLst/>
          </a:prstGeom>
        </p:spPr>
      </p:pic>
      <p:pic>
        <p:nvPicPr>
          <p:cNvPr id="1028" name="Picture 4" descr="Kết quả hình ảnh cho truyền kì mạn lục là gì"/>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0722" y="0"/>
            <a:ext cx="3755923" cy="48276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6"/>
          <a:stretch>
            <a:fillRect/>
          </a:stretch>
        </p:blipFill>
        <p:spPr>
          <a:xfrm>
            <a:off x="8150942" y="0"/>
            <a:ext cx="3854245" cy="4919008"/>
          </a:xfrm>
          <a:prstGeom prst="rect">
            <a:avLst/>
          </a:prstGeom>
        </p:spPr>
      </p:pic>
      <p:sp>
        <p:nvSpPr>
          <p:cNvPr id="32" name="文本框 8"/>
          <p:cNvSpPr txBox="1"/>
          <p:nvPr/>
        </p:nvSpPr>
        <p:spPr>
          <a:xfrm>
            <a:off x="93407" y="4717060"/>
            <a:ext cx="12005186"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1"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Thể loại truyện truyền kì:</a:t>
            </a:r>
            <a:endPar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Là một thể văn xuôi tự sự thời trung đại, có thể xen thơ ca, các lời bình luận của tác giả hoặc người khác ở cuối mỗi truyện.</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Phản ánh hiện thực qua những yếu tố kì lạ, hoang đường.</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Viết bằng chữ Hán.</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15030021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circle(in)">
                                      <p:cBhvr>
                                        <p:cTn id="7" dur="20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2">
                                            <p:txEl>
                                              <p:pRg st="1" end="1"/>
                                            </p:txEl>
                                          </p:spTgt>
                                        </p:tgtEl>
                                        <p:attrNameLst>
                                          <p:attrName>style.visibility</p:attrName>
                                        </p:attrNameLst>
                                      </p:cBhvr>
                                      <p:to>
                                        <p:strVal val="visible"/>
                                      </p:to>
                                    </p:set>
                                    <p:animEffect transition="in" filter="circle(in)">
                                      <p:cBhvr>
                                        <p:cTn id="12" dur="2000"/>
                                        <p:tgtEl>
                                          <p:spTgt spid="3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2">
                                            <p:txEl>
                                              <p:pRg st="2" end="2"/>
                                            </p:txEl>
                                          </p:spTgt>
                                        </p:tgtEl>
                                        <p:attrNameLst>
                                          <p:attrName>style.visibility</p:attrName>
                                        </p:attrNameLst>
                                      </p:cBhvr>
                                      <p:to>
                                        <p:strVal val="visible"/>
                                      </p:to>
                                    </p:set>
                                    <p:animEffect transition="in" filter="circle(in)">
                                      <p:cBhvr>
                                        <p:cTn id="17" dur="2000"/>
                                        <p:tgtEl>
                                          <p:spTgt spid="3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2">
                                            <p:txEl>
                                              <p:pRg st="3" end="3"/>
                                            </p:txEl>
                                          </p:spTgt>
                                        </p:tgtEl>
                                        <p:attrNameLst>
                                          <p:attrName>style.visibility</p:attrName>
                                        </p:attrNameLst>
                                      </p:cBhvr>
                                      <p:to>
                                        <p:strVal val="visible"/>
                                      </p:to>
                                    </p:set>
                                    <p:animEffect transition="in" filter="circle(in)">
                                      <p:cBhvr>
                                        <p:cTn id="22" dur="20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3362632" cy="2910348"/>
          </a:xfrm>
          <a:prstGeom prst="rect">
            <a:avLst/>
          </a:prstGeom>
        </p:spPr>
      </p:pic>
      <p:pic>
        <p:nvPicPr>
          <p:cNvPr id="3" name="Picture 2"/>
          <p:cNvPicPr>
            <a:picLocks noChangeAspect="1"/>
          </p:cNvPicPr>
          <p:nvPr/>
        </p:nvPicPr>
        <p:blipFill>
          <a:blip r:embed="rId3"/>
          <a:stretch>
            <a:fillRect/>
          </a:stretch>
        </p:blipFill>
        <p:spPr>
          <a:xfrm>
            <a:off x="0" y="2910349"/>
            <a:ext cx="3362632" cy="3947651"/>
          </a:xfrm>
          <a:prstGeom prst="rect">
            <a:avLst/>
          </a:prstGeom>
        </p:spPr>
      </p:pic>
      <p:sp>
        <p:nvSpPr>
          <p:cNvPr id="4" name="文本框 8"/>
          <p:cNvSpPr txBox="1"/>
          <p:nvPr/>
        </p:nvSpPr>
        <p:spPr>
          <a:xfrm>
            <a:off x="3518636" y="0"/>
            <a:ext cx="8490483" cy="65556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1"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Tác phẩm “Truyền kì mạn lục”</a:t>
            </a:r>
            <a:endPar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Viết bằng chữ Hán.</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Ra đời vào nửa đầu thế kỉ XVI.</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Gồm 20 câu chuyện.</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Giá trị nội dung:</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Là một tiếng nói phê phán hiện thực.</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Cảm thông, bênh vực những con người nhỏ bé với số phận bi thảm, đặc biệt là người phụ nữ với khát vọng hạnh phúc lứa đôi.</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Thể hiện tinh thần dân tộc, niềm tự hào về nhân tài, văn hóa nước Việt, đề cao đạo đức nhân hậu, thủy chung.</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Khẳng định quan điểm sống “lánh đục về trong” của lớp trí thức ẩn dật đương thời.</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Giá trị nghệ thuật: được Vũ Khâm Lân (thế kỉ XVII) khen tặng là “thiên cổ kì bút”.</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1811371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ircle(in)">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circle(in)">
                                      <p:cBhvr>
                                        <p:cTn id="22" dur="2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circle(in)">
                                      <p:cBhvr>
                                        <p:cTn id="27" dur="20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circle(in)">
                                      <p:cBhvr>
                                        <p:cTn id="32" dur="20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circle(in)">
                                      <p:cBhvr>
                                        <p:cTn id="37" dur="20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circle(in)">
                                      <p:cBhvr>
                                        <p:cTn id="42" dur="20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circle(in)">
                                      <p:cBhvr>
                                        <p:cTn id="47" dur="20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circle(in)">
                                      <p:cBhvr>
                                        <p:cTn id="52" dur="20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组合 48"/>
          <p:cNvGrpSpPr/>
          <p:nvPr/>
        </p:nvGrpSpPr>
        <p:grpSpPr>
          <a:xfrm>
            <a:off x="5720716" y="3414078"/>
            <a:ext cx="750570" cy="750570"/>
            <a:chOff x="5588573" y="3198019"/>
            <a:chExt cx="1014854" cy="1014854"/>
          </a:xfrm>
        </p:grpSpPr>
        <p:sp>
          <p:nvSpPr>
            <p:cNvPr id="23" name="Oval 17"/>
            <p:cNvSpPr/>
            <p:nvPr/>
          </p:nvSpPr>
          <p:spPr>
            <a:xfrm rot="3459346">
              <a:off x="5588573" y="3198019"/>
              <a:ext cx="1014854" cy="1014854"/>
            </a:xfrm>
            <a:prstGeom prst="ellipse">
              <a:avLst/>
            </a:prstGeom>
            <a:solidFill>
              <a:schemeClr val="bg1">
                <a:alpha val="87000"/>
              </a:schemeClr>
            </a:solid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8" name="Freeform: Shape 22"/>
            <p:cNvSpPr>
              <a:spLocks/>
            </p:cNvSpPr>
            <p:nvPr/>
          </p:nvSpPr>
          <p:spPr bwMode="auto">
            <a:xfrm>
              <a:off x="5838168" y="3464035"/>
              <a:ext cx="515664" cy="482821"/>
            </a:xfrm>
            <a:custGeom>
              <a:avLst/>
              <a:gdLst/>
              <a:ahLst/>
              <a:cxnLst>
                <a:cxn ang="0">
                  <a:pos x="73" y="14"/>
                </a:cxn>
                <a:cxn ang="0">
                  <a:pos x="73" y="19"/>
                </a:cxn>
                <a:cxn ang="0">
                  <a:pos x="68" y="19"/>
                </a:cxn>
                <a:cxn ang="0">
                  <a:pos x="65" y="22"/>
                </a:cxn>
                <a:cxn ang="0">
                  <a:pos x="7" y="22"/>
                </a:cxn>
                <a:cxn ang="0">
                  <a:pos x="5" y="19"/>
                </a:cxn>
                <a:cxn ang="0">
                  <a:pos x="0" y="19"/>
                </a:cxn>
                <a:cxn ang="0">
                  <a:pos x="0" y="14"/>
                </a:cxn>
                <a:cxn ang="0">
                  <a:pos x="36" y="0"/>
                </a:cxn>
                <a:cxn ang="0">
                  <a:pos x="73" y="14"/>
                </a:cxn>
                <a:cxn ang="0">
                  <a:pos x="73" y="63"/>
                </a:cxn>
                <a:cxn ang="0">
                  <a:pos x="73" y="68"/>
                </a:cxn>
                <a:cxn ang="0">
                  <a:pos x="0" y="68"/>
                </a:cxn>
                <a:cxn ang="0">
                  <a:pos x="0" y="63"/>
                </a:cxn>
                <a:cxn ang="0">
                  <a:pos x="2" y="60"/>
                </a:cxn>
                <a:cxn ang="0">
                  <a:pos x="70" y="60"/>
                </a:cxn>
                <a:cxn ang="0">
                  <a:pos x="73" y="63"/>
                </a:cxn>
                <a:cxn ang="0">
                  <a:pos x="19" y="24"/>
                </a:cxn>
                <a:cxn ang="0">
                  <a:pos x="19" y="53"/>
                </a:cxn>
                <a:cxn ang="0">
                  <a:pos x="24" y="53"/>
                </a:cxn>
                <a:cxn ang="0">
                  <a:pos x="24" y="24"/>
                </a:cxn>
                <a:cxn ang="0">
                  <a:pos x="34" y="24"/>
                </a:cxn>
                <a:cxn ang="0">
                  <a:pos x="34" y="53"/>
                </a:cxn>
                <a:cxn ang="0">
                  <a:pos x="39" y="53"/>
                </a:cxn>
                <a:cxn ang="0">
                  <a:pos x="39" y="24"/>
                </a:cxn>
                <a:cxn ang="0">
                  <a:pos x="48" y="24"/>
                </a:cxn>
                <a:cxn ang="0">
                  <a:pos x="48" y="53"/>
                </a:cxn>
                <a:cxn ang="0">
                  <a:pos x="53" y="53"/>
                </a:cxn>
                <a:cxn ang="0">
                  <a:pos x="53" y="24"/>
                </a:cxn>
                <a:cxn ang="0">
                  <a:pos x="63" y="24"/>
                </a:cxn>
                <a:cxn ang="0">
                  <a:pos x="63" y="53"/>
                </a:cxn>
                <a:cxn ang="0">
                  <a:pos x="65" y="53"/>
                </a:cxn>
                <a:cxn ang="0">
                  <a:pos x="68" y="56"/>
                </a:cxn>
                <a:cxn ang="0">
                  <a:pos x="68" y="58"/>
                </a:cxn>
                <a:cxn ang="0">
                  <a:pos x="5" y="58"/>
                </a:cxn>
                <a:cxn ang="0">
                  <a:pos x="5" y="56"/>
                </a:cxn>
                <a:cxn ang="0">
                  <a:pos x="7" y="53"/>
                </a:cxn>
                <a:cxn ang="0">
                  <a:pos x="9" y="53"/>
                </a:cxn>
                <a:cxn ang="0">
                  <a:pos x="9" y="24"/>
                </a:cxn>
                <a:cxn ang="0">
                  <a:pos x="19" y="24"/>
                </a:cxn>
              </a:cxnLst>
              <a:rect l="0" t="0" r="r" b="b"/>
              <a:pathLst>
                <a:path w="73" h="68">
                  <a:moveTo>
                    <a:pt x="73" y="14"/>
                  </a:moveTo>
                  <a:cubicBezTo>
                    <a:pt x="73" y="19"/>
                    <a:pt x="73" y="19"/>
                    <a:pt x="73" y="19"/>
                  </a:cubicBezTo>
                  <a:cubicBezTo>
                    <a:pt x="68" y="19"/>
                    <a:pt x="68" y="19"/>
                    <a:pt x="68" y="19"/>
                  </a:cubicBezTo>
                  <a:cubicBezTo>
                    <a:pt x="68" y="20"/>
                    <a:pt x="67" y="22"/>
                    <a:pt x="65" y="22"/>
                  </a:cubicBezTo>
                  <a:cubicBezTo>
                    <a:pt x="7" y="22"/>
                    <a:pt x="7" y="22"/>
                    <a:pt x="7" y="22"/>
                  </a:cubicBezTo>
                  <a:cubicBezTo>
                    <a:pt x="6" y="22"/>
                    <a:pt x="5" y="20"/>
                    <a:pt x="5" y="19"/>
                  </a:cubicBezTo>
                  <a:cubicBezTo>
                    <a:pt x="0" y="19"/>
                    <a:pt x="0" y="19"/>
                    <a:pt x="0" y="19"/>
                  </a:cubicBezTo>
                  <a:cubicBezTo>
                    <a:pt x="0" y="14"/>
                    <a:pt x="0" y="14"/>
                    <a:pt x="0" y="14"/>
                  </a:cubicBezTo>
                  <a:cubicBezTo>
                    <a:pt x="36" y="0"/>
                    <a:pt x="36" y="0"/>
                    <a:pt x="36" y="0"/>
                  </a:cubicBezTo>
                  <a:lnTo>
                    <a:pt x="73" y="14"/>
                  </a:lnTo>
                  <a:close/>
                  <a:moveTo>
                    <a:pt x="73" y="63"/>
                  </a:moveTo>
                  <a:cubicBezTo>
                    <a:pt x="73" y="68"/>
                    <a:pt x="73" y="68"/>
                    <a:pt x="73" y="68"/>
                  </a:cubicBezTo>
                  <a:cubicBezTo>
                    <a:pt x="0" y="68"/>
                    <a:pt x="0" y="68"/>
                    <a:pt x="0" y="68"/>
                  </a:cubicBezTo>
                  <a:cubicBezTo>
                    <a:pt x="0" y="63"/>
                    <a:pt x="0" y="63"/>
                    <a:pt x="0" y="63"/>
                  </a:cubicBezTo>
                  <a:cubicBezTo>
                    <a:pt x="0" y="62"/>
                    <a:pt x="1" y="60"/>
                    <a:pt x="2" y="60"/>
                  </a:cubicBezTo>
                  <a:cubicBezTo>
                    <a:pt x="70" y="60"/>
                    <a:pt x="70" y="60"/>
                    <a:pt x="70" y="60"/>
                  </a:cubicBezTo>
                  <a:cubicBezTo>
                    <a:pt x="71" y="60"/>
                    <a:pt x="73" y="62"/>
                    <a:pt x="73" y="63"/>
                  </a:cubicBezTo>
                  <a:close/>
                  <a:moveTo>
                    <a:pt x="19" y="24"/>
                  </a:moveTo>
                  <a:cubicBezTo>
                    <a:pt x="19" y="53"/>
                    <a:pt x="19" y="53"/>
                    <a:pt x="19" y="53"/>
                  </a:cubicBezTo>
                  <a:cubicBezTo>
                    <a:pt x="24" y="53"/>
                    <a:pt x="24" y="53"/>
                    <a:pt x="24" y="53"/>
                  </a:cubicBezTo>
                  <a:cubicBezTo>
                    <a:pt x="24" y="24"/>
                    <a:pt x="24" y="24"/>
                    <a:pt x="24" y="24"/>
                  </a:cubicBezTo>
                  <a:cubicBezTo>
                    <a:pt x="34" y="24"/>
                    <a:pt x="34" y="24"/>
                    <a:pt x="34" y="24"/>
                  </a:cubicBezTo>
                  <a:cubicBezTo>
                    <a:pt x="34" y="53"/>
                    <a:pt x="34" y="53"/>
                    <a:pt x="34" y="53"/>
                  </a:cubicBezTo>
                  <a:cubicBezTo>
                    <a:pt x="39" y="53"/>
                    <a:pt x="39" y="53"/>
                    <a:pt x="39" y="53"/>
                  </a:cubicBezTo>
                  <a:cubicBezTo>
                    <a:pt x="39" y="24"/>
                    <a:pt x="39" y="24"/>
                    <a:pt x="39" y="24"/>
                  </a:cubicBezTo>
                  <a:cubicBezTo>
                    <a:pt x="48" y="24"/>
                    <a:pt x="48" y="24"/>
                    <a:pt x="48" y="24"/>
                  </a:cubicBezTo>
                  <a:cubicBezTo>
                    <a:pt x="48" y="53"/>
                    <a:pt x="48" y="53"/>
                    <a:pt x="48" y="53"/>
                  </a:cubicBezTo>
                  <a:cubicBezTo>
                    <a:pt x="53" y="53"/>
                    <a:pt x="53" y="53"/>
                    <a:pt x="53" y="53"/>
                  </a:cubicBezTo>
                  <a:cubicBezTo>
                    <a:pt x="53" y="24"/>
                    <a:pt x="53" y="24"/>
                    <a:pt x="53" y="24"/>
                  </a:cubicBezTo>
                  <a:cubicBezTo>
                    <a:pt x="63" y="24"/>
                    <a:pt x="63" y="24"/>
                    <a:pt x="63" y="24"/>
                  </a:cubicBezTo>
                  <a:cubicBezTo>
                    <a:pt x="63" y="53"/>
                    <a:pt x="63" y="53"/>
                    <a:pt x="63" y="53"/>
                  </a:cubicBezTo>
                  <a:cubicBezTo>
                    <a:pt x="65" y="53"/>
                    <a:pt x="65" y="53"/>
                    <a:pt x="65" y="53"/>
                  </a:cubicBezTo>
                  <a:cubicBezTo>
                    <a:pt x="67" y="53"/>
                    <a:pt x="68" y="54"/>
                    <a:pt x="68" y="56"/>
                  </a:cubicBezTo>
                  <a:cubicBezTo>
                    <a:pt x="68" y="58"/>
                    <a:pt x="68" y="58"/>
                    <a:pt x="68" y="58"/>
                  </a:cubicBezTo>
                  <a:cubicBezTo>
                    <a:pt x="5" y="58"/>
                    <a:pt x="5" y="58"/>
                    <a:pt x="5" y="58"/>
                  </a:cubicBezTo>
                  <a:cubicBezTo>
                    <a:pt x="5" y="56"/>
                    <a:pt x="5" y="56"/>
                    <a:pt x="5" y="56"/>
                  </a:cubicBezTo>
                  <a:cubicBezTo>
                    <a:pt x="5" y="54"/>
                    <a:pt x="6" y="53"/>
                    <a:pt x="7" y="53"/>
                  </a:cubicBezTo>
                  <a:cubicBezTo>
                    <a:pt x="9" y="53"/>
                    <a:pt x="9" y="53"/>
                    <a:pt x="9" y="53"/>
                  </a:cubicBezTo>
                  <a:cubicBezTo>
                    <a:pt x="9" y="24"/>
                    <a:pt x="9" y="24"/>
                    <a:pt x="9" y="24"/>
                  </a:cubicBezTo>
                  <a:lnTo>
                    <a:pt x="19" y="24"/>
                  </a:lnTo>
                  <a:close/>
                </a:path>
              </a:pathLst>
            </a:custGeom>
            <a:solidFill>
              <a:srgbClr val="484849"/>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grpSp>
      <p:grpSp>
        <p:nvGrpSpPr>
          <p:cNvPr id="47" name="组合 46"/>
          <p:cNvGrpSpPr/>
          <p:nvPr/>
        </p:nvGrpSpPr>
        <p:grpSpPr>
          <a:xfrm>
            <a:off x="3916605" y="4083168"/>
            <a:ext cx="1644835" cy="1644835"/>
            <a:chOff x="3899755" y="3915037"/>
            <a:chExt cx="1644835" cy="1644835"/>
          </a:xfrm>
        </p:grpSpPr>
        <p:sp>
          <p:nvSpPr>
            <p:cNvPr id="33" name="Teardrop 7"/>
            <p:cNvSpPr/>
            <p:nvPr/>
          </p:nvSpPr>
          <p:spPr>
            <a:xfrm rot="13452057">
              <a:off x="3899755" y="3915037"/>
              <a:ext cx="1644835" cy="1644835"/>
            </a:xfrm>
            <a:prstGeom prst="teardrop">
              <a:avLst/>
            </a:prstGeom>
            <a:solidFill>
              <a:schemeClr val="accent4"/>
            </a:solidFill>
            <a:ln w="12700">
              <a:solidFill>
                <a:schemeClr val="bg1">
                  <a:lumMod val="8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4" name="Teardrop 8"/>
            <p:cNvSpPr/>
            <p:nvPr/>
          </p:nvSpPr>
          <p:spPr>
            <a:xfrm rot="13452057">
              <a:off x="4200547" y="4227798"/>
              <a:ext cx="1032609" cy="1032609"/>
            </a:xfrm>
            <a:prstGeom prst="teardrop">
              <a:avLst/>
            </a:prstGeom>
            <a:solidFill>
              <a:srgbClr val="484849"/>
            </a:solidFill>
            <a:ln w="12700">
              <a:solidFill>
                <a:schemeClr val="bg1">
                  <a:lumMod val="8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44" name="组合 43"/>
          <p:cNvGrpSpPr/>
          <p:nvPr/>
        </p:nvGrpSpPr>
        <p:grpSpPr>
          <a:xfrm>
            <a:off x="6630561" y="4083168"/>
            <a:ext cx="1644835" cy="1644835"/>
            <a:chOff x="5956165" y="3841709"/>
            <a:chExt cx="1644835" cy="1644835"/>
          </a:xfrm>
        </p:grpSpPr>
        <p:sp>
          <p:nvSpPr>
            <p:cNvPr id="29" name="Teardrop 15"/>
            <p:cNvSpPr/>
            <p:nvPr/>
          </p:nvSpPr>
          <p:spPr>
            <a:xfrm rot="2823591">
              <a:off x="5956165" y="3841709"/>
              <a:ext cx="1644835" cy="1644835"/>
            </a:xfrm>
            <a:prstGeom prst="teardrop">
              <a:avLst/>
            </a:prstGeom>
            <a:solidFill>
              <a:schemeClr val="accent6"/>
            </a:solidFill>
            <a:ln w="12700">
              <a:solidFill>
                <a:schemeClr val="bg1">
                  <a:lumMod val="8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0" name="Teardrop 16"/>
            <p:cNvSpPr/>
            <p:nvPr/>
          </p:nvSpPr>
          <p:spPr>
            <a:xfrm rot="2823591">
              <a:off x="6267924" y="4141447"/>
              <a:ext cx="1032609" cy="1032609"/>
            </a:xfrm>
            <a:prstGeom prst="teardrop">
              <a:avLst/>
            </a:prstGeom>
            <a:solidFill>
              <a:srgbClr val="484849"/>
            </a:solidFill>
            <a:ln w="12700">
              <a:solidFill>
                <a:schemeClr val="bg1">
                  <a:lumMod val="8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45" name="组合 44"/>
          <p:cNvGrpSpPr/>
          <p:nvPr/>
        </p:nvGrpSpPr>
        <p:grpSpPr>
          <a:xfrm>
            <a:off x="6630561" y="1869772"/>
            <a:ext cx="1644835" cy="1644835"/>
            <a:chOff x="6613711" y="1778314"/>
            <a:chExt cx="1644835" cy="1644835"/>
          </a:xfrm>
        </p:grpSpPr>
        <p:sp>
          <p:nvSpPr>
            <p:cNvPr id="35" name="Teardrop 4"/>
            <p:cNvSpPr/>
            <p:nvPr/>
          </p:nvSpPr>
          <p:spPr>
            <a:xfrm rot="2488378">
              <a:off x="6613711" y="1778314"/>
              <a:ext cx="1644835" cy="1644835"/>
            </a:xfrm>
            <a:prstGeom prst="teardrop">
              <a:avLst/>
            </a:prstGeom>
            <a:solidFill>
              <a:schemeClr val="accent3"/>
            </a:solidFill>
            <a:ln w="12700">
              <a:solidFill>
                <a:schemeClr val="bg1">
                  <a:lumMod val="8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6" name="Teardrop 5"/>
            <p:cNvSpPr/>
            <p:nvPr/>
          </p:nvSpPr>
          <p:spPr>
            <a:xfrm rot="2488378">
              <a:off x="6924822" y="2077533"/>
              <a:ext cx="1032609" cy="1032609"/>
            </a:xfrm>
            <a:prstGeom prst="teardrop">
              <a:avLst/>
            </a:prstGeom>
            <a:solidFill>
              <a:srgbClr val="484849"/>
            </a:solidFill>
            <a:ln w="12700">
              <a:solidFill>
                <a:schemeClr val="bg1">
                  <a:lumMod val="8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46" name="组合 45"/>
          <p:cNvGrpSpPr/>
          <p:nvPr/>
        </p:nvGrpSpPr>
        <p:grpSpPr>
          <a:xfrm>
            <a:off x="3916605" y="1869772"/>
            <a:ext cx="1644835" cy="1644835"/>
            <a:chOff x="4417091" y="1701641"/>
            <a:chExt cx="1644835" cy="1644835"/>
          </a:xfrm>
        </p:grpSpPr>
        <p:sp>
          <p:nvSpPr>
            <p:cNvPr id="31" name="Teardrop 11"/>
            <p:cNvSpPr/>
            <p:nvPr/>
          </p:nvSpPr>
          <p:spPr>
            <a:xfrm rot="13626213">
              <a:off x="4417091" y="1701641"/>
              <a:ext cx="1644835" cy="1644835"/>
            </a:xfrm>
            <a:prstGeom prst="teardrop">
              <a:avLst/>
            </a:prstGeom>
            <a:solidFill>
              <a:schemeClr val="accent1"/>
            </a:solidFill>
            <a:ln w="12700">
              <a:solidFill>
                <a:schemeClr val="bg1">
                  <a:lumMod val="8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2" name="Teardrop 12"/>
            <p:cNvSpPr/>
            <p:nvPr/>
          </p:nvSpPr>
          <p:spPr>
            <a:xfrm rot="13626213">
              <a:off x="4717553" y="2014124"/>
              <a:ext cx="1032609" cy="1032609"/>
            </a:xfrm>
            <a:prstGeom prst="teardrop">
              <a:avLst/>
            </a:prstGeom>
            <a:solidFill>
              <a:srgbClr val="484849"/>
            </a:solidFill>
            <a:ln w="12700">
              <a:solidFill>
                <a:schemeClr val="bg1">
                  <a:lumMod val="8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微软雅黑"/>
                <a:cs typeface="+mn-cs"/>
              </a:endParaRPr>
            </a:p>
          </p:txBody>
        </p:sp>
      </p:grpSp>
      <p:sp>
        <p:nvSpPr>
          <p:cNvPr id="40" name="矩形: 圆角 2"/>
          <p:cNvSpPr/>
          <p:nvPr/>
        </p:nvSpPr>
        <p:spPr>
          <a:xfrm>
            <a:off x="745155" y="436353"/>
            <a:ext cx="5156157" cy="653261"/>
          </a:xfrm>
          <a:custGeom>
            <a:avLst/>
            <a:gdLst>
              <a:gd name="connsiteX0" fmla="*/ 0 w 3940053"/>
              <a:gd name="connsiteY0" fmla="*/ 108809 h 652838"/>
              <a:gd name="connsiteX1" fmla="*/ 108809 w 3940053"/>
              <a:gd name="connsiteY1" fmla="*/ 0 h 652838"/>
              <a:gd name="connsiteX2" fmla="*/ 3831244 w 3940053"/>
              <a:gd name="connsiteY2" fmla="*/ 0 h 652838"/>
              <a:gd name="connsiteX3" fmla="*/ 3940053 w 3940053"/>
              <a:gd name="connsiteY3" fmla="*/ 108809 h 652838"/>
              <a:gd name="connsiteX4" fmla="*/ 3940053 w 3940053"/>
              <a:gd name="connsiteY4" fmla="*/ 544029 h 652838"/>
              <a:gd name="connsiteX5" fmla="*/ 3831244 w 3940053"/>
              <a:gd name="connsiteY5" fmla="*/ 652838 h 652838"/>
              <a:gd name="connsiteX6" fmla="*/ 108809 w 3940053"/>
              <a:gd name="connsiteY6" fmla="*/ 652838 h 652838"/>
              <a:gd name="connsiteX7" fmla="*/ 0 w 3940053"/>
              <a:gd name="connsiteY7" fmla="*/ 544029 h 652838"/>
              <a:gd name="connsiteX8" fmla="*/ 0 w 3940053"/>
              <a:gd name="connsiteY8" fmla="*/ 108809 h 652838"/>
              <a:gd name="connsiteX0" fmla="*/ 0 w 3940053"/>
              <a:gd name="connsiteY0" fmla="*/ 109232 h 653261"/>
              <a:gd name="connsiteX1" fmla="*/ 108809 w 3940053"/>
              <a:gd name="connsiteY1" fmla="*/ 423 h 653261"/>
              <a:gd name="connsiteX2" fmla="*/ 366333 w 3940053"/>
              <a:gd name="connsiteY2" fmla="*/ 0 h 653261"/>
              <a:gd name="connsiteX3" fmla="*/ 3831244 w 3940053"/>
              <a:gd name="connsiteY3" fmla="*/ 423 h 653261"/>
              <a:gd name="connsiteX4" fmla="*/ 3940053 w 3940053"/>
              <a:gd name="connsiteY4" fmla="*/ 109232 h 653261"/>
              <a:gd name="connsiteX5" fmla="*/ 3940053 w 3940053"/>
              <a:gd name="connsiteY5" fmla="*/ 544452 h 653261"/>
              <a:gd name="connsiteX6" fmla="*/ 3831244 w 3940053"/>
              <a:gd name="connsiteY6" fmla="*/ 653261 h 653261"/>
              <a:gd name="connsiteX7" fmla="*/ 108809 w 3940053"/>
              <a:gd name="connsiteY7" fmla="*/ 653261 h 653261"/>
              <a:gd name="connsiteX8" fmla="*/ 0 w 3940053"/>
              <a:gd name="connsiteY8" fmla="*/ 544452 h 653261"/>
              <a:gd name="connsiteX9" fmla="*/ 0 w 3940053"/>
              <a:gd name="connsiteY9" fmla="*/ 109232 h 653261"/>
              <a:gd name="connsiteX0" fmla="*/ 8317 w 3948370"/>
              <a:gd name="connsiteY0" fmla="*/ 109232 h 653261"/>
              <a:gd name="connsiteX1" fmla="*/ 117126 w 3948370"/>
              <a:gd name="connsiteY1" fmla="*/ 423 h 653261"/>
              <a:gd name="connsiteX2" fmla="*/ 374650 w 3948370"/>
              <a:gd name="connsiteY2" fmla="*/ 0 h 653261"/>
              <a:gd name="connsiteX3" fmla="*/ 3839561 w 3948370"/>
              <a:gd name="connsiteY3" fmla="*/ 423 h 653261"/>
              <a:gd name="connsiteX4" fmla="*/ 3948370 w 3948370"/>
              <a:gd name="connsiteY4" fmla="*/ 109232 h 653261"/>
              <a:gd name="connsiteX5" fmla="*/ 3948370 w 3948370"/>
              <a:gd name="connsiteY5" fmla="*/ 544452 h 653261"/>
              <a:gd name="connsiteX6" fmla="*/ 3839561 w 3948370"/>
              <a:gd name="connsiteY6" fmla="*/ 653261 h 653261"/>
              <a:gd name="connsiteX7" fmla="*/ 117126 w 3948370"/>
              <a:gd name="connsiteY7" fmla="*/ 653261 h 653261"/>
              <a:gd name="connsiteX8" fmla="*/ 8317 w 3948370"/>
              <a:gd name="connsiteY8" fmla="*/ 544452 h 653261"/>
              <a:gd name="connsiteX9" fmla="*/ 0 w 3948370"/>
              <a:gd name="connsiteY9" fmla="*/ 400051 h 653261"/>
              <a:gd name="connsiteX10" fmla="*/ 8317 w 3948370"/>
              <a:gd name="connsiteY10" fmla="*/ 109232 h 653261"/>
              <a:gd name="connsiteX0" fmla="*/ 8317 w 3948370"/>
              <a:gd name="connsiteY0" fmla="*/ 109232 h 653261"/>
              <a:gd name="connsiteX1" fmla="*/ 117126 w 3948370"/>
              <a:gd name="connsiteY1" fmla="*/ 423 h 653261"/>
              <a:gd name="connsiteX2" fmla="*/ 374650 w 3948370"/>
              <a:gd name="connsiteY2" fmla="*/ 0 h 653261"/>
              <a:gd name="connsiteX3" fmla="*/ 3839561 w 3948370"/>
              <a:gd name="connsiteY3" fmla="*/ 423 h 653261"/>
              <a:gd name="connsiteX4" fmla="*/ 3948370 w 3948370"/>
              <a:gd name="connsiteY4" fmla="*/ 109232 h 653261"/>
              <a:gd name="connsiteX5" fmla="*/ 3948370 w 3948370"/>
              <a:gd name="connsiteY5" fmla="*/ 544452 h 653261"/>
              <a:gd name="connsiteX6" fmla="*/ 3839561 w 3948370"/>
              <a:gd name="connsiteY6" fmla="*/ 653261 h 653261"/>
              <a:gd name="connsiteX7" fmla="*/ 117126 w 3948370"/>
              <a:gd name="connsiteY7" fmla="*/ 653261 h 653261"/>
              <a:gd name="connsiteX8" fmla="*/ 8317 w 3948370"/>
              <a:gd name="connsiteY8" fmla="*/ 544452 h 653261"/>
              <a:gd name="connsiteX9" fmla="*/ 0 w 3948370"/>
              <a:gd name="connsiteY9" fmla="*/ 400051 h 653261"/>
              <a:gd name="connsiteX10" fmla="*/ 99757 w 3948370"/>
              <a:gd name="connsiteY10" fmla="*/ 200672 h 653261"/>
              <a:gd name="connsiteX0" fmla="*/ 8317 w 3948370"/>
              <a:gd name="connsiteY0" fmla="*/ 109232 h 653261"/>
              <a:gd name="connsiteX1" fmla="*/ 117126 w 3948370"/>
              <a:gd name="connsiteY1" fmla="*/ 423 h 653261"/>
              <a:gd name="connsiteX2" fmla="*/ 374650 w 3948370"/>
              <a:gd name="connsiteY2" fmla="*/ 0 h 653261"/>
              <a:gd name="connsiteX3" fmla="*/ 3839561 w 3948370"/>
              <a:gd name="connsiteY3" fmla="*/ 423 h 653261"/>
              <a:gd name="connsiteX4" fmla="*/ 3948370 w 3948370"/>
              <a:gd name="connsiteY4" fmla="*/ 109232 h 653261"/>
              <a:gd name="connsiteX5" fmla="*/ 3948370 w 3948370"/>
              <a:gd name="connsiteY5" fmla="*/ 544452 h 653261"/>
              <a:gd name="connsiteX6" fmla="*/ 3839561 w 3948370"/>
              <a:gd name="connsiteY6" fmla="*/ 653261 h 653261"/>
              <a:gd name="connsiteX7" fmla="*/ 117126 w 3948370"/>
              <a:gd name="connsiteY7" fmla="*/ 653261 h 653261"/>
              <a:gd name="connsiteX8" fmla="*/ 8317 w 3948370"/>
              <a:gd name="connsiteY8" fmla="*/ 544452 h 653261"/>
              <a:gd name="connsiteX9" fmla="*/ 0 w 3948370"/>
              <a:gd name="connsiteY9" fmla="*/ 400051 h 653261"/>
              <a:gd name="connsiteX0" fmla="*/ 117126 w 3948370"/>
              <a:gd name="connsiteY0" fmla="*/ 423 h 653261"/>
              <a:gd name="connsiteX1" fmla="*/ 374650 w 3948370"/>
              <a:gd name="connsiteY1" fmla="*/ 0 h 653261"/>
              <a:gd name="connsiteX2" fmla="*/ 3839561 w 3948370"/>
              <a:gd name="connsiteY2" fmla="*/ 423 h 653261"/>
              <a:gd name="connsiteX3" fmla="*/ 3948370 w 3948370"/>
              <a:gd name="connsiteY3" fmla="*/ 109232 h 653261"/>
              <a:gd name="connsiteX4" fmla="*/ 3948370 w 3948370"/>
              <a:gd name="connsiteY4" fmla="*/ 544452 h 653261"/>
              <a:gd name="connsiteX5" fmla="*/ 3839561 w 3948370"/>
              <a:gd name="connsiteY5" fmla="*/ 653261 h 653261"/>
              <a:gd name="connsiteX6" fmla="*/ 117126 w 3948370"/>
              <a:gd name="connsiteY6" fmla="*/ 653261 h 653261"/>
              <a:gd name="connsiteX7" fmla="*/ 8317 w 3948370"/>
              <a:gd name="connsiteY7" fmla="*/ 544452 h 653261"/>
              <a:gd name="connsiteX8" fmla="*/ 0 w 3948370"/>
              <a:gd name="connsiteY8" fmla="*/ 400051 h 653261"/>
              <a:gd name="connsiteX0" fmla="*/ 374650 w 3948370"/>
              <a:gd name="connsiteY0" fmla="*/ 0 h 653261"/>
              <a:gd name="connsiteX1" fmla="*/ 3839561 w 3948370"/>
              <a:gd name="connsiteY1" fmla="*/ 423 h 653261"/>
              <a:gd name="connsiteX2" fmla="*/ 3948370 w 3948370"/>
              <a:gd name="connsiteY2" fmla="*/ 109232 h 653261"/>
              <a:gd name="connsiteX3" fmla="*/ 3948370 w 3948370"/>
              <a:gd name="connsiteY3" fmla="*/ 544452 h 653261"/>
              <a:gd name="connsiteX4" fmla="*/ 3839561 w 3948370"/>
              <a:gd name="connsiteY4" fmla="*/ 653261 h 653261"/>
              <a:gd name="connsiteX5" fmla="*/ 117126 w 3948370"/>
              <a:gd name="connsiteY5" fmla="*/ 653261 h 653261"/>
              <a:gd name="connsiteX6" fmla="*/ 8317 w 3948370"/>
              <a:gd name="connsiteY6" fmla="*/ 544452 h 653261"/>
              <a:gd name="connsiteX7" fmla="*/ 0 w 3948370"/>
              <a:gd name="connsiteY7" fmla="*/ 400051 h 653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8370" h="653261">
                <a:moveTo>
                  <a:pt x="374650" y="0"/>
                </a:moveTo>
                <a:lnTo>
                  <a:pt x="3839561" y="423"/>
                </a:lnTo>
                <a:cubicBezTo>
                  <a:pt x="3899655" y="423"/>
                  <a:pt x="3948370" y="49138"/>
                  <a:pt x="3948370" y="109232"/>
                </a:cubicBezTo>
                <a:lnTo>
                  <a:pt x="3948370" y="544452"/>
                </a:lnTo>
                <a:cubicBezTo>
                  <a:pt x="3948370" y="604546"/>
                  <a:pt x="3899655" y="653261"/>
                  <a:pt x="3839561" y="653261"/>
                </a:cubicBezTo>
                <a:lnTo>
                  <a:pt x="117126" y="653261"/>
                </a:lnTo>
                <a:cubicBezTo>
                  <a:pt x="57032" y="653261"/>
                  <a:pt x="8317" y="604546"/>
                  <a:pt x="8317" y="544452"/>
                </a:cubicBezTo>
                <a:lnTo>
                  <a:pt x="0" y="400051"/>
                </a:lnTo>
              </a:path>
            </a:pathLst>
          </a:custGeom>
          <a:noFill/>
          <a:ln cap="rnd" cmpd="sng">
            <a:solidFill>
              <a:schemeClr val="bg1">
                <a:lumMod val="85000"/>
              </a:schemeClr>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1" name="文本框 40"/>
          <p:cNvSpPr txBox="1"/>
          <p:nvPr/>
        </p:nvSpPr>
        <p:spPr>
          <a:xfrm>
            <a:off x="5201112" y="1467088"/>
            <a:ext cx="177003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gradFill>
                  <a:gsLst>
                    <a:gs pos="0">
                      <a:prstClr val="white"/>
                    </a:gs>
                    <a:gs pos="100000">
                      <a:prstClr val="white">
                        <a:lumMod val="95000"/>
                      </a:prstClr>
                    </a:gs>
                  </a:gsLst>
                  <a:lin ang="5400000" scaled="1"/>
                </a:gradFill>
                <a:effectLst>
                  <a:outerShdw blurRad="38100" dist="38100" dir="2700000" algn="tl">
                    <a:srgbClr val="000000">
                      <a:alpha val="43137"/>
                    </a:srgbClr>
                  </a:outerShdw>
                </a:effectLst>
                <a:uLnTx/>
                <a:uFillTx/>
                <a:latin typeface="Times New Roman" panose="02020603050405020304" pitchFamily="18" charset="0"/>
                <a:ea typeface="造字工房悦黑体验版常规体" pitchFamily="2" charset="-122"/>
                <a:cs typeface="Times New Roman" panose="02020603050405020304" pitchFamily="18" charset="0"/>
              </a:rPr>
              <a:t>BỐ CỤC</a:t>
            </a:r>
            <a:endParaRPr kumimoji="0" lang="zh-CN" altLang="en-US" sz="3200" b="1" i="0" u="none" strike="noStrike" kern="1200" cap="none" spc="0" normalizeH="0" baseline="0" noProof="0" dirty="0">
              <a:ln>
                <a:noFill/>
              </a:ln>
              <a:gradFill>
                <a:gsLst>
                  <a:gs pos="0">
                    <a:prstClr val="white"/>
                  </a:gs>
                  <a:gs pos="100000">
                    <a:prstClr val="white">
                      <a:lumMod val="95000"/>
                    </a:prstClr>
                  </a:gs>
                </a:gsLst>
                <a:lin ang="5400000" scaled="1"/>
              </a:gradFill>
              <a:effectLst>
                <a:outerShdw blurRad="38100" dist="38100" dir="2700000" algn="tl">
                  <a:srgbClr val="000000">
                    <a:alpha val="43137"/>
                  </a:srgbClr>
                </a:outerShdw>
              </a:effectLst>
              <a:uLnTx/>
              <a:uFillTx/>
              <a:latin typeface="Times New Roman" panose="02020603050405020304" pitchFamily="18" charset="0"/>
              <a:ea typeface="造字工房悦黑体验版常规体" pitchFamily="2" charset="-122"/>
              <a:cs typeface="Times New Roman" panose="02020603050405020304" pitchFamily="18" charset="0"/>
            </a:endParaRPr>
          </a:p>
        </p:txBody>
      </p:sp>
      <p:pic>
        <p:nvPicPr>
          <p:cNvPr id="42" name="图片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35927">
            <a:off x="402745" y="114742"/>
            <a:ext cx="620847" cy="777086"/>
          </a:xfrm>
          <a:prstGeom prst="rect">
            <a:avLst/>
          </a:prstGeom>
          <a:effectLst>
            <a:outerShdw blurRad="50800" dist="38100" dir="2700000" algn="tl" rotWithShape="0">
              <a:prstClr val="black">
                <a:alpha val="40000"/>
              </a:prstClr>
            </a:outerShdw>
          </a:effectLst>
        </p:spPr>
      </p:pic>
      <p:sp>
        <p:nvSpPr>
          <p:cNvPr id="58" name="矩形 57"/>
          <p:cNvSpPr/>
          <p:nvPr/>
        </p:nvSpPr>
        <p:spPr>
          <a:xfrm>
            <a:off x="8443343" y="3517304"/>
            <a:ext cx="3748657" cy="3108543"/>
          </a:xfrm>
          <a:prstGeom prst="rect">
            <a:avLst/>
          </a:prstGeom>
        </p:spPr>
        <p:txBody>
          <a:bodyPr wrap="square">
            <a:spAutoFit/>
            <a:scene3d>
              <a:camera prst="orthographicFront"/>
              <a:lightRig rig="threePt" dir="t"/>
            </a:scene3d>
            <a:sp3d contourW="508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a:t>
            </a:r>
            <a:r>
              <a:rPr kumimoji="0" lang="nl-NL" sz="28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Tử Văn vâng lời ... mất</a:t>
            </a:r>
            <a:r>
              <a:rPr kumimoji="0" lang="nl-NL" sz="28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a:t>
            </a:r>
            <a:r>
              <a:rPr kumimoji="0" lang="nl-NL" sz="28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nl-NL" sz="28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nl-NL" sz="28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Tử Văn bị bắt, đối chất ở Minh ti trước Diêm Vương, được tha, nhận lời tiến cử làm quan phán sự ở đền Tản Viên.</a:t>
            </a:r>
            <a:endPar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61" name="矩形 60"/>
          <p:cNvSpPr/>
          <p:nvPr/>
        </p:nvSpPr>
        <p:spPr>
          <a:xfrm>
            <a:off x="8516680" y="146070"/>
            <a:ext cx="2970470" cy="3108543"/>
          </a:xfrm>
          <a:prstGeom prst="rect">
            <a:avLst/>
          </a:prstGeom>
        </p:spPr>
        <p:txBody>
          <a:bodyPr wrap="square">
            <a:spAutoFit/>
            <a:scene3d>
              <a:camera prst="orthographicFront"/>
              <a:lightRig rig="threePt" dir="t"/>
            </a:scene3d>
            <a:sp3d contourW="508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còn lại:  </a:t>
            </a:r>
            <a:r>
              <a:rPr kumimoji="0" lang="nl-NL" sz="28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Cuộc gặp gỡ tình cờ giữa quan phán sự đền Tản Viên và người quen cũ;  Lời bình của tác giả.</a:t>
            </a:r>
            <a:endParaRPr kumimoji="0"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endParaRPr>
          </a:p>
        </p:txBody>
      </p:sp>
      <p:sp>
        <p:nvSpPr>
          <p:cNvPr id="64" name="矩形 63"/>
          <p:cNvSpPr/>
          <p:nvPr/>
        </p:nvSpPr>
        <p:spPr>
          <a:xfrm>
            <a:off x="589496" y="1076973"/>
            <a:ext cx="2910424" cy="2246769"/>
          </a:xfrm>
          <a:prstGeom prst="rect">
            <a:avLst/>
          </a:prstGeom>
        </p:spPr>
        <p:txBody>
          <a:bodyPr wrap="square">
            <a:spAutoFit/>
            <a:scene3d>
              <a:camera prst="orthographicFront"/>
              <a:lightRig rig="threePt" dir="t"/>
            </a:scene3d>
            <a:sp3d contourW="50800"/>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28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“Ngô Tử Văn ... ko cần gì cả”:</a:t>
            </a:r>
            <a:r>
              <a:rPr kumimoji="0" lang="nl-NL" sz="28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nl-NL" sz="28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Giới thiệu nhân vật và hành động đốt đền tà.</a:t>
            </a:r>
            <a:endPar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67" name="矩形 66"/>
          <p:cNvSpPr/>
          <p:nvPr/>
        </p:nvSpPr>
        <p:spPr>
          <a:xfrm>
            <a:off x="852378" y="3969636"/>
            <a:ext cx="3035251" cy="2246769"/>
          </a:xfrm>
          <a:prstGeom prst="rect">
            <a:avLst/>
          </a:prstGeom>
        </p:spPr>
        <p:txBody>
          <a:bodyPr wrap="square">
            <a:spAutoFit/>
            <a:scene3d>
              <a:camera prst="orthographicFront"/>
              <a:lightRig rig="threePt" dir="t"/>
            </a:scene3d>
            <a:sp3d contourW="50800"/>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28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“Đốt đền xong ... khó lòng thoát nạn”:</a:t>
            </a:r>
            <a:r>
              <a:rPr kumimoji="0" lang="nl-NL" sz="28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nl-NL" sz="28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Tử Văn gặp bách hộ Thôi và Thổ thần.</a:t>
            </a:r>
            <a:endPar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pic>
        <p:nvPicPr>
          <p:cNvPr id="3" name="Picture Placeholder 2"/>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2461" r="12461"/>
          <a:stretch>
            <a:fillRect/>
          </a:stretch>
        </p:blipFill>
        <p:spPr/>
      </p:pic>
      <p:sp>
        <p:nvSpPr>
          <p:cNvPr id="5" name="TextBox 4"/>
          <p:cNvSpPr txBox="1"/>
          <p:nvPr/>
        </p:nvSpPr>
        <p:spPr>
          <a:xfrm>
            <a:off x="4246599" y="2536066"/>
            <a:ext cx="984846" cy="370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微软雅黑"/>
                <a:cs typeface="+mn-cs"/>
              </a:rPr>
              <a:t>PHẦN I</a:t>
            </a:r>
          </a:p>
        </p:txBody>
      </p:sp>
      <p:sp>
        <p:nvSpPr>
          <p:cNvPr id="43" name="TextBox 42"/>
          <p:cNvSpPr txBox="1"/>
          <p:nvPr/>
        </p:nvSpPr>
        <p:spPr>
          <a:xfrm>
            <a:off x="6983956" y="4702244"/>
            <a:ext cx="10883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微软雅黑"/>
                <a:cs typeface="+mn-cs"/>
              </a:rPr>
              <a:t>PHẦN III</a:t>
            </a:r>
          </a:p>
        </p:txBody>
      </p:sp>
      <p:sp>
        <p:nvSpPr>
          <p:cNvPr id="48" name="TextBox 47"/>
          <p:cNvSpPr txBox="1"/>
          <p:nvPr/>
        </p:nvSpPr>
        <p:spPr>
          <a:xfrm>
            <a:off x="4108783" y="4720170"/>
            <a:ext cx="10433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微软雅黑"/>
                <a:cs typeface="+mn-cs"/>
              </a:rPr>
              <a:t>PHẦN II</a:t>
            </a:r>
          </a:p>
        </p:txBody>
      </p:sp>
      <p:sp>
        <p:nvSpPr>
          <p:cNvPr id="50" name="TextBox 49"/>
          <p:cNvSpPr txBox="1"/>
          <p:nvPr/>
        </p:nvSpPr>
        <p:spPr>
          <a:xfrm>
            <a:off x="6973080" y="2479968"/>
            <a:ext cx="11101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微软雅黑"/>
                <a:cs typeface="+mn-cs"/>
              </a:rPr>
              <a:t>PHẦN IV</a:t>
            </a:r>
          </a:p>
        </p:txBody>
      </p:sp>
      <p:sp>
        <p:nvSpPr>
          <p:cNvPr id="37" name="TextBox 36">
            <a:extLst>
              <a:ext uri="{FF2B5EF4-FFF2-40B4-BE49-F238E27FC236}">
                <a16:creationId xmlns:a16="http://schemas.microsoft.com/office/drawing/2014/main" id="{FC7BC4D8-310E-4370-BB66-AB8A5E2A0EC9}"/>
              </a:ext>
            </a:extLst>
          </p:cNvPr>
          <p:cNvSpPr txBox="1"/>
          <p:nvPr/>
        </p:nvSpPr>
        <p:spPr>
          <a:xfrm>
            <a:off x="852378" y="510306"/>
            <a:ext cx="4610667"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mn-cs"/>
              </a:rPr>
              <a:t>II.  Đọc khám phá văn bản</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0642381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circle(in)">
                                      <p:cBhvr>
                                        <p:cTn id="7" dur="2000"/>
                                        <p:tgtEl>
                                          <p:spTgt spid="46"/>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circle(in)">
                                      <p:cBhvr>
                                        <p:cTn id="15" dur="2000"/>
                                        <p:tgtEl>
                                          <p:spTgt spid="6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childTnLst>
                                </p:cTn>
                              </p:par>
                            </p:childTnLst>
                          </p:cTn>
                        </p:par>
                        <p:par>
                          <p:cTn id="21" fill="hold">
                            <p:stCondLst>
                              <p:cond delay="500"/>
                            </p:stCondLst>
                            <p:childTnLst>
                              <p:par>
                                <p:cTn id="22" presetID="6" presetClass="entr" presetSubtype="16" fill="hold" grpId="0" nodeType="after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circle(in)">
                                      <p:cBhvr>
                                        <p:cTn id="24" dur="2000"/>
                                        <p:tgtEl>
                                          <p:spTgt spid="48"/>
                                        </p:tgtEl>
                                      </p:cBhvr>
                                    </p:animEffect>
                                  </p:childTnLst>
                                </p:cTn>
                              </p:par>
                            </p:childTnLst>
                          </p:cTn>
                        </p:par>
                        <p:par>
                          <p:cTn id="25" fill="hold">
                            <p:stCondLst>
                              <p:cond delay="2500"/>
                            </p:stCondLst>
                            <p:childTnLst>
                              <p:par>
                                <p:cTn id="26" presetID="6" presetClass="entr" presetSubtype="16" fill="hold" grpId="0" nodeType="after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circle(in)">
                                      <p:cBhvr>
                                        <p:cTn id="28" dur="2000"/>
                                        <p:tgtEl>
                                          <p:spTgt spid="67"/>
                                        </p:tgtEl>
                                      </p:cBhvr>
                                    </p:animEffect>
                                  </p:childTnLst>
                                </p:cTn>
                              </p:par>
                            </p:childTnLst>
                          </p:cTn>
                        </p:par>
                        <p:par>
                          <p:cTn id="29" fill="hold">
                            <p:stCondLst>
                              <p:cond delay="4500"/>
                            </p:stCondLst>
                            <p:childTnLst>
                              <p:par>
                                <p:cTn id="30" presetID="2" presetClass="entr" presetSubtype="4" fill="hold" nodeType="after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500" fill="hold"/>
                                        <p:tgtEl>
                                          <p:spTgt spid="47"/>
                                        </p:tgtEl>
                                        <p:attrNameLst>
                                          <p:attrName>ppt_x</p:attrName>
                                        </p:attrNameLst>
                                      </p:cBhvr>
                                      <p:tavLst>
                                        <p:tav tm="0">
                                          <p:val>
                                            <p:strVal val="#ppt_x"/>
                                          </p:val>
                                        </p:tav>
                                        <p:tav tm="100000">
                                          <p:val>
                                            <p:strVal val="#ppt_x"/>
                                          </p:val>
                                        </p:tav>
                                      </p:tavLst>
                                    </p:anim>
                                    <p:anim calcmode="lin" valueType="num">
                                      <p:cBhvr additive="base">
                                        <p:cTn id="33"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4"/>
                                        </p:tgtEl>
                                        <p:attrNameLst>
                                          <p:attrName>style.visibility</p:attrName>
                                        </p:attrNameLst>
                                      </p:cBhvr>
                                      <p:to>
                                        <p:strVal val="visible"/>
                                      </p:to>
                                    </p:set>
                                    <p:anim calcmode="lin" valueType="num">
                                      <p:cBhvr additive="base">
                                        <p:cTn id="38" dur="500" fill="hold"/>
                                        <p:tgtEl>
                                          <p:spTgt spid="44"/>
                                        </p:tgtEl>
                                        <p:attrNameLst>
                                          <p:attrName>ppt_x</p:attrName>
                                        </p:attrNameLst>
                                      </p:cBhvr>
                                      <p:tavLst>
                                        <p:tav tm="0">
                                          <p:val>
                                            <p:strVal val="#ppt_x"/>
                                          </p:val>
                                        </p:tav>
                                        <p:tav tm="100000">
                                          <p:val>
                                            <p:strVal val="#ppt_x"/>
                                          </p:val>
                                        </p:tav>
                                      </p:tavLst>
                                    </p:anim>
                                    <p:anim calcmode="lin" valueType="num">
                                      <p:cBhvr additive="base">
                                        <p:cTn id="39" dur="500" fill="hold"/>
                                        <p:tgtEl>
                                          <p:spTgt spid="44"/>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6" presetClass="entr" presetSubtype="16" fill="hold" grpId="0" nodeType="after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circle(in)">
                                      <p:cBhvr>
                                        <p:cTn id="43" dur="2000"/>
                                        <p:tgtEl>
                                          <p:spTgt spid="43"/>
                                        </p:tgtEl>
                                      </p:cBhvr>
                                    </p:animEffect>
                                  </p:childTnLst>
                                </p:cTn>
                              </p:par>
                            </p:childTnLst>
                          </p:cTn>
                        </p:par>
                        <p:par>
                          <p:cTn id="44" fill="hold">
                            <p:stCondLst>
                              <p:cond delay="4500"/>
                            </p:stCondLst>
                            <p:childTnLst>
                              <p:par>
                                <p:cTn id="45" presetID="6" presetClass="entr" presetSubtype="16" fill="hold" grpId="0" nodeType="after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circle(in)">
                                      <p:cBhvr>
                                        <p:cTn id="47" dur="20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circle(in)">
                                      <p:cBhvr>
                                        <p:cTn id="52" dur="2000"/>
                                        <p:tgtEl>
                                          <p:spTgt spid="50"/>
                                        </p:tgtEl>
                                      </p:cBhvr>
                                    </p:animEffect>
                                  </p:childTnLst>
                                </p:cTn>
                              </p:par>
                            </p:childTnLst>
                          </p:cTn>
                        </p:par>
                        <p:par>
                          <p:cTn id="53" fill="hold">
                            <p:stCondLst>
                              <p:cond delay="2000"/>
                            </p:stCondLst>
                            <p:childTnLst>
                              <p:par>
                                <p:cTn id="54" presetID="6" presetClass="entr" presetSubtype="16" fill="hold" nodeType="after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circle(in)">
                                      <p:cBhvr>
                                        <p:cTn id="56" dur="2000"/>
                                        <p:tgtEl>
                                          <p:spTgt spid="45"/>
                                        </p:tgtEl>
                                      </p:cBhvr>
                                    </p:animEffect>
                                  </p:childTnLst>
                                </p:cTn>
                              </p:par>
                            </p:childTnLst>
                          </p:cTn>
                        </p:par>
                        <p:par>
                          <p:cTn id="57" fill="hold">
                            <p:stCondLst>
                              <p:cond delay="4000"/>
                            </p:stCondLst>
                            <p:childTnLst>
                              <p:par>
                                <p:cTn id="58" presetID="6" presetClass="entr" presetSubtype="16" fill="hold" grpId="0" nodeType="afterEffect">
                                  <p:stCondLst>
                                    <p:cond delay="0"/>
                                  </p:stCondLst>
                                  <p:childTnLst>
                                    <p:set>
                                      <p:cBhvr>
                                        <p:cTn id="59" dur="1" fill="hold">
                                          <p:stCondLst>
                                            <p:cond delay="0"/>
                                          </p:stCondLst>
                                        </p:cTn>
                                        <p:tgtEl>
                                          <p:spTgt spid="61"/>
                                        </p:tgtEl>
                                        <p:attrNameLst>
                                          <p:attrName>style.visibility</p:attrName>
                                        </p:attrNameLst>
                                      </p:cBhvr>
                                      <p:to>
                                        <p:strVal val="visible"/>
                                      </p:to>
                                    </p:set>
                                    <p:animEffect transition="in" filter="circle(in)">
                                      <p:cBhvr>
                                        <p:cTn id="60" dur="2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1" grpId="0"/>
      <p:bldP spid="64" grpId="0"/>
      <p:bldP spid="67" grpId="0"/>
      <p:bldP spid="5" grpId="0"/>
      <p:bldP spid="43" grpId="0"/>
      <p:bldP spid="48" grpId="0"/>
      <p:bldP spid="5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7707" y="3574460"/>
            <a:ext cx="3782286" cy="33389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New Roman" pitchFamily="18" charset="0"/>
                <a:ea typeface="微软雅黑"/>
                <a:cs typeface="Times New Roman" pitchFamily="18" charset="0"/>
              </a:rPr>
              <a:t>Thời</a:t>
            </a:r>
            <a:r>
              <a:rPr kumimoji="0" lang="en-US" sz="24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微软雅黑"/>
                <a:cs typeface="Times New Roman" pitchFamily="18" charset="0"/>
              </a:rPr>
              <a:t>gian</a:t>
            </a:r>
            <a:r>
              <a:rPr kumimoji="0" lang="en-US" sz="24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微软雅黑"/>
                <a:cs typeface="Times New Roman" pitchFamily="18" charset="0"/>
              </a:rPr>
              <a:t>tuyến</a:t>
            </a:r>
            <a:r>
              <a:rPr kumimoji="0" lang="en-US" sz="24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微软雅黑"/>
                <a:cs typeface="Times New Roman" pitchFamily="18" charset="0"/>
              </a:rPr>
              <a:t>tính</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endParaRPr>
          </a:p>
        </p:txBody>
      </p:sp>
      <p:sp>
        <p:nvSpPr>
          <p:cNvPr id="5" name="Rounded Rectangle 4"/>
          <p:cNvSpPr/>
          <p:nvPr/>
        </p:nvSpPr>
        <p:spPr>
          <a:xfrm>
            <a:off x="3796149" y="110840"/>
            <a:ext cx="4530434" cy="66501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Các sự kiện chính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rPr>
              <a:t>+  Ngô Tử Văn đốt đền </a:t>
            </a:r>
            <a:endParaRPr kumimoji="0" lang="en-US" sz="20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rPr>
              <a:t>+Cuộc gặp gỡ của Ngô Tử Văn với hồn ma tên tướng giặc và Thổ Công</a:t>
            </a:r>
            <a:endParaRPr kumimoji="0" lang="en-US" sz="20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rPr>
              <a:t> +Cuộc xử án dưới âm phủ </a:t>
            </a:r>
            <a:endParaRPr kumimoji="0" lang="en-US" sz="20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rPr>
              <a:t>+Ngô Tử Văn nhận chức phán sự ở đền Tản Viên</a:t>
            </a:r>
            <a:endParaRPr kumimoji="0" lang="en-US" sz="20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endParaRPr>
          </a:p>
        </p:txBody>
      </p:sp>
      <p:sp>
        <p:nvSpPr>
          <p:cNvPr id="6" name="Oval 5"/>
          <p:cNvSpPr/>
          <p:nvPr/>
        </p:nvSpPr>
        <p:spPr>
          <a:xfrm>
            <a:off x="55415" y="360212"/>
            <a:ext cx="3685309" cy="32142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New Roman" pitchFamily="18" charset="0"/>
                <a:ea typeface="微软雅黑"/>
                <a:cs typeface="Times New Roman" pitchFamily="18" charset="0"/>
              </a:rPr>
              <a:t>Khôn</a:t>
            </a:r>
            <a:r>
              <a:rPr kumimoji="0" lang="en-US" sz="24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微软雅黑"/>
                <a:cs typeface="Times New Roman" pitchFamily="18" charset="0"/>
              </a:rPr>
              <a:t>gian</a:t>
            </a:r>
            <a:r>
              <a:rPr kumimoji="0" lang="en-US" sz="24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微软雅黑"/>
                <a:cs typeface="Times New Roman" pitchFamily="18" charset="0"/>
              </a:rPr>
              <a:t>trần</a:t>
            </a:r>
            <a:r>
              <a:rPr kumimoji="0" lang="en-US" sz="24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微软雅黑"/>
                <a:cs typeface="Times New Roman" pitchFamily="18" charset="0"/>
              </a:rPr>
              <a:t>gian</a:t>
            </a:r>
            <a:r>
              <a:rPr kumimoji="0" lang="en-US" sz="24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微软雅黑"/>
                <a:cs typeface="Times New Roman" pitchFamily="18" charset="0"/>
              </a:rPr>
              <a:t>và</a:t>
            </a:r>
            <a:r>
              <a:rPr kumimoji="0" lang="en-US" sz="24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微软雅黑"/>
                <a:cs typeface="Times New Roman" pitchFamily="18" charset="0"/>
              </a:rPr>
              <a:t>âm</a:t>
            </a:r>
            <a:r>
              <a:rPr kumimoji="0" lang="en-US" sz="24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微软雅黑"/>
                <a:cs typeface="Times New Roman" pitchFamily="18" charset="0"/>
              </a:rPr>
              <a:t>phủ</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微软雅黑"/>
              <a:cs typeface="Times New Roman" pitchFamily="18" charset="0"/>
            </a:endParaRPr>
          </a:p>
        </p:txBody>
      </p:sp>
      <p:sp>
        <p:nvSpPr>
          <p:cNvPr id="7" name="Oval 6"/>
          <p:cNvSpPr/>
          <p:nvPr/>
        </p:nvSpPr>
        <p:spPr>
          <a:xfrm>
            <a:off x="8326583" y="1191488"/>
            <a:ext cx="3865417" cy="3588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FFFF"/>
                </a:solidFill>
                <a:effectLst/>
                <a:uLnTx/>
                <a:uFillTx/>
                <a:latin typeface="Times New Roman" pitchFamily="18" charset="0"/>
                <a:ea typeface="微软雅黑"/>
                <a:cs typeface="Times New Roman" pitchFamily="18" charset="0"/>
              </a:rPr>
              <a:t>Người</a:t>
            </a:r>
            <a:r>
              <a:rPr kumimoji="0" lang="en-US" sz="24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rPr>
              <a:t> </a:t>
            </a:r>
            <a:r>
              <a:rPr kumimoji="0" lang="en-US" sz="2400" b="0" i="0" u="none" strike="noStrike" kern="1200" cap="none" spc="0" normalizeH="0" baseline="0" noProof="0" dirty="0" err="1">
                <a:ln>
                  <a:noFill/>
                </a:ln>
                <a:solidFill>
                  <a:srgbClr val="FFFFFF"/>
                </a:solidFill>
                <a:effectLst/>
                <a:uLnTx/>
                <a:uFillTx/>
                <a:latin typeface="Times New Roman" pitchFamily="18" charset="0"/>
                <a:ea typeface="微软雅黑"/>
                <a:cs typeface="Times New Roman" pitchFamily="18" charset="0"/>
              </a:rPr>
              <a:t>kể</a:t>
            </a:r>
            <a:r>
              <a:rPr kumimoji="0" lang="en-US" sz="24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rPr>
              <a:t> </a:t>
            </a:r>
            <a:r>
              <a:rPr kumimoji="0" lang="en-US" sz="2400" b="0" i="0" u="none" strike="noStrike" kern="1200" cap="none" spc="0" normalizeH="0" baseline="0" noProof="0" dirty="0" err="1">
                <a:ln>
                  <a:noFill/>
                </a:ln>
                <a:solidFill>
                  <a:srgbClr val="FFFFFF"/>
                </a:solidFill>
                <a:effectLst/>
                <a:uLnTx/>
                <a:uFillTx/>
                <a:latin typeface="Times New Roman" pitchFamily="18" charset="0"/>
                <a:ea typeface="微软雅黑"/>
                <a:cs typeface="Times New Roman" pitchFamily="18" charset="0"/>
              </a:rPr>
              <a:t>chuyện</a:t>
            </a:r>
            <a:r>
              <a:rPr kumimoji="0" lang="en-US" sz="24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rPr>
              <a:t>: </a:t>
            </a:r>
            <a:r>
              <a:rPr kumimoji="0" lang="en-US" sz="2400" b="0" i="0" u="none" strike="noStrike" kern="1200" cap="none" spc="0" normalizeH="0" baseline="0" noProof="0" dirty="0" err="1">
                <a:ln>
                  <a:noFill/>
                </a:ln>
                <a:solidFill>
                  <a:srgbClr val="FFFFFF"/>
                </a:solidFill>
                <a:effectLst/>
                <a:uLnTx/>
                <a:uFillTx/>
                <a:latin typeface="Times New Roman" pitchFamily="18" charset="0"/>
                <a:ea typeface="微软雅黑"/>
                <a:cs typeface="Times New Roman" pitchFamily="18" charset="0"/>
              </a:rPr>
              <a:t>ngôi</a:t>
            </a:r>
            <a:r>
              <a:rPr kumimoji="0" lang="en-US" sz="24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rPr>
              <a:t> </a:t>
            </a:r>
            <a:r>
              <a:rPr kumimoji="0" lang="en-US" sz="2400" b="0" i="0" u="none" strike="noStrike" kern="1200" cap="none" spc="0" normalizeH="0" baseline="0" noProof="0" dirty="0" err="1">
                <a:ln>
                  <a:noFill/>
                </a:ln>
                <a:solidFill>
                  <a:srgbClr val="FFFFFF"/>
                </a:solidFill>
                <a:effectLst/>
                <a:uLnTx/>
                <a:uFillTx/>
                <a:latin typeface="Times New Roman" pitchFamily="18" charset="0"/>
                <a:ea typeface="微软雅黑"/>
                <a:cs typeface="Times New Roman" pitchFamily="18" charset="0"/>
              </a:rPr>
              <a:t>thứ</a:t>
            </a:r>
            <a:r>
              <a:rPr kumimoji="0" lang="en-US" sz="24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rPr>
              <a:t> 3 </a:t>
            </a:r>
          </a:p>
        </p:txBody>
      </p:sp>
    </p:spTree>
    <p:extLst>
      <p:ext uri="{BB962C8B-B14F-4D97-AF65-F5344CB8AC3E}">
        <p14:creationId xmlns:p14="http://schemas.microsoft.com/office/powerpoint/2010/main" val="14888581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2AF3B7-1582-4A8E-9117-CA5352010360}"/>
              </a:ext>
            </a:extLst>
          </p:cNvPr>
          <p:cNvPicPr>
            <a:picLocks noChangeAspect="1"/>
          </p:cNvPicPr>
          <p:nvPr/>
        </p:nvPicPr>
        <p:blipFill>
          <a:blip r:embed="rId2"/>
          <a:stretch>
            <a:fillRect/>
          </a:stretch>
        </p:blipFill>
        <p:spPr>
          <a:xfrm>
            <a:off x="0" y="476012"/>
            <a:ext cx="5352752" cy="5259644"/>
          </a:xfrm>
          <a:prstGeom prst="rect">
            <a:avLst/>
          </a:prstGeom>
        </p:spPr>
      </p:pic>
      <p:pic>
        <p:nvPicPr>
          <p:cNvPr id="4" name="Picture 3">
            <a:extLst>
              <a:ext uri="{FF2B5EF4-FFF2-40B4-BE49-F238E27FC236}">
                <a16:creationId xmlns:a16="http://schemas.microsoft.com/office/drawing/2014/main" id="{89B45D71-60EC-41C3-9F4A-06DC6201D1C8}"/>
              </a:ext>
            </a:extLst>
          </p:cNvPr>
          <p:cNvPicPr>
            <a:picLocks noChangeAspect="1"/>
          </p:cNvPicPr>
          <p:nvPr/>
        </p:nvPicPr>
        <p:blipFill>
          <a:blip r:embed="rId3"/>
          <a:stretch>
            <a:fillRect/>
          </a:stretch>
        </p:blipFill>
        <p:spPr>
          <a:xfrm>
            <a:off x="5272440" y="594621"/>
            <a:ext cx="6919560" cy="5787367"/>
          </a:xfrm>
          <a:prstGeom prst="rect">
            <a:avLst/>
          </a:prstGeom>
        </p:spPr>
      </p:pic>
      <p:sp>
        <p:nvSpPr>
          <p:cNvPr id="5" name="Rectangle 4">
            <a:extLst>
              <a:ext uri="{FF2B5EF4-FFF2-40B4-BE49-F238E27FC236}">
                <a16:creationId xmlns:a16="http://schemas.microsoft.com/office/drawing/2014/main" id="{CFDFFA45-FE91-497C-8CDA-0CE8B992BC2B}"/>
              </a:ext>
            </a:extLst>
          </p:cNvPr>
          <p:cNvSpPr/>
          <p:nvPr/>
        </p:nvSpPr>
        <p:spPr>
          <a:xfrm>
            <a:off x="1807779" y="2782669"/>
            <a:ext cx="2017987" cy="830997"/>
          </a:xfrm>
          <a:prstGeom prst="rect">
            <a:avLst/>
          </a:prstGeom>
        </p:spPr>
        <p:txBody>
          <a:bodyPr wrap="square">
            <a:spAutoFit/>
          </a:bodyPr>
          <a:lstStyle/>
          <a:p>
            <a:r>
              <a:rPr lang="vi-VN" sz="2400">
                <a:solidFill>
                  <a:schemeClr val="bg1"/>
                </a:solidFill>
              </a:rPr>
              <a:t>AI NHANH</a:t>
            </a:r>
          </a:p>
          <a:p>
            <a:r>
              <a:rPr lang="vi-VN" sz="2400">
                <a:solidFill>
                  <a:schemeClr val="bg1"/>
                </a:solidFill>
              </a:rPr>
              <a:t> TAY HƠN?</a:t>
            </a:r>
          </a:p>
        </p:txBody>
      </p:sp>
      <p:pic>
        <p:nvPicPr>
          <p:cNvPr id="6" name="Picture 5">
            <a:extLst>
              <a:ext uri="{FF2B5EF4-FFF2-40B4-BE49-F238E27FC236}">
                <a16:creationId xmlns:a16="http://schemas.microsoft.com/office/drawing/2014/main" id="{B876BB51-3280-4917-BEFB-7C60CD6A928F}"/>
              </a:ext>
            </a:extLst>
          </p:cNvPr>
          <p:cNvPicPr>
            <a:picLocks noChangeAspect="1"/>
          </p:cNvPicPr>
          <p:nvPr/>
        </p:nvPicPr>
        <p:blipFill>
          <a:blip r:embed="rId4"/>
          <a:stretch>
            <a:fillRect/>
          </a:stretch>
        </p:blipFill>
        <p:spPr>
          <a:xfrm>
            <a:off x="6370638" y="1432560"/>
            <a:ext cx="5017443" cy="4028557"/>
          </a:xfrm>
          <a:prstGeom prst="rect">
            <a:avLst/>
          </a:prstGeom>
        </p:spPr>
      </p:pic>
    </p:spTree>
    <p:extLst>
      <p:ext uri="{BB962C8B-B14F-4D97-AF65-F5344CB8AC3E}">
        <p14:creationId xmlns:p14="http://schemas.microsoft.com/office/powerpoint/2010/main" val="35490682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Pentagon 5">
            <a:hlinkClick r:id="rId5" action="ppaction://hlinksldjump"/>
          </p:cNvPr>
          <p:cNvSpPr/>
          <p:nvPr/>
        </p:nvSpPr>
        <p:spPr>
          <a:xfrm>
            <a:off x="8155545" y="5717384"/>
            <a:ext cx="2231174" cy="743725"/>
          </a:xfrm>
          <a:prstGeom prst="homePlate">
            <a:avLst/>
          </a:prstGeom>
          <a:solidFill>
            <a:srgbClr val="FFFF00"/>
          </a:solidFill>
          <a:ln w="57150" cmpd="dbl">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84761" rtl="0" eaLnBrk="1" fontAlgn="auto" latinLnBrk="0" hangingPunct="1">
              <a:lnSpc>
                <a:spcPct val="100000"/>
              </a:lnSpc>
              <a:spcBef>
                <a:spcPts val="0"/>
              </a:spcBef>
              <a:spcAft>
                <a:spcPts val="0"/>
              </a:spcAft>
              <a:buClrTx/>
              <a:buSzTx/>
              <a:buFontTx/>
              <a:buNone/>
              <a:tabLst/>
              <a:defRPr/>
            </a:pPr>
            <a:r>
              <a:rPr kumimoji="0" lang="en-US" sz="4054" b="0" i="0" u="none" strike="noStrike" kern="1200" cap="none" spc="0" normalizeH="0" baseline="0" noProof="0" dirty="0" err="1">
                <a:ln>
                  <a:noFill/>
                </a:ln>
                <a:solidFill>
                  <a:srgbClr val="FF0000"/>
                </a:solidFill>
                <a:effectLst/>
                <a:uLnTx/>
                <a:uFillTx/>
                <a:latin typeface="Calibri"/>
                <a:ea typeface="+mn-ea"/>
                <a:cs typeface="+mn-cs"/>
              </a:rPr>
              <a:t>Chơi</a:t>
            </a:r>
            <a:endParaRPr kumimoji="0" lang="en-US" sz="4054" b="0" i="0" u="none" strike="noStrike" kern="1200" cap="none" spc="0" normalizeH="0" baseline="0" noProof="0" dirty="0">
              <a:ln>
                <a:noFill/>
              </a:ln>
              <a:solidFill>
                <a:srgbClr val="FF0000"/>
              </a:solidFill>
              <a:effectLst/>
              <a:uLnTx/>
              <a:uFillTx/>
              <a:latin typeface="Calibri"/>
              <a:ea typeface="+mn-ea"/>
              <a:cs typeface="+mn-cs"/>
            </a:endParaRPr>
          </a:p>
        </p:txBody>
      </p:sp>
      <p:sp>
        <p:nvSpPr>
          <p:cNvPr id="7" name="TextBox 6"/>
          <p:cNvSpPr txBox="1"/>
          <p:nvPr/>
        </p:nvSpPr>
        <p:spPr>
          <a:xfrm rot="20557504">
            <a:off x="2311158" y="4492392"/>
            <a:ext cx="7772390" cy="1132169"/>
          </a:xfrm>
          <a:prstGeom prst="rect">
            <a:avLst/>
          </a:prstGeom>
          <a:noFill/>
        </p:spPr>
        <p:txBody>
          <a:bodyPr wrap="square" rtlCol="0">
            <a:spAutoFit/>
          </a:bodyPr>
          <a:lstStyle/>
          <a:p>
            <a:pPr marL="0" marR="0" lvl="0" indent="0" algn="l" defTabSz="984761" rtl="0" eaLnBrk="1" fontAlgn="auto" latinLnBrk="0" hangingPunct="1">
              <a:lnSpc>
                <a:spcPct val="100000"/>
              </a:lnSpc>
              <a:spcBef>
                <a:spcPts val="0"/>
              </a:spcBef>
              <a:spcAft>
                <a:spcPts val="0"/>
              </a:spcAft>
              <a:buClrTx/>
              <a:buSzTx/>
              <a:buFontTx/>
              <a:buNone/>
              <a:tabLst/>
              <a:defRPr/>
            </a:pPr>
            <a:r>
              <a:rPr kumimoji="0" lang="en-US" sz="6757" b="0" i="0" u="none" strike="noStrike" kern="1200" cap="none" spc="0" normalizeH="0" baseline="0" noProof="0" dirty="0" err="1">
                <a:ln>
                  <a:noFill/>
                </a:ln>
                <a:solidFill>
                  <a:srgbClr val="CC0099"/>
                </a:solidFill>
                <a:effectLst/>
                <a:uLnTx/>
                <a:uFillTx/>
                <a:latin typeface="UTM Showcard" panose="02040603050506020204" pitchFamily="18" charset="0"/>
                <a:ea typeface="+mn-ea"/>
                <a:cs typeface="+mn-cs"/>
              </a:rPr>
              <a:t>Cánh</a:t>
            </a:r>
            <a:r>
              <a:rPr kumimoji="0" lang="en-US" sz="6757" b="0" i="0" u="none" strike="noStrike" kern="1200" cap="none" spc="0" normalizeH="0" baseline="0" noProof="0" dirty="0">
                <a:ln>
                  <a:noFill/>
                </a:ln>
                <a:solidFill>
                  <a:srgbClr val="CC0099"/>
                </a:solidFill>
                <a:effectLst/>
                <a:uLnTx/>
                <a:uFillTx/>
                <a:latin typeface="UTM Showcard" panose="02040603050506020204" pitchFamily="18" charset="0"/>
                <a:ea typeface="+mn-ea"/>
                <a:cs typeface="+mn-cs"/>
              </a:rPr>
              <a:t> </a:t>
            </a:r>
            <a:r>
              <a:rPr kumimoji="0" lang="en-US" sz="6757" b="0" i="0" u="none" strike="noStrike" kern="1200" cap="none" spc="0" normalizeH="0" baseline="0" noProof="0" dirty="0" err="1">
                <a:ln>
                  <a:noFill/>
                </a:ln>
                <a:solidFill>
                  <a:srgbClr val="CC0099"/>
                </a:solidFill>
                <a:effectLst/>
                <a:uLnTx/>
                <a:uFillTx/>
                <a:latin typeface="UTM Showcard" panose="02040603050506020204" pitchFamily="18" charset="0"/>
                <a:ea typeface="+mn-ea"/>
                <a:cs typeface="+mn-cs"/>
              </a:rPr>
              <a:t>cụt</a:t>
            </a:r>
            <a:r>
              <a:rPr kumimoji="0" lang="en-US" sz="6757" b="0" i="0" u="none" strike="noStrike" kern="1200" cap="none" spc="0" normalizeH="0" baseline="0" noProof="0" dirty="0">
                <a:ln>
                  <a:noFill/>
                </a:ln>
                <a:solidFill>
                  <a:srgbClr val="CC0099"/>
                </a:solidFill>
                <a:effectLst/>
                <a:uLnTx/>
                <a:uFillTx/>
                <a:latin typeface="UTM Showcard" panose="02040603050506020204" pitchFamily="18" charset="0"/>
                <a:ea typeface="+mn-ea"/>
                <a:cs typeface="+mn-cs"/>
              </a:rPr>
              <a:t> </a:t>
            </a:r>
            <a:r>
              <a:rPr kumimoji="0" lang="en-US" sz="6757" b="0" i="0" u="none" strike="noStrike" kern="1200" cap="none" spc="0" normalizeH="0" baseline="0" noProof="0" dirty="0" err="1">
                <a:ln>
                  <a:noFill/>
                </a:ln>
                <a:solidFill>
                  <a:srgbClr val="CC0099"/>
                </a:solidFill>
                <a:effectLst/>
                <a:uLnTx/>
                <a:uFillTx/>
                <a:latin typeface="UTM Showcard" panose="02040603050506020204" pitchFamily="18" charset="0"/>
                <a:ea typeface="+mn-ea"/>
                <a:cs typeface="+mn-cs"/>
              </a:rPr>
              <a:t>về</a:t>
            </a:r>
            <a:r>
              <a:rPr kumimoji="0" lang="en-US" sz="6757" b="0" i="0" u="none" strike="noStrike" kern="1200" cap="none" spc="0" normalizeH="0" baseline="0" noProof="0" dirty="0">
                <a:ln>
                  <a:noFill/>
                </a:ln>
                <a:solidFill>
                  <a:srgbClr val="CC0099"/>
                </a:solidFill>
                <a:effectLst/>
                <a:uLnTx/>
                <a:uFillTx/>
                <a:latin typeface="UTM Showcard" panose="02040603050506020204" pitchFamily="18" charset="0"/>
                <a:ea typeface="+mn-ea"/>
                <a:cs typeface="+mn-cs"/>
              </a:rPr>
              <a:t> </a:t>
            </a:r>
            <a:r>
              <a:rPr kumimoji="0" lang="en-US" sz="6757" b="0" i="0" u="none" strike="noStrike" kern="1200" cap="none" spc="0" normalizeH="0" baseline="0" noProof="0">
                <a:ln>
                  <a:noFill/>
                </a:ln>
                <a:solidFill>
                  <a:srgbClr val="CC0099"/>
                </a:solidFill>
                <a:effectLst/>
                <a:uLnTx/>
                <a:uFillTx/>
                <a:latin typeface="UTM Showcard" panose="02040603050506020204" pitchFamily="18" charset="0"/>
                <a:ea typeface="+mn-ea"/>
                <a:cs typeface="+mn-cs"/>
              </a:rPr>
              <a:t>nhà</a:t>
            </a:r>
            <a:endParaRPr kumimoji="0" lang="en-US" sz="6757" b="0" i="0" u="none" strike="noStrike" kern="1200" cap="none" spc="0" normalizeH="0" baseline="0" noProof="0" dirty="0">
              <a:ln>
                <a:noFill/>
              </a:ln>
              <a:solidFill>
                <a:srgbClr val="CC0099"/>
              </a:solidFill>
              <a:effectLst/>
              <a:uLnTx/>
              <a:uFillTx/>
              <a:latin typeface="UTM Showcard" panose="02040603050506020204" pitchFamily="18" charset="0"/>
              <a:ea typeface="+mn-ea"/>
              <a:cs typeface="+mn-cs"/>
            </a:endParaRPr>
          </a:p>
        </p:txBody>
      </p:sp>
      <p:pic>
        <p:nvPicPr>
          <p:cNvPr id="8" name="Donkey Kong Theme song.mp3">
            <a:hlinkClick r:id="" action="ppaction://media"/>
          </p:cNvPr>
          <p:cNvPicPr>
            <a:picLocks noChangeAspect="1"/>
          </p:cNvPicPr>
          <p:nvPr>
            <a:audioFile r:link="rId1"/>
            <p:extLst>
              <p:ext uri="{DAA4B4D4-6D71-4841-9C94-3DE7FCFB9230}">
                <p14:media xmlns:p14="http://schemas.microsoft.com/office/powerpoint/2010/main" r:embed="rId2">
                  <p14:trim end="39419.022"/>
                </p14:media>
              </p:ext>
            </p:extLst>
          </p:nvPr>
        </p:nvPicPr>
        <p:blipFill>
          <a:blip r:embed="rId6" cstate="print"/>
          <a:stretch>
            <a:fillRect/>
          </a:stretch>
        </p:blipFill>
        <p:spPr>
          <a:xfrm>
            <a:off x="12482815" y="5860408"/>
            <a:ext cx="457677" cy="457677"/>
          </a:xfrm>
          <a:prstGeom prst="rect">
            <a:avLst/>
          </a:prstGeom>
        </p:spPr>
      </p:pic>
    </p:spTree>
    <p:extLst>
      <p:ext uri="{BB962C8B-B14F-4D97-AF65-F5344CB8AC3E}">
        <p14:creationId xmlns:p14="http://schemas.microsoft.com/office/powerpoint/2010/main" val="7187598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714" fill="hold"/>
                                        <p:tgtEl>
                                          <p:spTgt spid="8"/>
                                        </p:tgtEl>
                                      </p:cBhvr>
                                    </p:cmd>
                                  </p:childTnLst>
                                </p:cTn>
                              </p:par>
                              <p:par>
                                <p:cTn id="7" presetID="26"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down)">
                                      <p:cBhvr>
                                        <p:cTn id="9" dur="580">
                                          <p:stCondLst>
                                            <p:cond delay="0"/>
                                          </p:stCondLst>
                                        </p:cTn>
                                        <p:tgtEl>
                                          <p:spTgt spid="7"/>
                                        </p:tgtEl>
                                      </p:cBhvr>
                                    </p:animEffect>
                                    <p:anim calcmode="lin" valueType="num">
                                      <p:cBhvr>
                                        <p:cTn id="1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5" dur="26">
                                          <p:stCondLst>
                                            <p:cond delay="650"/>
                                          </p:stCondLst>
                                        </p:cTn>
                                        <p:tgtEl>
                                          <p:spTgt spid="7"/>
                                        </p:tgtEl>
                                      </p:cBhvr>
                                      <p:to x="100000" y="60000"/>
                                    </p:animScale>
                                    <p:animScale>
                                      <p:cBhvr>
                                        <p:cTn id="16" dur="166" decel="50000">
                                          <p:stCondLst>
                                            <p:cond delay="676"/>
                                          </p:stCondLst>
                                        </p:cTn>
                                        <p:tgtEl>
                                          <p:spTgt spid="7"/>
                                        </p:tgtEl>
                                      </p:cBhvr>
                                      <p:to x="100000" y="100000"/>
                                    </p:animScale>
                                    <p:animScale>
                                      <p:cBhvr>
                                        <p:cTn id="17" dur="26">
                                          <p:stCondLst>
                                            <p:cond delay="1312"/>
                                          </p:stCondLst>
                                        </p:cTn>
                                        <p:tgtEl>
                                          <p:spTgt spid="7"/>
                                        </p:tgtEl>
                                      </p:cBhvr>
                                      <p:to x="100000" y="80000"/>
                                    </p:animScale>
                                    <p:animScale>
                                      <p:cBhvr>
                                        <p:cTn id="18" dur="166" decel="50000">
                                          <p:stCondLst>
                                            <p:cond delay="1338"/>
                                          </p:stCondLst>
                                        </p:cTn>
                                        <p:tgtEl>
                                          <p:spTgt spid="7"/>
                                        </p:tgtEl>
                                      </p:cBhvr>
                                      <p:to x="100000" y="100000"/>
                                    </p:animScale>
                                    <p:animScale>
                                      <p:cBhvr>
                                        <p:cTn id="19" dur="26">
                                          <p:stCondLst>
                                            <p:cond delay="1642"/>
                                          </p:stCondLst>
                                        </p:cTn>
                                        <p:tgtEl>
                                          <p:spTgt spid="7"/>
                                        </p:tgtEl>
                                      </p:cBhvr>
                                      <p:to x="100000" y="90000"/>
                                    </p:animScale>
                                    <p:animScale>
                                      <p:cBhvr>
                                        <p:cTn id="20" dur="166" decel="50000">
                                          <p:stCondLst>
                                            <p:cond delay="1668"/>
                                          </p:stCondLst>
                                        </p:cTn>
                                        <p:tgtEl>
                                          <p:spTgt spid="7"/>
                                        </p:tgtEl>
                                      </p:cBhvr>
                                      <p:to x="100000" y="100000"/>
                                    </p:animScale>
                                    <p:animScale>
                                      <p:cBhvr>
                                        <p:cTn id="21" dur="26">
                                          <p:stCondLst>
                                            <p:cond delay="1808"/>
                                          </p:stCondLst>
                                        </p:cTn>
                                        <p:tgtEl>
                                          <p:spTgt spid="7"/>
                                        </p:tgtEl>
                                      </p:cBhvr>
                                      <p:to x="100000" y="95000"/>
                                    </p:animScale>
                                    <p:animScale>
                                      <p:cBhvr>
                                        <p:cTn id="22" dur="166" decel="50000">
                                          <p:stCondLst>
                                            <p:cond delay="1834"/>
                                          </p:stCondLst>
                                        </p:cTn>
                                        <p:tgtEl>
                                          <p:spTgt spid="7"/>
                                        </p:tgtEl>
                                      </p:cBhvr>
                                      <p:to x="100000" y="100000"/>
                                    </p:animScale>
                                  </p:childTnLst>
                                </p:cTn>
                              </p:par>
                              <p:par>
                                <p:cTn id="23" presetID="16" presetClass="entr" presetSubtype="21" fill="hold" grpId="0" nodeType="withEffect">
                                  <p:stCondLst>
                                    <p:cond delay="200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repeatCount="indefinite" fill="hold" display="0">
                  <p:stCondLst>
                    <p:cond delay="indefinite"/>
                  </p:stCondLst>
                  <p:endCondLst>
                    <p:cond evt="onStopAudio" delay="0">
                      <p:tgtEl>
                        <p:sldTgt/>
                      </p:tgtEl>
                    </p:cond>
                  </p:endCondLst>
                </p:cTn>
                <p:tgtEl>
                  <p:spTgt spid="8"/>
                </p:tgtEl>
              </p:cMediaNode>
            </p:audio>
          </p:childTnLst>
        </p:cTn>
      </p:par>
    </p:tnLst>
    <p:bldLst>
      <p:bldP spid="6" grpId="0" animBg="1"/>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phy.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2928939"/>
            <a:ext cx="12192000" cy="39290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ADMIN\Desktop\25287107_1503553876407376_365816523_na.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0841" l="0" r="100000">
                        <a14:foregroundMark x1="21700" y1="89489" x2="63700" y2="89940"/>
                      </a14:backgroundRemoval>
                    </a14:imgEffect>
                  </a14:imgLayer>
                </a14:imgProps>
              </a:ext>
              <a:ext uri="{28A0092B-C50C-407E-A947-70E740481C1C}">
                <a14:useLocalDpi xmlns:a14="http://schemas.microsoft.com/office/drawing/2010/main" val="0"/>
              </a:ext>
            </a:extLst>
          </a:blip>
          <a:srcRect/>
          <a:stretch>
            <a:fillRect/>
          </a:stretch>
        </p:blipFill>
        <p:spPr bwMode="auto">
          <a:xfrm>
            <a:off x="-13673" y="437771"/>
            <a:ext cx="12113342" cy="63436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DMIN\Desktop\25287107_1503553876407376_365816523_na.jpg"/>
          <p:cNvPicPr>
            <a:picLocks noChangeAspect="1" noChangeArrowheads="1"/>
          </p:cNvPicPr>
          <p:nvPr/>
        </p:nvPicPr>
        <p:blipFill>
          <a:blip r:embed="rId7">
            <a:extLst>
              <a:ext uri="{BEBA8EAE-BF5A-486C-A8C5-ECC9F3942E4B}">
                <a14:imgProps xmlns:a14="http://schemas.microsoft.com/office/drawing/2010/main">
                  <a14:imgLayer r:embed="rId6">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a:off x="1470998" y="-387386"/>
            <a:ext cx="9144000" cy="63436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ADMIN\Desktop\25287107_1503553876407376_365816523_na.jpg"/>
          <p:cNvPicPr>
            <a:picLocks noChangeAspect="1" noChangeArrowheads="1"/>
          </p:cNvPicPr>
          <p:nvPr/>
        </p:nvPicPr>
        <p:blipFill>
          <a:blip r:embed="rId7">
            <a:extLst>
              <a:ext uri="{BEBA8EAE-BF5A-486C-A8C5-ECC9F3942E4B}">
                <a14:imgProps xmlns:a14="http://schemas.microsoft.com/office/drawing/2010/main">
                  <a14:imgLayer r:embed="rId6">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8157" y="-1162050"/>
            <a:ext cx="12260827" cy="634365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C:\Users\ADMIN\Desktop\Untitled (a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792290" y="1947710"/>
            <a:ext cx="6589713" cy="219075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C:\Users\ADMIN\Desktop\Untitled (a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0599" y="2000251"/>
            <a:ext cx="3240087" cy="219075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C:\Users\ADMIN\Desktop\Untitled (a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9400" y="2000251"/>
            <a:ext cx="4724400" cy="219075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 descr="C:\Users\ADMIN\Desktop\Untitlead (4).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01050" y="1117600"/>
            <a:ext cx="1047750" cy="132080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7" descr="C:\Users\ADMIN\Desktop\Untitlead (6).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2861969" y="745327"/>
            <a:ext cx="936876" cy="135255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ADMIN\Desktop\Untitlead (4).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78801" y="1735012"/>
            <a:ext cx="945470" cy="1191865"/>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6" descr="C:\Users\ADMIN\Desktop\Untitlead (5).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06829" y="4250276"/>
            <a:ext cx="990168" cy="1154284"/>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4" descr="C:\Users\ADMIN\Desktop\Untitlead (3).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98845" y="4315021"/>
            <a:ext cx="1165225" cy="1148813"/>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8" descr="C:\Users\ADMIN\Desktop\Untitlead (7).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15505" y="4091055"/>
            <a:ext cx="1143343" cy="1165225"/>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4" descr="C:\Users\ADMIN\Desktop\Untitlead (3).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47002" y="4050173"/>
            <a:ext cx="1165225" cy="1148813"/>
          </a:xfrm>
          <a:prstGeom prst="rect">
            <a:avLst/>
          </a:prstGeom>
          <a:noFill/>
          <a:extLst>
            <a:ext uri="{909E8E84-426E-40DD-AFC4-6F175D3DCCD1}">
              <a14:hiddenFill xmlns:a14="http://schemas.microsoft.com/office/drawing/2010/main">
                <a:solidFill>
                  <a:srgbClr val="FFFFFF"/>
                </a:solidFill>
              </a14:hiddenFill>
            </a:ext>
          </a:extLst>
        </p:spPr>
      </p:pic>
      <p:sp>
        <p:nvSpPr>
          <p:cNvPr id="99" name="Rounded Rectangle 98">
            <a:hlinkClick r:id="rId15" action="ppaction://hlinksldjump"/>
          </p:cNvPr>
          <p:cNvSpPr/>
          <p:nvPr/>
        </p:nvSpPr>
        <p:spPr>
          <a:xfrm>
            <a:off x="2879070" y="8282"/>
            <a:ext cx="1144315" cy="619594"/>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74" tIns="49237" rIns="98474" bIns="49237" rtlCol="0" anchor="ctr"/>
          <a:lstStyle/>
          <a:p>
            <a:pPr marL="0" marR="0" lvl="0" indent="0" algn="ctr" defTabSz="984761" rtl="0" eaLnBrk="1" fontAlgn="auto" latinLnBrk="0" hangingPunct="1">
              <a:lnSpc>
                <a:spcPct val="100000"/>
              </a:lnSpc>
              <a:spcBef>
                <a:spcPts val="0"/>
              </a:spcBef>
              <a:spcAft>
                <a:spcPts val="0"/>
              </a:spcAft>
              <a:buClrTx/>
              <a:buSzTx/>
              <a:buFontTx/>
              <a:buNone/>
              <a:tabLst/>
              <a:defRPr/>
            </a:pPr>
            <a:r>
              <a:rPr kumimoji="0" lang="en-US" sz="1502"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Dũng</a:t>
            </a:r>
            <a:r>
              <a:rPr kumimoji="0" lang="en-US" sz="1502"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502"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cảm</a:t>
            </a:r>
            <a:endParaRPr kumimoji="0" lang="en-US" sz="1502"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00" name="Rounded Rectangle 99">
            <a:hlinkClick r:id="rId16" action="ppaction://hlinksldjump"/>
          </p:cNvPr>
          <p:cNvSpPr/>
          <p:nvPr/>
        </p:nvSpPr>
        <p:spPr>
          <a:xfrm>
            <a:off x="8247994" y="271309"/>
            <a:ext cx="1144315" cy="795491"/>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74" tIns="49237" rIns="98474" bIns="49237" rtlCol="0" anchor="ctr"/>
          <a:lstStyle/>
          <a:p>
            <a:pPr marL="0" marR="0" lvl="0" indent="0" algn="ctr" defTabSz="984761" rtl="0" eaLnBrk="1" fontAlgn="auto" latinLnBrk="0" hangingPunct="1">
              <a:lnSpc>
                <a:spcPct val="100000"/>
              </a:lnSpc>
              <a:spcBef>
                <a:spcPts val="0"/>
              </a:spcBef>
              <a:spcAft>
                <a:spcPts val="0"/>
              </a:spcAft>
              <a:buClrTx/>
              <a:buSzTx/>
              <a:buFontTx/>
              <a:buNone/>
              <a:tabLst/>
              <a:defRPr/>
            </a:pPr>
            <a:r>
              <a:rPr kumimoji="0" lang="en-US" sz="1502"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Tự</a:t>
            </a:r>
            <a:r>
              <a:rPr kumimoji="0" lang="en-US" sz="1502"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tin</a:t>
            </a:r>
          </a:p>
        </p:txBody>
      </p:sp>
      <p:sp>
        <p:nvSpPr>
          <p:cNvPr id="117" name="Rounded Rectangle 116">
            <a:hlinkClick r:id="rId17" action="ppaction://hlinksldjump"/>
          </p:cNvPr>
          <p:cNvSpPr/>
          <p:nvPr/>
        </p:nvSpPr>
        <p:spPr>
          <a:xfrm>
            <a:off x="5255171" y="1290841"/>
            <a:ext cx="1144315" cy="390525"/>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74" tIns="49237" rIns="98474" bIns="49237" rtlCol="0" anchor="ctr"/>
          <a:lstStyle/>
          <a:p>
            <a:pPr marL="0" marR="0" lvl="0" indent="0" algn="ctr" defTabSz="984761" rtl="0" eaLnBrk="1" fontAlgn="auto" latinLnBrk="0" hangingPunct="1">
              <a:lnSpc>
                <a:spcPct val="100000"/>
              </a:lnSpc>
              <a:spcBef>
                <a:spcPts val="0"/>
              </a:spcBef>
              <a:spcAft>
                <a:spcPts val="0"/>
              </a:spcAft>
              <a:buClrTx/>
              <a:buSzTx/>
              <a:buFontTx/>
              <a:buNone/>
              <a:tabLst/>
              <a:defRPr/>
            </a:pPr>
            <a:r>
              <a:rPr kumimoji="0" lang="en-US" sz="1502"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Sáng</a:t>
            </a:r>
            <a:r>
              <a:rPr kumimoji="0" lang="en-US" sz="1502"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502"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tạo</a:t>
            </a:r>
            <a:endParaRPr kumimoji="0" lang="en-US" sz="1502"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22" name="Rounded Rectangle 121">
            <a:hlinkClick r:id="rId18" action="ppaction://hlinksldjump"/>
          </p:cNvPr>
          <p:cNvSpPr/>
          <p:nvPr/>
        </p:nvSpPr>
        <p:spPr>
          <a:xfrm>
            <a:off x="3851252" y="3281210"/>
            <a:ext cx="1144315" cy="829797"/>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74" tIns="49237" rIns="98474" bIns="49237" rtlCol="0" anchor="ctr"/>
          <a:lstStyle/>
          <a:p>
            <a:pPr marL="0" marR="0" lvl="0" indent="0" algn="ctr" defTabSz="984761" rtl="0" eaLnBrk="1" fontAlgn="auto" latinLnBrk="0" hangingPunct="1">
              <a:lnSpc>
                <a:spcPct val="100000"/>
              </a:lnSpc>
              <a:spcBef>
                <a:spcPts val="0"/>
              </a:spcBef>
              <a:spcAft>
                <a:spcPts val="0"/>
              </a:spcAft>
              <a:buClrTx/>
              <a:buSzTx/>
              <a:buFontTx/>
              <a:buNone/>
              <a:tabLst/>
              <a:defRPr/>
            </a:pPr>
            <a:r>
              <a:rPr kumimoji="0" lang="en-US" sz="1502"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Nhiệt</a:t>
            </a:r>
            <a:r>
              <a:rPr kumimoji="0" lang="en-US" sz="1502"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502"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tình</a:t>
            </a:r>
            <a:endParaRPr kumimoji="0" lang="en-US" sz="1502"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27" name="Rounded Rectangle 126">
            <a:hlinkClick r:id="rId19" action="ppaction://hlinksldjump"/>
          </p:cNvPr>
          <p:cNvSpPr/>
          <p:nvPr/>
        </p:nvSpPr>
        <p:spPr>
          <a:xfrm>
            <a:off x="8687132" y="3333751"/>
            <a:ext cx="1071716" cy="673115"/>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474" tIns="49237" rIns="98474" bIns="49237" rtlCol="0" anchor="ctr"/>
          <a:lstStyle/>
          <a:p>
            <a:pPr marL="0" marR="0" lvl="0" indent="0" algn="ctr" defTabSz="984761" rtl="0" eaLnBrk="1" fontAlgn="auto" latinLnBrk="0" hangingPunct="1">
              <a:lnSpc>
                <a:spcPct val="100000"/>
              </a:lnSpc>
              <a:spcBef>
                <a:spcPts val="0"/>
              </a:spcBef>
              <a:spcAft>
                <a:spcPts val="0"/>
              </a:spcAft>
              <a:buClrTx/>
              <a:buSzTx/>
              <a:buFontTx/>
              <a:buNone/>
              <a:tabLst/>
              <a:defRPr/>
            </a:pPr>
            <a:r>
              <a:rPr kumimoji="0" lang="en-US" sz="1502"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Linh </a:t>
            </a:r>
            <a:r>
              <a:rPr kumimoji="0" lang="en-US" sz="1502"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hoạt</a:t>
            </a:r>
            <a:endParaRPr kumimoji="0" lang="en-US" sz="1502"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pic>
        <p:nvPicPr>
          <p:cNvPr id="132" name="Picture 4" descr="C:\Users\ADMIN\Desktop\Untitlead (3).png">
            <a:hlinkClick r:id="rId15"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40766" y="770282"/>
            <a:ext cx="135255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4" descr="C:\Users\ADMIN\Desktop\Untitlead (3).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96250" y="1101571"/>
            <a:ext cx="135255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 descr="C:\Users\ADMIN\Desktop\Untitlead (3).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03756" y="1749822"/>
            <a:ext cx="1220515" cy="1203325"/>
          </a:xfrm>
          <a:prstGeom prst="rect">
            <a:avLst/>
          </a:prstGeom>
          <a:noFill/>
          <a:extLst>
            <a:ext uri="{909E8E84-426E-40DD-AFC4-6F175D3DCCD1}">
              <a14:hiddenFill xmlns:a14="http://schemas.microsoft.com/office/drawing/2010/main">
                <a:solidFill>
                  <a:srgbClr val="FFFFFF"/>
                </a:solidFill>
              </a14:hiddenFill>
            </a:ext>
          </a:extLst>
        </p:spPr>
      </p:pic>
      <p:pic>
        <p:nvPicPr>
          <p:cNvPr id="103" name="Donkey Kong Theme song.mp3">
            <a:hlinkClick r:id="" action="ppaction://media"/>
          </p:cNvPr>
          <p:cNvPicPr>
            <a:picLocks noChangeAspect="1"/>
          </p:cNvPicPr>
          <p:nvPr>
            <a:audioFile r:link="rId1"/>
            <p:extLst>
              <p:ext uri="{DAA4B4D4-6D71-4841-9C94-3DE7FCFB9230}">
                <p14:media xmlns:p14="http://schemas.microsoft.com/office/powerpoint/2010/main" r:embed="rId2">
                  <p14:trim end="39419.022"/>
                </p14:media>
              </p:ext>
            </p:extLst>
          </p:nvPr>
        </p:nvPicPr>
        <p:blipFill>
          <a:blip r:embed="rId20" cstate="print"/>
          <a:stretch>
            <a:fillRect/>
          </a:stretch>
        </p:blipFill>
        <p:spPr>
          <a:xfrm>
            <a:off x="12482815" y="5860408"/>
            <a:ext cx="457677" cy="457677"/>
          </a:xfrm>
          <a:prstGeom prst="rect">
            <a:avLst/>
          </a:prstGeom>
        </p:spPr>
      </p:pic>
      <p:sp>
        <p:nvSpPr>
          <p:cNvPr id="2" name="Right Arrow 1">
            <a:hlinkClick r:id="rId21" action="ppaction://hlinksldjump"/>
          </p:cNvPr>
          <p:cNvSpPr/>
          <p:nvPr/>
        </p:nvSpPr>
        <p:spPr>
          <a:xfrm>
            <a:off x="10614997" y="6180615"/>
            <a:ext cx="869079" cy="639097"/>
          </a:xfrm>
          <a:prstGeom prst="right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091129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58"/>
                                        </p:tgtEl>
                                        <p:attrNameLst>
                                          <p:attrName>r</p:attrName>
                                        </p:attrNameLst>
                                      </p:cBhvr>
                                    </p:animRot>
                                    <p:animRot by="-240000">
                                      <p:cBhvr>
                                        <p:cTn id="9" dur="200" fill="hold">
                                          <p:stCondLst>
                                            <p:cond delay="200"/>
                                          </p:stCondLst>
                                        </p:cTn>
                                        <p:tgtEl>
                                          <p:spTgt spid="58"/>
                                        </p:tgtEl>
                                        <p:attrNameLst>
                                          <p:attrName>r</p:attrName>
                                        </p:attrNameLst>
                                      </p:cBhvr>
                                    </p:animRot>
                                    <p:animRot by="240000">
                                      <p:cBhvr>
                                        <p:cTn id="10" dur="200" fill="hold">
                                          <p:stCondLst>
                                            <p:cond delay="400"/>
                                          </p:stCondLst>
                                        </p:cTn>
                                        <p:tgtEl>
                                          <p:spTgt spid="58"/>
                                        </p:tgtEl>
                                        <p:attrNameLst>
                                          <p:attrName>r</p:attrName>
                                        </p:attrNameLst>
                                      </p:cBhvr>
                                    </p:animRot>
                                    <p:animRot by="-240000">
                                      <p:cBhvr>
                                        <p:cTn id="11" dur="200" fill="hold">
                                          <p:stCondLst>
                                            <p:cond delay="600"/>
                                          </p:stCondLst>
                                        </p:cTn>
                                        <p:tgtEl>
                                          <p:spTgt spid="58"/>
                                        </p:tgtEl>
                                        <p:attrNameLst>
                                          <p:attrName>r</p:attrName>
                                        </p:attrNameLst>
                                      </p:cBhvr>
                                    </p:animRot>
                                    <p:animRot by="120000">
                                      <p:cBhvr>
                                        <p:cTn id="12" dur="200" fill="hold">
                                          <p:stCondLst>
                                            <p:cond delay="800"/>
                                          </p:stCondLst>
                                        </p:cTn>
                                        <p:tgtEl>
                                          <p:spTgt spid="58"/>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65"/>
                                        </p:tgtEl>
                                        <p:attrNameLst>
                                          <p:attrName>r</p:attrName>
                                        </p:attrNameLst>
                                      </p:cBhvr>
                                    </p:animRot>
                                    <p:animRot by="-240000">
                                      <p:cBhvr>
                                        <p:cTn id="15" dur="200" fill="hold">
                                          <p:stCondLst>
                                            <p:cond delay="200"/>
                                          </p:stCondLst>
                                        </p:cTn>
                                        <p:tgtEl>
                                          <p:spTgt spid="65"/>
                                        </p:tgtEl>
                                        <p:attrNameLst>
                                          <p:attrName>r</p:attrName>
                                        </p:attrNameLst>
                                      </p:cBhvr>
                                    </p:animRot>
                                    <p:animRot by="240000">
                                      <p:cBhvr>
                                        <p:cTn id="16" dur="200" fill="hold">
                                          <p:stCondLst>
                                            <p:cond delay="400"/>
                                          </p:stCondLst>
                                        </p:cTn>
                                        <p:tgtEl>
                                          <p:spTgt spid="65"/>
                                        </p:tgtEl>
                                        <p:attrNameLst>
                                          <p:attrName>r</p:attrName>
                                        </p:attrNameLst>
                                      </p:cBhvr>
                                    </p:animRot>
                                    <p:animRot by="-240000">
                                      <p:cBhvr>
                                        <p:cTn id="17" dur="200" fill="hold">
                                          <p:stCondLst>
                                            <p:cond delay="600"/>
                                          </p:stCondLst>
                                        </p:cTn>
                                        <p:tgtEl>
                                          <p:spTgt spid="65"/>
                                        </p:tgtEl>
                                        <p:attrNameLst>
                                          <p:attrName>r</p:attrName>
                                        </p:attrNameLst>
                                      </p:cBhvr>
                                    </p:animRot>
                                    <p:animRot by="120000">
                                      <p:cBhvr>
                                        <p:cTn id="18" dur="200" fill="hold">
                                          <p:stCondLst>
                                            <p:cond delay="800"/>
                                          </p:stCondLst>
                                        </p:cTn>
                                        <p:tgtEl>
                                          <p:spTgt spid="65"/>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69"/>
                                        </p:tgtEl>
                                        <p:attrNameLst>
                                          <p:attrName>r</p:attrName>
                                        </p:attrNameLst>
                                      </p:cBhvr>
                                    </p:animRot>
                                    <p:animRot by="-240000">
                                      <p:cBhvr>
                                        <p:cTn id="21" dur="200" fill="hold">
                                          <p:stCondLst>
                                            <p:cond delay="200"/>
                                          </p:stCondLst>
                                        </p:cTn>
                                        <p:tgtEl>
                                          <p:spTgt spid="69"/>
                                        </p:tgtEl>
                                        <p:attrNameLst>
                                          <p:attrName>r</p:attrName>
                                        </p:attrNameLst>
                                      </p:cBhvr>
                                    </p:animRot>
                                    <p:animRot by="240000">
                                      <p:cBhvr>
                                        <p:cTn id="22" dur="200" fill="hold">
                                          <p:stCondLst>
                                            <p:cond delay="400"/>
                                          </p:stCondLst>
                                        </p:cTn>
                                        <p:tgtEl>
                                          <p:spTgt spid="69"/>
                                        </p:tgtEl>
                                        <p:attrNameLst>
                                          <p:attrName>r</p:attrName>
                                        </p:attrNameLst>
                                      </p:cBhvr>
                                    </p:animRot>
                                    <p:animRot by="-240000">
                                      <p:cBhvr>
                                        <p:cTn id="23" dur="200" fill="hold">
                                          <p:stCondLst>
                                            <p:cond delay="600"/>
                                          </p:stCondLst>
                                        </p:cTn>
                                        <p:tgtEl>
                                          <p:spTgt spid="69"/>
                                        </p:tgtEl>
                                        <p:attrNameLst>
                                          <p:attrName>r</p:attrName>
                                        </p:attrNameLst>
                                      </p:cBhvr>
                                    </p:animRot>
                                    <p:animRot by="120000">
                                      <p:cBhvr>
                                        <p:cTn id="24" dur="200" fill="hold">
                                          <p:stCondLst>
                                            <p:cond delay="800"/>
                                          </p:stCondLst>
                                        </p:cTn>
                                        <p:tgtEl>
                                          <p:spTgt spid="69"/>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83"/>
                                        </p:tgtEl>
                                        <p:attrNameLst>
                                          <p:attrName>r</p:attrName>
                                        </p:attrNameLst>
                                      </p:cBhvr>
                                    </p:animRot>
                                    <p:animRot by="-240000">
                                      <p:cBhvr>
                                        <p:cTn id="27" dur="200" fill="hold">
                                          <p:stCondLst>
                                            <p:cond delay="200"/>
                                          </p:stCondLst>
                                        </p:cTn>
                                        <p:tgtEl>
                                          <p:spTgt spid="83"/>
                                        </p:tgtEl>
                                        <p:attrNameLst>
                                          <p:attrName>r</p:attrName>
                                        </p:attrNameLst>
                                      </p:cBhvr>
                                    </p:animRot>
                                    <p:animRot by="240000">
                                      <p:cBhvr>
                                        <p:cTn id="28" dur="200" fill="hold">
                                          <p:stCondLst>
                                            <p:cond delay="400"/>
                                          </p:stCondLst>
                                        </p:cTn>
                                        <p:tgtEl>
                                          <p:spTgt spid="83"/>
                                        </p:tgtEl>
                                        <p:attrNameLst>
                                          <p:attrName>r</p:attrName>
                                        </p:attrNameLst>
                                      </p:cBhvr>
                                    </p:animRot>
                                    <p:animRot by="-240000">
                                      <p:cBhvr>
                                        <p:cTn id="29" dur="200" fill="hold">
                                          <p:stCondLst>
                                            <p:cond delay="600"/>
                                          </p:stCondLst>
                                        </p:cTn>
                                        <p:tgtEl>
                                          <p:spTgt spid="83"/>
                                        </p:tgtEl>
                                        <p:attrNameLst>
                                          <p:attrName>r</p:attrName>
                                        </p:attrNameLst>
                                      </p:cBhvr>
                                    </p:animRot>
                                    <p:animRot by="120000">
                                      <p:cBhvr>
                                        <p:cTn id="30" dur="200" fill="hold">
                                          <p:stCondLst>
                                            <p:cond delay="800"/>
                                          </p:stCondLst>
                                        </p:cTn>
                                        <p:tgtEl>
                                          <p:spTgt spid="83"/>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91"/>
                                        </p:tgtEl>
                                        <p:attrNameLst>
                                          <p:attrName>r</p:attrName>
                                        </p:attrNameLst>
                                      </p:cBhvr>
                                    </p:animRot>
                                    <p:animRot by="-240000">
                                      <p:cBhvr>
                                        <p:cTn id="33" dur="200" fill="hold">
                                          <p:stCondLst>
                                            <p:cond delay="200"/>
                                          </p:stCondLst>
                                        </p:cTn>
                                        <p:tgtEl>
                                          <p:spTgt spid="91"/>
                                        </p:tgtEl>
                                        <p:attrNameLst>
                                          <p:attrName>r</p:attrName>
                                        </p:attrNameLst>
                                      </p:cBhvr>
                                    </p:animRot>
                                    <p:animRot by="240000">
                                      <p:cBhvr>
                                        <p:cTn id="34" dur="200" fill="hold">
                                          <p:stCondLst>
                                            <p:cond delay="400"/>
                                          </p:stCondLst>
                                        </p:cTn>
                                        <p:tgtEl>
                                          <p:spTgt spid="91"/>
                                        </p:tgtEl>
                                        <p:attrNameLst>
                                          <p:attrName>r</p:attrName>
                                        </p:attrNameLst>
                                      </p:cBhvr>
                                    </p:animRot>
                                    <p:animRot by="-240000">
                                      <p:cBhvr>
                                        <p:cTn id="35" dur="200" fill="hold">
                                          <p:stCondLst>
                                            <p:cond delay="600"/>
                                          </p:stCondLst>
                                        </p:cTn>
                                        <p:tgtEl>
                                          <p:spTgt spid="91"/>
                                        </p:tgtEl>
                                        <p:attrNameLst>
                                          <p:attrName>r</p:attrName>
                                        </p:attrNameLst>
                                      </p:cBhvr>
                                    </p:animRot>
                                    <p:animRot by="120000">
                                      <p:cBhvr>
                                        <p:cTn id="36" dur="200" fill="hold">
                                          <p:stCondLst>
                                            <p:cond delay="800"/>
                                          </p:stCondLst>
                                        </p:cTn>
                                        <p:tgtEl>
                                          <p:spTgt spid="9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8"/>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58"/>
                                        </p:tgtEl>
                                        <p:attrNameLst>
                                          <p:attrName>style.visibility</p:attrName>
                                        </p:attrNameLst>
                                      </p:cBhvr>
                                      <p:to>
                                        <p:strVal val="hidden"/>
                                      </p:to>
                                    </p:set>
                                  </p:childTnLst>
                                </p:cTn>
                              </p:par>
                              <p:par>
                                <p:cTn id="42" presetID="1" presetClass="entr" presetSubtype="0" fill="hold" nodeType="withEffect">
                                  <p:stCondLst>
                                    <p:cond delay="0"/>
                                  </p:stCondLst>
                                  <p:childTnLst>
                                    <p:set>
                                      <p:cBhvr>
                                        <p:cTn id="43" dur="1" fill="hold">
                                          <p:stCondLst>
                                            <p:cond delay="0"/>
                                          </p:stCondLst>
                                        </p:cTn>
                                        <p:tgtEl>
                                          <p:spTgt spid="133"/>
                                        </p:tgtEl>
                                        <p:attrNameLst>
                                          <p:attrName>style.visibility</p:attrName>
                                        </p:attrNameLst>
                                      </p:cBhvr>
                                      <p:to>
                                        <p:strVal val="visible"/>
                                      </p:to>
                                    </p:set>
                                  </p:childTnLst>
                                </p:cTn>
                              </p:par>
                              <p:par>
                                <p:cTn id="44" presetID="32" presetClass="emph" presetSubtype="0" fill="hold" nodeType="withEffect">
                                  <p:stCondLst>
                                    <p:cond delay="0"/>
                                  </p:stCondLst>
                                  <p:childTnLst>
                                    <p:animRot by="120000">
                                      <p:cBhvr>
                                        <p:cTn id="45" dur="100" fill="hold">
                                          <p:stCondLst>
                                            <p:cond delay="0"/>
                                          </p:stCondLst>
                                        </p:cTn>
                                        <p:tgtEl>
                                          <p:spTgt spid="133"/>
                                        </p:tgtEl>
                                        <p:attrNameLst>
                                          <p:attrName>r</p:attrName>
                                        </p:attrNameLst>
                                      </p:cBhvr>
                                    </p:animRot>
                                    <p:animRot by="-240000">
                                      <p:cBhvr>
                                        <p:cTn id="46" dur="200" fill="hold">
                                          <p:stCondLst>
                                            <p:cond delay="200"/>
                                          </p:stCondLst>
                                        </p:cTn>
                                        <p:tgtEl>
                                          <p:spTgt spid="133"/>
                                        </p:tgtEl>
                                        <p:attrNameLst>
                                          <p:attrName>r</p:attrName>
                                        </p:attrNameLst>
                                      </p:cBhvr>
                                    </p:animRot>
                                    <p:animRot by="240000">
                                      <p:cBhvr>
                                        <p:cTn id="47" dur="200" fill="hold">
                                          <p:stCondLst>
                                            <p:cond delay="400"/>
                                          </p:stCondLst>
                                        </p:cTn>
                                        <p:tgtEl>
                                          <p:spTgt spid="133"/>
                                        </p:tgtEl>
                                        <p:attrNameLst>
                                          <p:attrName>r</p:attrName>
                                        </p:attrNameLst>
                                      </p:cBhvr>
                                    </p:animRot>
                                    <p:animRot by="-240000">
                                      <p:cBhvr>
                                        <p:cTn id="48" dur="200" fill="hold">
                                          <p:stCondLst>
                                            <p:cond delay="600"/>
                                          </p:stCondLst>
                                        </p:cTn>
                                        <p:tgtEl>
                                          <p:spTgt spid="133"/>
                                        </p:tgtEl>
                                        <p:attrNameLst>
                                          <p:attrName>r</p:attrName>
                                        </p:attrNameLst>
                                      </p:cBhvr>
                                    </p:animRot>
                                    <p:animRot by="120000">
                                      <p:cBhvr>
                                        <p:cTn id="49" dur="200" fill="hold">
                                          <p:stCondLst>
                                            <p:cond delay="800"/>
                                          </p:stCondLst>
                                        </p:cTn>
                                        <p:tgtEl>
                                          <p:spTgt spid="133"/>
                                        </p:tgtEl>
                                        <p:attrNameLst>
                                          <p:attrName>r</p:attrName>
                                        </p:attrNameLst>
                                      </p:cBhvr>
                                    </p:animRot>
                                  </p:childTnLst>
                                </p:cTn>
                              </p:par>
                              <p:par>
                                <p:cTn id="50" presetID="42" presetClass="path" presetSubtype="0" accel="50000" decel="50000" fill="hold" nodeType="withEffect">
                                  <p:stCondLst>
                                    <p:cond delay="0"/>
                                  </p:stCondLst>
                                  <p:childTnLst>
                                    <p:animMotion origin="layout" path="M 1.66667E-6 3.33333E-6 L 0.00729 0.92083 " pathEditMode="relative" rAng="0" ptsTypes="AA">
                                      <p:cBhvr>
                                        <p:cTn id="51" dur="2000" fill="hold"/>
                                        <p:tgtEl>
                                          <p:spTgt spid="133"/>
                                        </p:tgtEl>
                                        <p:attrNameLst>
                                          <p:attrName>ppt_x</p:attrName>
                                          <p:attrName>ppt_y</p:attrName>
                                        </p:attrNameLst>
                                      </p:cBhvr>
                                      <p:rCtr x="365" y="46042"/>
                                    </p:animMotion>
                                  </p:childTnLst>
                                </p:cTn>
                              </p:par>
                              <p:par>
                                <p:cTn id="52" presetID="1" presetClass="exit" presetSubtype="0" fill="hold" grpId="0" nodeType="withEffect">
                                  <p:stCondLst>
                                    <p:cond delay="0"/>
                                  </p:stCondLst>
                                  <p:childTnLst>
                                    <p:set>
                                      <p:cBhvr>
                                        <p:cTn id="53" dur="1" fill="hold">
                                          <p:stCondLst>
                                            <p:cond delay="0"/>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4" restart="whenNotActive" fill="hold" evtFilter="cancelBubble" nodeType="interactiveSeq">
                <p:stCondLst>
                  <p:cond evt="onClick" delay="0">
                    <p:tgtEl>
                      <p:spTgt spid="65"/>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65"/>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132"/>
                                        </p:tgtEl>
                                        <p:attrNameLst>
                                          <p:attrName>style.visibility</p:attrName>
                                        </p:attrNameLst>
                                      </p:cBhvr>
                                      <p:to>
                                        <p:strVal val="visible"/>
                                      </p:to>
                                    </p:set>
                                  </p:childTnLst>
                                </p:cTn>
                              </p:par>
                              <p:par>
                                <p:cTn id="61" presetID="32" presetClass="emph" presetSubtype="0" fill="hold" nodeType="withEffect">
                                  <p:stCondLst>
                                    <p:cond delay="0"/>
                                  </p:stCondLst>
                                  <p:childTnLst>
                                    <p:animRot by="120000">
                                      <p:cBhvr>
                                        <p:cTn id="62" dur="100" fill="hold">
                                          <p:stCondLst>
                                            <p:cond delay="0"/>
                                          </p:stCondLst>
                                        </p:cTn>
                                        <p:tgtEl>
                                          <p:spTgt spid="132"/>
                                        </p:tgtEl>
                                        <p:attrNameLst>
                                          <p:attrName>r</p:attrName>
                                        </p:attrNameLst>
                                      </p:cBhvr>
                                    </p:animRot>
                                    <p:animRot by="-240000">
                                      <p:cBhvr>
                                        <p:cTn id="63" dur="200" fill="hold">
                                          <p:stCondLst>
                                            <p:cond delay="200"/>
                                          </p:stCondLst>
                                        </p:cTn>
                                        <p:tgtEl>
                                          <p:spTgt spid="132"/>
                                        </p:tgtEl>
                                        <p:attrNameLst>
                                          <p:attrName>r</p:attrName>
                                        </p:attrNameLst>
                                      </p:cBhvr>
                                    </p:animRot>
                                    <p:animRot by="240000">
                                      <p:cBhvr>
                                        <p:cTn id="64" dur="200" fill="hold">
                                          <p:stCondLst>
                                            <p:cond delay="400"/>
                                          </p:stCondLst>
                                        </p:cTn>
                                        <p:tgtEl>
                                          <p:spTgt spid="132"/>
                                        </p:tgtEl>
                                        <p:attrNameLst>
                                          <p:attrName>r</p:attrName>
                                        </p:attrNameLst>
                                      </p:cBhvr>
                                    </p:animRot>
                                    <p:animRot by="-240000">
                                      <p:cBhvr>
                                        <p:cTn id="65" dur="200" fill="hold">
                                          <p:stCondLst>
                                            <p:cond delay="600"/>
                                          </p:stCondLst>
                                        </p:cTn>
                                        <p:tgtEl>
                                          <p:spTgt spid="132"/>
                                        </p:tgtEl>
                                        <p:attrNameLst>
                                          <p:attrName>r</p:attrName>
                                        </p:attrNameLst>
                                      </p:cBhvr>
                                    </p:animRot>
                                    <p:animRot by="120000">
                                      <p:cBhvr>
                                        <p:cTn id="66" dur="200" fill="hold">
                                          <p:stCondLst>
                                            <p:cond delay="800"/>
                                          </p:stCondLst>
                                        </p:cTn>
                                        <p:tgtEl>
                                          <p:spTgt spid="132"/>
                                        </p:tgtEl>
                                        <p:attrNameLst>
                                          <p:attrName>r</p:attrName>
                                        </p:attrNameLst>
                                      </p:cBhvr>
                                    </p:animRot>
                                  </p:childTnLst>
                                </p:cTn>
                              </p:par>
                              <p:par>
                                <p:cTn id="67" presetID="42" presetClass="path" presetSubtype="0" accel="50000" decel="50000" fill="hold" nodeType="withEffect">
                                  <p:stCondLst>
                                    <p:cond delay="0"/>
                                  </p:stCondLst>
                                  <p:childTnLst>
                                    <p:animMotion origin="layout" path="M 5E-6 0 L -0.00104 0.93611 " pathEditMode="relative" rAng="0" ptsTypes="AA">
                                      <p:cBhvr>
                                        <p:cTn id="68" dur="2000" fill="hold"/>
                                        <p:tgtEl>
                                          <p:spTgt spid="132"/>
                                        </p:tgtEl>
                                        <p:attrNameLst>
                                          <p:attrName>ppt_x</p:attrName>
                                          <p:attrName>ppt_y</p:attrName>
                                        </p:attrNameLst>
                                      </p:cBhvr>
                                      <p:rCtr x="-52" y="46806"/>
                                    </p:animMotion>
                                  </p:childTnLst>
                                </p:cTn>
                              </p:par>
                              <p:par>
                                <p:cTn id="69" presetID="1" presetClass="exit" presetSubtype="0" fill="hold" grpId="0" nodeType="withEffect">
                                  <p:stCondLst>
                                    <p:cond delay="0"/>
                                  </p:stCondLst>
                                  <p:childTnLst>
                                    <p:set>
                                      <p:cBhvr>
                                        <p:cTn id="70" dur="1" fill="hold">
                                          <p:stCondLst>
                                            <p:cond delay="0"/>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71" restart="whenNotActive" fill="hold" evtFilter="cancelBubble" nodeType="interactiveSeq">
                <p:stCondLst>
                  <p:cond evt="onClick" delay="0">
                    <p:tgtEl>
                      <p:spTgt spid="69"/>
                    </p:tgtEl>
                  </p:cond>
                </p:stCondLst>
                <p:endSync evt="end" delay="0">
                  <p:rtn val="all"/>
                </p:endSync>
                <p:childTnLst>
                  <p:par>
                    <p:cTn id="72" fill="hold">
                      <p:stCondLst>
                        <p:cond delay="0"/>
                      </p:stCondLst>
                      <p:childTnLst>
                        <p:par>
                          <p:cTn id="73" fill="hold">
                            <p:stCondLst>
                              <p:cond delay="0"/>
                            </p:stCondLst>
                            <p:childTnLst>
                              <p:par>
                                <p:cTn id="74" presetID="1" presetClass="exit" presetSubtype="0" fill="hold" nodeType="clickEffect">
                                  <p:stCondLst>
                                    <p:cond delay="0"/>
                                  </p:stCondLst>
                                  <p:childTnLst>
                                    <p:set>
                                      <p:cBhvr>
                                        <p:cTn id="75" dur="1" fill="hold">
                                          <p:stCondLst>
                                            <p:cond delay="0"/>
                                          </p:stCondLst>
                                        </p:cTn>
                                        <p:tgtEl>
                                          <p:spTgt spid="69"/>
                                        </p:tgtEl>
                                        <p:attrNameLst>
                                          <p:attrName>style.visibility</p:attrName>
                                        </p:attrNameLst>
                                      </p:cBhvr>
                                      <p:to>
                                        <p:strVal val="hidden"/>
                                      </p:to>
                                    </p:set>
                                  </p:childTnLst>
                                </p:cTn>
                              </p:par>
                              <p:par>
                                <p:cTn id="76" presetID="1" presetClass="exit" presetSubtype="0" fill="hold" grpId="0" nodeType="withEffect">
                                  <p:stCondLst>
                                    <p:cond delay="0"/>
                                  </p:stCondLst>
                                  <p:childTnLst>
                                    <p:set>
                                      <p:cBhvr>
                                        <p:cTn id="77" dur="1" fill="hold">
                                          <p:stCondLst>
                                            <p:cond delay="0"/>
                                          </p:stCondLst>
                                        </p:cTn>
                                        <p:tgtEl>
                                          <p:spTgt spid="117"/>
                                        </p:tgtEl>
                                        <p:attrNameLst>
                                          <p:attrName>style.visibility</p:attrName>
                                        </p:attrNameLst>
                                      </p:cBhvr>
                                      <p:to>
                                        <p:strVal val="hidden"/>
                                      </p:to>
                                    </p:set>
                                  </p:childTnLst>
                                </p:cTn>
                              </p:par>
                              <p:par>
                                <p:cTn id="78" presetID="1" presetClass="entr" presetSubtype="0" fill="hold" nodeType="withEffect">
                                  <p:stCondLst>
                                    <p:cond delay="0"/>
                                  </p:stCondLst>
                                  <p:childTnLst>
                                    <p:set>
                                      <p:cBhvr>
                                        <p:cTn id="79" dur="1" fill="hold">
                                          <p:stCondLst>
                                            <p:cond delay="0"/>
                                          </p:stCondLst>
                                        </p:cTn>
                                        <p:tgtEl>
                                          <p:spTgt spid="74"/>
                                        </p:tgtEl>
                                        <p:attrNameLst>
                                          <p:attrName>style.visibility</p:attrName>
                                        </p:attrNameLst>
                                      </p:cBhvr>
                                      <p:to>
                                        <p:strVal val="visible"/>
                                      </p:to>
                                    </p:set>
                                  </p:childTnLst>
                                </p:cTn>
                              </p:par>
                              <p:par>
                                <p:cTn id="80" presetID="32" presetClass="emph" presetSubtype="0" fill="hold" nodeType="withEffect">
                                  <p:stCondLst>
                                    <p:cond delay="0"/>
                                  </p:stCondLst>
                                  <p:childTnLst>
                                    <p:animRot by="120000">
                                      <p:cBhvr>
                                        <p:cTn id="81" dur="100" fill="hold">
                                          <p:stCondLst>
                                            <p:cond delay="0"/>
                                          </p:stCondLst>
                                        </p:cTn>
                                        <p:tgtEl>
                                          <p:spTgt spid="74"/>
                                        </p:tgtEl>
                                        <p:attrNameLst>
                                          <p:attrName>r</p:attrName>
                                        </p:attrNameLst>
                                      </p:cBhvr>
                                    </p:animRot>
                                    <p:animRot by="-240000">
                                      <p:cBhvr>
                                        <p:cTn id="82" dur="200" fill="hold">
                                          <p:stCondLst>
                                            <p:cond delay="200"/>
                                          </p:stCondLst>
                                        </p:cTn>
                                        <p:tgtEl>
                                          <p:spTgt spid="74"/>
                                        </p:tgtEl>
                                        <p:attrNameLst>
                                          <p:attrName>r</p:attrName>
                                        </p:attrNameLst>
                                      </p:cBhvr>
                                    </p:animRot>
                                    <p:animRot by="240000">
                                      <p:cBhvr>
                                        <p:cTn id="83" dur="200" fill="hold">
                                          <p:stCondLst>
                                            <p:cond delay="400"/>
                                          </p:stCondLst>
                                        </p:cTn>
                                        <p:tgtEl>
                                          <p:spTgt spid="74"/>
                                        </p:tgtEl>
                                        <p:attrNameLst>
                                          <p:attrName>r</p:attrName>
                                        </p:attrNameLst>
                                      </p:cBhvr>
                                    </p:animRot>
                                    <p:animRot by="-240000">
                                      <p:cBhvr>
                                        <p:cTn id="84" dur="200" fill="hold">
                                          <p:stCondLst>
                                            <p:cond delay="600"/>
                                          </p:stCondLst>
                                        </p:cTn>
                                        <p:tgtEl>
                                          <p:spTgt spid="74"/>
                                        </p:tgtEl>
                                        <p:attrNameLst>
                                          <p:attrName>r</p:attrName>
                                        </p:attrNameLst>
                                      </p:cBhvr>
                                    </p:animRot>
                                    <p:animRot by="120000">
                                      <p:cBhvr>
                                        <p:cTn id="85" dur="200" fill="hold">
                                          <p:stCondLst>
                                            <p:cond delay="800"/>
                                          </p:stCondLst>
                                        </p:cTn>
                                        <p:tgtEl>
                                          <p:spTgt spid="74"/>
                                        </p:tgtEl>
                                        <p:attrNameLst>
                                          <p:attrName>r</p:attrName>
                                        </p:attrNameLst>
                                      </p:cBhvr>
                                    </p:animRot>
                                  </p:childTnLst>
                                </p:cTn>
                              </p:par>
                              <p:par>
                                <p:cTn id="86" presetID="42" presetClass="path" presetSubtype="0" accel="50000" decel="50000" fill="hold" nodeType="withEffect">
                                  <p:stCondLst>
                                    <p:cond delay="0"/>
                                  </p:stCondLst>
                                  <p:childTnLst>
                                    <p:animMotion origin="layout" path="M 5E-6 4.44444E-6 L 0.00105 0.78611 " pathEditMode="relative" rAng="0" ptsTypes="AA">
                                      <p:cBhvr>
                                        <p:cTn id="87" dur="2000" fill="hold"/>
                                        <p:tgtEl>
                                          <p:spTgt spid="74"/>
                                        </p:tgtEl>
                                        <p:attrNameLst>
                                          <p:attrName>ppt_x</p:attrName>
                                          <p:attrName>ppt_y</p:attrName>
                                        </p:attrNameLst>
                                      </p:cBhvr>
                                      <p:rCtr x="52" y="39306"/>
                                    </p:animMotion>
                                  </p:childTnLst>
                                </p:cTn>
                              </p:par>
                            </p:childTnLst>
                          </p:cTn>
                        </p:par>
                      </p:childTnLst>
                    </p:cTn>
                  </p:par>
                </p:childTnLst>
              </p:cTn>
              <p:nextCondLst>
                <p:cond evt="onClick" delay="0">
                  <p:tgtEl>
                    <p:spTgt spid="69"/>
                  </p:tgtEl>
                </p:cond>
              </p:nextCondLst>
            </p:seq>
            <p:seq concurrent="1" nextAc="seek">
              <p:cTn id="88" restart="whenNotActive" fill="hold" evtFilter="cancelBubble" nodeType="interactiveSeq">
                <p:stCondLst>
                  <p:cond evt="onClick" delay="0">
                    <p:tgtEl>
                      <p:spTgt spid="83"/>
                    </p:tgtEl>
                  </p:cond>
                </p:stCondLst>
                <p:endSync evt="end" delay="0">
                  <p:rtn val="all"/>
                </p:endSync>
                <p:childTnLst>
                  <p:par>
                    <p:cTn id="89" fill="hold">
                      <p:stCondLst>
                        <p:cond delay="0"/>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83"/>
                                        </p:tgtEl>
                                        <p:attrNameLst>
                                          <p:attrName>style.visibility</p:attrName>
                                        </p:attrNameLst>
                                      </p:cBhvr>
                                      <p:to>
                                        <p:strVal val="hidden"/>
                                      </p:to>
                                    </p:set>
                                  </p:childTnLst>
                                </p:cTn>
                              </p:par>
                              <p:par>
                                <p:cTn id="93" presetID="1" presetClass="entr" presetSubtype="0" fill="hold" nodeType="withEffect">
                                  <p:stCondLst>
                                    <p:cond delay="0"/>
                                  </p:stCondLst>
                                  <p:childTnLst>
                                    <p:set>
                                      <p:cBhvr>
                                        <p:cTn id="94" dur="1" fill="hold">
                                          <p:stCondLst>
                                            <p:cond delay="0"/>
                                          </p:stCondLst>
                                        </p:cTn>
                                        <p:tgtEl>
                                          <p:spTgt spid="84"/>
                                        </p:tgtEl>
                                        <p:attrNameLst>
                                          <p:attrName>style.visibility</p:attrName>
                                        </p:attrNameLst>
                                      </p:cBhvr>
                                      <p:to>
                                        <p:strVal val="visible"/>
                                      </p:to>
                                    </p:set>
                                  </p:childTnLst>
                                </p:cTn>
                              </p:par>
                              <p:par>
                                <p:cTn id="95" presetID="1" presetClass="exit" presetSubtype="0" fill="hold" grpId="0" nodeType="withEffect">
                                  <p:stCondLst>
                                    <p:cond delay="0"/>
                                  </p:stCondLst>
                                  <p:childTnLst>
                                    <p:set>
                                      <p:cBhvr>
                                        <p:cTn id="96" dur="1" fill="hold">
                                          <p:stCondLst>
                                            <p:cond delay="0"/>
                                          </p:stCondLst>
                                        </p:cTn>
                                        <p:tgtEl>
                                          <p:spTgt spid="122"/>
                                        </p:tgtEl>
                                        <p:attrNameLst>
                                          <p:attrName>style.visibility</p:attrName>
                                        </p:attrNameLst>
                                      </p:cBhvr>
                                      <p:to>
                                        <p:strVal val="hidden"/>
                                      </p:to>
                                    </p:set>
                                  </p:childTnLst>
                                </p:cTn>
                              </p:par>
                              <p:par>
                                <p:cTn id="97" presetID="32" presetClass="emph" presetSubtype="0" fill="hold" nodeType="withEffect">
                                  <p:stCondLst>
                                    <p:cond delay="0"/>
                                  </p:stCondLst>
                                  <p:childTnLst>
                                    <p:animRot by="120000">
                                      <p:cBhvr>
                                        <p:cTn id="98" dur="100" fill="hold">
                                          <p:stCondLst>
                                            <p:cond delay="0"/>
                                          </p:stCondLst>
                                        </p:cTn>
                                        <p:tgtEl>
                                          <p:spTgt spid="84"/>
                                        </p:tgtEl>
                                        <p:attrNameLst>
                                          <p:attrName>r</p:attrName>
                                        </p:attrNameLst>
                                      </p:cBhvr>
                                    </p:animRot>
                                    <p:animRot by="-240000">
                                      <p:cBhvr>
                                        <p:cTn id="99" dur="200" fill="hold">
                                          <p:stCondLst>
                                            <p:cond delay="200"/>
                                          </p:stCondLst>
                                        </p:cTn>
                                        <p:tgtEl>
                                          <p:spTgt spid="84"/>
                                        </p:tgtEl>
                                        <p:attrNameLst>
                                          <p:attrName>r</p:attrName>
                                        </p:attrNameLst>
                                      </p:cBhvr>
                                    </p:animRot>
                                    <p:animRot by="240000">
                                      <p:cBhvr>
                                        <p:cTn id="100" dur="200" fill="hold">
                                          <p:stCondLst>
                                            <p:cond delay="400"/>
                                          </p:stCondLst>
                                        </p:cTn>
                                        <p:tgtEl>
                                          <p:spTgt spid="84"/>
                                        </p:tgtEl>
                                        <p:attrNameLst>
                                          <p:attrName>r</p:attrName>
                                        </p:attrNameLst>
                                      </p:cBhvr>
                                    </p:animRot>
                                    <p:animRot by="-240000">
                                      <p:cBhvr>
                                        <p:cTn id="101" dur="200" fill="hold">
                                          <p:stCondLst>
                                            <p:cond delay="600"/>
                                          </p:stCondLst>
                                        </p:cTn>
                                        <p:tgtEl>
                                          <p:spTgt spid="84"/>
                                        </p:tgtEl>
                                        <p:attrNameLst>
                                          <p:attrName>r</p:attrName>
                                        </p:attrNameLst>
                                      </p:cBhvr>
                                    </p:animRot>
                                    <p:animRot by="120000">
                                      <p:cBhvr>
                                        <p:cTn id="102" dur="200" fill="hold">
                                          <p:stCondLst>
                                            <p:cond delay="800"/>
                                          </p:stCondLst>
                                        </p:cTn>
                                        <p:tgtEl>
                                          <p:spTgt spid="84"/>
                                        </p:tgtEl>
                                        <p:attrNameLst>
                                          <p:attrName>r</p:attrName>
                                        </p:attrNameLst>
                                      </p:cBhvr>
                                    </p:animRot>
                                  </p:childTnLst>
                                </p:cTn>
                              </p:par>
                              <p:par>
                                <p:cTn id="103" presetID="42" presetClass="path" presetSubtype="0" accel="50000" decel="50000" fill="hold" nodeType="withEffect">
                                  <p:stCondLst>
                                    <p:cond delay="0"/>
                                  </p:stCondLst>
                                  <p:childTnLst>
                                    <p:animMotion origin="layout" path="M 5E-6 4.44444E-6 L 0.00105 0.78611 " pathEditMode="relative" rAng="0" ptsTypes="AA">
                                      <p:cBhvr>
                                        <p:cTn id="104" dur="2000" fill="hold"/>
                                        <p:tgtEl>
                                          <p:spTgt spid="84"/>
                                        </p:tgtEl>
                                        <p:attrNameLst>
                                          <p:attrName>ppt_x</p:attrName>
                                          <p:attrName>ppt_y</p:attrName>
                                        </p:attrNameLst>
                                      </p:cBhvr>
                                      <p:rCtr x="52" y="39306"/>
                                    </p:animMotion>
                                  </p:childTnLst>
                                </p:cTn>
                              </p:par>
                            </p:childTnLst>
                          </p:cTn>
                        </p:par>
                      </p:childTnLst>
                    </p:cTn>
                  </p:par>
                </p:childTnLst>
              </p:cTn>
              <p:nextCondLst>
                <p:cond evt="onClick" delay="0">
                  <p:tgtEl>
                    <p:spTgt spid="83"/>
                  </p:tgtEl>
                </p:cond>
              </p:nextCondLst>
            </p:seq>
            <p:seq concurrent="1" nextAc="seek">
              <p:cTn id="105" restart="whenNotActive" fill="hold" evtFilter="cancelBubble" nodeType="interactiveSeq">
                <p:stCondLst>
                  <p:cond evt="onClick" delay="0">
                    <p:tgtEl>
                      <p:spTgt spid="91"/>
                    </p:tgtEl>
                  </p:cond>
                </p:stCondLst>
                <p:endSync evt="end" delay="0">
                  <p:rtn val="all"/>
                </p:endSync>
                <p:childTnLst>
                  <p:par>
                    <p:cTn id="106" fill="hold">
                      <p:stCondLst>
                        <p:cond delay="0"/>
                      </p:stCondLst>
                      <p:childTnLst>
                        <p:par>
                          <p:cTn id="107" fill="hold">
                            <p:stCondLst>
                              <p:cond delay="0"/>
                            </p:stCondLst>
                            <p:childTnLst>
                              <p:par>
                                <p:cTn id="108" presetID="1" presetClass="exit" presetSubtype="0" fill="hold" nodeType="clickEffect">
                                  <p:stCondLst>
                                    <p:cond delay="0"/>
                                  </p:stCondLst>
                                  <p:childTnLst>
                                    <p:set>
                                      <p:cBhvr>
                                        <p:cTn id="109" dur="1" fill="hold">
                                          <p:stCondLst>
                                            <p:cond delay="0"/>
                                          </p:stCondLst>
                                        </p:cTn>
                                        <p:tgtEl>
                                          <p:spTgt spid="91"/>
                                        </p:tgtEl>
                                        <p:attrNameLst>
                                          <p:attrName>style.visibility</p:attrName>
                                        </p:attrNameLst>
                                      </p:cBhvr>
                                      <p:to>
                                        <p:strVal val="hidden"/>
                                      </p:to>
                                    </p:set>
                                  </p:childTnLst>
                                </p:cTn>
                              </p:par>
                              <p:par>
                                <p:cTn id="110" presetID="1" presetClass="entr" presetSubtype="0" fill="hold" nodeType="withEffect">
                                  <p:stCondLst>
                                    <p:cond delay="0"/>
                                  </p:stCondLst>
                                  <p:childTnLst>
                                    <p:set>
                                      <p:cBhvr>
                                        <p:cTn id="111" dur="1" fill="hold">
                                          <p:stCondLst>
                                            <p:cond delay="0"/>
                                          </p:stCondLst>
                                        </p:cTn>
                                        <p:tgtEl>
                                          <p:spTgt spid="92"/>
                                        </p:tgtEl>
                                        <p:attrNameLst>
                                          <p:attrName>style.visibility</p:attrName>
                                        </p:attrNameLst>
                                      </p:cBhvr>
                                      <p:to>
                                        <p:strVal val="visible"/>
                                      </p:to>
                                    </p:set>
                                  </p:childTnLst>
                                </p:cTn>
                              </p:par>
                              <p:par>
                                <p:cTn id="112" presetID="1" presetClass="exit" presetSubtype="0" fill="hold" grpId="0" nodeType="withEffect">
                                  <p:stCondLst>
                                    <p:cond delay="0"/>
                                  </p:stCondLst>
                                  <p:childTnLst>
                                    <p:set>
                                      <p:cBhvr>
                                        <p:cTn id="113" dur="1" fill="hold">
                                          <p:stCondLst>
                                            <p:cond delay="0"/>
                                          </p:stCondLst>
                                        </p:cTn>
                                        <p:tgtEl>
                                          <p:spTgt spid="127"/>
                                        </p:tgtEl>
                                        <p:attrNameLst>
                                          <p:attrName>style.visibility</p:attrName>
                                        </p:attrNameLst>
                                      </p:cBhvr>
                                      <p:to>
                                        <p:strVal val="hidden"/>
                                      </p:to>
                                    </p:set>
                                  </p:childTnLst>
                                </p:cTn>
                              </p:par>
                              <p:par>
                                <p:cTn id="114" presetID="32" presetClass="emph" presetSubtype="0" fill="hold" nodeType="withEffect">
                                  <p:stCondLst>
                                    <p:cond delay="0"/>
                                  </p:stCondLst>
                                  <p:childTnLst>
                                    <p:animRot by="120000">
                                      <p:cBhvr>
                                        <p:cTn id="115" dur="100" fill="hold">
                                          <p:stCondLst>
                                            <p:cond delay="0"/>
                                          </p:stCondLst>
                                        </p:cTn>
                                        <p:tgtEl>
                                          <p:spTgt spid="92"/>
                                        </p:tgtEl>
                                        <p:attrNameLst>
                                          <p:attrName>r</p:attrName>
                                        </p:attrNameLst>
                                      </p:cBhvr>
                                    </p:animRot>
                                    <p:animRot by="-240000">
                                      <p:cBhvr>
                                        <p:cTn id="116" dur="200" fill="hold">
                                          <p:stCondLst>
                                            <p:cond delay="200"/>
                                          </p:stCondLst>
                                        </p:cTn>
                                        <p:tgtEl>
                                          <p:spTgt spid="92"/>
                                        </p:tgtEl>
                                        <p:attrNameLst>
                                          <p:attrName>r</p:attrName>
                                        </p:attrNameLst>
                                      </p:cBhvr>
                                    </p:animRot>
                                    <p:animRot by="240000">
                                      <p:cBhvr>
                                        <p:cTn id="117" dur="200" fill="hold">
                                          <p:stCondLst>
                                            <p:cond delay="400"/>
                                          </p:stCondLst>
                                        </p:cTn>
                                        <p:tgtEl>
                                          <p:spTgt spid="92"/>
                                        </p:tgtEl>
                                        <p:attrNameLst>
                                          <p:attrName>r</p:attrName>
                                        </p:attrNameLst>
                                      </p:cBhvr>
                                    </p:animRot>
                                    <p:animRot by="-240000">
                                      <p:cBhvr>
                                        <p:cTn id="118" dur="200" fill="hold">
                                          <p:stCondLst>
                                            <p:cond delay="600"/>
                                          </p:stCondLst>
                                        </p:cTn>
                                        <p:tgtEl>
                                          <p:spTgt spid="92"/>
                                        </p:tgtEl>
                                        <p:attrNameLst>
                                          <p:attrName>r</p:attrName>
                                        </p:attrNameLst>
                                      </p:cBhvr>
                                    </p:animRot>
                                    <p:animRot by="120000">
                                      <p:cBhvr>
                                        <p:cTn id="119" dur="200" fill="hold">
                                          <p:stCondLst>
                                            <p:cond delay="800"/>
                                          </p:stCondLst>
                                        </p:cTn>
                                        <p:tgtEl>
                                          <p:spTgt spid="92"/>
                                        </p:tgtEl>
                                        <p:attrNameLst>
                                          <p:attrName>r</p:attrName>
                                        </p:attrNameLst>
                                      </p:cBhvr>
                                    </p:animRot>
                                  </p:childTnLst>
                                </p:cTn>
                              </p:par>
                              <p:par>
                                <p:cTn id="120" presetID="42" presetClass="path" presetSubtype="0" accel="50000" decel="50000" fill="hold" nodeType="withEffect">
                                  <p:stCondLst>
                                    <p:cond delay="0"/>
                                  </p:stCondLst>
                                  <p:childTnLst>
                                    <p:animMotion origin="layout" path="M 1.66667E-6 -2.96296E-6 L 0.00104 0.82732 " pathEditMode="relative" rAng="0" ptsTypes="AA">
                                      <p:cBhvr>
                                        <p:cTn id="121" dur="2000" fill="hold"/>
                                        <p:tgtEl>
                                          <p:spTgt spid="92"/>
                                        </p:tgtEl>
                                        <p:attrNameLst>
                                          <p:attrName>ppt_x</p:attrName>
                                          <p:attrName>ppt_y</p:attrName>
                                        </p:attrNameLst>
                                      </p:cBhvr>
                                      <p:rCtr x="52" y="41366"/>
                                    </p:animMotion>
                                  </p:childTnLst>
                                </p:cTn>
                              </p:par>
                            </p:childTnLst>
                          </p:cTn>
                        </p:par>
                      </p:childTnLst>
                    </p:cTn>
                  </p:par>
                </p:childTnLst>
              </p:cTn>
              <p:nextCondLst>
                <p:cond evt="onClick" delay="0">
                  <p:tgtEl>
                    <p:spTgt spid="91"/>
                  </p:tgtEl>
                </p:cond>
              </p:nextCondLst>
            </p:seq>
            <p:audio>
              <p:cMediaNode vol="80000" numSld="23">
                <p:cTn id="122" repeatCount="indefinite" fill="hold" display="0">
                  <p:stCondLst>
                    <p:cond delay="indefinite"/>
                  </p:stCondLst>
                  <p:endCondLst>
                    <p:cond evt="onStopAudio" delay="0">
                      <p:tgtEl>
                        <p:sldTgt/>
                      </p:tgtEl>
                    </p:cond>
                  </p:endCondLst>
                </p:cTn>
                <p:tgtEl>
                  <p:spTgt spid="103"/>
                </p:tgtEl>
              </p:cMediaNode>
            </p:audio>
          </p:childTnLst>
        </p:cTn>
      </p:par>
    </p:tnLst>
    <p:bldLst>
      <p:bldP spid="99" grpId="0" animBg="1"/>
      <p:bldP spid="100" grpId="0" animBg="1"/>
      <p:bldP spid="117" grpId="0" animBg="1"/>
      <p:bldP spid="122" grpId="0" animBg="1"/>
      <p:bldP spid="1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Untitlead (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273" y="3810912"/>
            <a:ext cx="1699743"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658404"/>
            <a:ext cx="1741018" cy="17164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0885" y="4093156"/>
            <a:ext cx="6489699" cy="131260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2" descr="C:\Users\ADMIN\Desktop\Untitled1 (2).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5802" y="5104255"/>
            <a:ext cx="1781175" cy="14854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07371" y="387489"/>
            <a:ext cx="8124190" cy="3423423"/>
          </a:xfrm>
          <a:prstGeom prst="rect">
            <a:avLst/>
          </a:prstGeom>
          <a:noFill/>
        </p:spPr>
        <p:txBody>
          <a:bodyPr wrap="square" lIns="98474" tIns="49237" rIns="98474" bIns="49237"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1. </a:t>
            </a: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Nhận xét nào dưới đây về Nguyễn Dữ là không chính xác?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Ông là tác giả truyện truyền kì nổi tiếng nhất thời kì văn học trung đại Việt Nam.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Ông xuất thân trong một gia đình khoa bảng, từng thi đỗ và đã ra làm quan.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nl-NL"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Truyền kì mạn lục</a:t>
            </a: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là sáng tác tiêu biểu nhất của ông.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Nhiều câu chuyện trong </a:t>
            </a:r>
            <a:r>
              <a:rPr kumimoji="0" lang="nl-NL"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Truyền kì mạn lục</a:t>
            </a: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là câu chuyện thực trong cuộc đời của Nguyễn Dữ.</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4208083" y="4442972"/>
            <a:ext cx="5575302" cy="758078"/>
          </a:xfrm>
          <a:prstGeom prst="rect">
            <a:avLst/>
          </a:prstGeom>
          <a:noFill/>
        </p:spPr>
        <p:txBody>
          <a:bodyPr wrap="square" lIns="98474" tIns="49237" rIns="98474" bIns="49237" rtlCol="0">
            <a:spAutoFit/>
          </a:bodyPr>
          <a:lstStyle/>
          <a:p>
            <a:pPr marL="0" marR="0" lvl="0" indent="0" algn="ctr" defTabSz="984761" rtl="0" eaLnBrk="1" fontAlgn="auto" latinLnBrk="0" hangingPunct="1">
              <a:lnSpc>
                <a:spcPct val="100000"/>
              </a:lnSpc>
              <a:spcBef>
                <a:spcPts val="0"/>
              </a:spcBef>
              <a:spcAft>
                <a:spcPts val="0"/>
              </a:spcAft>
              <a:buClrTx/>
              <a:buSzTx/>
              <a:buFontTx/>
              <a:buNone/>
              <a:tabLst/>
              <a:defRPr/>
            </a:pPr>
            <a:r>
              <a:rPr kumimoji="0" lang="en-US" sz="428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D</a:t>
            </a:r>
          </a:p>
        </p:txBody>
      </p:sp>
    </p:spTree>
    <p:extLst>
      <p:ext uri="{BB962C8B-B14F-4D97-AF65-F5344CB8AC3E}">
        <p14:creationId xmlns:p14="http://schemas.microsoft.com/office/powerpoint/2010/main" val="30321565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8"/>
                  </p:tgtEl>
                </p:cond>
              </p:nextCondLst>
            </p:seq>
            <p:seq concurrent="1" nextAc="seek">
              <p:cTn id="10" restart="whenNotActive" fill="hold" evtFilter="cancelBubble" nodeType="interactiveSeq">
                <p:stCondLst>
                  <p:cond evt="onClick" delay="0">
                    <p:tgtEl>
                      <p:spTgt spid="1027"/>
                    </p:tgtEl>
                  </p:cond>
                </p:stCondLst>
                <p:endSync evt="end" delay="0">
                  <p:rtn val="all"/>
                </p:endSync>
                <p:childTnLst>
                  <p:par>
                    <p:cTn id="11" fill="hold">
                      <p:stCondLst>
                        <p:cond delay="0"/>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nextCondLst>
                <p:cond evt="onClick" delay="0">
                  <p:tgtEl>
                    <p:spTgt spid="1027"/>
                  </p:tgtEl>
                </p:cond>
              </p:nextCondLst>
            </p:seq>
          </p:childTnLst>
        </p:cTn>
      </p:par>
    </p:tnLst>
    <p:bldLst>
      <p:bldP spid="2"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Untitlead (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273" y="3810912"/>
            <a:ext cx="1699743"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658404"/>
            <a:ext cx="1741018" cy="17164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0885" y="4093156"/>
            <a:ext cx="6489699" cy="131260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2" descr="C:\Users\ADMIN\Desktop\Untitled1 (2).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5802" y="5104255"/>
            <a:ext cx="1781175" cy="14854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07371" y="387489"/>
            <a:ext cx="8124190" cy="3054091"/>
          </a:xfrm>
          <a:prstGeom prst="rect">
            <a:avLst/>
          </a:prstGeom>
          <a:noFill/>
        </p:spPr>
        <p:txBody>
          <a:bodyPr wrap="square" lIns="98474" tIns="49237" rIns="98474" bIns="49237"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2.</a:t>
            </a: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Đặc điểm nào dưới đây được coi là đặc trưng tiêu biểu của thể loại truyện truyền kì?</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Là một thể văn xuôi tự sự thời trung đại.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Truyện phản ánh hiện thực qua những yếu tố kì ảo, hoang đường.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Là thể văn xuôi có nguồn gốc từ Trung Quốc.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Truyện miêu tả thế giới cõi âm với nhiều nhân vật thánh thần, ma quỷ.</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4208083" y="4452679"/>
            <a:ext cx="5575302" cy="758078"/>
          </a:xfrm>
          <a:prstGeom prst="rect">
            <a:avLst/>
          </a:prstGeom>
          <a:noFill/>
        </p:spPr>
        <p:txBody>
          <a:bodyPr wrap="square" lIns="98474" tIns="49237" rIns="98474" bIns="49237" rtlCol="0">
            <a:spAutoFit/>
          </a:bodyPr>
          <a:lstStyle/>
          <a:p>
            <a:pPr marL="0" marR="0" lvl="0" indent="0" algn="ctr" defTabSz="984761" rtl="0" eaLnBrk="1" fontAlgn="auto" latinLnBrk="0" hangingPunct="1">
              <a:lnSpc>
                <a:spcPct val="100000"/>
              </a:lnSpc>
              <a:spcBef>
                <a:spcPts val="0"/>
              </a:spcBef>
              <a:spcAft>
                <a:spcPts val="0"/>
              </a:spcAft>
              <a:buClrTx/>
              <a:buSzTx/>
              <a:buFontTx/>
              <a:buNone/>
              <a:tabLst/>
              <a:defRPr/>
            </a:pPr>
            <a:r>
              <a:rPr kumimoji="0" lang="en-US" sz="428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B</a:t>
            </a:r>
          </a:p>
        </p:txBody>
      </p:sp>
    </p:spTree>
    <p:extLst>
      <p:ext uri="{BB962C8B-B14F-4D97-AF65-F5344CB8AC3E}">
        <p14:creationId xmlns:p14="http://schemas.microsoft.com/office/powerpoint/2010/main" val="1374476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8"/>
                  </p:tgtEl>
                </p:cond>
              </p:nextCondLst>
            </p:seq>
            <p:seq concurrent="1" nextAc="seek">
              <p:cTn id="10" restart="whenNotActive" fill="hold" evtFilter="cancelBubble" nodeType="interactiveSeq">
                <p:stCondLst>
                  <p:cond evt="onClick" delay="0">
                    <p:tgtEl>
                      <p:spTgt spid="1027"/>
                    </p:tgtEl>
                  </p:cond>
                </p:stCondLst>
                <p:endSync evt="end" delay="0">
                  <p:rtn val="all"/>
                </p:endSync>
                <p:childTnLst>
                  <p:par>
                    <p:cTn id="11" fill="hold">
                      <p:stCondLst>
                        <p:cond delay="0"/>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nextCondLst>
                <p:cond evt="onClick" delay="0">
                  <p:tgtEl>
                    <p:spTgt spid="1027"/>
                  </p:tgtEl>
                </p:cond>
              </p:nextCondLst>
            </p:seq>
          </p:childTnLst>
        </p:cTn>
      </p:par>
    </p:tnLst>
    <p:bldLst>
      <p:bldP spid="2"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Untitlead (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273" y="3810912"/>
            <a:ext cx="1699743"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658404"/>
            <a:ext cx="1741018" cy="17164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0885" y="4093156"/>
            <a:ext cx="6489699" cy="131260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2" descr="C:\Users\ADMIN\Desktop\Untitled1 (2).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5802" y="5104255"/>
            <a:ext cx="1781175" cy="14854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46019" y="571567"/>
            <a:ext cx="8124190" cy="2684759"/>
          </a:xfrm>
          <a:prstGeom prst="rect">
            <a:avLst/>
          </a:prstGeom>
          <a:noFill/>
        </p:spPr>
        <p:txBody>
          <a:bodyPr wrap="square" lIns="98474" tIns="49237" rIns="98474" bIns="49237"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3. </a:t>
            </a: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Vai trò của những yếu tố kì ảo trong truyện truyền kì là gì?</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Là cách để truyền tải nội dung hiện thực cũng như quan niệm và thái độ của tác giả.</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Làm tăng sức hấp dẫn cho truyện.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Để phát huy trí tưởng tượng của người đọc.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Gồm A và B.</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4208083" y="4442972"/>
            <a:ext cx="5575302" cy="758078"/>
          </a:xfrm>
          <a:prstGeom prst="rect">
            <a:avLst/>
          </a:prstGeom>
          <a:noFill/>
        </p:spPr>
        <p:txBody>
          <a:bodyPr wrap="square" lIns="98474" tIns="49237" rIns="98474" bIns="49237" rtlCol="0">
            <a:spAutoFit/>
          </a:bodyPr>
          <a:lstStyle/>
          <a:p>
            <a:pPr marL="0" marR="0" lvl="0" indent="0" algn="ctr" defTabSz="984761" rtl="0" eaLnBrk="1" fontAlgn="auto" latinLnBrk="0" hangingPunct="1">
              <a:lnSpc>
                <a:spcPct val="100000"/>
              </a:lnSpc>
              <a:spcBef>
                <a:spcPts val="0"/>
              </a:spcBef>
              <a:spcAft>
                <a:spcPts val="0"/>
              </a:spcAft>
              <a:buClrTx/>
              <a:buSzTx/>
              <a:buFontTx/>
              <a:buNone/>
              <a:tabLst/>
              <a:defRPr/>
            </a:pPr>
            <a:r>
              <a:rPr kumimoji="0" lang="en-US" sz="428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D</a:t>
            </a:r>
          </a:p>
        </p:txBody>
      </p:sp>
    </p:spTree>
    <p:extLst>
      <p:ext uri="{BB962C8B-B14F-4D97-AF65-F5344CB8AC3E}">
        <p14:creationId xmlns:p14="http://schemas.microsoft.com/office/powerpoint/2010/main" val="25905189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8"/>
                  </p:tgtEl>
                </p:cond>
              </p:nextCondLst>
            </p:seq>
            <p:seq concurrent="1" nextAc="seek">
              <p:cTn id="10" restart="whenNotActive" fill="hold" evtFilter="cancelBubble" nodeType="interactiveSeq">
                <p:stCondLst>
                  <p:cond evt="onClick" delay="0">
                    <p:tgtEl>
                      <p:spTgt spid="1027"/>
                    </p:tgtEl>
                  </p:cond>
                </p:stCondLst>
                <p:endSync evt="end" delay="0">
                  <p:rtn val="all"/>
                </p:endSync>
                <p:childTnLst>
                  <p:par>
                    <p:cTn id="11" fill="hold">
                      <p:stCondLst>
                        <p:cond delay="0"/>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nextCondLst>
                <p:cond evt="onClick" delay="0">
                  <p:tgtEl>
                    <p:spTgt spid="1027"/>
                  </p:tgtEl>
                </p:cond>
              </p:nextCondLst>
            </p:seq>
          </p:childTnLst>
        </p:cTn>
      </p:par>
    </p:tnLst>
    <p:bldLst>
      <p:bldP spid="2"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Untitlead (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273" y="3810912"/>
            <a:ext cx="1699743"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658404"/>
            <a:ext cx="1741018" cy="17164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0885" y="4093156"/>
            <a:ext cx="6489699" cy="131260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2" descr="C:\Users\ADMIN\Desktop\Untitled1 (2).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5802" y="5104255"/>
            <a:ext cx="1781175" cy="14854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07371" y="387489"/>
            <a:ext cx="8124190" cy="3792754"/>
          </a:xfrm>
          <a:prstGeom prst="rect">
            <a:avLst/>
          </a:prstGeom>
          <a:noFill/>
        </p:spPr>
        <p:txBody>
          <a:bodyPr wrap="square" lIns="98474" tIns="49237" rIns="98474" bIns="49237"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4. </a:t>
            </a: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Nhận xét nào dưới đây không đúng với </a:t>
            </a:r>
            <a:r>
              <a:rPr kumimoji="0" lang="nl-NL"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Truyền kì mạn lục</a:t>
            </a: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của Nguyễn Dữ?</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Là tác phẩm bằng chữ Hán, gồm 20 truyện, ra đời vào nửa đầu thế kỉ XVI.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Các truyện hầu hết ở thời Lí, Trần, Hồ, Lê sơ và đều có yếu tố hoang đường.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Là một công trình ghi chép lại đơn thuần các truyện xảy ra trong dân gian.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Từng được Vũ Khâm Lân (thế kỉ XVII) khen là "thiên cổ kì bút".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4208083" y="4442972"/>
            <a:ext cx="5575302" cy="758078"/>
          </a:xfrm>
          <a:prstGeom prst="rect">
            <a:avLst/>
          </a:prstGeom>
          <a:noFill/>
        </p:spPr>
        <p:txBody>
          <a:bodyPr wrap="square" lIns="98474" tIns="49237" rIns="98474" bIns="49237" rtlCol="0">
            <a:spAutoFit/>
          </a:bodyPr>
          <a:lstStyle/>
          <a:p>
            <a:pPr marL="0" marR="0" lvl="0" indent="0" algn="ctr" defTabSz="984761" rtl="0" eaLnBrk="1" fontAlgn="auto" latinLnBrk="0" hangingPunct="1">
              <a:lnSpc>
                <a:spcPct val="100000"/>
              </a:lnSpc>
              <a:spcBef>
                <a:spcPts val="0"/>
              </a:spcBef>
              <a:spcAft>
                <a:spcPts val="0"/>
              </a:spcAft>
              <a:buClrTx/>
              <a:buSzTx/>
              <a:buFontTx/>
              <a:buNone/>
              <a:tabLst/>
              <a:defRPr/>
            </a:pPr>
            <a:r>
              <a:rPr kumimoji="0" lang="en-US" sz="428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C</a:t>
            </a:r>
          </a:p>
        </p:txBody>
      </p:sp>
    </p:spTree>
    <p:extLst>
      <p:ext uri="{BB962C8B-B14F-4D97-AF65-F5344CB8AC3E}">
        <p14:creationId xmlns:p14="http://schemas.microsoft.com/office/powerpoint/2010/main" val="39797837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8"/>
                  </p:tgtEl>
                </p:cond>
              </p:nextCondLst>
            </p:seq>
            <p:seq concurrent="1" nextAc="seek">
              <p:cTn id="10" restart="whenNotActive" fill="hold" evtFilter="cancelBubble" nodeType="interactiveSeq">
                <p:stCondLst>
                  <p:cond evt="onClick" delay="0">
                    <p:tgtEl>
                      <p:spTgt spid="1027"/>
                    </p:tgtEl>
                  </p:cond>
                </p:stCondLst>
                <p:endSync evt="end" delay="0">
                  <p:rtn val="all"/>
                </p:endSync>
                <p:childTnLst>
                  <p:par>
                    <p:cTn id="11" fill="hold">
                      <p:stCondLst>
                        <p:cond delay="0"/>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nextCondLst>
                <p:cond evt="onClick" delay="0">
                  <p:tgtEl>
                    <p:spTgt spid="1027"/>
                  </p:tgtEl>
                </p:cond>
              </p:nextCondLst>
            </p:seq>
          </p:childTnLst>
        </p:cTn>
      </p:par>
    </p:tnLst>
    <p:bldLst>
      <p:bldP spid="2"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Untitlead (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273" y="3810912"/>
            <a:ext cx="1699743"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Untitlead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658404"/>
            <a:ext cx="1741018" cy="17164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ADMIN\Desktop\crushed-ice-frame-white-background-5463669a2 (a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0885" y="4093156"/>
            <a:ext cx="6489699" cy="131260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2" descr="C:\Users\ADMIN\Desktop\Untitled1 (2).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5802" y="5104255"/>
            <a:ext cx="1781175" cy="14854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41668" y="794924"/>
            <a:ext cx="8124190" cy="2315427"/>
          </a:xfrm>
          <a:prstGeom prst="rect">
            <a:avLst/>
          </a:prstGeom>
          <a:noFill/>
        </p:spPr>
        <p:txBody>
          <a:bodyPr wrap="square" lIns="98474" tIns="49237" rIns="98474" bIns="49237"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5. </a:t>
            </a: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Trong </a:t>
            </a:r>
            <a:r>
              <a:rPr kumimoji="0" lang="nl-NL"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Chuyện chức phán sự đền Tản Viên</a:t>
            </a: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Ngô Tử Văn “tắm gội sạch sẽ, khấn trời” rồi làm gì?</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Châm lửa đốt đền.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Đi gặp Diêm Vương.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Tiếp chuyện viên Bách hộ họ Thôi.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Tiếp chuyện Thổ Công.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4208083" y="4442972"/>
            <a:ext cx="5575302" cy="758078"/>
          </a:xfrm>
          <a:prstGeom prst="rect">
            <a:avLst/>
          </a:prstGeom>
          <a:noFill/>
        </p:spPr>
        <p:txBody>
          <a:bodyPr wrap="square" lIns="98474" tIns="49237" rIns="98474" bIns="49237" rtlCol="0">
            <a:spAutoFit/>
          </a:bodyPr>
          <a:lstStyle/>
          <a:p>
            <a:pPr marL="0" marR="0" lvl="0" indent="0" algn="ctr" defTabSz="984761" rtl="0" eaLnBrk="1" fontAlgn="auto" latinLnBrk="0" hangingPunct="1">
              <a:lnSpc>
                <a:spcPct val="100000"/>
              </a:lnSpc>
              <a:spcBef>
                <a:spcPts val="0"/>
              </a:spcBef>
              <a:spcAft>
                <a:spcPts val="0"/>
              </a:spcAft>
              <a:buClrTx/>
              <a:buSzTx/>
              <a:buFontTx/>
              <a:buNone/>
              <a:tabLst/>
              <a:defRPr/>
            </a:pPr>
            <a:r>
              <a:rPr kumimoji="0" lang="en-US" sz="428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a:t>
            </a:r>
          </a:p>
        </p:txBody>
      </p:sp>
    </p:spTree>
    <p:extLst>
      <p:ext uri="{BB962C8B-B14F-4D97-AF65-F5344CB8AC3E}">
        <p14:creationId xmlns:p14="http://schemas.microsoft.com/office/powerpoint/2010/main" val="11262420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8"/>
                  </p:tgtEl>
                </p:cond>
              </p:nextCondLst>
            </p:seq>
            <p:seq concurrent="1" nextAc="seek">
              <p:cTn id="10" restart="whenNotActive" fill="hold" evtFilter="cancelBubble" nodeType="interactiveSeq">
                <p:stCondLst>
                  <p:cond evt="onClick" delay="0">
                    <p:tgtEl>
                      <p:spTgt spid="1027"/>
                    </p:tgtEl>
                  </p:cond>
                </p:stCondLst>
                <p:endSync evt="end" delay="0">
                  <p:rtn val="all"/>
                </p:endSync>
                <p:childTnLst>
                  <p:par>
                    <p:cTn id="11" fill="hold">
                      <p:stCondLst>
                        <p:cond delay="0"/>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nextCondLst>
                <p:cond evt="onClick" delay="0">
                  <p:tgtEl>
                    <p:spTgt spid="1027"/>
                  </p:tgtEl>
                </p:cond>
              </p:nextCondLst>
            </p:seq>
          </p:childTnLst>
        </p:cTn>
      </p:par>
    </p:tnLst>
    <p:bldLst>
      <p:bldP spid="2"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0" y="76200"/>
            <a:ext cx="12192000" cy="7953375"/>
          </a:xfrm>
          <a:prstGeom prst="rect">
            <a:avLst/>
          </a:prstGeom>
        </p:spPr>
      </p:pic>
      <p:sp>
        <p:nvSpPr>
          <p:cNvPr id="4" name="Rounded Rectangle 3"/>
          <p:cNvSpPr/>
          <p:nvPr/>
        </p:nvSpPr>
        <p:spPr>
          <a:xfrm>
            <a:off x="540327" y="281353"/>
            <a:ext cx="6885709" cy="9566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微软雅黑"/>
                <a:cs typeface="+mn-cs"/>
              </a:rPr>
              <a:t>1. </a:t>
            </a:r>
            <a:r>
              <a:rPr kumimoji="0" lang="en-US" sz="3200" b="1" i="0" u="none" strike="noStrike" kern="1200" cap="none" spc="0" normalizeH="0" baseline="0" noProof="0" dirty="0" err="1">
                <a:ln>
                  <a:noFill/>
                </a:ln>
                <a:solidFill>
                  <a:srgbClr val="000000"/>
                </a:solidFill>
                <a:effectLst/>
                <a:uLnTx/>
                <a:uFillTx/>
                <a:latin typeface="Arial"/>
                <a:ea typeface="微软雅黑"/>
                <a:cs typeface="+mn-cs"/>
              </a:rPr>
              <a:t>Nhân</a:t>
            </a:r>
            <a:r>
              <a:rPr kumimoji="0" lang="en-US" sz="32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000000"/>
                </a:solidFill>
                <a:effectLst/>
                <a:uLnTx/>
                <a:uFillTx/>
                <a:latin typeface="Arial"/>
                <a:ea typeface="微软雅黑"/>
                <a:cs typeface="+mn-cs"/>
              </a:rPr>
              <a:t>vật</a:t>
            </a:r>
            <a:r>
              <a:rPr kumimoji="0" lang="en-US" sz="32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000000"/>
                </a:solidFill>
                <a:effectLst/>
                <a:uLnTx/>
                <a:uFillTx/>
                <a:latin typeface="Arial"/>
                <a:ea typeface="微软雅黑"/>
                <a:cs typeface="+mn-cs"/>
              </a:rPr>
              <a:t>Ngô</a:t>
            </a:r>
            <a:r>
              <a:rPr kumimoji="0" lang="en-US" sz="32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000000"/>
                </a:solidFill>
                <a:effectLst/>
                <a:uLnTx/>
                <a:uFillTx/>
                <a:latin typeface="Arial"/>
                <a:ea typeface="微软雅黑"/>
                <a:cs typeface="+mn-cs"/>
              </a:rPr>
              <a:t>Tử</a:t>
            </a:r>
            <a:r>
              <a:rPr kumimoji="0" lang="en-US" sz="32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000000"/>
                </a:solidFill>
                <a:effectLst/>
                <a:uLnTx/>
                <a:uFillTx/>
                <a:latin typeface="Arial"/>
                <a:ea typeface="微软雅黑"/>
                <a:cs typeface="+mn-cs"/>
              </a:rPr>
              <a:t>Văn</a:t>
            </a:r>
            <a:endParaRPr kumimoji="0" lang="en-US" sz="3200" b="1" i="0" u="none" strike="noStrike" kern="1200" cap="none" spc="0" normalizeH="0" baseline="0" noProof="0" dirty="0">
              <a:ln>
                <a:noFill/>
              </a:ln>
              <a:solidFill>
                <a:srgbClr val="000000"/>
              </a:solidFill>
              <a:effectLst/>
              <a:uLnTx/>
              <a:uFillTx/>
              <a:latin typeface="Arial"/>
              <a:ea typeface="微软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微软雅黑"/>
                <a:cs typeface="+mn-cs"/>
              </a:rPr>
              <a:t>a. </a:t>
            </a:r>
            <a:r>
              <a:rPr kumimoji="0" lang="en-US" sz="3200" b="1" i="0" u="none" strike="noStrike" kern="1200" cap="none" spc="0" normalizeH="0" baseline="0" noProof="0" dirty="0" err="1">
                <a:ln>
                  <a:noFill/>
                </a:ln>
                <a:solidFill>
                  <a:srgbClr val="000000"/>
                </a:solidFill>
                <a:effectLst/>
                <a:uLnTx/>
                <a:uFillTx/>
                <a:latin typeface="Arial"/>
                <a:ea typeface="微软雅黑"/>
                <a:cs typeface="+mn-cs"/>
              </a:rPr>
              <a:t>Cách</a:t>
            </a:r>
            <a:r>
              <a:rPr kumimoji="0" lang="en-US" sz="32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000000"/>
                </a:solidFill>
                <a:effectLst/>
                <a:uLnTx/>
                <a:uFillTx/>
                <a:latin typeface="Arial"/>
                <a:ea typeface="微软雅黑"/>
                <a:cs typeface="+mn-cs"/>
              </a:rPr>
              <a:t>giới</a:t>
            </a:r>
            <a:r>
              <a:rPr kumimoji="0" lang="en-US" sz="32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000000"/>
                </a:solidFill>
                <a:effectLst/>
                <a:uLnTx/>
                <a:uFillTx/>
                <a:latin typeface="Arial"/>
                <a:ea typeface="微软雅黑"/>
                <a:cs typeface="+mn-cs"/>
              </a:rPr>
              <a:t>thiệu</a:t>
            </a:r>
            <a:r>
              <a:rPr kumimoji="0" lang="en-US" sz="32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000000"/>
                </a:solidFill>
                <a:effectLst/>
                <a:uLnTx/>
                <a:uFillTx/>
                <a:latin typeface="Arial"/>
                <a:ea typeface="微软雅黑"/>
                <a:cs typeface="+mn-cs"/>
              </a:rPr>
              <a:t>nhân</a:t>
            </a:r>
            <a:r>
              <a:rPr kumimoji="0" lang="en-US" sz="32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200" b="1" i="0" u="none" strike="noStrike" kern="1200" cap="none" spc="0" normalizeH="0" baseline="0" noProof="0" dirty="0" err="1">
                <a:ln>
                  <a:noFill/>
                </a:ln>
                <a:solidFill>
                  <a:srgbClr val="000000"/>
                </a:solidFill>
                <a:effectLst/>
                <a:uLnTx/>
                <a:uFillTx/>
                <a:latin typeface="Arial"/>
                <a:ea typeface="微软雅黑"/>
                <a:cs typeface="+mn-cs"/>
              </a:rPr>
              <a:t>vật</a:t>
            </a:r>
            <a:r>
              <a:rPr kumimoji="0" lang="en-US" sz="3200" b="1" i="0" u="none" strike="noStrike" kern="1200" cap="none" spc="0" normalizeH="0" baseline="0" noProof="0" dirty="0">
                <a:ln>
                  <a:noFill/>
                </a:ln>
                <a:solidFill>
                  <a:srgbClr val="000000"/>
                </a:solidFill>
                <a:effectLst/>
                <a:uLnTx/>
                <a:uFillTx/>
                <a:latin typeface="Arial"/>
                <a:ea typeface="微软雅黑"/>
                <a:cs typeface="+mn-cs"/>
              </a:rPr>
              <a:t>.  </a:t>
            </a:r>
          </a:p>
        </p:txBody>
      </p:sp>
      <p:sp>
        <p:nvSpPr>
          <p:cNvPr id="5" name="Rounded Rectangle 4"/>
          <p:cNvSpPr/>
          <p:nvPr/>
        </p:nvSpPr>
        <p:spPr>
          <a:xfrm>
            <a:off x="7446953" y="2138281"/>
            <a:ext cx="4572000" cy="936138"/>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3776C3">
                    <a:lumMod val="50000"/>
                  </a:srgbClr>
                </a:solidFill>
                <a:effectLst/>
                <a:uLnTx/>
                <a:uFillTx/>
                <a:latin typeface="Arial"/>
                <a:ea typeface="微软雅黑"/>
                <a:cs typeface="+mn-cs"/>
              </a:rPr>
              <a:t>Soạn</a:t>
            </a:r>
            <a:endParaRPr kumimoji="0" lang="en-US" sz="2400" b="1" i="0" u="none" strike="noStrike" kern="1200" cap="none" spc="0" normalizeH="0" baseline="0" noProof="0" dirty="0">
              <a:ln>
                <a:noFill/>
              </a:ln>
              <a:solidFill>
                <a:srgbClr val="3776C3">
                  <a:lumMod val="50000"/>
                </a:srgbClr>
              </a:solidFill>
              <a:effectLst/>
              <a:uLnTx/>
              <a:uFillTx/>
              <a:latin typeface="Arial"/>
              <a:ea typeface="微软雅黑"/>
              <a:cs typeface="+mn-cs"/>
            </a:endParaRPr>
          </a:p>
        </p:txBody>
      </p:sp>
      <p:sp>
        <p:nvSpPr>
          <p:cNvPr id="7" name="Rounded Rectangle 6"/>
          <p:cNvSpPr/>
          <p:nvPr/>
        </p:nvSpPr>
        <p:spPr>
          <a:xfrm rot="10800000" flipV="1">
            <a:off x="5866229" y="3524166"/>
            <a:ext cx="6152724" cy="106327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3776C3">
                    <a:lumMod val="50000"/>
                  </a:srgbClr>
                </a:solidFill>
                <a:effectLst/>
                <a:uLnTx/>
                <a:uFillTx/>
                <a:latin typeface="Arial"/>
                <a:ea typeface="微软雅黑"/>
                <a:cs typeface="+mn-cs"/>
              </a:rPr>
              <a:t>Người</a:t>
            </a:r>
            <a:r>
              <a:rPr kumimoji="0" lang="en-US" sz="2400" b="1" i="0" u="none" strike="noStrike" kern="1200" cap="none" spc="0" normalizeH="0" baseline="0" noProof="0" dirty="0">
                <a:ln>
                  <a:noFill/>
                </a:ln>
                <a:solidFill>
                  <a:srgbClr val="3776C3">
                    <a:lumMod val="50000"/>
                  </a:srgbClr>
                </a:solidFill>
                <a:effectLst/>
                <a:uLnTx/>
                <a:uFillTx/>
                <a:latin typeface="Arial"/>
                <a:ea typeface="微软雅黑"/>
                <a:cs typeface="+mn-cs"/>
              </a:rPr>
              <a:t> </a:t>
            </a:r>
            <a:r>
              <a:rPr kumimoji="0" lang="en-US" sz="2400" b="1" i="0" u="none" strike="noStrike" kern="1200" cap="none" spc="0" normalizeH="0" baseline="0" noProof="0" dirty="0" err="1">
                <a:ln>
                  <a:noFill/>
                </a:ln>
                <a:solidFill>
                  <a:srgbClr val="3776C3">
                    <a:lumMod val="50000"/>
                  </a:srgbClr>
                </a:solidFill>
                <a:effectLst/>
                <a:uLnTx/>
                <a:uFillTx/>
                <a:latin typeface="Arial"/>
                <a:ea typeface="微软雅黑"/>
                <a:cs typeface="+mn-cs"/>
              </a:rPr>
              <a:t>Yên</a:t>
            </a:r>
            <a:r>
              <a:rPr kumimoji="0" lang="en-US" sz="2400" b="1" i="0" u="none" strike="noStrike" kern="1200" cap="none" spc="0" normalizeH="0" baseline="0" noProof="0" dirty="0">
                <a:ln>
                  <a:noFill/>
                </a:ln>
                <a:solidFill>
                  <a:srgbClr val="3776C3">
                    <a:lumMod val="50000"/>
                  </a:srgbClr>
                </a:solidFill>
                <a:effectLst/>
                <a:uLnTx/>
                <a:uFillTx/>
                <a:latin typeface="Arial"/>
                <a:ea typeface="微软雅黑"/>
                <a:cs typeface="+mn-cs"/>
              </a:rPr>
              <a:t> </a:t>
            </a:r>
            <a:r>
              <a:rPr kumimoji="0" lang="en-US" sz="2400" b="1" i="0" u="none" strike="noStrike" kern="1200" cap="none" spc="0" normalizeH="0" baseline="0" noProof="0" dirty="0" err="1">
                <a:ln>
                  <a:noFill/>
                </a:ln>
                <a:solidFill>
                  <a:srgbClr val="3776C3">
                    <a:lumMod val="50000"/>
                  </a:srgbClr>
                </a:solidFill>
                <a:effectLst/>
                <a:uLnTx/>
                <a:uFillTx/>
                <a:latin typeface="Arial"/>
                <a:ea typeface="微软雅黑"/>
                <a:cs typeface="+mn-cs"/>
              </a:rPr>
              <a:t>Dũng</a:t>
            </a:r>
            <a:r>
              <a:rPr kumimoji="0" lang="en-US" sz="2400" b="1" i="0" u="none" strike="noStrike" kern="1200" cap="none" spc="0" normalizeH="0" baseline="0" noProof="0" dirty="0">
                <a:ln>
                  <a:noFill/>
                </a:ln>
                <a:solidFill>
                  <a:srgbClr val="3776C3">
                    <a:lumMod val="50000"/>
                  </a:srgbClr>
                </a:solidFill>
                <a:effectLst/>
                <a:uLnTx/>
                <a:uFillTx/>
                <a:latin typeface="Arial"/>
                <a:ea typeface="微软雅黑"/>
                <a:cs typeface="+mn-cs"/>
              </a:rPr>
              <a:t>, </a:t>
            </a:r>
            <a:r>
              <a:rPr kumimoji="0" lang="en-US" sz="2400" b="1" i="0" u="none" strike="noStrike" kern="1200" cap="none" spc="0" normalizeH="0" baseline="0" noProof="0" dirty="0" err="1">
                <a:ln>
                  <a:noFill/>
                </a:ln>
                <a:solidFill>
                  <a:srgbClr val="3776C3">
                    <a:lumMod val="50000"/>
                  </a:srgbClr>
                </a:solidFill>
                <a:effectLst/>
                <a:uLnTx/>
                <a:uFillTx/>
                <a:latin typeface="Arial"/>
                <a:ea typeface="微软雅黑"/>
                <a:cs typeface="+mn-cs"/>
              </a:rPr>
              <a:t>đất</a:t>
            </a:r>
            <a:r>
              <a:rPr kumimoji="0" lang="en-US" sz="2400" b="1" i="0" u="none" strike="noStrike" kern="1200" cap="none" spc="0" normalizeH="0" baseline="0" noProof="0" dirty="0">
                <a:ln>
                  <a:noFill/>
                </a:ln>
                <a:solidFill>
                  <a:srgbClr val="3776C3">
                    <a:lumMod val="50000"/>
                  </a:srgbClr>
                </a:solidFill>
                <a:effectLst/>
                <a:uLnTx/>
                <a:uFillTx/>
                <a:latin typeface="Arial"/>
                <a:ea typeface="微软雅黑"/>
                <a:cs typeface="+mn-cs"/>
              </a:rPr>
              <a:t> </a:t>
            </a:r>
            <a:r>
              <a:rPr kumimoji="0" lang="en-US" sz="2400" b="1" i="0" u="none" strike="noStrike" kern="1200" cap="none" spc="0" normalizeH="0" baseline="0" noProof="0" dirty="0" err="1">
                <a:ln>
                  <a:noFill/>
                </a:ln>
                <a:solidFill>
                  <a:srgbClr val="3776C3">
                    <a:lumMod val="50000"/>
                  </a:srgbClr>
                </a:solidFill>
                <a:effectLst/>
                <a:uLnTx/>
                <a:uFillTx/>
                <a:latin typeface="Arial"/>
                <a:ea typeface="微软雅黑"/>
                <a:cs typeface="+mn-cs"/>
              </a:rPr>
              <a:t>Lạng</a:t>
            </a:r>
            <a:r>
              <a:rPr kumimoji="0" lang="en-US" sz="2400" b="1" i="0" u="none" strike="noStrike" kern="1200" cap="none" spc="0" normalizeH="0" baseline="0" noProof="0" dirty="0">
                <a:ln>
                  <a:noFill/>
                </a:ln>
                <a:solidFill>
                  <a:srgbClr val="3776C3">
                    <a:lumMod val="50000"/>
                  </a:srgbClr>
                </a:solidFill>
                <a:effectLst/>
                <a:uLnTx/>
                <a:uFillTx/>
                <a:latin typeface="Arial"/>
                <a:ea typeface="微软雅黑"/>
                <a:cs typeface="+mn-cs"/>
              </a:rPr>
              <a:t> </a:t>
            </a:r>
            <a:r>
              <a:rPr kumimoji="0" lang="en-US" sz="2400" b="1" i="0" u="none" strike="noStrike" kern="1200" cap="none" spc="0" normalizeH="0" baseline="0" noProof="0" dirty="0" err="1">
                <a:ln>
                  <a:noFill/>
                </a:ln>
                <a:solidFill>
                  <a:srgbClr val="3776C3">
                    <a:lumMod val="50000"/>
                  </a:srgbClr>
                </a:solidFill>
                <a:effectLst/>
                <a:uLnTx/>
                <a:uFillTx/>
                <a:latin typeface="Arial"/>
                <a:ea typeface="微软雅黑"/>
                <a:cs typeface="+mn-cs"/>
              </a:rPr>
              <a:t>Giang</a:t>
            </a:r>
            <a:endParaRPr kumimoji="0" lang="en-US" sz="2400" b="1" i="0" u="none" strike="noStrike" kern="1200" cap="none" spc="0" normalizeH="0" baseline="0" noProof="0" dirty="0">
              <a:ln>
                <a:noFill/>
              </a:ln>
              <a:solidFill>
                <a:srgbClr val="3776C3">
                  <a:lumMod val="50000"/>
                </a:srgbClr>
              </a:solidFill>
              <a:effectLst/>
              <a:uLnTx/>
              <a:uFillTx/>
              <a:latin typeface="Arial"/>
              <a:ea typeface="微软雅黑"/>
              <a:cs typeface="+mn-cs"/>
            </a:endParaRPr>
          </a:p>
        </p:txBody>
      </p:sp>
      <p:sp>
        <p:nvSpPr>
          <p:cNvPr id="8" name="Rounded Rectangle 7"/>
          <p:cNvSpPr/>
          <p:nvPr/>
        </p:nvSpPr>
        <p:spPr>
          <a:xfrm>
            <a:off x="4946232" y="5037183"/>
            <a:ext cx="7072721" cy="11171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3776C3">
                    <a:lumMod val="50000"/>
                  </a:srgbClr>
                </a:solidFill>
                <a:effectLst/>
                <a:uLnTx/>
                <a:uFillTx/>
                <a:latin typeface="Arial"/>
                <a:ea typeface="微软雅黑"/>
                <a:cs typeface="+mn-cs"/>
              </a:rPr>
              <a:t>Khảng</a:t>
            </a:r>
            <a:r>
              <a:rPr kumimoji="0" lang="en-US" sz="2400" b="1" i="0" u="none" strike="noStrike" kern="1200" cap="none" spc="0" normalizeH="0" baseline="0" noProof="0" dirty="0">
                <a:ln>
                  <a:noFill/>
                </a:ln>
                <a:solidFill>
                  <a:srgbClr val="3776C3">
                    <a:lumMod val="50000"/>
                  </a:srgbClr>
                </a:solidFill>
                <a:effectLst/>
                <a:uLnTx/>
                <a:uFillTx/>
                <a:latin typeface="Arial"/>
                <a:ea typeface="微软雅黑"/>
                <a:cs typeface="+mn-cs"/>
              </a:rPr>
              <a:t> </a:t>
            </a:r>
            <a:r>
              <a:rPr kumimoji="0" lang="en-US" sz="2400" b="1" i="0" u="none" strike="noStrike" kern="1200" cap="none" spc="0" normalizeH="0" baseline="0" noProof="0" dirty="0" err="1">
                <a:ln>
                  <a:noFill/>
                </a:ln>
                <a:solidFill>
                  <a:srgbClr val="3776C3">
                    <a:lumMod val="50000"/>
                  </a:srgbClr>
                </a:solidFill>
                <a:effectLst/>
                <a:uLnTx/>
                <a:uFillTx/>
                <a:latin typeface="Arial"/>
                <a:ea typeface="微软雅黑"/>
                <a:cs typeface="+mn-cs"/>
              </a:rPr>
              <a:t>khái</a:t>
            </a:r>
            <a:r>
              <a:rPr kumimoji="0" lang="en-US" sz="2400" b="1" i="0" u="none" strike="noStrike" kern="1200" cap="none" spc="0" normalizeH="0" baseline="0" noProof="0" dirty="0">
                <a:ln>
                  <a:noFill/>
                </a:ln>
                <a:solidFill>
                  <a:srgbClr val="3776C3">
                    <a:lumMod val="50000"/>
                  </a:srgbClr>
                </a:solidFill>
                <a:effectLst/>
                <a:uLnTx/>
                <a:uFillTx/>
                <a:latin typeface="Arial"/>
                <a:ea typeface="微软雅黑"/>
                <a:cs typeface="+mn-cs"/>
              </a:rPr>
              <a:t>, </a:t>
            </a:r>
            <a:r>
              <a:rPr kumimoji="0" lang="en-US" sz="2400" b="1" i="0" u="none" strike="noStrike" kern="1200" cap="none" spc="0" normalizeH="0" baseline="0" noProof="0" dirty="0" err="1">
                <a:ln>
                  <a:noFill/>
                </a:ln>
                <a:solidFill>
                  <a:srgbClr val="3776C3">
                    <a:lumMod val="50000"/>
                  </a:srgbClr>
                </a:solidFill>
                <a:effectLst/>
                <a:uLnTx/>
                <a:uFillTx/>
                <a:latin typeface="Arial"/>
                <a:ea typeface="微软雅黑"/>
                <a:cs typeface="+mn-cs"/>
              </a:rPr>
              <a:t>nóng</a:t>
            </a:r>
            <a:r>
              <a:rPr kumimoji="0" lang="en-US" sz="2400" b="1" i="0" u="none" strike="noStrike" kern="1200" cap="none" spc="0" normalizeH="0" baseline="0" noProof="0" dirty="0">
                <a:ln>
                  <a:noFill/>
                </a:ln>
                <a:solidFill>
                  <a:srgbClr val="3776C3">
                    <a:lumMod val="50000"/>
                  </a:srgbClr>
                </a:solidFill>
                <a:effectLst/>
                <a:uLnTx/>
                <a:uFillTx/>
                <a:latin typeface="Arial"/>
                <a:ea typeface="微软雅黑"/>
                <a:cs typeface="+mn-cs"/>
              </a:rPr>
              <a:t> </a:t>
            </a:r>
            <a:r>
              <a:rPr kumimoji="0" lang="en-US" sz="2400" b="1" i="0" u="none" strike="noStrike" kern="1200" cap="none" spc="0" normalizeH="0" baseline="0" noProof="0" dirty="0" err="1">
                <a:ln>
                  <a:noFill/>
                </a:ln>
                <a:solidFill>
                  <a:srgbClr val="3776C3">
                    <a:lumMod val="50000"/>
                  </a:srgbClr>
                </a:solidFill>
                <a:effectLst/>
                <a:uLnTx/>
                <a:uFillTx/>
                <a:latin typeface="Arial"/>
                <a:ea typeface="微软雅黑"/>
                <a:cs typeface="+mn-cs"/>
              </a:rPr>
              <a:t>nảy</a:t>
            </a:r>
            <a:r>
              <a:rPr kumimoji="0" lang="en-US" sz="2400" b="1" i="0" u="none" strike="noStrike" kern="1200" cap="none" spc="0" normalizeH="0" baseline="0" noProof="0" dirty="0">
                <a:ln>
                  <a:noFill/>
                </a:ln>
                <a:solidFill>
                  <a:srgbClr val="3776C3">
                    <a:lumMod val="50000"/>
                  </a:srgbClr>
                </a:solidFill>
                <a:effectLst/>
                <a:uLnTx/>
                <a:uFillTx/>
                <a:latin typeface="Arial"/>
                <a:ea typeface="微软雅黑"/>
                <a:cs typeface="+mn-cs"/>
              </a:rPr>
              <a:t>, </a:t>
            </a:r>
            <a:r>
              <a:rPr kumimoji="0" lang="en-US" sz="2400" b="1" i="0" u="none" strike="noStrike" kern="1200" cap="none" spc="0" normalizeH="0" baseline="0" noProof="0" dirty="0" err="1">
                <a:ln>
                  <a:noFill/>
                </a:ln>
                <a:solidFill>
                  <a:srgbClr val="3776C3">
                    <a:lumMod val="50000"/>
                  </a:srgbClr>
                </a:solidFill>
                <a:effectLst/>
                <a:uLnTx/>
                <a:uFillTx/>
                <a:latin typeface="Arial"/>
                <a:ea typeface="微软雅黑"/>
                <a:cs typeface="+mn-cs"/>
              </a:rPr>
              <a:t>cương</a:t>
            </a:r>
            <a:r>
              <a:rPr kumimoji="0" lang="en-US" sz="2400" b="1" i="0" u="none" strike="noStrike" kern="1200" cap="none" spc="0" normalizeH="0" baseline="0" noProof="0" dirty="0">
                <a:ln>
                  <a:noFill/>
                </a:ln>
                <a:solidFill>
                  <a:srgbClr val="3776C3">
                    <a:lumMod val="50000"/>
                  </a:srgbClr>
                </a:solidFill>
                <a:effectLst/>
                <a:uLnTx/>
                <a:uFillTx/>
                <a:latin typeface="Arial"/>
                <a:ea typeface="微软雅黑"/>
                <a:cs typeface="+mn-cs"/>
              </a:rPr>
              <a:t> </a:t>
            </a:r>
            <a:r>
              <a:rPr kumimoji="0" lang="en-US" sz="2400" b="1" i="0" u="none" strike="noStrike" kern="1200" cap="none" spc="0" normalizeH="0" baseline="0" noProof="0" dirty="0" err="1">
                <a:ln>
                  <a:noFill/>
                </a:ln>
                <a:solidFill>
                  <a:srgbClr val="3776C3">
                    <a:lumMod val="50000"/>
                  </a:srgbClr>
                </a:solidFill>
                <a:effectLst/>
                <a:uLnTx/>
                <a:uFillTx/>
                <a:latin typeface="Arial"/>
                <a:ea typeface="微软雅黑"/>
                <a:cs typeface="+mn-cs"/>
              </a:rPr>
              <a:t>trực</a:t>
            </a:r>
            <a:endParaRPr kumimoji="0" lang="en-US" sz="2400" b="1" i="0" u="none" strike="noStrike" kern="1200" cap="none" spc="0" normalizeH="0" baseline="0" noProof="0" dirty="0">
              <a:ln>
                <a:noFill/>
              </a:ln>
              <a:solidFill>
                <a:srgbClr val="3776C3">
                  <a:lumMod val="50000"/>
                </a:srgbClr>
              </a:solidFill>
              <a:effectLst/>
              <a:uLnTx/>
              <a:uFillTx/>
              <a:latin typeface="Arial"/>
              <a:ea typeface="微软雅黑"/>
              <a:cs typeface="+mn-cs"/>
            </a:endParaRPr>
          </a:p>
        </p:txBody>
      </p:sp>
      <p:sp>
        <p:nvSpPr>
          <p:cNvPr id="9" name="Rounded Rectangle 8"/>
          <p:cNvSpPr/>
          <p:nvPr/>
        </p:nvSpPr>
        <p:spPr>
          <a:xfrm>
            <a:off x="4515729" y="6604030"/>
            <a:ext cx="7503224" cy="12316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srgbClr val="000000"/>
                </a:solidFill>
                <a:effectLst/>
                <a:uLnTx/>
                <a:uFillTx/>
                <a:latin typeface="Arial"/>
                <a:ea typeface="微软雅黑"/>
                <a:cs typeface="+mn-cs"/>
              </a:rPr>
              <a:t>Giới thiệu nhân vật trực tiếp một cách ngắn gọn về tên họ, quê quán cụ thể, đặc biệt là tính tình, phẩm chất nổi bật bằng những từ ngữ khẳng định, khen ngợi-&gt;Đó là cách giới thiệu nhân vật truyền thống, chưa thoát khỏi cách kể chuyện của dân gian</a:t>
            </a:r>
            <a:endParaRPr kumimoji="0" lang="en-US" sz="1800" b="1" i="0" u="none" strike="noStrike" kern="1200" cap="none" spc="0" normalizeH="0" baseline="0" noProof="0" dirty="0">
              <a:ln>
                <a:noFill/>
              </a:ln>
              <a:solidFill>
                <a:srgbClr val="000000"/>
              </a:solidFill>
              <a:effectLst/>
              <a:uLnTx/>
              <a:uFillTx/>
              <a:latin typeface="Arial"/>
              <a:ea typeface="微软雅黑"/>
              <a:cs typeface="+mn-cs"/>
            </a:endParaRPr>
          </a:p>
        </p:txBody>
      </p:sp>
    </p:spTree>
    <p:extLst>
      <p:ext uri="{BB962C8B-B14F-4D97-AF65-F5344CB8AC3E}">
        <p14:creationId xmlns:p14="http://schemas.microsoft.com/office/powerpoint/2010/main" val="14221704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0" y="-207962"/>
            <a:ext cx="12192000" cy="7273925"/>
          </a:xfrm>
          <a:prstGeom prst="rect">
            <a:avLst/>
          </a:prstGeom>
        </p:spPr>
      </p:pic>
      <p:sp>
        <p:nvSpPr>
          <p:cNvPr id="4" name="Rounded Rectangle 3"/>
          <p:cNvSpPr/>
          <p:nvPr/>
        </p:nvSpPr>
        <p:spPr>
          <a:xfrm>
            <a:off x="0" y="-207962"/>
            <a:ext cx="8215532" cy="153337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微软雅黑"/>
                <a:cs typeface="+mn-cs"/>
              </a:rPr>
              <a:t>b. </a:t>
            </a:r>
            <a:r>
              <a:rPr kumimoji="0" lang="en-US" sz="2400" b="1" i="0" u="none" strike="noStrike" kern="1200" cap="none" spc="0" normalizeH="0" baseline="0" noProof="0" dirty="0" err="1">
                <a:ln>
                  <a:noFill/>
                </a:ln>
                <a:solidFill>
                  <a:srgbClr val="FFFFFF"/>
                </a:solidFill>
                <a:effectLst/>
                <a:uLnTx/>
                <a:uFillTx/>
                <a:latin typeface="Arial"/>
                <a:ea typeface="微软雅黑"/>
                <a:cs typeface="+mn-cs"/>
              </a:rPr>
              <a:t>Ngô</a:t>
            </a:r>
            <a:r>
              <a:rPr kumimoji="0" lang="en-US" sz="2400" b="1" i="0" u="none" strike="noStrike" kern="1200" cap="none" spc="0" normalizeH="0" baseline="0" noProof="0" dirty="0">
                <a:ln>
                  <a:noFill/>
                </a:ln>
                <a:solidFill>
                  <a:srgbClr val="FFFFFF"/>
                </a:solidFill>
                <a:effectLst/>
                <a:uLnTx/>
                <a:uFillTx/>
                <a:latin typeface="Arial"/>
                <a:ea typeface="微软雅黑"/>
                <a:cs typeface="+mn-cs"/>
              </a:rPr>
              <a:t> </a:t>
            </a:r>
            <a:r>
              <a:rPr kumimoji="0" lang="en-US" sz="2400" b="1" i="0" u="none" strike="noStrike" kern="1200" cap="none" spc="0" normalizeH="0" baseline="0" noProof="0" dirty="0" err="1">
                <a:ln>
                  <a:noFill/>
                </a:ln>
                <a:solidFill>
                  <a:srgbClr val="FFFFFF"/>
                </a:solidFill>
                <a:effectLst/>
                <a:uLnTx/>
                <a:uFillTx/>
                <a:latin typeface="Arial"/>
                <a:ea typeface="微软雅黑"/>
                <a:cs typeface="+mn-cs"/>
              </a:rPr>
              <a:t>Tử</a:t>
            </a:r>
            <a:r>
              <a:rPr kumimoji="0" lang="en-US" sz="2400" b="1" i="0" u="none" strike="noStrike" kern="1200" cap="none" spc="0" normalizeH="0" baseline="0" noProof="0" dirty="0">
                <a:ln>
                  <a:noFill/>
                </a:ln>
                <a:solidFill>
                  <a:srgbClr val="FFFFFF"/>
                </a:solidFill>
                <a:effectLst/>
                <a:uLnTx/>
                <a:uFillTx/>
                <a:latin typeface="Arial"/>
                <a:ea typeface="微软雅黑"/>
                <a:cs typeface="+mn-cs"/>
              </a:rPr>
              <a:t> </a:t>
            </a:r>
            <a:r>
              <a:rPr kumimoji="0" lang="en-US" sz="2400" b="1" i="0" u="none" strike="noStrike" kern="1200" cap="none" spc="0" normalizeH="0" baseline="0" noProof="0" dirty="0" err="1">
                <a:ln>
                  <a:noFill/>
                </a:ln>
                <a:solidFill>
                  <a:srgbClr val="FFFFFF"/>
                </a:solidFill>
                <a:effectLst/>
                <a:uLnTx/>
                <a:uFillTx/>
                <a:latin typeface="Arial"/>
                <a:ea typeface="微软雅黑"/>
                <a:cs typeface="+mn-cs"/>
              </a:rPr>
              <a:t>Văn</a:t>
            </a:r>
            <a:r>
              <a:rPr kumimoji="0" lang="en-US" sz="2400" b="1" i="0" u="none" strike="noStrike" kern="1200" cap="none" spc="0" normalizeH="0" baseline="0" noProof="0" dirty="0">
                <a:ln>
                  <a:noFill/>
                </a:ln>
                <a:solidFill>
                  <a:srgbClr val="FFFFFF"/>
                </a:solidFill>
                <a:effectLst/>
                <a:uLnTx/>
                <a:uFillTx/>
                <a:latin typeface="Arial"/>
                <a:ea typeface="微软雅黑"/>
                <a:cs typeface="+mn-cs"/>
              </a:rPr>
              <a:t> </a:t>
            </a:r>
            <a:r>
              <a:rPr kumimoji="0" lang="en-US" sz="2400" b="1" i="0" u="none" strike="noStrike" kern="1200" cap="none" spc="0" normalizeH="0" baseline="0" noProof="0" dirty="0" err="1">
                <a:ln>
                  <a:noFill/>
                </a:ln>
                <a:solidFill>
                  <a:srgbClr val="FFFFFF"/>
                </a:solidFill>
                <a:effectLst/>
                <a:uLnTx/>
                <a:uFillTx/>
                <a:latin typeface="Arial"/>
                <a:ea typeface="微软雅黑"/>
                <a:cs typeface="+mn-cs"/>
              </a:rPr>
              <a:t>đốt</a:t>
            </a:r>
            <a:r>
              <a:rPr kumimoji="0" lang="en-US" sz="2400" b="1" i="0" u="none" strike="noStrike" kern="1200" cap="none" spc="0" normalizeH="0" baseline="0" noProof="0" dirty="0">
                <a:ln>
                  <a:noFill/>
                </a:ln>
                <a:solidFill>
                  <a:srgbClr val="FFFFFF"/>
                </a:solidFill>
                <a:effectLst/>
                <a:uLnTx/>
                <a:uFillTx/>
                <a:latin typeface="Arial"/>
                <a:ea typeface="微软雅黑"/>
                <a:cs typeface="+mn-cs"/>
              </a:rPr>
              <a:t> </a:t>
            </a:r>
            <a:r>
              <a:rPr kumimoji="0" lang="en-US" sz="2400" b="1" i="0" u="none" strike="noStrike" kern="1200" cap="none" spc="0" normalizeH="0" baseline="0" noProof="0" dirty="0" err="1">
                <a:ln>
                  <a:noFill/>
                </a:ln>
                <a:solidFill>
                  <a:srgbClr val="FFFFFF"/>
                </a:solidFill>
                <a:effectLst/>
                <a:uLnTx/>
                <a:uFillTx/>
                <a:latin typeface="Arial"/>
                <a:ea typeface="微软雅黑"/>
                <a:cs typeface="+mn-cs"/>
              </a:rPr>
              <a:t>đền</a:t>
            </a:r>
            <a:r>
              <a:rPr kumimoji="0" lang="en-US" sz="2400" b="1" i="0" u="none" strike="noStrike" kern="1200" cap="none" spc="0" normalizeH="0" baseline="0" noProof="0" dirty="0">
                <a:ln>
                  <a:noFill/>
                </a:ln>
                <a:solidFill>
                  <a:srgbClr val="FFFFFF"/>
                </a:solidFill>
                <a:effectLst/>
                <a:uLnTx/>
                <a:uFillTx/>
                <a:latin typeface="Arial"/>
                <a:ea typeface="微软雅黑"/>
                <a:cs typeface="+mn-cs"/>
              </a:rPr>
              <a:t> </a:t>
            </a:r>
            <a:r>
              <a:rPr kumimoji="0" lang="en-US" sz="2400" b="1" i="0" u="none" strike="noStrike" kern="1200" cap="none" spc="0" normalizeH="0" baseline="0" noProof="0" dirty="0" err="1">
                <a:ln>
                  <a:noFill/>
                </a:ln>
                <a:solidFill>
                  <a:srgbClr val="FFFFFF"/>
                </a:solidFill>
                <a:effectLst/>
                <a:uLnTx/>
                <a:uFillTx/>
                <a:latin typeface="Arial"/>
                <a:ea typeface="微软雅黑"/>
                <a:cs typeface="+mn-cs"/>
              </a:rPr>
              <a:t>thờ</a:t>
            </a:r>
            <a:r>
              <a:rPr kumimoji="0" lang="en-US" sz="2400" b="1" i="0" u="none" strike="noStrike" kern="1200" cap="none" spc="0" normalizeH="0" baseline="0" noProof="0" dirty="0">
                <a:ln>
                  <a:noFill/>
                </a:ln>
                <a:solidFill>
                  <a:srgbClr val="FFFFFF"/>
                </a:solidFill>
                <a:effectLst/>
                <a:uLnTx/>
                <a:uFillTx/>
                <a:latin typeface="Arial"/>
                <a:ea typeface="微软雅黑"/>
                <a:cs typeface="+mn-cs"/>
              </a:rPr>
              <a:t> </a:t>
            </a:r>
            <a:r>
              <a:rPr kumimoji="0" lang="en-US" sz="2400" b="1" i="0" u="none" strike="noStrike" kern="1200" cap="none" spc="0" normalizeH="0" baseline="0" noProof="0" dirty="0" err="1">
                <a:ln>
                  <a:noFill/>
                </a:ln>
                <a:solidFill>
                  <a:srgbClr val="FFFFFF"/>
                </a:solidFill>
                <a:effectLst/>
                <a:uLnTx/>
                <a:uFillTx/>
                <a:latin typeface="Arial"/>
                <a:ea typeface="微软雅黑"/>
                <a:cs typeface="+mn-cs"/>
              </a:rPr>
              <a:t>Thổ</a:t>
            </a:r>
            <a:r>
              <a:rPr kumimoji="0" lang="en-US" sz="2400" b="1" i="0" u="none" strike="noStrike" kern="1200" cap="none" spc="0" normalizeH="0" baseline="0" noProof="0" dirty="0">
                <a:ln>
                  <a:noFill/>
                </a:ln>
                <a:solidFill>
                  <a:srgbClr val="FFFFFF"/>
                </a:solidFill>
                <a:effectLst/>
                <a:uLnTx/>
                <a:uFillTx/>
                <a:latin typeface="Arial"/>
                <a:ea typeface="微软雅黑"/>
                <a:cs typeface="+mn-cs"/>
              </a:rPr>
              <a:t> </a:t>
            </a:r>
            <a:r>
              <a:rPr kumimoji="0" lang="en-US" sz="2400" b="1" i="0" u="none" strike="noStrike" kern="1200" cap="none" spc="0" normalizeH="0" baseline="0" noProof="0" dirty="0" err="1">
                <a:ln>
                  <a:noFill/>
                </a:ln>
                <a:solidFill>
                  <a:srgbClr val="FFFFFF"/>
                </a:solidFill>
                <a:effectLst/>
                <a:uLnTx/>
                <a:uFillTx/>
                <a:latin typeface="Arial"/>
                <a:ea typeface="微软雅黑"/>
                <a:cs typeface="+mn-cs"/>
              </a:rPr>
              <a:t>thần</a:t>
            </a:r>
            <a:endParaRPr kumimoji="0" lang="en-US" sz="2400" b="1"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5" name="Rounded Rectangle 4"/>
          <p:cNvSpPr/>
          <p:nvPr/>
        </p:nvSpPr>
        <p:spPr>
          <a:xfrm>
            <a:off x="5275385" y="1589649"/>
            <a:ext cx="6513341" cy="1420837"/>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FFFFFF"/>
                </a:solidFill>
                <a:effectLst/>
                <a:uLnTx/>
                <a:uFillTx/>
                <a:latin typeface="Arial"/>
                <a:ea typeface="微软雅黑"/>
                <a:cs typeface="+mn-cs"/>
              </a:rPr>
              <a:t>đền linh -&gt; hồn tướng giặc chiếm, làm yêu làm quái -&gt; TV tức giận.</a:t>
            </a: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6" name="Rounded Rectangle 5"/>
          <p:cNvSpPr/>
          <p:nvPr/>
        </p:nvSpPr>
        <p:spPr>
          <a:xfrm>
            <a:off x="5287105" y="3331697"/>
            <a:ext cx="6513341" cy="1420837"/>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FFFFFF"/>
                </a:solidFill>
                <a:effectLst/>
                <a:uLnTx/>
                <a:uFillTx/>
                <a:latin typeface="Arial"/>
                <a:ea typeface="微软雅黑"/>
                <a:cs typeface="+mn-cs"/>
              </a:rPr>
              <a:t>Tắm gội sạch sẽ, khấn trời, rồi châm lửa đốt đền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FFFFFF"/>
                </a:solidFill>
                <a:effectLst/>
                <a:uLnTx/>
                <a:uFillTx/>
                <a:latin typeface="Arial"/>
                <a:ea typeface="微软雅黑"/>
                <a:cs typeface="+mn-cs"/>
              </a:rPr>
              <a:t>-&gt; Lấy lòng trong sạch, muốn được trời thấu hiểu và chứng minh hành động chính nghĩa của mình</a:t>
            </a: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7" name="Rounded Rectangle 6"/>
          <p:cNvSpPr/>
          <p:nvPr/>
        </p:nvSpPr>
        <p:spPr>
          <a:xfrm>
            <a:off x="5315248" y="5132363"/>
            <a:ext cx="6513341" cy="1420837"/>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Thể</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hiện</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tính</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cương</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trực</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dũng</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cảm</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vì</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dân</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trừ</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bạo</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Thể</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hiện</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tinh</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thần</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dân</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tộc</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quyết</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tâm</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trừ</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hại</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cho</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dân</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bảo</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vệ</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thổ</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thần</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nước</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Việt</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a:t>
            </a:r>
          </a:p>
        </p:txBody>
      </p:sp>
    </p:spTree>
    <p:extLst>
      <p:ext uri="{BB962C8B-B14F-4D97-AF65-F5344CB8AC3E}">
        <p14:creationId xmlns:p14="http://schemas.microsoft.com/office/powerpoint/2010/main" val="3046254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4063" y="0"/>
            <a:ext cx="3727943" cy="81592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微软雅黑"/>
                <a:cs typeface="+mn-cs"/>
              </a:rPr>
              <a:t>LUYỆN TẬP – VẬN DỤNG </a:t>
            </a:r>
          </a:p>
        </p:txBody>
      </p:sp>
      <p:sp>
        <p:nvSpPr>
          <p:cNvPr id="7" name="Rectangle 6"/>
          <p:cNvSpPr/>
          <p:nvPr/>
        </p:nvSpPr>
        <p:spPr>
          <a:xfrm>
            <a:off x="14063" y="633046"/>
            <a:ext cx="12177937" cy="641486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rPr>
              <a:t>Đọc văn bản sau và trả lời các câu hỏi:</a:t>
            </a:r>
            <a:endParaRPr kumimoji="0" lang="en-US" sz="2000" b="1"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1"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rPr>
              <a:t>1. Thể loại</a:t>
            </a:r>
            <a:endParaRPr kumimoji="0" lang="en-US" sz="2000" b="1"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1"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rPr>
              <a:t>Truyền kì là một thể văn xuôi tự sự thời trung đại mà khi viết tác giả thường đưa vào những yếu tố hoang đường, kì lạ. Qua câu chuyện về thánh thần, ma quỷ, truyện truyền kì thường phản ánh hiện thực, thể hiện tư tưởng và thái độ của người viết về cuộc sống và con người.</a:t>
            </a:r>
            <a:endParaRPr kumimoji="0" lang="en-US" sz="2000" b="1"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1"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rPr>
              <a:t>2. Tác giả</a:t>
            </a:r>
            <a:endParaRPr kumimoji="0" lang="en-US" sz="2000" b="1"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1"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rPr>
              <a:t>Nguyễn Dữ (? -?), sống vào khoảng thế kỉ XVI, người xã Đỗ Tùng, huyện Trường Tân, nay là huyện Thanh Miện, tỉnh Hải Dương. Ông xuất thân trong gia đình khoa bảng (cha đỗ Tiến sĩ đời Lê Thánh Tông), là học trò của Nguyễn Bỉnh Khiêm và bạn học của Phùng Khắc Khoan, từng đi thi và đã ra làm quan nhưng không bao lâu thì từ quan về ở ẩn. Với Truyền kì mạn lục, ông đã đóng góp rất quan trọng cho sự phát triển của văn xuôi tự sự trung đại Việt Nam. </a:t>
            </a:r>
            <a:endParaRPr kumimoji="0" lang="en-US" sz="2000" b="1"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1"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rPr>
              <a:t>3. Tác phẩm</a:t>
            </a:r>
            <a:endParaRPr kumimoji="0" lang="en-US" sz="2000" b="1"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rPr>
              <a:t>Chuyện chức phán sự đền Tản Viên</a:t>
            </a:r>
            <a:r>
              <a:rPr kumimoji="0" lang="nl-NL" sz="2000" b="1" i="1"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rPr>
              <a:t> là câu chuyện có pha nhiều yếu tố hoang đường. Đó là câu chuyện về một người tên là Ngô Tử Văn, tính tình ngay thẳng, ghét sự gian tà. Trước sự tác oai tác quái của linh hồn tên tướng phương Bắc bại trận, Tử Văn đã đốt đền. Tử Văn về gặp Diêm Vương được xử không có tội, đòi lại được ngôi đền cho Thổ thần. Tử Văn sống lại nhưng một tháng sau lại đột ngột qua đời và được trở thành quan phán sự.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1"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rPr>
              <a:t>                                                   ( </a:t>
            </a:r>
            <a:r>
              <a:rPr kumimoji="0" lang="nl-NL" sz="20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rPr>
              <a:t>Trích </a:t>
            </a:r>
            <a:r>
              <a:rPr kumimoji="0" lang="nl-NL" sz="2000" b="0" i="1"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rPr>
              <a:t>Đọc hiểu văn bản ngữ văn 10</a:t>
            </a:r>
            <a:r>
              <a:rPr kumimoji="0" lang="nl-NL" sz="20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rPr>
              <a:t>, Nguyễn Trọng Hoàn)</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rPr>
              <a:t>1/ Nêu nội dung chính của văn bản trên?</a:t>
            </a:r>
            <a:endParaRPr kumimoji="0" lang="en-US" sz="20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rPr>
              <a:t>2/ Xác định phương thức biểu đạt của văn bản ?</a:t>
            </a:r>
            <a:endParaRPr kumimoji="0" lang="en-US" sz="20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rPr>
              <a:t>3/Truyện truyền kì khác thần thoại, truyện cổ tích và truyền thuyết </a:t>
            </a:r>
            <a:r>
              <a:rPr kumimoji="0" lang="nl-NL" sz="2000" b="0" i="1"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rPr>
              <a:t>ở</a:t>
            </a:r>
            <a:r>
              <a:rPr kumimoji="0" lang="nl-NL" sz="20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rPr>
              <a:t> điểm nào ?</a:t>
            </a:r>
            <a:endParaRPr kumimoji="0" lang="en-US" sz="20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1" i="1" u="none" strike="noStrike" kern="1200" cap="none" spc="0" normalizeH="0" baseline="0" noProof="0" dirty="0">
              <a:ln>
                <a:noFill/>
              </a:ln>
              <a:solidFill>
                <a:srgbClr val="FFFFFF"/>
              </a:solidFill>
              <a:effectLst/>
              <a:uLnTx/>
              <a:uFillTx/>
              <a:latin typeface="Arial"/>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7611196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E6D93C-A17F-46E6-A961-DAA900D7648F}"/>
              </a:ext>
            </a:extLst>
          </p:cNvPr>
          <p:cNvPicPr>
            <a:picLocks noChangeAspect="1"/>
          </p:cNvPicPr>
          <p:nvPr/>
        </p:nvPicPr>
        <p:blipFill>
          <a:blip r:embed="rId2"/>
          <a:stretch>
            <a:fillRect/>
          </a:stretch>
        </p:blipFill>
        <p:spPr>
          <a:xfrm>
            <a:off x="365760" y="426721"/>
            <a:ext cx="3332480" cy="4429760"/>
          </a:xfrm>
          <a:prstGeom prst="rect">
            <a:avLst/>
          </a:prstGeom>
        </p:spPr>
      </p:pic>
      <p:sp>
        <p:nvSpPr>
          <p:cNvPr id="4" name="Rectangle 3">
            <a:extLst>
              <a:ext uri="{FF2B5EF4-FFF2-40B4-BE49-F238E27FC236}">
                <a16:creationId xmlns:a16="http://schemas.microsoft.com/office/drawing/2014/main" id="{ADDBF834-D616-48E7-B627-68DA39E9E4DF}"/>
              </a:ext>
            </a:extLst>
          </p:cNvPr>
          <p:cNvSpPr/>
          <p:nvPr/>
        </p:nvSpPr>
        <p:spPr>
          <a:xfrm>
            <a:off x="89985" y="5262428"/>
            <a:ext cx="3801362" cy="400110"/>
          </a:xfrm>
          <a:prstGeom prst="rect">
            <a:avLst/>
          </a:prstGeom>
        </p:spPr>
        <p:txBody>
          <a:bodyPr wrap="none">
            <a:spAutoFit/>
          </a:bodyPr>
          <a:lstStyle/>
          <a:p>
            <a:r>
              <a:rPr lang="en-US" sz="2000" b="1">
                <a:solidFill>
                  <a:srgbClr val="FF0000"/>
                </a:solidFill>
                <a:latin typeface="Calibri" panose="020F0502020204030204" pitchFamily="34" charset="0"/>
                <a:ea typeface="Calibri" panose="020F0502020204030204" pitchFamily="34" charset="0"/>
                <a:cs typeface="Times New Roman" panose="02020603050405020304" pitchFamily="18" charset="0"/>
              </a:rPr>
              <a:t>Thần Dớt (Zeus) và người vợ Hera</a:t>
            </a:r>
            <a:endParaRPr lang="vi-VN" sz="2000" b="1">
              <a:solidFill>
                <a:srgbClr val="FF0000"/>
              </a:solidFill>
            </a:endParaRPr>
          </a:p>
        </p:txBody>
      </p:sp>
      <p:pic>
        <p:nvPicPr>
          <p:cNvPr id="5" name="Picture 4">
            <a:extLst>
              <a:ext uri="{FF2B5EF4-FFF2-40B4-BE49-F238E27FC236}">
                <a16:creationId xmlns:a16="http://schemas.microsoft.com/office/drawing/2014/main" id="{3ED5EC3E-2ABA-427C-948C-68ABFCD35A13}"/>
              </a:ext>
            </a:extLst>
          </p:cNvPr>
          <p:cNvPicPr>
            <a:picLocks noChangeAspect="1"/>
          </p:cNvPicPr>
          <p:nvPr/>
        </p:nvPicPr>
        <p:blipFill>
          <a:blip r:embed="rId3"/>
          <a:stretch>
            <a:fillRect/>
          </a:stretch>
        </p:blipFill>
        <p:spPr>
          <a:xfrm>
            <a:off x="4229560" y="426721"/>
            <a:ext cx="3732879" cy="4429760"/>
          </a:xfrm>
          <a:prstGeom prst="rect">
            <a:avLst/>
          </a:prstGeom>
        </p:spPr>
      </p:pic>
      <p:sp>
        <p:nvSpPr>
          <p:cNvPr id="6" name="Rectangle 5">
            <a:extLst>
              <a:ext uri="{FF2B5EF4-FFF2-40B4-BE49-F238E27FC236}">
                <a16:creationId xmlns:a16="http://schemas.microsoft.com/office/drawing/2014/main" id="{B42679AB-9B79-4AD6-8D9D-B57497F1B33F}"/>
              </a:ext>
            </a:extLst>
          </p:cNvPr>
          <p:cNvSpPr/>
          <p:nvPr/>
        </p:nvSpPr>
        <p:spPr>
          <a:xfrm>
            <a:off x="5075455" y="5177562"/>
            <a:ext cx="2369751" cy="400110"/>
          </a:xfrm>
          <a:prstGeom prst="rect">
            <a:avLst/>
          </a:prstGeom>
        </p:spPr>
        <p:txBody>
          <a:bodyPr wrap="none">
            <a:spAutoFit/>
          </a:bodyPr>
          <a:lstStyle/>
          <a:p>
            <a:r>
              <a:rPr lang="en-US" sz="2000" b="1">
                <a:solidFill>
                  <a:srgbClr val="FF0000"/>
                </a:solidFill>
                <a:latin typeface="Calibri" panose="020F0502020204030204" pitchFamily="34" charset="0"/>
                <a:ea typeface="Calibri" panose="020F0502020204030204" pitchFamily="34" charset="0"/>
                <a:cs typeface="Times New Roman" panose="02020603050405020304" pitchFamily="18" charset="0"/>
              </a:rPr>
              <a:t>Hê-ra-clét (Hercules)</a:t>
            </a:r>
            <a:endParaRPr lang="vi-VN" sz="2000" b="1">
              <a:solidFill>
                <a:srgbClr val="FF0000"/>
              </a:solidFill>
            </a:endParaRPr>
          </a:p>
        </p:txBody>
      </p:sp>
      <p:pic>
        <p:nvPicPr>
          <p:cNvPr id="7" name="Picture 6">
            <a:extLst>
              <a:ext uri="{FF2B5EF4-FFF2-40B4-BE49-F238E27FC236}">
                <a16:creationId xmlns:a16="http://schemas.microsoft.com/office/drawing/2014/main" id="{C331DAF8-F495-4D77-B958-E89CED4EA6FE}"/>
              </a:ext>
            </a:extLst>
          </p:cNvPr>
          <p:cNvPicPr>
            <a:picLocks noChangeAspect="1"/>
          </p:cNvPicPr>
          <p:nvPr/>
        </p:nvPicPr>
        <p:blipFill>
          <a:blip r:embed="rId4"/>
          <a:stretch>
            <a:fillRect/>
          </a:stretch>
        </p:blipFill>
        <p:spPr>
          <a:xfrm>
            <a:off x="8412480" y="524180"/>
            <a:ext cx="3535680" cy="4332300"/>
          </a:xfrm>
          <a:prstGeom prst="rect">
            <a:avLst/>
          </a:prstGeom>
        </p:spPr>
      </p:pic>
      <p:sp>
        <p:nvSpPr>
          <p:cNvPr id="8" name="Rectangle 7">
            <a:extLst>
              <a:ext uri="{FF2B5EF4-FFF2-40B4-BE49-F238E27FC236}">
                <a16:creationId xmlns:a16="http://schemas.microsoft.com/office/drawing/2014/main" id="{1FA46895-381A-47C4-BBBD-A7675B24273D}"/>
              </a:ext>
            </a:extLst>
          </p:cNvPr>
          <p:cNvSpPr/>
          <p:nvPr/>
        </p:nvSpPr>
        <p:spPr>
          <a:xfrm>
            <a:off x="8412480" y="5257574"/>
            <a:ext cx="3535680" cy="1190069"/>
          </a:xfrm>
          <a:prstGeom prst="rect">
            <a:avLst/>
          </a:prstGeom>
        </p:spPr>
        <p:txBody>
          <a:bodyPr wrap="square">
            <a:spAutoFit/>
          </a:bodyPr>
          <a:lstStyle/>
          <a:p>
            <a:pPr algn="just">
              <a:lnSpc>
                <a:spcPct val="115000"/>
              </a:lnSpc>
              <a:spcBef>
                <a:spcPts val="600"/>
              </a:spcBef>
              <a:spcAft>
                <a:spcPts val="1000"/>
              </a:spcAft>
            </a:pPr>
            <a:r>
              <a:rPr lang="en-US" sz="2000" b="1">
                <a:solidFill>
                  <a:srgbClr val="FF0000"/>
                </a:solidFill>
                <a:latin typeface="Calibri" panose="020F0502020204030204" pitchFamily="34" charset="0"/>
                <a:ea typeface="Calibri" panose="020F0502020204030204" pitchFamily="34" charset="0"/>
                <a:cs typeface="Times New Roman" panose="02020603050405020304" pitchFamily="18" charset="0"/>
              </a:rPr>
              <a:t>Thần A-pô-lô (Apollo)</a:t>
            </a:r>
            <a:endParaRPr lang="vi-VN" sz="2000" b="1">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r>
              <a:rPr lang="en-US" sz="2000" b="1">
                <a:latin typeface="Calibri" panose="020F0502020204030204" pitchFamily="34" charset="0"/>
                <a:ea typeface="Calibri" panose="020F0502020204030204" pitchFamily="34" charset="0"/>
                <a:cs typeface="Times New Roman" panose="02020603050405020304" pitchFamily="18" charset="0"/>
              </a:rPr>
              <a:t>(Vị thần của thơ ca, nghệ thuật, âm nhạc,..)</a:t>
            </a:r>
            <a:endParaRPr lang="vi-VN" sz="2000" b="1"/>
          </a:p>
        </p:txBody>
      </p:sp>
    </p:spTree>
    <p:extLst>
      <p:ext uri="{BB962C8B-B14F-4D97-AF65-F5344CB8AC3E}">
        <p14:creationId xmlns:p14="http://schemas.microsoft.com/office/powerpoint/2010/main" val="29436330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4" name="Rounded Rectangle 3"/>
          <p:cNvSpPr/>
          <p:nvPr/>
        </p:nvSpPr>
        <p:spPr>
          <a:xfrm>
            <a:off x="0" y="1"/>
            <a:ext cx="12192000" cy="6858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FFFFFF"/>
                </a:solidFill>
                <a:effectLst/>
                <a:uLnTx/>
                <a:uFillTx/>
                <a:latin typeface="Arial"/>
                <a:ea typeface="微软雅黑"/>
                <a:cs typeface="+mn-cs"/>
              </a:rPr>
              <a:t>1</a:t>
            </a:r>
            <a:r>
              <a:rPr kumimoji="0" lang="nl-NL" sz="24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rPr>
              <a:t>/ Nội dung chính của văn bản trên:</a:t>
            </a:r>
            <a:endParaRPr kumimoji="0" lang="en-US" sz="24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rPr>
              <a:t>- Giới thiệu đặc điểm thể loại truyền kì;</a:t>
            </a:r>
            <a:endParaRPr kumimoji="0" lang="en-US" sz="24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rPr>
              <a:t>- Giới thiệu khái quát về cuộc đời nhà văn Nguyễn Dữ;</a:t>
            </a:r>
            <a:endParaRPr kumimoji="0" lang="en-US" sz="24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rPr>
              <a:t>- Tóm tắt truyện </a:t>
            </a:r>
            <a:r>
              <a:rPr kumimoji="0" lang="nl-NL" sz="2400" b="0" i="1"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rPr>
              <a:t>Chuyện chức phán sự đền Tản Viên </a:t>
            </a:r>
            <a:endParaRPr kumimoji="0" lang="en-US" sz="24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rPr>
              <a:t> 2/ Phương thức biểu đạt của văn bản: thuyết minh</a:t>
            </a:r>
            <a:endParaRPr kumimoji="0" lang="en-US" sz="24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rPr>
              <a:t>  3/Truyện truyền kì khác thần thoại, truyện cổ tích và truyền thuyết </a:t>
            </a:r>
            <a:r>
              <a:rPr kumimoji="0" lang="nl-NL" sz="2400" b="0" i="1"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rPr>
              <a:t>ở</a:t>
            </a:r>
            <a:r>
              <a:rPr kumimoji="0" lang="nl-NL" sz="24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rPr>
              <a:t> chỗ:</a:t>
            </a:r>
            <a:endParaRPr kumimoji="0" lang="en-US" sz="24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rPr>
              <a:t>-Truyện truyền kì cũng có thể bắt nguồn từ truyện thần kì của dân gian </a:t>
            </a:r>
            <a:r>
              <a:rPr kumimoji="0" lang="vi-VN" sz="24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rPr>
              <a:t>n</a:t>
            </a:r>
            <a:r>
              <a:rPr kumimoji="0" lang="nl-NL" sz="24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rPr>
              <a:t>hưng nó đã có tác giả, có sự đầu tư của cấu trúc, chọn </a:t>
            </a:r>
            <a:r>
              <a:rPr kumimoji="0" lang="vi-VN" sz="24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rPr>
              <a:t>l</a:t>
            </a:r>
            <a:r>
              <a:rPr kumimoji="0" lang="nl-NL" sz="24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rPr>
              <a:t>ọc chi tiết và hơn hết, mỗi truyệntruyền kì là một bài học làm người trọn vẹn.</a:t>
            </a:r>
            <a:endParaRPr kumimoji="0" lang="en-US" sz="24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rPr>
              <a:t>-Truyện truyền kì có dung lượng lớn hơn những truyện dân gian, ngôn ngữ kể chuyện đã có màu sắc của phong cách, nhân vật của truyện có đời sống, có cá tính. Đặc biệt các tình huống của truyện đầy những bất ngờ, hấp dẫn bởi kịch tính cao.</a:t>
            </a:r>
            <a:endParaRPr kumimoji="0" lang="en-US" sz="24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rPr>
              <a:t>-Truyện truyền kì thông thường là sáng tạo của người nghệ sĩ, mỗi truyện là một vấn đề của cuộc sống. Nó không mang tính chức năng trong nội dung phản ánh và tính mô </a:t>
            </a:r>
            <a:r>
              <a:rPr kumimoji="0" lang="en-US" sz="24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rPr>
              <a:t>tip </a:t>
            </a:r>
            <a:r>
              <a:rPr kumimoji="0" lang="nl-NL" sz="24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rPr>
              <a:t>về hình thức của truyện.</a:t>
            </a:r>
            <a:endParaRPr kumimoji="0" lang="en-US" sz="2400" b="0" i="0" u="none" strike="noStrike" kern="1200" cap="none" spc="0" normalizeH="0" baseline="0" noProof="0" dirty="0">
              <a:ln>
                <a:noFill/>
              </a:ln>
              <a:solidFill>
                <a:srgbClr val="FFFFFF"/>
              </a:solidFill>
              <a:effectLst/>
              <a:uLnTx/>
              <a:uFillTx/>
              <a:latin typeface="Times New Roman" pitchFamily="18" charset="0"/>
              <a:ea typeface="微软雅黑"/>
              <a:cs typeface="Times New Roman" pitchFamily="18" charset="0"/>
            </a:endParaRPr>
          </a:p>
        </p:txBody>
      </p:sp>
    </p:spTree>
    <p:extLst>
      <p:ext uri="{BB962C8B-B14F-4D97-AF65-F5344CB8AC3E}">
        <p14:creationId xmlns:p14="http://schemas.microsoft.com/office/powerpoint/2010/main" val="36009105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3" name="Cloud 2"/>
          <p:cNvSpPr/>
          <p:nvPr/>
        </p:nvSpPr>
        <p:spPr>
          <a:xfrm>
            <a:off x="2590800" y="720429"/>
            <a:ext cx="9227127" cy="4724400"/>
          </a:xfrm>
          <a:prstGeom prst="cloud">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FFFFFF"/>
                </a:solidFill>
                <a:effectLst/>
                <a:uLnTx/>
                <a:uFillTx/>
                <a:latin typeface="Arial"/>
                <a:ea typeface="微软雅黑"/>
                <a:cs typeface="+mn-cs"/>
              </a:rPr>
              <a:t>Qua văn bản, viết đoạn văn ngắn ( 5 đến 7 dòng) bày tỏ suy nghĩ về lối sống </a:t>
            </a:r>
            <a:r>
              <a:rPr kumimoji="0" lang="nl-NL" sz="2400" b="0" i="1" u="none" strike="noStrike" kern="1200" cap="none" spc="0" normalizeH="0" baseline="0" noProof="0" dirty="0">
                <a:ln>
                  <a:noFill/>
                </a:ln>
                <a:solidFill>
                  <a:srgbClr val="FFFFFF"/>
                </a:solidFill>
                <a:effectLst/>
                <a:uLnTx/>
                <a:uFillTx/>
                <a:latin typeface="Arial"/>
                <a:ea typeface="微软雅黑"/>
                <a:cs typeface="+mn-cs"/>
              </a:rPr>
              <a:t>ngay thẳng, ghét sự gian tà</a:t>
            </a:r>
            <a:r>
              <a:rPr kumimoji="0" lang="nl-NL" sz="2400" b="0" i="0" u="none" strike="noStrike" kern="1200" cap="none" spc="0" normalizeH="0" baseline="0" noProof="0" dirty="0">
                <a:ln>
                  <a:noFill/>
                </a:ln>
                <a:solidFill>
                  <a:srgbClr val="FFFFFF"/>
                </a:solidFill>
                <a:effectLst/>
                <a:uLnTx/>
                <a:uFillTx/>
                <a:latin typeface="Arial"/>
                <a:ea typeface="微软雅黑"/>
                <a:cs typeface="+mn-cs"/>
              </a:rPr>
              <a:t> trong cuộc sống hôm nay.</a:t>
            </a:r>
            <a:endParaRPr kumimoji="0" lang="en-US" sz="24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6265592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
          <p:cNvSpPr txBox="1"/>
          <p:nvPr/>
        </p:nvSpPr>
        <p:spPr>
          <a:xfrm>
            <a:off x="739860" y="194950"/>
            <a:ext cx="9970500" cy="12006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1" u="none" strike="noStrike" kern="1200" cap="none" spc="0" normalizeH="0" baseline="0" noProof="0">
                <a:ln>
                  <a:noFill/>
                </a:ln>
                <a:solidFill>
                  <a:srgbClr val="F2F2F2"/>
                </a:solidFill>
                <a:effectLst/>
                <a:uLnTx/>
                <a:uFillTx/>
                <a:latin typeface="Times New Roman"/>
                <a:ea typeface="Times New Roman"/>
                <a:cs typeface="Times New Roman"/>
                <a:sym typeface="Times New Roman"/>
              </a:rPr>
              <a:t>Theo em, thế nào là người dũng cảm, có nghĩa khí? </a:t>
            </a:r>
            <a:endParaRPr kumimoji="0" sz="1800" b="0" i="0" u="none" strike="noStrike" kern="1200" cap="none" spc="0" normalizeH="0" baseline="0" noProof="0">
              <a:ln>
                <a:noFill/>
              </a:ln>
              <a:solidFill>
                <a:srgbClr val="000000"/>
              </a:solidFill>
              <a:effectLst/>
              <a:uLnTx/>
              <a:uFillTx/>
              <a:latin typeface="Arial"/>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1" u="none" strike="noStrike" kern="1200" cap="none" spc="0" normalizeH="0" baseline="0" noProof="0">
                <a:ln>
                  <a:noFill/>
                </a:ln>
                <a:solidFill>
                  <a:srgbClr val="F2F2F2"/>
                </a:solidFill>
                <a:effectLst/>
                <a:uLnTx/>
                <a:uFillTx/>
                <a:latin typeface="Times New Roman"/>
                <a:ea typeface="Times New Roman"/>
                <a:cs typeface="Times New Roman"/>
                <a:sym typeface="Times New Roman"/>
              </a:rPr>
              <a:t>Hành động dũng cảm, có nghĩa khí mà em đã thực hiện là gì? </a:t>
            </a:r>
            <a:endParaRPr kumimoji="0" sz="1800" b="0" i="0" u="none" strike="noStrike" kern="1200" cap="none" spc="0" normalizeH="0" baseline="0" noProof="0">
              <a:ln>
                <a:noFill/>
              </a:ln>
              <a:solidFill>
                <a:srgbClr val="000000"/>
              </a:solidFill>
              <a:effectLst/>
              <a:uLnTx/>
              <a:uFillTx/>
              <a:latin typeface="Arial"/>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1" u="none" strike="noStrike" kern="1200" cap="none" spc="0" normalizeH="0" baseline="0" noProof="0">
                <a:ln>
                  <a:noFill/>
                </a:ln>
                <a:solidFill>
                  <a:srgbClr val="F2F2F2"/>
                </a:solidFill>
                <a:effectLst/>
                <a:uLnTx/>
                <a:uFillTx/>
                <a:latin typeface="Times New Roman"/>
                <a:ea typeface="Times New Roman"/>
                <a:cs typeface="Times New Roman"/>
                <a:sym typeface="Times New Roman"/>
              </a:rPr>
              <a:t>Hãy chia sẻ với cả lớp điều đó!</a:t>
            </a:r>
            <a:endParaRPr kumimoji="0" sz="2400" b="0" i="0" u="none" strike="noStrike" kern="1200" cap="none" spc="0" normalizeH="0" baseline="0" noProof="0">
              <a:ln>
                <a:noFill/>
              </a:ln>
              <a:solidFill>
                <a:srgbClr val="F2F2F2"/>
              </a:solidFill>
              <a:effectLst/>
              <a:uLnTx/>
              <a:uFillTx/>
              <a:latin typeface="Times New Roman"/>
              <a:ea typeface="Times New Roman"/>
              <a:cs typeface="Times New Roman"/>
              <a:sym typeface="Times New Roman"/>
            </a:endParaRPr>
          </a:p>
        </p:txBody>
      </p:sp>
      <p:pic>
        <p:nvPicPr>
          <p:cNvPr id="130" name="Google Shape;130;p1"/>
          <p:cNvPicPr preferRelativeResize="0">
            <a:picLocks noGrp="1"/>
          </p:cNvPicPr>
          <p:nvPr>
            <p:ph type="pic" idx="2"/>
          </p:nvPr>
        </p:nvPicPr>
        <p:blipFill rotWithShape="1">
          <a:blip r:embed="rId3">
            <a:alphaModFix/>
          </a:blip>
          <a:srcRect l="14880" r="14880"/>
          <a:stretch/>
        </p:blipFill>
        <p:spPr>
          <a:xfrm>
            <a:off x="0" y="1734877"/>
            <a:ext cx="3569477" cy="3237673"/>
          </a:xfrm>
          <a:prstGeom prst="rect">
            <a:avLst/>
          </a:prstGeom>
          <a:solidFill>
            <a:schemeClr val="lt1"/>
          </a:solidFill>
          <a:ln w="12700" cap="flat" cmpd="sng">
            <a:solidFill>
              <a:srgbClr val="D8D8D8"/>
            </a:solidFill>
            <a:prstDash val="solid"/>
            <a:miter lim="800000"/>
            <a:headEnd type="none" w="sm" len="sm"/>
            <a:tailEnd type="none" w="sm" len="sm"/>
          </a:ln>
          <a:effectLst>
            <a:outerShdw blurRad="63500" sx="102000" sy="102000" algn="ctr" rotWithShape="0">
              <a:srgbClr val="000000">
                <a:alpha val="40000"/>
              </a:srgbClr>
            </a:outerShdw>
          </a:effectLst>
        </p:spPr>
      </p:pic>
      <p:pic>
        <p:nvPicPr>
          <p:cNvPr id="131" name="Google Shape;131;p1"/>
          <p:cNvPicPr preferRelativeResize="0">
            <a:picLocks noGrp="1"/>
          </p:cNvPicPr>
          <p:nvPr>
            <p:ph type="pic" idx="3"/>
          </p:nvPr>
        </p:nvPicPr>
        <p:blipFill rotWithShape="1">
          <a:blip r:embed="rId4">
            <a:alphaModFix/>
          </a:blip>
          <a:srcRect l="10775" r="10776"/>
          <a:stretch/>
        </p:blipFill>
        <p:spPr>
          <a:xfrm>
            <a:off x="2155632" y="3425376"/>
            <a:ext cx="3569477" cy="3237674"/>
          </a:xfrm>
          <a:prstGeom prst="rect">
            <a:avLst/>
          </a:prstGeom>
          <a:solidFill>
            <a:schemeClr val="lt1"/>
          </a:solidFill>
          <a:ln w="12700" cap="flat" cmpd="sng">
            <a:solidFill>
              <a:srgbClr val="D8D8D8"/>
            </a:solidFill>
            <a:prstDash val="solid"/>
            <a:miter lim="800000"/>
            <a:headEnd type="none" w="sm" len="sm"/>
            <a:tailEnd type="none" w="sm" len="sm"/>
          </a:ln>
          <a:effectLst>
            <a:outerShdw blurRad="63500" sx="102000" sy="102000" algn="ctr" rotWithShape="0">
              <a:srgbClr val="000000">
                <a:alpha val="40000"/>
              </a:srgbClr>
            </a:outerShdw>
          </a:effectLst>
        </p:spPr>
      </p:pic>
      <p:pic>
        <p:nvPicPr>
          <p:cNvPr id="132" name="Google Shape;132;p1"/>
          <p:cNvPicPr preferRelativeResize="0">
            <a:picLocks noGrp="1"/>
          </p:cNvPicPr>
          <p:nvPr>
            <p:ph type="pic" idx="4"/>
          </p:nvPr>
        </p:nvPicPr>
        <p:blipFill rotWithShape="1">
          <a:blip r:embed="rId5">
            <a:alphaModFix/>
          </a:blip>
          <a:srcRect l="20582" r="20582"/>
          <a:stretch/>
        </p:blipFill>
        <p:spPr>
          <a:xfrm>
            <a:off x="4311262" y="1734877"/>
            <a:ext cx="3569477" cy="3237673"/>
          </a:xfrm>
          <a:prstGeom prst="rect">
            <a:avLst/>
          </a:prstGeom>
          <a:solidFill>
            <a:schemeClr val="lt1"/>
          </a:solidFill>
          <a:ln w="12700" cap="flat" cmpd="sng">
            <a:solidFill>
              <a:srgbClr val="D8D8D8"/>
            </a:solidFill>
            <a:prstDash val="solid"/>
            <a:miter lim="800000"/>
            <a:headEnd type="none" w="sm" len="sm"/>
            <a:tailEnd type="none" w="sm" len="sm"/>
          </a:ln>
          <a:effectLst>
            <a:outerShdw blurRad="63500" sx="102000" sy="102000" algn="ctr" rotWithShape="0">
              <a:srgbClr val="000000">
                <a:alpha val="40000"/>
              </a:srgbClr>
            </a:outerShdw>
          </a:effectLst>
        </p:spPr>
      </p:pic>
      <p:pic>
        <p:nvPicPr>
          <p:cNvPr id="133" name="Google Shape;133;p1"/>
          <p:cNvPicPr preferRelativeResize="0">
            <a:picLocks noGrp="1"/>
          </p:cNvPicPr>
          <p:nvPr>
            <p:ph type="pic" idx="5"/>
          </p:nvPr>
        </p:nvPicPr>
        <p:blipFill rotWithShape="1">
          <a:blip r:embed="rId6">
            <a:alphaModFix/>
          </a:blip>
          <a:srcRect t="11720" b="11719"/>
          <a:stretch/>
        </p:blipFill>
        <p:spPr>
          <a:xfrm>
            <a:off x="6466894" y="3425376"/>
            <a:ext cx="3569477" cy="3237673"/>
          </a:xfrm>
          <a:prstGeom prst="rect">
            <a:avLst/>
          </a:prstGeom>
          <a:solidFill>
            <a:schemeClr val="lt1"/>
          </a:solidFill>
          <a:ln w="12700" cap="flat" cmpd="sng">
            <a:solidFill>
              <a:srgbClr val="D8D8D8"/>
            </a:solidFill>
            <a:prstDash val="solid"/>
            <a:miter lim="800000"/>
            <a:headEnd type="none" w="sm" len="sm"/>
            <a:tailEnd type="none" w="sm" len="sm"/>
          </a:ln>
          <a:effectLst>
            <a:outerShdw blurRad="63500" sx="102000" sy="102000" algn="ctr" rotWithShape="0">
              <a:srgbClr val="000000">
                <a:alpha val="40000"/>
              </a:srgbClr>
            </a:outerShdw>
          </a:effectLst>
        </p:spPr>
      </p:pic>
      <p:pic>
        <p:nvPicPr>
          <p:cNvPr id="134" name="Google Shape;134;p1"/>
          <p:cNvPicPr preferRelativeResize="0">
            <a:picLocks noGrp="1"/>
          </p:cNvPicPr>
          <p:nvPr>
            <p:ph type="pic" idx="6"/>
          </p:nvPr>
        </p:nvPicPr>
        <p:blipFill rotWithShape="1">
          <a:blip r:embed="rId7">
            <a:alphaModFix/>
          </a:blip>
          <a:srcRect l="15120" r="15120"/>
          <a:stretch/>
        </p:blipFill>
        <p:spPr>
          <a:xfrm>
            <a:off x="8622524" y="1598309"/>
            <a:ext cx="3569476" cy="3237674"/>
          </a:xfrm>
          <a:prstGeom prst="rect">
            <a:avLst/>
          </a:prstGeom>
          <a:solidFill>
            <a:schemeClr val="lt1"/>
          </a:solidFill>
          <a:ln w="12700" cap="flat" cmpd="sng">
            <a:solidFill>
              <a:srgbClr val="D8D8D8"/>
            </a:solidFill>
            <a:prstDash val="solid"/>
            <a:miter lim="800000"/>
            <a:headEnd type="none" w="sm" len="sm"/>
            <a:tailEnd type="none" w="sm" len="sm"/>
          </a:ln>
          <a:effectLst>
            <a:outerShdw blurRad="63500" sx="102000" sy="102000" algn="ctr" rotWithShape="0">
              <a:srgbClr val="000000">
                <a:alpha val="40000"/>
              </a:srgbClr>
            </a:outerShdw>
          </a:effectLst>
        </p:spPr>
      </p:pic>
    </p:spTree>
    <p:extLst>
      <p:ext uri="{BB962C8B-B14F-4D97-AF65-F5344CB8AC3E}">
        <p14:creationId xmlns:p14="http://schemas.microsoft.com/office/powerpoint/2010/main" val="145721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2"/>
          </p:nvPr>
        </p:nvSpPr>
        <p:spPr/>
      </p:sp>
      <p:sp>
        <p:nvSpPr>
          <p:cNvPr id="3" name="Picture Placeholder 2"/>
          <p:cNvSpPr>
            <a:spLocks noGrp="1"/>
          </p:cNvSpPr>
          <p:nvPr>
            <p:ph type="pic" idx="3"/>
          </p:nvPr>
        </p:nvSpPr>
        <p:spPr/>
      </p:sp>
      <p:sp>
        <p:nvSpPr>
          <p:cNvPr id="4" name="Picture Placeholder 3"/>
          <p:cNvSpPr>
            <a:spLocks noGrp="1"/>
          </p:cNvSpPr>
          <p:nvPr>
            <p:ph type="pic" idx="4"/>
          </p:nvPr>
        </p:nvSpPr>
        <p:spPr/>
      </p:sp>
      <p:sp>
        <p:nvSpPr>
          <p:cNvPr id="5" name="Picture Placeholder 4"/>
          <p:cNvSpPr>
            <a:spLocks noGrp="1"/>
          </p:cNvSpPr>
          <p:nvPr>
            <p:ph type="pic" idx="5"/>
          </p:nvPr>
        </p:nvSpPr>
        <p:spPr/>
      </p:sp>
      <p:sp>
        <p:nvSpPr>
          <p:cNvPr id="6" name="Picture Placeholder 5"/>
          <p:cNvSpPr>
            <a:spLocks noGrp="1"/>
          </p:cNvSpPr>
          <p:nvPr>
            <p:ph type="pic" idx="6"/>
          </p:nvPr>
        </p:nvSpPr>
        <p:spPr/>
      </p:sp>
      <p:pic>
        <p:nvPicPr>
          <p:cNvPr id="7" name="Picture 6"/>
          <p:cNvPicPr/>
          <p:nvPr/>
        </p:nvPicPr>
        <p:blipFill>
          <a:blip r:embed="rId2">
            <a:extLst>
              <a:ext uri="{28A0092B-C50C-407E-A947-70E740481C1C}">
                <a14:useLocalDpi xmlns:a14="http://schemas.microsoft.com/office/drawing/2010/main" val="0"/>
              </a:ext>
            </a:extLst>
          </a:blip>
          <a:stretch>
            <a:fillRect/>
          </a:stretch>
        </p:blipFill>
        <p:spPr>
          <a:xfrm>
            <a:off x="0" y="-1"/>
            <a:ext cx="12191999" cy="7235825"/>
          </a:xfrm>
          <a:prstGeom prst="rect">
            <a:avLst/>
          </a:prstGeom>
        </p:spPr>
      </p:pic>
      <p:sp>
        <p:nvSpPr>
          <p:cNvPr id="8" name="Rounded Rectangle 7"/>
          <p:cNvSpPr/>
          <p:nvPr/>
        </p:nvSpPr>
        <p:spPr>
          <a:xfrm>
            <a:off x="4829175" y="2928938"/>
            <a:ext cx="7015163" cy="1957387"/>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FFFFFF"/>
                </a:solidFill>
                <a:effectLst/>
                <a:uLnTx/>
                <a:uFillTx/>
                <a:latin typeface="Arial"/>
                <a:ea typeface="微软雅黑"/>
                <a:cs typeface="+mn-cs"/>
              </a:rPr>
              <a:t>+</a:t>
            </a:r>
            <a:r>
              <a:rPr kumimoji="0" lang="vi-VN" sz="1800" b="0" i="1" u="none" strike="noStrike" kern="1200" cap="none" spc="0" normalizeH="0" baseline="0" noProof="0" dirty="0">
                <a:ln>
                  <a:noFill/>
                </a:ln>
                <a:solidFill>
                  <a:srgbClr val="FFFFFF"/>
                </a:solidFill>
                <a:effectLst/>
                <a:uLnTx/>
                <a:uFillTx/>
                <a:latin typeface="Arial"/>
                <a:ea typeface="微软雅黑"/>
                <a:cs typeface="+mn-cs"/>
              </a:rPr>
              <a:t>Nói năng và quần áo rất giống người phương Bắc</a:t>
            </a:r>
            <a:r>
              <a:rPr kumimoji="0" lang="en-US" sz="1800" b="0" i="1"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1" u="none" strike="noStrike" kern="1200" cap="none" spc="0" normalizeH="0" baseline="0" noProof="0" dirty="0" err="1">
                <a:ln>
                  <a:noFill/>
                </a:ln>
                <a:solidFill>
                  <a:srgbClr val="FFFFFF"/>
                </a:solidFill>
                <a:effectLst/>
                <a:uLnTx/>
                <a:uFillTx/>
                <a:latin typeface="Arial"/>
                <a:ea typeface="微软雅黑"/>
                <a:cs typeface="+mn-cs"/>
              </a:rPr>
              <a:t>tự</a:t>
            </a:r>
            <a:r>
              <a:rPr kumimoji="0" lang="en-US" sz="1800" b="0" i="1"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1" u="none" strike="noStrike" kern="1200" cap="none" spc="0" normalizeH="0" baseline="0" noProof="0" dirty="0" err="1">
                <a:ln>
                  <a:noFill/>
                </a:ln>
                <a:solidFill>
                  <a:srgbClr val="FFFFFF"/>
                </a:solidFill>
                <a:effectLst/>
                <a:uLnTx/>
                <a:uFillTx/>
                <a:latin typeface="Arial"/>
                <a:ea typeface="微软雅黑"/>
                <a:cs typeface="+mn-cs"/>
              </a:rPr>
              <a:t>xưng</a:t>
            </a:r>
            <a:r>
              <a:rPr kumimoji="0" lang="en-US" sz="1800" b="0" i="1"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1" u="none" strike="noStrike" kern="1200" cap="none" spc="0" normalizeH="0" baseline="0" noProof="0" dirty="0" err="1">
                <a:ln>
                  <a:noFill/>
                </a:ln>
                <a:solidFill>
                  <a:srgbClr val="FFFFFF"/>
                </a:solidFill>
                <a:effectLst/>
                <a:uLnTx/>
                <a:uFillTx/>
                <a:latin typeface="Arial"/>
                <a:ea typeface="微软雅黑"/>
                <a:cs typeface="+mn-cs"/>
              </a:rPr>
              <a:t>là</a:t>
            </a:r>
            <a:r>
              <a:rPr kumimoji="0" lang="en-US" sz="1800" b="0" i="1"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1" u="none" strike="noStrike" kern="1200" cap="none" spc="0" normalizeH="0" baseline="0" noProof="0" dirty="0" err="1">
                <a:ln>
                  <a:noFill/>
                </a:ln>
                <a:solidFill>
                  <a:srgbClr val="FFFFFF"/>
                </a:solidFill>
                <a:effectLst/>
                <a:uLnTx/>
                <a:uFillTx/>
                <a:latin typeface="Arial"/>
                <a:ea typeface="微软雅黑"/>
                <a:cs typeface="+mn-cs"/>
              </a:rPr>
              <a:t>cư</a:t>
            </a:r>
            <a:r>
              <a:rPr kumimoji="0" lang="en-US" sz="1800" b="0" i="1"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1" u="none" strike="noStrike" kern="1200" cap="none" spc="0" normalizeH="0" baseline="0" noProof="0" dirty="0" err="1">
                <a:ln>
                  <a:noFill/>
                </a:ln>
                <a:solidFill>
                  <a:srgbClr val="FFFFFF"/>
                </a:solidFill>
                <a:effectLst/>
                <a:uLnTx/>
                <a:uFillTx/>
                <a:latin typeface="Arial"/>
                <a:ea typeface="微软雅黑"/>
                <a:cs typeface="+mn-cs"/>
              </a:rPr>
              <a:t>sĩ</a:t>
            </a:r>
            <a:r>
              <a:rPr kumimoji="0" lang="en-US" sz="1800" b="0" i="1"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1" u="none" strike="noStrike" kern="1200" cap="none" spc="0" normalizeH="0" baseline="0" noProof="0" dirty="0" err="1">
                <a:ln>
                  <a:noFill/>
                </a:ln>
                <a:solidFill>
                  <a:srgbClr val="FFFFFF"/>
                </a:solidFill>
                <a:effectLst/>
                <a:uLnTx/>
                <a:uFillTx/>
                <a:latin typeface="Arial"/>
                <a:ea typeface="微软雅黑"/>
                <a:cs typeface="+mn-cs"/>
              </a:rPr>
              <a:t>đòi</a:t>
            </a:r>
            <a:r>
              <a:rPr kumimoji="0" lang="en-US" sz="1800" b="0" i="1"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1" u="none" strike="noStrike" kern="1200" cap="none" spc="0" normalizeH="0" baseline="0" noProof="0" dirty="0" err="1">
                <a:ln>
                  <a:noFill/>
                </a:ln>
                <a:solidFill>
                  <a:srgbClr val="FFFFFF"/>
                </a:solidFill>
                <a:effectLst/>
                <a:uLnTx/>
                <a:uFillTx/>
                <a:latin typeface="Arial"/>
                <a:ea typeface="微软雅黑"/>
                <a:cs typeface="+mn-cs"/>
              </a:rPr>
              <a:t>dựng</a:t>
            </a:r>
            <a:r>
              <a:rPr kumimoji="0" lang="en-US" sz="1800" b="0" i="1"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1" u="none" strike="noStrike" kern="1200" cap="none" spc="0" normalizeH="0" baseline="0" noProof="0" dirty="0" err="1">
                <a:ln>
                  <a:noFill/>
                </a:ln>
                <a:solidFill>
                  <a:srgbClr val="FFFFFF"/>
                </a:solidFill>
                <a:effectLst/>
                <a:uLnTx/>
                <a:uFillTx/>
                <a:latin typeface="Arial"/>
                <a:ea typeface="微软雅黑"/>
                <a:cs typeface="+mn-cs"/>
              </a:rPr>
              <a:t>trả</a:t>
            </a:r>
            <a:r>
              <a:rPr kumimoji="0" lang="en-US" sz="1800" b="0" i="1"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1" u="none" strike="noStrike" kern="1200" cap="none" spc="0" normalizeH="0" baseline="0" noProof="0" dirty="0" err="1">
                <a:ln>
                  <a:noFill/>
                </a:ln>
                <a:solidFill>
                  <a:srgbClr val="FFFFFF"/>
                </a:solidFill>
                <a:effectLst/>
                <a:uLnTx/>
                <a:uFillTx/>
                <a:latin typeface="Arial"/>
                <a:ea typeface="微软雅黑"/>
                <a:cs typeface="+mn-cs"/>
              </a:rPr>
              <a:t>lại</a:t>
            </a:r>
            <a:r>
              <a:rPr kumimoji="0" lang="en-US" sz="1800" b="0" i="1"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1" u="none" strike="noStrike" kern="1200" cap="none" spc="0" normalizeH="0" baseline="0" noProof="0" dirty="0" err="1">
                <a:ln>
                  <a:noFill/>
                </a:ln>
                <a:solidFill>
                  <a:srgbClr val="FFFFFF"/>
                </a:solidFill>
                <a:effectLst/>
                <a:uLnTx/>
                <a:uFillTx/>
                <a:latin typeface="Arial"/>
                <a:ea typeface="微软雅黑"/>
                <a:cs typeface="+mn-cs"/>
              </a:rPr>
              <a:t>ngôi</a:t>
            </a:r>
            <a:r>
              <a:rPr kumimoji="0" lang="en-US" sz="1800" b="0" i="1"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1" u="none" strike="noStrike" kern="1200" cap="none" spc="0" normalizeH="0" baseline="0" noProof="0" dirty="0" err="1">
                <a:ln>
                  <a:noFill/>
                </a:ln>
                <a:solidFill>
                  <a:srgbClr val="FFFFFF"/>
                </a:solidFill>
                <a:effectLst/>
                <a:uLnTx/>
                <a:uFillTx/>
                <a:latin typeface="Arial"/>
                <a:ea typeface="微软雅黑"/>
                <a:cs typeface="+mn-cs"/>
              </a:rPr>
              <a:t>đền</a:t>
            </a:r>
            <a:r>
              <a:rPr kumimoji="0" lang="en-US" sz="1800" b="0" i="1" u="none" strike="noStrike" kern="1200" cap="none" spc="0" normalizeH="0" baseline="0" noProof="0" dirty="0">
                <a:ln>
                  <a:noFill/>
                </a:ln>
                <a:solidFill>
                  <a:srgbClr val="FFFFFF"/>
                </a:solidFill>
                <a:effectLst/>
                <a:uLnTx/>
                <a:uFillTx/>
                <a:latin typeface="Arial"/>
                <a:ea typeface="微软雅黑"/>
                <a:cs typeface="+mn-cs"/>
              </a:rPr>
              <a:t> .</a:t>
            </a:r>
            <a:r>
              <a:rPr kumimoji="0" lang="vi-VN" sz="1800" b="0" i="0" u="none" strike="noStrike" kern="1200" cap="none" spc="0" normalizeH="0" baseline="0" noProof="0" dirty="0">
                <a:ln>
                  <a:noFill/>
                </a:ln>
                <a:solidFill>
                  <a:srgbClr val="FFFFFF"/>
                </a:solidFill>
                <a:effectLst/>
                <a:uLnTx/>
                <a:uFillTx/>
                <a:latin typeface="Arial"/>
                <a:ea typeface="微软雅黑"/>
                <a:cs typeface="+mn-cs"/>
              </a:rPr>
              <a:t> </a:t>
            </a: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FFFFFF"/>
                </a:solidFill>
                <a:effectLst/>
                <a:uLnTx/>
                <a:uFillTx/>
                <a:latin typeface="Arial"/>
                <a:ea typeface="微软雅黑"/>
                <a:cs typeface="+mn-cs"/>
              </a:rPr>
              <a:t>+</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Nói</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Nhà</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ngươi</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a:t>
            </a:r>
            <a:r>
              <a:rPr kumimoji="0" lang="vi-VN" sz="1800" b="0" i="1" u="none" strike="noStrike" kern="1200" cap="none" spc="0" normalizeH="0" baseline="0" noProof="0" dirty="0">
                <a:ln>
                  <a:noFill/>
                </a:ln>
                <a:solidFill>
                  <a:srgbClr val="FFFFFF"/>
                </a:solidFill>
                <a:effectLst/>
                <a:uLnTx/>
                <a:uFillTx/>
                <a:latin typeface="Arial"/>
                <a:ea typeface="微软雅黑"/>
                <a:cs typeface="+mn-cs"/>
              </a:rPr>
              <a:t>dám khinh nhờn</a:t>
            </a:r>
            <a:r>
              <a:rPr kumimoji="0" lang="en-US" sz="1800" b="0" i="1" u="none" strike="noStrike" kern="1200" cap="none" spc="0" normalizeH="0" baseline="0" noProof="0" dirty="0">
                <a:ln>
                  <a:noFill/>
                </a:ln>
                <a:solidFill>
                  <a:srgbClr val="FFFFFF"/>
                </a:solidFill>
                <a:effectLst/>
                <a:uLnTx/>
                <a:uFillTx/>
                <a:latin typeface="Arial"/>
                <a:ea typeface="微软雅黑"/>
                <a:cs typeface="+mn-cs"/>
              </a:rPr>
              <a:t>….</a:t>
            </a:r>
            <a:r>
              <a:rPr kumimoji="0" lang="vi-VN" sz="1800" b="0" i="1" u="none" strike="noStrike" kern="1200" cap="none" spc="0" normalizeH="0" baseline="0" noProof="0" dirty="0">
                <a:ln>
                  <a:noFill/>
                </a:ln>
                <a:solidFill>
                  <a:srgbClr val="FFFFFF"/>
                </a:solidFill>
                <a:effectLst/>
                <a:uLnTx/>
                <a:uFillTx/>
                <a:latin typeface="Arial"/>
                <a:ea typeface="微软雅黑"/>
                <a:cs typeface="+mn-cs"/>
              </a:rPr>
              <a:t>khó lòng tránh khỏi tai vạ</a:t>
            </a:r>
            <a:r>
              <a:rPr kumimoji="0" lang="en-US" sz="1800" b="0" i="1" u="none" strike="noStrike" kern="1200" cap="none" spc="0" normalizeH="0" baseline="0" noProof="0" dirty="0">
                <a:ln>
                  <a:noFill/>
                </a:ln>
                <a:solidFill>
                  <a:srgbClr val="FFFFFF"/>
                </a:solidFill>
                <a:effectLst/>
                <a:uLnTx/>
                <a:uFillTx/>
                <a:latin typeface="Arial"/>
                <a:ea typeface="微软雅黑"/>
                <a:cs typeface="+mn-cs"/>
              </a:rPr>
              <a:t>’</a:t>
            </a:r>
            <a:r>
              <a:rPr kumimoji="0" lang="vi-VN" sz="1800" b="0" i="0" u="none" strike="noStrike" kern="1200" cap="none" spc="0" normalizeH="0" baseline="0" noProof="0" dirty="0">
                <a:ln>
                  <a:noFill/>
                </a:ln>
                <a:solidFill>
                  <a:srgbClr val="FFFFFF"/>
                </a:solidFill>
                <a:effectLst/>
                <a:uLnTx/>
                <a:uFillTx/>
                <a:latin typeface="Arial"/>
                <a:ea typeface="微软雅黑"/>
                <a:cs typeface="+mn-cs"/>
              </a:rPr>
              <a:t> </a:t>
            </a: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微软雅黑"/>
                <a:cs typeface="+mn-cs"/>
                <a:sym typeface="Wingdings" panose="05000000000000000000" pitchFamily="2" charset="2"/>
              </a:rPr>
              <a:t></a:t>
            </a:r>
            <a:r>
              <a:rPr kumimoji="0" lang="vi-VN" sz="1800" b="0" i="0" u="none" strike="noStrike" kern="1200" cap="none" spc="0" normalizeH="0" baseline="0" noProof="0" dirty="0">
                <a:ln>
                  <a:noFill/>
                </a:ln>
                <a:solidFill>
                  <a:srgbClr val="FFFFFF"/>
                </a:solidFill>
                <a:effectLst/>
                <a:uLnTx/>
                <a:uFillTx/>
                <a:latin typeface="Arial"/>
                <a:ea typeface="微软雅黑"/>
                <a:cs typeface="+mn-cs"/>
              </a:rPr>
              <a:t>Thái độ: đe dọa, ngạo ngược, trơ tráo </a:t>
            </a: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9" name="Rounded Rectangle 8"/>
          <p:cNvSpPr/>
          <p:nvPr/>
        </p:nvSpPr>
        <p:spPr>
          <a:xfrm>
            <a:off x="4829175" y="5049839"/>
            <a:ext cx="7029450" cy="1808162"/>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srgbClr val="FFFFFF"/>
                </a:solidFill>
                <a:effectLst/>
                <a:uLnTx/>
                <a:uFillTx/>
                <a:latin typeface="Arial"/>
                <a:ea typeface="微软雅黑"/>
                <a:cs typeface="+mn-cs"/>
              </a:rPr>
              <a:t>Mặc kệ, ngồi ngất ngưởng tự nhiên </a:t>
            </a: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微软雅黑"/>
                <a:cs typeface="+mn-cs"/>
                <a:sym typeface="Wingdings" panose="05000000000000000000" pitchFamily="2" charset="2"/>
              </a:rPr>
              <a:t></a:t>
            </a:r>
            <a:r>
              <a:rPr kumimoji="0" lang="vi-VN" sz="1800" b="0" i="0" u="none" strike="noStrike" kern="1200" cap="none" spc="0" normalizeH="0" baseline="0" noProof="0" dirty="0">
                <a:ln>
                  <a:noFill/>
                </a:ln>
                <a:solidFill>
                  <a:srgbClr val="FFFFFF"/>
                </a:solidFill>
                <a:effectLst/>
                <a:uLnTx/>
                <a:uFillTx/>
                <a:latin typeface="Arial"/>
                <a:ea typeface="微软雅黑"/>
                <a:cs typeface="+mn-cs"/>
              </a:rPr>
              <a:t>Sự cứng cỏi, mạnh mẽ của người biết mình hành động vì lẽ phải</a:t>
            </a: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1594037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2"/>
          </p:nvPr>
        </p:nvSpPr>
        <p:spPr/>
      </p:sp>
      <p:sp>
        <p:nvSpPr>
          <p:cNvPr id="3" name="Picture Placeholder 2"/>
          <p:cNvSpPr>
            <a:spLocks noGrp="1"/>
          </p:cNvSpPr>
          <p:nvPr>
            <p:ph type="pic" idx="3"/>
          </p:nvPr>
        </p:nvSpPr>
        <p:spPr/>
      </p:sp>
      <p:sp>
        <p:nvSpPr>
          <p:cNvPr id="4" name="Picture Placeholder 3"/>
          <p:cNvSpPr>
            <a:spLocks noGrp="1"/>
          </p:cNvSpPr>
          <p:nvPr>
            <p:ph type="pic" idx="4"/>
          </p:nvPr>
        </p:nvSpPr>
        <p:spPr/>
      </p:sp>
      <p:sp>
        <p:nvSpPr>
          <p:cNvPr id="5" name="Picture Placeholder 4"/>
          <p:cNvSpPr>
            <a:spLocks noGrp="1"/>
          </p:cNvSpPr>
          <p:nvPr>
            <p:ph type="pic" idx="5"/>
          </p:nvPr>
        </p:nvSpPr>
        <p:spPr/>
      </p:sp>
      <p:sp>
        <p:nvSpPr>
          <p:cNvPr id="6" name="Picture Placeholder 5"/>
          <p:cNvSpPr>
            <a:spLocks noGrp="1"/>
          </p:cNvSpPr>
          <p:nvPr>
            <p:ph type="pic" idx="6"/>
          </p:nvPr>
        </p:nvSpPr>
        <p:spPr/>
      </p:sp>
      <p:pic>
        <p:nvPicPr>
          <p:cNvPr id="7" name="Picture 6"/>
          <p:cNvPicPr/>
          <p:nvPr/>
        </p:nvPicPr>
        <p:blipFill>
          <a:blip r:embed="rId2">
            <a:extLst>
              <a:ext uri="{28A0092B-C50C-407E-A947-70E740481C1C}">
                <a14:useLocalDpi xmlns:a14="http://schemas.microsoft.com/office/drawing/2010/main" val="0"/>
              </a:ext>
            </a:extLst>
          </a:blip>
          <a:stretch>
            <a:fillRect/>
          </a:stretch>
        </p:blipFill>
        <p:spPr>
          <a:xfrm>
            <a:off x="0" y="-273367"/>
            <a:ext cx="12192000" cy="7404735"/>
          </a:xfrm>
          <a:prstGeom prst="rect">
            <a:avLst/>
          </a:prstGeom>
        </p:spPr>
      </p:pic>
      <p:sp>
        <p:nvSpPr>
          <p:cNvPr id="9" name="Rounded Rectangle 8"/>
          <p:cNvSpPr/>
          <p:nvPr/>
        </p:nvSpPr>
        <p:spPr>
          <a:xfrm>
            <a:off x="314325" y="4129088"/>
            <a:ext cx="11272838" cy="26146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FFFFFF"/>
                </a:solidFill>
                <a:effectLst/>
                <a:uLnTx/>
                <a:uFillTx/>
                <a:latin typeface="Arial"/>
                <a:ea typeface="微软雅黑"/>
                <a:cs typeface="+mn-cs"/>
              </a:rPr>
              <a:t>+Một ông già, áo vải mũ đen, phong độ nhàn nhã, thủng thỉnh </a:t>
            </a: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FFFFFF"/>
                </a:solidFill>
                <a:effectLst/>
                <a:uLnTx/>
                <a:uFillTx/>
                <a:latin typeface="Arial"/>
                <a:ea typeface="微软雅黑"/>
                <a:cs typeface="+mn-cs"/>
              </a:rPr>
              <a:t>+Vái chào: cung kính trân trọng </a:t>
            </a: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FFFFFF"/>
                </a:solidFill>
                <a:effectLst/>
                <a:uLnTx/>
                <a:uFillTx/>
                <a:latin typeface="Arial"/>
                <a:ea typeface="微软雅黑"/>
                <a:cs typeface="+mn-cs"/>
              </a:rPr>
              <a:t>+Gọi việc làm của Ngô tử Văn là rất thú </a:t>
            </a: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微软雅黑"/>
                <a:cs typeface="+mn-cs"/>
                <a:sym typeface="Wingdings" panose="05000000000000000000" pitchFamily="2" charset="2"/>
              </a:rPr>
              <a:t></a:t>
            </a:r>
            <a:r>
              <a:rPr kumimoji="0" lang="vi-VN" sz="1800" b="0" i="0" u="none" strike="noStrike" kern="1200" cap="none" spc="0" normalizeH="0" baseline="0" noProof="0" dirty="0">
                <a:ln>
                  <a:noFill/>
                </a:ln>
                <a:solidFill>
                  <a:srgbClr val="FFFFFF"/>
                </a:solidFill>
                <a:effectLst/>
                <a:uLnTx/>
                <a:uFillTx/>
                <a:latin typeface="Arial"/>
                <a:ea typeface="微软雅黑"/>
                <a:cs typeface="+mn-cs"/>
              </a:rPr>
              <a:t>Trang phục của người Việt, cung cách thái độ khác hẳn kẻ chiếm đền. Lời kể chuyện đã hướng đến chân tướng sự việc, con người, định hướng diễn biến</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a:ln>
                  <a:noFill/>
                </a:ln>
                <a:solidFill>
                  <a:srgbClr val="FFFFFF"/>
                </a:solidFill>
                <a:effectLst/>
                <a:uLnTx/>
                <a:uFillTx/>
                <a:latin typeface="Arial"/>
                <a:ea typeface="微软雅黑"/>
                <a:cs typeface="+mn-cs"/>
                <a:sym typeface="Wingdings" panose="05000000000000000000" pitchFamily="2" charset="2"/>
              </a:rPr>
              <a:t></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Thổ</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công</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là</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nạn</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nhân</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đang</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khiếp</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sợ</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đã</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tô</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đậm</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sự</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bạo</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tàn</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của</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tên</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giặc</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Thổ</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công</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là</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đồng</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minh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sẽ</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giúp</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cho</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Tử</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Văn</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trên</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con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đường</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đi</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vạch</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trần</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cái</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ác</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微软雅黑"/>
                <a:cs typeface="+mn-cs"/>
                <a:sym typeface="Wingdings" panose="05000000000000000000" pitchFamily="2" charset="2"/>
              </a:rPr>
              <a:t></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Ngô</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Tử</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Văn</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là</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một</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kẻ</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sĩ</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đầy</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bản</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lĩnh</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không</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khiếp</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sợ</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trước</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gian</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tà</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8988914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149" y="98323"/>
            <a:ext cx="6361471"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1"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Hậu quả của việc đốt đền là gì.</a:t>
            </a:r>
            <a:endPar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1"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Khi bị quỷ giải đi cũng như khi đứng trước diêm vương thì NTV có tinh thần thái độ ra sao.</a:t>
            </a:r>
            <a:endPar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4" name="Picture 3"/>
          <p:cNvPicPr>
            <a:picLocks noChangeAspect="1"/>
          </p:cNvPicPr>
          <p:nvPr/>
        </p:nvPicPr>
        <p:blipFill>
          <a:blip r:embed="rId2"/>
          <a:stretch>
            <a:fillRect/>
          </a:stretch>
        </p:blipFill>
        <p:spPr>
          <a:xfrm>
            <a:off x="0" y="3603523"/>
            <a:ext cx="4914438" cy="3254477"/>
          </a:xfrm>
          <a:prstGeom prst="rect">
            <a:avLst/>
          </a:prstGeom>
        </p:spPr>
      </p:pic>
      <p:sp>
        <p:nvSpPr>
          <p:cNvPr id="6" name="文本框 8"/>
          <p:cNvSpPr txBox="1"/>
          <p:nvPr/>
        </p:nvSpPr>
        <p:spPr>
          <a:xfrm>
            <a:off x="253948" y="98323"/>
            <a:ext cx="4921047"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Diêm vương xử kiện:</a:t>
            </a:r>
            <a:endPar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Điềm nhiên, không khiếp sợ.</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Kêu oan, đòi phán xét minh bạch, công khai.</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Không run rẩy, không nhụt chí, tự tin vào chính nghĩa, kiên quyết đấu tranh cho chân lí cho lẽ phải.</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=&gt; tên họ Thôi bị trừng trị, TV chiến thắng, Thổ công được trả lại đền.</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8" name="TextBox 7"/>
          <p:cNvSpPr txBox="1"/>
          <p:nvPr/>
        </p:nvSpPr>
        <p:spPr>
          <a:xfrm>
            <a:off x="5830529" y="98323"/>
            <a:ext cx="636147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1"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Theo em chi tiết diêm vương xử kiện nói lên điều gì.</a:t>
            </a:r>
            <a:endPar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0" name="文本框 8"/>
          <p:cNvSpPr txBox="1"/>
          <p:nvPr/>
        </p:nvSpPr>
        <p:spPr>
          <a:xfrm>
            <a:off x="5663381" y="1014918"/>
            <a:ext cx="5889522"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Ý nghĩa: </a:t>
            </a:r>
            <a:endPar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Niềm tin của con người thời trung đại: bên cạnh cõi trần còn có cõi âm.</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Khát vọng công lí chưa được thực hiện trong đ/s trần thế của người xưa.</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 Bộc lộ rõ hơn bản lĩnh của NTV.</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  Khuyên răn giáo dục con người sống và hành động thế nào cho đúng đắn, hợp lẽ phải, tránh làm điều ác.</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NTV nhậm chức phán sự đền Tản Viên(chức quan xem xét các việc kiện tụng -</a:t>
            </a:r>
            <a:r>
              <a:rPr kumimoji="0" lang="nl-NL"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&gt; thực hiện công lí)</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Một sự thưởng công xứng đáng -&gt; noi gương cho người sau, khích lệ mọi người dũng cảm đ/t chống cái ác bảo vệ công lí.</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9599681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circle(in)">
                                      <p:cBhvr>
                                        <p:cTn id="17" dur="20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circle(in)">
                                      <p:cBhvr>
                                        <p:cTn id="22" dur="20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circle(in)">
                                      <p:cBhvr>
                                        <p:cTn id="27" dur="20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circle(in)">
                                      <p:cBhvr>
                                        <p:cTn id="32" dur="20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circle(in)">
                                      <p:cBhvr>
                                        <p:cTn id="37" dur="20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circle(in)">
                                      <p:cBhvr>
                                        <p:cTn id="42" dur="20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xit" presetSubtype="21" fill="hold" grpId="1" nodeType="clickEffect">
                                  <p:stCondLst>
                                    <p:cond delay="0"/>
                                  </p:stCondLst>
                                  <p:childTnLst>
                                    <p:animEffect transition="out" filter="barn(inVertical)">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10">
                                            <p:txEl>
                                              <p:pRg st="0" end="0"/>
                                            </p:txEl>
                                          </p:spTgt>
                                        </p:tgtEl>
                                        <p:attrNameLst>
                                          <p:attrName>style.visibility</p:attrName>
                                        </p:attrNameLst>
                                      </p:cBhvr>
                                      <p:to>
                                        <p:strVal val="visible"/>
                                      </p:to>
                                    </p:set>
                                    <p:animEffect transition="in" filter="circle(in)">
                                      <p:cBhvr>
                                        <p:cTn id="52" dur="2000"/>
                                        <p:tgtEl>
                                          <p:spTgt spid="10">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10">
                                            <p:txEl>
                                              <p:pRg st="1" end="1"/>
                                            </p:txEl>
                                          </p:spTgt>
                                        </p:tgtEl>
                                        <p:attrNameLst>
                                          <p:attrName>style.visibility</p:attrName>
                                        </p:attrNameLst>
                                      </p:cBhvr>
                                      <p:to>
                                        <p:strVal val="visible"/>
                                      </p:to>
                                    </p:set>
                                    <p:animEffect transition="in" filter="circle(in)">
                                      <p:cBhvr>
                                        <p:cTn id="57" dur="2000"/>
                                        <p:tgtEl>
                                          <p:spTgt spid="10">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10">
                                            <p:txEl>
                                              <p:pRg st="2" end="2"/>
                                            </p:txEl>
                                          </p:spTgt>
                                        </p:tgtEl>
                                        <p:attrNameLst>
                                          <p:attrName>style.visibility</p:attrName>
                                        </p:attrNameLst>
                                      </p:cBhvr>
                                      <p:to>
                                        <p:strVal val="visible"/>
                                      </p:to>
                                    </p:set>
                                    <p:animEffect transition="in" filter="circle(in)">
                                      <p:cBhvr>
                                        <p:cTn id="62" dur="2000"/>
                                        <p:tgtEl>
                                          <p:spTgt spid="10">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10">
                                            <p:txEl>
                                              <p:pRg st="3" end="3"/>
                                            </p:txEl>
                                          </p:spTgt>
                                        </p:tgtEl>
                                        <p:attrNameLst>
                                          <p:attrName>style.visibility</p:attrName>
                                        </p:attrNameLst>
                                      </p:cBhvr>
                                      <p:to>
                                        <p:strVal val="visible"/>
                                      </p:to>
                                    </p:set>
                                    <p:animEffect transition="in" filter="circle(in)">
                                      <p:cBhvr>
                                        <p:cTn id="67" dur="2000"/>
                                        <p:tgtEl>
                                          <p:spTgt spid="10">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nodeType="clickEffect">
                                  <p:stCondLst>
                                    <p:cond delay="0"/>
                                  </p:stCondLst>
                                  <p:childTnLst>
                                    <p:set>
                                      <p:cBhvr>
                                        <p:cTn id="71" dur="1" fill="hold">
                                          <p:stCondLst>
                                            <p:cond delay="0"/>
                                          </p:stCondLst>
                                        </p:cTn>
                                        <p:tgtEl>
                                          <p:spTgt spid="10">
                                            <p:txEl>
                                              <p:pRg st="4" end="4"/>
                                            </p:txEl>
                                          </p:spTgt>
                                        </p:tgtEl>
                                        <p:attrNameLst>
                                          <p:attrName>style.visibility</p:attrName>
                                        </p:attrNameLst>
                                      </p:cBhvr>
                                      <p:to>
                                        <p:strVal val="visible"/>
                                      </p:to>
                                    </p:set>
                                    <p:animEffect transition="in" filter="circle(in)">
                                      <p:cBhvr>
                                        <p:cTn id="72" dur="2000"/>
                                        <p:tgtEl>
                                          <p:spTgt spid="10">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nodeType="clickEffect">
                                  <p:stCondLst>
                                    <p:cond delay="0"/>
                                  </p:stCondLst>
                                  <p:childTnLst>
                                    <p:set>
                                      <p:cBhvr>
                                        <p:cTn id="76" dur="1" fill="hold">
                                          <p:stCondLst>
                                            <p:cond delay="0"/>
                                          </p:stCondLst>
                                        </p:cTn>
                                        <p:tgtEl>
                                          <p:spTgt spid="10">
                                            <p:txEl>
                                              <p:pRg st="5" end="5"/>
                                            </p:txEl>
                                          </p:spTgt>
                                        </p:tgtEl>
                                        <p:attrNameLst>
                                          <p:attrName>style.visibility</p:attrName>
                                        </p:attrNameLst>
                                      </p:cBhvr>
                                      <p:to>
                                        <p:strVal val="visible"/>
                                      </p:to>
                                    </p:set>
                                    <p:animEffect transition="in" filter="circle(in)">
                                      <p:cBhvr>
                                        <p:cTn id="77" dur="2000"/>
                                        <p:tgtEl>
                                          <p:spTgt spid="10">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nodeType="clickEffect">
                                  <p:stCondLst>
                                    <p:cond delay="0"/>
                                  </p:stCondLst>
                                  <p:childTnLst>
                                    <p:set>
                                      <p:cBhvr>
                                        <p:cTn id="81" dur="1" fill="hold">
                                          <p:stCondLst>
                                            <p:cond delay="0"/>
                                          </p:stCondLst>
                                        </p:cTn>
                                        <p:tgtEl>
                                          <p:spTgt spid="10">
                                            <p:txEl>
                                              <p:pRg st="6" end="6"/>
                                            </p:txEl>
                                          </p:spTgt>
                                        </p:tgtEl>
                                        <p:attrNameLst>
                                          <p:attrName>style.visibility</p:attrName>
                                        </p:attrNameLst>
                                      </p:cBhvr>
                                      <p:to>
                                        <p:strVal val="visible"/>
                                      </p:to>
                                    </p:set>
                                    <p:animEffect transition="in" filter="circle(in)">
                                      <p:cBhvr>
                                        <p:cTn id="82" dur="20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27709"/>
            <a:ext cx="9144000" cy="6858000"/>
          </a:xfrm>
        </p:spPr>
      </p:pic>
      <p:sp>
        <p:nvSpPr>
          <p:cNvPr id="5" name="Rounded Rectangle 4"/>
          <p:cNvSpPr/>
          <p:nvPr/>
        </p:nvSpPr>
        <p:spPr>
          <a:xfrm>
            <a:off x="58994" y="27709"/>
            <a:ext cx="4267200" cy="9144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Lời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bình</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cuối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truyện</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7" name="Rounded Rectangle 6"/>
          <p:cNvSpPr/>
          <p:nvPr/>
        </p:nvSpPr>
        <p:spPr>
          <a:xfrm>
            <a:off x="0" y="911718"/>
            <a:ext cx="7718323" cy="594628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Than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ôi</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Người</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ta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thường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nói</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Cứng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quá</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thì</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gãy</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Kẻ</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sĩ</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chỉ</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lo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không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cứng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cỏi</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được</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còn</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gãy</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hay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không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là</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việc</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của</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trời</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Sao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lại</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đoán</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trước</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là</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sẽ</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gãy</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mà</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chịu</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đổi</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cứng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ra</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mềm</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Ngô</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Tử</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Văn</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là</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một</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chàng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áo</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vải</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Vì</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cứng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cỏi</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mà</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dám</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đốt</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cháy</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đền</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tà</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chống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lại</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yêu</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làm</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một</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việc</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hơn</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cả</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thần</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và</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người</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Bởi</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thế</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được</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nổi</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tiếng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và</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được</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giữ</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chức</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vị</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ở Minh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ti</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thật</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là</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xứng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đáng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Vậy</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kẻ</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sĩ</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không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nên</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kiêng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sợ</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sự</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cứng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cỏi</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a:t>
            </a:r>
          </a:p>
        </p:txBody>
      </p:sp>
      <p:sp>
        <p:nvSpPr>
          <p:cNvPr id="11" name="Cloud Callout 10"/>
          <p:cNvSpPr/>
          <p:nvPr/>
        </p:nvSpPr>
        <p:spPr>
          <a:xfrm>
            <a:off x="5257801" y="-14078"/>
            <a:ext cx="4419600" cy="3532909"/>
          </a:xfrm>
          <a:prstGeom prst="cloudCallout">
            <a:avLst>
              <a:gd name="adj1" fmla="val -24170"/>
              <a:gd name="adj2" fmla="val 66675"/>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luận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nhóm</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Qua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lời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bình</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tác</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giả</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muốn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nhắn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nhủ</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điều</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gì</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p>
        </p:txBody>
      </p:sp>
      <p:sp>
        <p:nvSpPr>
          <p:cNvPr id="3" name="Rounded Rectangle 2"/>
          <p:cNvSpPr/>
          <p:nvPr/>
        </p:nvSpPr>
        <p:spPr>
          <a:xfrm>
            <a:off x="7767481" y="1030822"/>
            <a:ext cx="4365525" cy="570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L</a:t>
            </a:r>
            <a:r>
              <a:rPr kumimoji="0" lang="vi-VN" sz="28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ời răn của kẻ sĩ về nhân cách, lối sống của con người phải là chính mình, cương trực, chân chính. Tác giả còn lên tiếng ca ngợi những con người dũng cảm, can đảm dám đứng lên tố cáo và đấu tranh với cái xấu, cái ác. </a:t>
            </a:r>
            <a:endParaRPr kumimoji="0" lang="en-US" sz="28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4849679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1" nodeType="clickEffect">
                                  <p:stCondLst>
                                    <p:cond delay="0"/>
                                  </p:stCondLst>
                                  <p:childTnLst>
                                    <p:animEffect transition="out" filter="barn(inVertic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ircle(in)">
                                      <p:cBhvr>
                                        <p:cTn id="2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animBg="1"/>
      <p:bldP spid="11" grpId="1" animBg="1"/>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1" y="-17318"/>
            <a:ext cx="9272155" cy="6858000"/>
          </a:xfrm>
        </p:spPr>
      </p:pic>
      <p:sp>
        <p:nvSpPr>
          <p:cNvPr id="5" name="Rounded Rectangle 4"/>
          <p:cNvSpPr/>
          <p:nvPr/>
        </p:nvSpPr>
        <p:spPr>
          <a:xfrm>
            <a:off x="3657600" y="152400"/>
            <a:ext cx="4953000" cy="9144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3.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Nghệ</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thuật</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kể</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chuyện</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6" name="Cloud 5"/>
          <p:cNvSpPr/>
          <p:nvPr/>
        </p:nvSpPr>
        <p:spPr>
          <a:xfrm>
            <a:off x="1524000" y="1371600"/>
            <a:ext cx="4343400" cy="22098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Nêu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những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đặc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sắc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nghệ</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thuật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của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tác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phẩm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a:t>
            </a:r>
          </a:p>
        </p:txBody>
      </p:sp>
      <p:sp>
        <p:nvSpPr>
          <p:cNvPr id="7" name="Rounded Rectangle 6"/>
          <p:cNvSpPr/>
          <p:nvPr/>
        </p:nvSpPr>
        <p:spPr>
          <a:xfrm>
            <a:off x="6477000" y="1638300"/>
            <a:ext cx="4191000" cy="16764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Kết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cấu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truyện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giàu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kịch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tính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với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những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tình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tiết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lôi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cuốn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a:t>
            </a:r>
          </a:p>
        </p:txBody>
      </p:sp>
      <p:sp>
        <p:nvSpPr>
          <p:cNvPr id="8" name="Rounded Rectangle 7"/>
          <p:cNvSpPr/>
          <p:nvPr/>
        </p:nvSpPr>
        <p:spPr>
          <a:xfrm>
            <a:off x="1676400" y="4038600"/>
            <a:ext cx="3962400" cy="25146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Cách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dẫn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dắt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truyện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hợp</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lô</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gích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khéo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léo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cách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kể</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tả</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sinh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động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hấp</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dẫn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a:t>
            </a:r>
          </a:p>
        </p:txBody>
      </p:sp>
      <p:sp>
        <p:nvSpPr>
          <p:cNvPr id="3" name="Rounded Rectangle 2"/>
          <p:cNvSpPr/>
          <p:nvPr/>
        </p:nvSpPr>
        <p:spPr>
          <a:xfrm>
            <a:off x="6324600" y="4038600"/>
            <a:ext cx="4343400" cy="25146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Kể</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chuyện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theo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từng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đoạn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theo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thời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gian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li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kì</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biến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họa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linh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hoạt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tự</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nhiên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xen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lẫn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giữa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các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yếu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tố</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kì</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ảo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a:t>
            </a:r>
          </a:p>
        </p:txBody>
      </p:sp>
    </p:spTree>
    <p:extLst>
      <p:ext uri="{BB962C8B-B14F-4D97-AF65-F5344CB8AC3E}">
        <p14:creationId xmlns:p14="http://schemas.microsoft.com/office/powerpoint/2010/main" val="743914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p:spPr>
      </p:pic>
      <p:sp>
        <p:nvSpPr>
          <p:cNvPr id="5" name="Rounded Rectangle 4"/>
          <p:cNvSpPr/>
          <p:nvPr/>
        </p:nvSpPr>
        <p:spPr>
          <a:xfrm>
            <a:off x="4343400" y="152400"/>
            <a:ext cx="3429000" cy="10668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III. TỔNG KẾT</a:t>
            </a:r>
          </a:p>
        </p:txBody>
      </p:sp>
      <p:sp>
        <p:nvSpPr>
          <p:cNvPr id="6" name="Rounded Rectangle 5"/>
          <p:cNvSpPr/>
          <p:nvPr/>
        </p:nvSpPr>
        <p:spPr>
          <a:xfrm>
            <a:off x="1981200" y="2743201"/>
            <a:ext cx="1905000" cy="198119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Nội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dung</a:t>
            </a:r>
          </a:p>
        </p:txBody>
      </p:sp>
      <p:sp>
        <p:nvSpPr>
          <p:cNvPr id="7" name="Rounded Rectangle 6"/>
          <p:cNvSpPr/>
          <p:nvPr/>
        </p:nvSpPr>
        <p:spPr>
          <a:xfrm>
            <a:off x="4876800" y="2971800"/>
            <a:ext cx="5581650" cy="175259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Đề</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cao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tinh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thần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khảng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khái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cương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trực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dám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đấu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tranh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chống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lại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cái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ác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trừ</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hại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cho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dân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p>
        </p:txBody>
      </p:sp>
      <p:sp>
        <p:nvSpPr>
          <p:cNvPr id="9" name="Rounded Rectangle 8"/>
          <p:cNvSpPr/>
          <p:nvPr/>
        </p:nvSpPr>
        <p:spPr>
          <a:xfrm>
            <a:off x="5715001" y="1371600"/>
            <a:ext cx="4710544" cy="13716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Phê</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phán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sự</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gian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giả</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mạo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và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tàn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ác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của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tên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Bách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hộ</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họ</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Thôi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a:t>
            </a:r>
          </a:p>
        </p:txBody>
      </p:sp>
      <p:sp>
        <p:nvSpPr>
          <p:cNvPr id="10" name="Rounded Rectangle 9"/>
          <p:cNvSpPr/>
          <p:nvPr/>
        </p:nvSpPr>
        <p:spPr>
          <a:xfrm>
            <a:off x="4191001" y="5181600"/>
            <a:ext cx="6234545" cy="12192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Thể</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hiện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niềm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tin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công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lí</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chính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nghĩa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nhất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định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chiến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thắng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gian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a:t>
            </a:r>
          </a:p>
        </p:txBody>
      </p:sp>
    </p:spTree>
    <p:extLst>
      <p:ext uri="{BB962C8B-B14F-4D97-AF65-F5344CB8AC3E}">
        <p14:creationId xmlns:p14="http://schemas.microsoft.com/office/powerpoint/2010/main" val="20891894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0606" y="210026"/>
            <a:ext cx="10756490" cy="6647974"/>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Đọc</a:t>
            </a:r>
            <a:r>
              <a:rPr kumimoji="0" lang="fr-FR"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fr-FR" sz="24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văn</a:t>
            </a:r>
            <a:r>
              <a:rPr kumimoji="0" lang="fr-FR"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fr-FR" sz="24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bản</a:t>
            </a:r>
            <a:r>
              <a:rPr kumimoji="0" lang="fr-FR"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fr-FR" sz="24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sau</a:t>
            </a:r>
            <a:r>
              <a:rPr kumimoji="0" lang="fr-FR"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fr-FR" sz="24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và</a:t>
            </a:r>
            <a:r>
              <a:rPr kumimoji="0" lang="fr-FR"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fr-FR" sz="24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trả</a:t>
            </a:r>
            <a:r>
              <a:rPr kumimoji="0" lang="fr-FR"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fr-FR" sz="24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lời</a:t>
            </a:r>
            <a:r>
              <a:rPr kumimoji="0" lang="fr-FR"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fr-FR" sz="24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các</a:t>
            </a:r>
            <a:r>
              <a:rPr kumimoji="0" lang="fr-FR"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fr-FR" sz="24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câu</a:t>
            </a:r>
            <a:r>
              <a:rPr kumimoji="0" lang="fr-FR"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fr-FR" sz="24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hỏi</a:t>
            </a:r>
            <a:r>
              <a:rPr kumimoji="0" lang="fr-FR"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a:t>
            </a:r>
            <a:endPar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Than</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ôi</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Người</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ta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vẫn</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nói</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Cứng</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quá</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thì</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gãy</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Kẻ</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sĩ</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chỉ</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lo</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không</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cứng</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cỏi</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được</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còn</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gãy</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hay</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không</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là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việc</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của</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trời</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Sao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lại</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đoán</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trước</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là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sẽ</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gãy</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mà</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chịu</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đổi</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cứng</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ra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mềm</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 </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Ngô</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Tử</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Văn</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là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một</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anh</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chàng</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áo</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vải</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Vì</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cứng</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cỏi</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cho</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nên</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dám</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đốt</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cháy</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đền</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tà</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chống</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lại</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yêu</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ma,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làm</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một</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việc</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hơn</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cả</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thần</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và</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người</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Bởi</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thế</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được</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nổi</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tiếng</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và</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được</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giữ</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chức</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vị</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ở Minh ti,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thật</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là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xứng</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đáng</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Vậy</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kẻ</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sĩ</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không</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nên</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kiêng</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sợ</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sự</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cứng</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cỏi</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Trích</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Chuyện</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Chức</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Phán</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sự</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đền</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Tản</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Viên</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SGK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Ngữ</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văn</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10,Trang 60,Tập II, NXBGD 2006)</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1/ </a:t>
            </a:r>
            <a:r>
              <a:rPr kumimoji="0" lang="fr-FR" sz="24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Nêu</a:t>
            </a:r>
            <a:r>
              <a:rPr kumimoji="0" lang="fr-FR" sz="24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nội</a:t>
            </a:r>
            <a:r>
              <a:rPr kumimoji="0" lang="fr-FR" sz="24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dung</a:t>
            </a:r>
            <a:r>
              <a:rPr kumimoji="0" lang="fr-FR" sz="24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chính</a:t>
            </a:r>
            <a:r>
              <a:rPr kumimoji="0" lang="fr-FR" sz="24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của</a:t>
            </a:r>
            <a:r>
              <a:rPr kumimoji="0" lang="fr-FR" sz="24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văn</a:t>
            </a:r>
            <a:r>
              <a:rPr kumimoji="0" lang="fr-FR" sz="24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bản</a:t>
            </a:r>
            <a:r>
              <a:rPr kumimoji="0" lang="fr-FR" sz="24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endPar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2/ </a:t>
            </a:r>
            <a:r>
              <a:rPr kumimoji="0" lang="fr-FR" sz="24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Câu</a:t>
            </a:r>
            <a:r>
              <a:rPr kumimoji="0" lang="fr-FR" sz="24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văn</a:t>
            </a:r>
            <a:r>
              <a:rPr kumimoji="0" lang="fr-FR" sz="24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nào</a:t>
            </a:r>
            <a:r>
              <a:rPr kumimoji="0" lang="fr-FR" sz="24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trong</a:t>
            </a:r>
            <a:r>
              <a:rPr kumimoji="0" lang="fr-FR" sz="24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văn</a:t>
            </a:r>
            <a:r>
              <a:rPr kumimoji="0" lang="fr-FR" sz="24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bản</a:t>
            </a:r>
            <a:r>
              <a:rPr kumimoji="0" lang="fr-FR" sz="24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có</a:t>
            </a:r>
            <a:r>
              <a:rPr kumimoji="0" lang="fr-FR" sz="24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ý </a:t>
            </a:r>
            <a:r>
              <a:rPr kumimoji="0" lang="fr-FR" sz="24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bác</a:t>
            </a:r>
            <a:r>
              <a:rPr kumimoji="0" lang="fr-FR" sz="24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bỏ</a:t>
            </a:r>
            <a:r>
              <a:rPr kumimoji="0" lang="fr-FR" sz="24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quan</a:t>
            </a:r>
            <a:r>
              <a:rPr kumimoji="0" lang="fr-FR" sz="24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niệm</a:t>
            </a:r>
            <a:r>
              <a:rPr kumimoji="0" lang="fr-FR" sz="24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1"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đổi</a:t>
            </a:r>
            <a:r>
              <a:rPr kumimoji="0" lang="fr-FR" sz="24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1"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cứng</a:t>
            </a:r>
            <a:r>
              <a:rPr kumimoji="0" lang="fr-FR" sz="24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ra </a:t>
            </a:r>
            <a:r>
              <a:rPr kumimoji="0" lang="fr-FR" sz="2400" b="1"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mềm</a:t>
            </a:r>
            <a:r>
              <a:rPr kumimoji="0" lang="fr-FR" sz="24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it-IT" sz="24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của những kẻ sĩ cơ hội, cầu an? Cách bác bỏ thuyết phục người đọc dựa trên cơ sở nào?</a:t>
            </a:r>
            <a:endPar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3/ Qua văn bản, nhà văn Nguyễn Dữ tỏ thái độ, tình cảm như thế nào với nhân vật Ngô Tử Văn?</a:t>
            </a:r>
            <a:endPar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4/ Ngày nay, kiểu nhân vật như Tử Văn có cần thiết cho đời sống chúng ta không ?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Vì</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sao</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微软雅黑"/>
              <a:cs typeface="+mn-cs"/>
            </a:endParaRPr>
          </a:p>
        </p:txBody>
      </p:sp>
    </p:spTree>
    <p:extLst>
      <p:ext uri="{BB962C8B-B14F-4D97-AF65-F5344CB8AC3E}">
        <p14:creationId xmlns:p14="http://schemas.microsoft.com/office/powerpoint/2010/main" val="28831801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BDDB18-5898-41A9-946C-96512E1BD17D}"/>
              </a:ext>
            </a:extLst>
          </p:cNvPr>
          <p:cNvPicPr>
            <a:picLocks noChangeAspect="1"/>
          </p:cNvPicPr>
          <p:nvPr/>
        </p:nvPicPr>
        <p:blipFill>
          <a:blip r:embed="rId2"/>
          <a:stretch>
            <a:fillRect/>
          </a:stretch>
        </p:blipFill>
        <p:spPr>
          <a:xfrm>
            <a:off x="260402" y="193040"/>
            <a:ext cx="3346398" cy="4826000"/>
          </a:xfrm>
          <a:prstGeom prst="rect">
            <a:avLst/>
          </a:prstGeom>
        </p:spPr>
      </p:pic>
      <p:pic>
        <p:nvPicPr>
          <p:cNvPr id="4" name="Picture 3">
            <a:extLst>
              <a:ext uri="{FF2B5EF4-FFF2-40B4-BE49-F238E27FC236}">
                <a16:creationId xmlns:a16="http://schemas.microsoft.com/office/drawing/2014/main" id="{C55E19D8-5E10-476A-ACD5-4F7B0803821B}"/>
              </a:ext>
            </a:extLst>
          </p:cNvPr>
          <p:cNvPicPr>
            <a:picLocks noChangeAspect="1"/>
          </p:cNvPicPr>
          <p:nvPr/>
        </p:nvPicPr>
        <p:blipFill>
          <a:blip r:embed="rId3"/>
          <a:stretch>
            <a:fillRect/>
          </a:stretch>
        </p:blipFill>
        <p:spPr>
          <a:xfrm>
            <a:off x="3921760" y="193040"/>
            <a:ext cx="3566160" cy="4754879"/>
          </a:xfrm>
          <a:prstGeom prst="rect">
            <a:avLst/>
          </a:prstGeom>
        </p:spPr>
      </p:pic>
      <p:pic>
        <p:nvPicPr>
          <p:cNvPr id="5" name="Picture 4">
            <a:extLst>
              <a:ext uri="{FF2B5EF4-FFF2-40B4-BE49-F238E27FC236}">
                <a16:creationId xmlns:a16="http://schemas.microsoft.com/office/drawing/2014/main" id="{7061EE67-B4F0-468A-82D1-46983E9AFA52}"/>
              </a:ext>
            </a:extLst>
          </p:cNvPr>
          <p:cNvPicPr>
            <a:picLocks noChangeAspect="1"/>
          </p:cNvPicPr>
          <p:nvPr/>
        </p:nvPicPr>
        <p:blipFill>
          <a:blip r:embed="rId4"/>
          <a:stretch>
            <a:fillRect/>
          </a:stretch>
        </p:blipFill>
        <p:spPr>
          <a:xfrm>
            <a:off x="7985760" y="193040"/>
            <a:ext cx="3566160" cy="4826000"/>
          </a:xfrm>
          <a:prstGeom prst="rect">
            <a:avLst/>
          </a:prstGeom>
        </p:spPr>
      </p:pic>
      <p:sp>
        <p:nvSpPr>
          <p:cNvPr id="9" name="Rectangle 8">
            <a:extLst>
              <a:ext uri="{FF2B5EF4-FFF2-40B4-BE49-F238E27FC236}">
                <a16:creationId xmlns:a16="http://schemas.microsoft.com/office/drawing/2014/main" id="{7905DFC9-1B11-47D7-9A0F-C35A6A9D8962}"/>
              </a:ext>
            </a:extLst>
          </p:cNvPr>
          <p:cNvSpPr/>
          <p:nvPr/>
        </p:nvSpPr>
        <p:spPr>
          <a:xfrm>
            <a:off x="177292" y="5193638"/>
            <a:ext cx="3346398" cy="1200329"/>
          </a:xfrm>
          <a:prstGeom prst="rect">
            <a:avLst/>
          </a:prstGeom>
        </p:spPr>
        <p:txBody>
          <a:bodyPr wrap="square">
            <a:spAutoFit/>
          </a:bodyPr>
          <a:lstStyle/>
          <a:p>
            <a:r>
              <a:rPr lang="vi-VN" b="1">
                <a:solidFill>
                  <a:srgbClr val="FF0000"/>
                </a:solidFill>
              </a:rPr>
              <a:t>Thần Prô–mê-tê </a:t>
            </a:r>
            <a:r>
              <a:rPr lang="vi-VN" b="1"/>
              <a:t>(Prometheus) – Vị thần lấy trộm lửa của Dớt trao cho loài người</a:t>
            </a:r>
          </a:p>
        </p:txBody>
      </p:sp>
      <p:sp>
        <p:nvSpPr>
          <p:cNvPr id="11" name="Rectangle 10">
            <a:extLst>
              <a:ext uri="{FF2B5EF4-FFF2-40B4-BE49-F238E27FC236}">
                <a16:creationId xmlns:a16="http://schemas.microsoft.com/office/drawing/2014/main" id="{6D08D1ED-DB53-44B9-B0C5-19A0F86BBEDE}"/>
              </a:ext>
            </a:extLst>
          </p:cNvPr>
          <p:cNvSpPr/>
          <p:nvPr/>
        </p:nvSpPr>
        <p:spPr>
          <a:xfrm>
            <a:off x="3921760" y="5193638"/>
            <a:ext cx="3474720" cy="646331"/>
          </a:xfrm>
          <a:prstGeom prst="rect">
            <a:avLst/>
          </a:prstGeom>
        </p:spPr>
        <p:txBody>
          <a:bodyPr wrap="square">
            <a:spAutoFit/>
          </a:bodyPr>
          <a:lstStyle/>
          <a:p>
            <a:r>
              <a:rPr lang="vi-VN" b="1">
                <a:solidFill>
                  <a:srgbClr val="FF0000"/>
                </a:solidFill>
              </a:rPr>
              <a:t>Nữ thần Aphrodite - Nữ thần tình yêu và sắc đẹp</a:t>
            </a:r>
          </a:p>
        </p:txBody>
      </p:sp>
      <p:sp>
        <p:nvSpPr>
          <p:cNvPr id="12" name="Rectangle 11">
            <a:extLst>
              <a:ext uri="{FF2B5EF4-FFF2-40B4-BE49-F238E27FC236}">
                <a16:creationId xmlns:a16="http://schemas.microsoft.com/office/drawing/2014/main" id="{9D46C40D-03D8-43FD-BE0B-28473DEFEB0E}"/>
              </a:ext>
            </a:extLst>
          </p:cNvPr>
          <p:cNvSpPr/>
          <p:nvPr/>
        </p:nvSpPr>
        <p:spPr>
          <a:xfrm>
            <a:off x="8292628" y="5332137"/>
            <a:ext cx="3259292" cy="369332"/>
          </a:xfrm>
          <a:prstGeom prst="rect">
            <a:avLst/>
          </a:prstGeom>
        </p:spPr>
        <p:txBody>
          <a:bodyPr wrap="square">
            <a:spAutoFit/>
          </a:bodyPr>
          <a:lstStyle/>
          <a:p>
            <a:r>
              <a:rPr lang="vi-VN" b="1">
                <a:solidFill>
                  <a:srgbClr val="FF0000"/>
                </a:solidFill>
              </a:rPr>
              <a:t>Nữ thần trí tuệ Athena</a:t>
            </a:r>
          </a:p>
        </p:txBody>
      </p:sp>
    </p:spTree>
    <p:extLst>
      <p:ext uri="{BB962C8B-B14F-4D97-AF65-F5344CB8AC3E}">
        <p14:creationId xmlns:p14="http://schemas.microsoft.com/office/powerpoint/2010/main" val="3547964047"/>
      </p:ext>
    </p:extLst>
  </p:cSld>
  <p:clrMapOvr>
    <a:masterClrMapping/>
  </p:clrMapOvr>
  <p:transition spd="slow">
    <p:randomBar dir="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8"/>
          <p:cNvSpPr txBox="1"/>
          <p:nvPr/>
        </p:nvSpPr>
        <p:spPr>
          <a:xfrm>
            <a:off x="403122" y="304800"/>
            <a:ext cx="11788877" cy="6370975"/>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1/ </a:t>
            </a:r>
            <a:r>
              <a:rPr kumimoji="0" lang="fr-FR" sz="24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Nội</a:t>
            </a:r>
            <a:r>
              <a:rPr kumimoji="0" lang="fr-FR"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fr-FR" sz="24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dung</a:t>
            </a:r>
            <a:r>
              <a:rPr kumimoji="0" lang="fr-FR"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fr-FR" sz="24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chính</a:t>
            </a:r>
            <a:r>
              <a:rPr kumimoji="0" lang="fr-FR"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fr-FR" sz="24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của</a:t>
            </a:r>
            <a:r>
              <a:rPr kumimoji="0" lang="fr-FR"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fr-FR" sz="24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văn</a:t>
            </a:r>
            <a:r>
              <a:rPr kumimoji="0" lang="fr-FR"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fr-FR" sz="24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bản</a:t>
            </a:r>
            <a:r>
              <a:rPr kumimoji="0" lang="fr-FR"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fr-FR" sz="24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trên</a:t>
            </a:r>
            <a:r>
              <a:rPr kumimoji="0" lang="fr-FR"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a:t>
            </a:r>
            <a:endPar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Lời</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bình</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ở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cuối</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truyện</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hàm</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chứa</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ý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nghĩa</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sâu</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xa</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về</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khí</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tiết</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của</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kẻ</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sĩ</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chân</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chính</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Lời</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bình</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đã</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nói</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lên</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lời</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răn</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về</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nhân</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cách</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của</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kẻ</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sĩ</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con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người</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chân</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chính</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không</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nên</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uốn</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mình</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phải</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sống</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cương</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trực</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ngay</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thẳng</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Sự</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cứng</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cỏi</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lòng</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can</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đảm</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tr­ước</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những</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cái</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xấu</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cái</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ác</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là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thái</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độ</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ứng</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xử</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tích</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cực</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cần</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được</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coi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trọng</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2/ </a:t>
            </a:r>
            <a:r>
              <a:rPr kumimoji="0" lang="fr-FR" sz="24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Câu</a:t>
            </a:r>
            <a:r>
              <a:rPr kumimoji="0" lang="fr-FR"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fr-FR" sz="24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văn</a:t>
            </a:r>
            <a:r>
              <a:rPr kumimoji="0" lang="fr-FR"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fr-FR" sz="24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trong</a:t>
            </a:r>
            <a:r>
              <a:rPr kumimoji="0" lang="fr-FR"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fr-FR" sz="24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văn</a:t>
            </a:r>
            <a:r>
              <a:rPr kumimoji="0" lang="fr-FR"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fr-FR" sz="24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bản</a:t>
            </a:r>
            <a:r>
              <a:rPr kumimoji="0" lang="fr-FR"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fr-FR" sz="24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có</a:t>
            </a:r>
            <a:r>
              <a:rPr kumimoji="0" lang="fr-FR"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ý </a:t>
            </a:r>
            <a:r>
              <a:rPr kumimoji="0" lang="fr-FR" sz="24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bác</a:t>
            </a:r>
            <a:r>
              <a:rPr kumimoji="0" lang="fr-FR"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fr-FR" sz="24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bỏ</a:t>
            </a:r>
            <a:r>
              <a:rPr kumimoji="0" lang="fr-FR"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fr-FR" sz="24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quan</a:t>
            </a:r>
            <a:r>
              <a:rPr kumimoji="0" lang="fr-FR"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fr-FR" sz="24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niệm</a:t>
            </a:r>
            <a:r>
              <a:rPr kumimoji="0" lang="fr-FR"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đổi</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cứng</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ra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mềm</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it-IT"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của những kẻ sĩ cơ hội, cầu an: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Vậy</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kẻ</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sĩ</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không</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nên</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kiêng</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sợ</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sự</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cứng</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cỏi</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Cách bác bỏ thuyết phục người đọc dựa trên cơ sở lí lẽ (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Than</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ôi</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Người</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ta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vẫn</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nói</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Cứng</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quá</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thì</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gãy</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Kẻ</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sĩ</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chỉ</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lo</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không</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cứng</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cỏi</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được</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còn</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gãy</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hay</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không</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là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việc</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của</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trời</a:t>
            </a:r>
            <a:r>
              <a:rPr kumimoji="0" lang="fr-FR" sz="2400" b="0"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và</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dẫn</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chứng</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thực</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tế</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Nói</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về</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Ngô</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Tử</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Văn</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it-IT"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3/ Qua văn bản, nhà văn Nguyễn Dữ </a:t>
            </a:r>
            <a:r>
              <a:rPr kumimoji="0" lang="it-IT"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tỏ thái độ, tình cảm ca ngợi sự cứng cỏi và lòng cam đảm của nhân vật Ngô Tử Văn</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4/ </a:t>
            </a:r>
            <a:r>
              <a:rPr kumimoji="0" lang="vi-VN"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fr-FR" sz="24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Hình</a:t>
            </a:r>
            <a:r>
              <a:rPr kumimoji="0" lang="fr-FR"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fr-FR" sz="24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tượng</a:t>
            </a:r>
            <a:r>
              <a:rPr kumimoji="0" lang="fr-FR"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Tử</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Văn</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với</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phẩm</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chất</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cao</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đẹp</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luôn</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cần</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thiết</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cho</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dân</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tộc</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ta :</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Vì</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chàng</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là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người</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dám</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đương</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đầu</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với</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cái</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xấu</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cái</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ác</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Tiêu</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diệt</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kẻ</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làm</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hại</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dân</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Vạch</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mặt</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bọn</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tham</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quan</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ô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lại</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Dám</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liều</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mình</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vì</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chính</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fr-FR" sz="2400" b="0"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nghĩa</a:t>
            </a:r>
            <a:r>
              <a:rPr kumimoji="0" lang="fr-FR"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a:t>
            </a:r>
          </a:p>
        </p:txBody>
      </p:sp>
    </p:spTree>
    <p:extLst>
      <p:ext uri="{BB962C8B-B14F-4D97-AF65-F5344CB8AC3E}">
        <p14:creationId xmlns:p14="http://schemas.microsoft.com/office/powerpoint/2010/main" val="9058829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ircle(in)">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circle(in)">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circle(in)">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circle(in)">
                                      <p:cBhvr>
                                        <p:cTn id="32" dur="20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circle(in)">
                                      <p:cBhvr>
                                        <p:cTn id="37" dur="20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circle(in)">
                                      <p:cBhvr>
                                        <p:cTn id="42" dur="20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circle(in)">
                                      <p:cBhvr>
                                        <p:cTn id="47" dur="20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circle(in)">
                                      <p:cBhvr>
                                        <p:cTn id="52" dur="2000"/>
                                        <p:tgtEl>
                                          <p:spTgt spid="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2">
                                            <p:txEl>
                                              <p:pRg st="10" end="10"/>
                                            </p:txEl>
                                          </p:spTgt>
                                        </p:tgtEl>
                                        <p:attrNameLst>
                                          <p:attrName>style.visibility</p:attrName>
                                        </p:attrNameLst>
                                      </p:cBhvr>
                                      <p:to>
                                        <p:strVal val="visible"/>
                                      </p:to>
                                    </p:set>
                                    <p:animEffect transition="in" filter="circle(in)">
                                      <p:cBhvr>
                                        <p:cTn id="57" dur="20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11880" r="19751" b="27958"/>
          <a:stretch/>
        </p:blipFill>
        <p:spPr>
          <a:xfrm>
            <a:off x="0" y="1509003"/>
            <a:ext cx="12192000" cy="5348998"/>
          </a:xfrm>
          <a:prstGeom prst="rect">
            <a:avLst/>
          </a:prstGeom>
        </p:spPr>
      </p:pic>
      <p:pic>
        <p:nvPicPr>
          <p:cNvPr id="8" name="图片 7"/>
          <p:cNvPicPr>
            <a:picLocks noChangeAspect="1"/>
          </p:cNvPicPr>
          <p:nvPr/>
        </p:nvPicPr>
        <p:blipFill>
          <a:blip r:embed="rId5"/>
          <a:stretch>
            <a:fillRect/>
          </a:stretch>
        </p:blipFill>
        <p:spPr>
          <a:xfrm>
            <a:off x="2948684" y="995467"/>
            <a:ext cx="8163484" cy="4867065"/>
          </a:xfrm>
          <a:prstGeom prst="rect">
            <a:avLst/>
          </a:prstGeom>
        </p:spPr>
      </p:pic>
      <p:sp>
        <p:nvSpPr>
          <p:cNvPr id="6" name="文本框 5"/>
          <p:cNvSpPr txBox="1"/>
          <p:nvPr/>
        </p:nvSpPr>
        <p:spPr>
          <a:xfrm>
            <a:off x="3693584" y="1475197"/>
            <a:ext cx="457529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1E258"/>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Kết</a:t>
            </a:r>
            <a:r>
              <a:rPr kumimoji="0" lang="en-US" altLang="zh-CN" sz="4400" b="1" i="0" u="none" strike="noStrike" kern="1200" cap="none" spc="0" normalizeH="0" baseline="0" noProof="0" dirty="0">
                <a:ln>
                  <a:noFill/>
                </a:ln>
                <a:solidFill>
                  <a:srgbClr val="F1E258"/>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 </a:t>
            </a:r>
            <a:r>
              <a:rPr kumimoji="0" lang="en-US" altLang="zh-CN" sz="4400" b="1" i="0" u="none" strike="noStrike" kern="1200" cap="none" spc="0" normalizeH="0" baseline="0" noProof="0" dirty="0" err="1">
                <a:ln>
                  <a:noFill/>
                </a:ln>
                <a:solidFill>
                  <a:srgbClr val="F1E258"/>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nối</a:t>
            </a:r>
            <a:r>
              <a:rPr kumimoji="0" lang="en-US" altLang="zh-CN" sz="4400" b="1" i="0" u="none" strike="noStrike" kern="1200" cap="none" spc="0" normalizeH="0" baseline="0" noProof="0" dirty="0">
                <a:ln>
                  <a:noFill/>
                </a:ln>
                <a:solidFill>
                  <a:srgbClr val="F1E258"/>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 </a:t>
            </a:r>
            <a:r>
              <a:rPr kumimoji="0" lang="en-US" altLang="zh-CN" sz="4400" b="1" i="0" u="none" strike="noStrike" kern="1200" cap="none" spc="0" normalizeH="0" baseline="0" noProof="0" dirty="0" err="1">
                <a:ln>
                  <a:noFill/>
                </a:ln>
                <a:solidFill>
                  <a:srgbClr val="F1E258"/>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đọc</a:t>
            </a:r>
            <a:r>
              <a:rPr kumimoji="0" lang="en-US" altLang="zh-CN" sz="4400" b="1" i="0" u="none" strike="noStrike" kern="1200" cap="none" spc="0" normalizeH="0" baseline="0" noProof="0" dirty="0">
                <a:ln>
                  <a:noFill/>
                </a:ln>
                <a:solidFill>
                  <a:srgbClr val="F1E258"/>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 </a:t>
            </a:r>
            <a:r>
              <a:rPr kumimoji="0" lang="en-US" altLang="zh-CN" sz="4400" b="1" i="0" u="none" strike="noStrike" kern="1200" cap="none" spc="0" normalizeH="0" baseline="0" noProof="0" dirty="0" err="1">
                <a:ln>
                  <a:noFill/>
                </a:ln>
                <a:solidFill>
                  <a:srgbClr val="F1E258"/>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rPr>
              <a:t>viết</a:t>
            </a:r>
            <a:endParaRPr kumimoji="0" lang="zh-CN" altLang="en-US" sz="4400" b="1" i="0" u="none" strike="noStrike" kern="1200" cap="none" spc="0" normalizeH="0" baseline="0" noProof="0" dirty="0">
              <a:ln>
                <a:noFill/>
              </a:ln>
              <a:solidFill>
                <a:srgbClr val="F1E258"/>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9" name="TextBox 8">
            <a:extLst>
              <a:ext uri="{FF2B5EF4-FFF2-40B4-BE49-F238E27FC236}">
                <a16:creationId xmlns:a16="http://schemas.microsoft.com/office/drawing/2014/main" id="{6511E847-6156-424F-B75A-63E05918C64C}"/>
              </a:ext>
            </a:extLst>
          </p:cNvPr>
          <p:cNvSpPr txBox="1"/>
          <p:nvPr/>
        </p:nvSpPr>
        <p:spPr>
          <a:xfrm>
            <a:off x="3693584" y="2367620"/>
            <a:ext cx="5754524" cy="1384995"/>
          </a:xfrm>
          <a:prstGeom prst="rect">
            <a:avLst/>
          </a:prstGeom>
          <a:noFill/>
        </p:spPr>
        <p:txBody>
          <a:bodyPr wrap="square">
            <a:spAutoFit/>
          </a:bodyPr>
          <a:lstStyle/>
          <a:p>
            <a:pPr marL="0" marR="0" lvl="0" indent="-11430" algn="just"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3DA0CE"/>
                </a:solidFill>
                <a:effectLst/>
                <a:uLnTx/>
                <a:uFillTx/>
                <a:latin typeface="Times New Roman" panose="02020603050405020304" pitchFamily="18" charset="0"/>
                <a:ea typeface="Times New Roman" panose="02020603050405020304" pitchFamily="18" charset="0"/>
                <a:cs typeface="+mn-cs"/>
              </a:rPr>
              <a:t>Qua </a:t>
            </a:r>
            <a:r>
              <a:rPr kumimoji="0" lang="fr-FR" sz="2800" b="1" i="0" u="none" strike="noStrike" kern="1200" cap="none" spc="0" normalizeH="0" baseline="0" noProof="0" dirty="0" err="1">
                <a:ln>
                  <a:noFill/>
                </a:ln>
                <a:solidFill>
                  <a:srgbClr val="3DA0CE"/>
                </a:solidFill>
                <a:effectLst/>
                <a:uLnTx/>
                <a:uFillTx/>
                <a:latin typeface="Times New Roman" panose="02020603050405020304" pitchFamily="18" charset="0"/>
                <a:ea typeface="Times New Roman" panose="02020603050405020304" pitchFamily="18" charset="0"/>
                <a:cs typeface="+mn-cs"/>
              </a:rPr>
              <a:t>văn</a:t>
            </a:r>
            <a:r>
              <a:rPr kumimoji="0" lang="fr-FR" sz="2800" b="1" i="0" u="none" strike="noStrike" kern="1200" cap="none" spc="0" normalizeH="0" baseline="0" noProof="0" dirty="0">
                <a:ln>
                  <a:noFill/>
                </a:ln>
                <a:solidFill>
                  <a:srgbClr val="3DA0CE"/>
                </a:solidFill>
                <a:effectLst/>
                <a:uLnTx/>
                <a:uFillTx/>
                <a:latin typeface="Times New Roman" panose="02020603050405020304" pitchFamily="18" charset="0"/>
                <a:ea typeface="Times New Roman" panose="02020603050405020304" pitchFamily="18" charset="0"/>
                <a:cs typeface="+mn-cs"/>
              </a:rPr>
              <a:t> </a:t>
            </a:r>
            <a:r>
              <a:rPr kumimoji="0" lang="fr-FR" sz="2800" b="1" i="0" u="none" strike="noStrike" kern="1200" cap="none" spc="0" normalizeH="0" baseline="0" noProof="0" dirty="0" err="1">
                <a:ln>
                  <a:noFill/>
                </a:ln>
                <a:solidFill>
                  <a:srgbClr val="3DA0CE"/>
                </a:solidFill>
                <a:effectLst/>
                <a:uLnTx/>
                <a:uFillTx/>
                <a:latin typeface="Times New Roman" panose="02020603050405020304" pitchFamily="18" charset="0"/>
                <a:ea typeface="Times New Roman" panose="02020603050405020304" pitchFamily="18" charset="0"/>
                <a:cs typeface="+mn-cs"/>
              </a:rPr>
              <a:t>bản</a:t>
            </a:r>
            <a:r>
              <a:rPr kumimoji="0" lang="fr-FR" sz="2800" b="1" i="0" u="none" strike="noStrike" kern="1200" cap="none" spc="0" normalizeH="0" baseline="0" noProof="0" dirty="0">
                <a:ln>
                  <a:noFill/>
                </a:ln>
                <a:solidFill>
                  <a:srgbClr val="3DA0CE"/>
                </a:solidFill>
                <a:effectLst/>
                <a:uLnTx/>
                <a:uFillTx/>
                <a:latin typeface="Times New Roman" panose="02020603050405020304" pitchFamily="18" charset="0"/>
                <a:ea typeface="Times New Roman" panose="02020603050405020304" pitchFamily="18" charset="0"/>
                <a:cs typeface="+mn-cs"/>
              </a:rPr>
              <a:t>, </a:t>
            </a:r>
            <a:r>
              <a:rPr kumimoji="0" lang="fr-FR" sz="2800" b="1" i="0" u="none" strike="noStrike" kern="1200" cap="none" spc="0" normalizeH="0" baseline="0" noProof="0" dirty="0" err="1">
                <a:ln>
                  <a:noFill/>
                </a:ln>
                <a:solidFill>
                  <a:srgbClr val="3DA0CE"/>
                </a:solidFill>
                <a:effectLst/>
                <a:uLnTx/>
                <a:uFillTx/>
                <a:latin typeface="Times New Roman" panose="02020603050405020304" pitchFamily="18" charset="0"/>
                <a:ea typeface="Times New Roman" panose="02020603050405020304" pitchFamily="18" charset="0"/>
                <a:cs typeface="+mn-cs"/>
              </a:rPr>
              <a:t>viết</a:t>
            </a:r>
            <a:r>
              <a:rPr kumimoji="0" lang="fr-FR" sz="2800" b="1" i="0" u="none" strike="noStrike" kern="1200" cap="none" spc="0" normalizeH="0" baseline="0" noProof="0" dirty="0">
                <a:ln>
                  <a:noFill/>
                </a:ln>
                <a:solidFill>
                  <a:srgbClr val="3DA0CE"/>
                </a:solidFill>
                <a:effectLst/>
                <a:uLnTx/>
                <a:uFillTx/>
                <a:latin typeface="Times New Roman" panose="02020603050405020304" pitchFamily="18" charset="0"/>
                <a:ea typeface="Times New Roman" panose="02020603050405020304" pitchFamily="18" charset="0"/>
                <a:cs typeface="+mn-cs"/>
              </a:rPr>
              <a:t> </a:t>
            </a:r>
            <a:r>
              <a:rPr kumimoji="0" lang="fr-FR" sz="2800" b="1" i="0" u="none" strike="noStrike" kern="1200" cap="none" spc="0" normalizeH="0" baseline="0" noProof="0" dirty="0" err="1">
                <a:ln>
                  <a:noFill/>
                </a:ln>
                <a:solidFill>
                  <a:srgbClr val="3DA0CE"/>
                </a:solidFill>
                <a:effectLst/>
                <a:uLnTx/>
                <a:uFillTx/>
                <a:latin typeface="Times New Roman" panose="02020603050405020304" pitchFamily="18" charset="0"/>
                <a:ea typeface="Times New Roman" panose="02020603050405020304" pitchFamily="18" charset="0"/>
                <a:cs typeface="+mn-cs"/>
              </a:rPr>
              <a:t>đoạn</a:t>
            </a:r>
            <a:r>
              <a:rPr kumimoji="0" lang="fr-FR" sz="2800" b="1" i="0" u="none" strike="noStrike" kern="1200" cap="none" spc="0" normalizeH="0" baseline="0" noProof="0" dirty="0">
                <a:ln>
                  <a:noFill/>
                </a:ln>
                <a:solidFill>
                  <a:srgbClr val="3DA0CE"/>
                </a:solidFill>
                <a:effectLst/>
                <a:uLnTx/>
                <a:uFillTx/>
                <a:latin typeface="Times New Roman" panose="02020603050405020304" pitchFamily="18" charset="0"/>
                <a:ea typeface="Times New Roman" panose="02020603050405020304" pitchFamily="18" charset="0"/>
                <a:cs typeface="+mn-cs"/>
              </a:rPr>
              <a:t> </a:t>
            </a:r>
            <a:r>
              <a:rPr kumimoji="0" lang="fr-FR" sz="2800" b="1" i="0" u="none" strike="noStrike" kern="1200" cap="none" spc="0" normalizeH="0" baseline="0" noProof="0" dirty="0" err="1">
                <a:ln>
                  <a:noFill/>
                </a:ln>
                <a:solidFill>
                  <a:srgbClr val="3DA0CE"/>
                </a:solidFill>
                <a:effectLst/>
                <a:uLnTx/>
                <a:uFillTx/>
                <a:latin typeface="Times New Roman" panose="02020603050405020304" pitchFamily="18" charset="0"/>
                <a:ea typeface="Times New Roman" panose="02020603050405020304" pitchFamily="18" charset="0"/>
                <a:cs typeface="+mn-cs"/>
              </a:rPr>
              <a:t>văn</a:t>
            </a:r>
            <a:r>
              <a:rPr kumimoji="0" lang="fr-FR" sz="2800" b="1" i="0" u="none" strike="noStrike" kern="1200" cap="none" spc="0" normalizeH="0" baseline="0" noProof="0" dirty="0">
                <a:ln>
                  <a:noFill/>
                </a:ln>
                <a:solidFill>
                  <a:srgbClr val="3DA0CE"/>
                </a:solidFill>
                <a:effectLst/>
                <a:uLnTx/>
                <a:uFillTx/>
                <a:latin typeface="Times New Roman" panose="02020603050405020304" pitchFamily="18" charset="0"/>
                <a:ea typeface="Times New Roman" panose="02020603050405020304" pitchFamily="18" charset="0"/>
                <a:cs typeface="+mn-cs"/>
              </a:rPr>
              <a:t> </a:t>
            </a:r>
            <a:r>
              <a:rPr kumimoji="0" lang="fr-FR" sz="2800" b="1" i="0" u="none" strike="noStrike" kern="1200" cap="none" spc="0" normalizeH="0" baseline="0" noProof="0" dirty="0" err="1">
                <a:ln>
                  <a:noFill/>
                </a:ln>
                <a:solidFill>
                  <a:srgbClr val="3DA0CE"/>
                </a:solidFill>
                <a:effectLst/>
                <a:uLnTx/>
                <a:uFillTx/>
                <a:latin typeface="Times New Roman" panose="02020603050405020304" pitchFamily="18" charset="0"/>
                <a:ea typeface="Times New Roman" panose="02020603050405020304" pitchFamily="18" charset="0"/>
                <a:cs typeface="+mn-cs"/>
              </a:rPr>
              <a:t>ngắn</a:t>
            </a:r>
            <a:r>
              <a:rPr kumimoji="0" lang="fr-FR" sz="2800" b="1" i="0" u="none" strike="noStrike" kern="1200" cap="none" spc="0" normalizeH="0" baseline="0" noProof="0" dirty="0">
                <a:ln>
                  <a:noFill/>
                </a:ln>
                <a:solidFill>
                  <a:srgbClr val="3DA0CE"/>
                </a:solidFill>
                <a:effectLst/>
                <a:uLnTx/>
                <a:uFillTx/>
                <a:latin typeface="Times New Roman" panose="02020603050405020304" pitchFamily="18" charset="0"/>
                <a:ea typeface="Times New Roman" panose="02020603050405020304" pitchFamily="18" charset="0"/>
                <a:cs typeface="+mn-cs"/>
              </a:rPr>
              <a:t> ( 150 </a:t>
            </a:r>
            <a:r>
              <a:rPr kumimoji="0" lang="fr-FR" sz="2800" b="1" i="0" u="none" strike="noStrike" kern="1200" cap="none" spc="0" normalizeH="0" baseline="0" noProof="0" dirty="0" err="1">
                <a:ln>
                  <a:noFill/>
                </a:ln>
                <a:solidFill>
                  <a:srgbClr val="3DA0CE"/>
                </a:solidFill>
                <a:effectLst/>
                <a:uLnTx/>
                <a:uFillTx/>
                <a:latin typeface="Times New Roman" panose="02020603050405020304" pitchFamily="18" charset="0"/>
                <a:ea typeface="Times New Roman" panose="02020603050405020304" pitchFamily="18" charset="0"/>
                <a:cs typeface="+mn-cs"/>
              </a:rPr>
              <a:t>chữ</a:t>
            </a:r>
            <a:r>
              <a:rPr kumimoji="0" lang="fr-FR" sz="2800" b="1" i="0" u="none" strike="noStrike" kern="1200" cap="none" spc="0" normalizeH="0" baseline="0" noProof="0" dirty="0">
                <a:ln>
                  <a:noFill/>
                </a:ln>
                <a:solidFill>
                  <a:srgbClr val="3DA0C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DA0CE"/>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a:ln>
                  <a:noFill/>
                </a:ln>
                <a:solidFill>
                  <a:srgbClr val="3DA0C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DA0CE"/>
                </a:solidFill>
                <a:effectLst/>
                <a:uLnTx/>
                <a:uFillTx/>
                <a:latin typeface="Times New Roman" panose="02020603050405020304" pitchFamily="18" charset="0"/>
                <a:ea typeface="Times New Roman" panose="02020603050405020304" pitchFamily="18" charset="0"/>
                <a:cs typeface="+mn-cs"/>
              </a:rPr>
              <a:t>tích</a:t>
            </a:r>
            <a:r>
              <a:rPr kumimoji="0" lang="en-US" sz="2800" b="1" i="0" u="none" strike="noStrike" kern="1200" cap="none" spc="0" normalizeH="0" baseline="0" noProof="0" dirty="0">
                <a:ln>
                  <a:noFill/>
                </a:ln>
                <a:solidFill>
                  <a:srgbClr val="3DA0C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DA0CE"/>
                </a:solidFill>
                <a:effectLst/>
                <a:uLnTx/>
                <a:uFillTx/>
                <a:latin typeface="Times New Roman" panose="02020603050405020304" pitchFamily="18" charset="0"/>
                <a:ea typeface="Times New Roman" panose="02020603050405020304" pitchFamily="18" charset="0"/>
                <a:cs typeface="+mn-cs"/>
              </a:rPr>
              <a:t>một</a:t>
            </a:r>
            <a:r>
              <a:rPr kumimoji="0" lang="en-US" sz="2800" b="1" i="0" u="none" strike="noStrike" kern="1200" cap="none" spc="0" normalizeH="0" baseline="0" noProof="0" dirty="0">
                <a:ln>
                  <a:noFill/>
                </a:ln>
                <a:solidFill>
                  <a:srgbClr val="3DA0C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DA0CE"/>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a:ln>
                  <a:noFill/>
                </a:ln>
                <a:solidFill>
                  <a:srgbClr val="3DA0C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DA0CE"/>
                </a:solidFill>
                <a:effectLs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srgbClr val="3DA0C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DA0CE"/>
                </a:solidFill>
                <a:effectLst/>
                <a:uLnTx/>
                <a:uFillTx/>
                <a:latin typeface="Times New Roman" panose="02020603050405020304" pitchFamily="18" charset="0"/>
                <a:ea typeface="Times New Roman" panose="02020603050405020304" pitchFamily="18" charset="0"/>
                <a:cs typeface="+mn-cs"/>
              </a:rPr>
              <a:t>em</a:t>
            </a:r>
            <a:r>
              <a:rPr kumimoji="0" lang="en-US" sz="2800" b="1" i="0" u="none" strike="noStrike" kern="1200" cap="none" spc="0" normalizeH="0" baseline="0" noProof="0" dirty="0">
                <a:ln>
                  <a:noFill/>
                </a:ln>
                <a:solidFill>
                  <a:srgbClr val="3DA0C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DA0CE"/>
                </a:solidFill>
                <a:effectLst/>
                <a:uLnTx/>
                <a:uFillTx/>
                <a:latin typeface="Times New Roman" panose="02020603050405020304" pitchFamily="18" charset="0"/>
                <a:ea typeface="Times New Roman" panose="02020603050405020304" pitchFamily="18" charset="0"/>
                <a:cs typeface="+mn-cs"/>
              </a:rPr>
              <a:t>thấy</a:t>
            </a:r>
            <a:r>
              <a:rPr kumimoji="0" lang="en-US" sz="2800" b="1" i="0" u="none" strike="noStrike" kern="1200" cap="none" spc="0" normalizeH="0" baseline="0" noProof="0" dirty="0">
                <a:ln>
                  <a:noFill/>
                </a:ln>
                <a:solidFill>
                  <a:srgbClr val="3DA0C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DA0CE"/>
                </a:solidFill>
                <a:effectLst/>
                <a:uLnTx/>
                <a:uFillTx/>
                <a:latin typeface="Times New Roman" panose="02020603050405020304" pitchFamily="18" charset="0"/>
                <a:ea typeface="Times New Roman" panose="02020603050405020304" pitchFamily="18" charset="0"/>
                <a:cs typeface="+mn-cs"/>
              </a:rPr>
              <a:t>sâu</a:t>
            </a:r>
            <a:r>
              <a:rPr kumimoji="0" lang="en-US" sz="2800" b="1" i="0" u="none" strike="noStrike" kern="1200" cap="none" spc="0" normalizeH="0" baseline="0" noProof="0" dirty="0">
                <a:ln>
                  <a:noFill/>
                </a:ln>
                <a:solidFill>
                  <a:srgbClr val="3DA0C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DA0CE"/>
                </a:solidFill>
                <a:effectLst/>
                <a:uLnTx/>
                <a:uFillTx/>
                <a:latin typeface="Times New Roman" panose="02020603050405020304" pitchFamily="18" charset="0"/>
                <a:ea typeface="Times New Roman" panose="02020603050405020304" pitchFamily="18" charset="0"/>
                <a:cs typeface="+mn-cs"/>
              </a:rPr>
              <a:t>sắc</a:t>
            </a:r>
            <a:r>
              <a:rPr kumimoji="0" lang="en-US" sz="2800" b="1" i="0" u="none" strike="noStrike" kern="1200" cap="none" spc="0" normalizeH="0" baseline="0" noProof="0" dirty="0">
                <a:ln>
                  <a:noFill/>
                </a:ln>
                <a:solidFill>
                  <a:srgbClr val="3DA0C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DA0CE"/>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a:ln>
                  <a:noFill/>
                </a:ln>
                <a:solidFill>
                  <a:srgbClr val="3DA0C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DA0CE"/>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srgbClr val="3DA0CE"/>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3DA0CE"/>
                </a:solidFill>
                <a:effectLst/>
                <a:uLnTx/>
                <a:uFillTx/>
                <a:latin typeface="Times New Roman" panose="02020603050405020304" pitchFamily="18" charset="0"/>
                <a:ea typeface="Times New Roman" panose="02020603050405020304" pitchFamily="18" charset="0"/>
                <a:cs typeface="+mn-cs"/>
              </a:rPr>
              <a:t>phẩm</a:t>
            </a:r>
            <a:r>
              <a:rPr kumimoji="0" lang="en-US" sz="2800" b="1" i="0" u="none" strike="noStrike" kern="1200" cap="none" spc="0" normalizeH="0" baseline="0" noProof="0" dirty="0">
                <a:ln>
                  <a:noFill/>
                </a:ln>
                <a:solidFill>
                  <a:srgbClr val="3DA0CE"/>
                </a:solidFill>
                <a:effectLst/>
                <a:uLnTx/>
                <a:uFillTx/>
                <a:latin typeface="Times New Roman" panose="02020603050405020304" pitchFamily="18" charset="0"/>
                <a:ea typeface="Times New Roman" panose="02020603050405020304" pitchFamily="18" charset="0"/>
                <a:cs typeface="+mn-cs"/>
              </a:rPr>
              <a:t> </a:t>
            </a:r>
            <a:endParaRPr kumimoji="0" lang="en-US" sz="2400" b="1" i="0" u="none" strike="noStrike" kern="1200" cap="none" spc="0" normalizeH="0" baseline="0" noProof="0" dirty="0">
              <a:ln>
                <a:noFill/>
              </a:ln>
              <a:solidFill>
                <a:srgbClr val="3DA0C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6954503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3105835"/>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Viết đoạn văn (khoảng 150 chữ ) phân tích một chi tiết em thấy hấp dẫn trong tác phẩm. </a:t>
            </a:r>
            <a:endParaRPr kumimoji="0" lang="en-US" sz="18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Cloud 2"/>
          <p:cNvSpPr/>
          <p:nvPr/>
        </p:nvSpPr>
        <p:spPr>
          <a:xfrm>
            <a:off x="1856936" y="1744394"/>
            <a:ext cx="9608234" cy="291201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FFFFFF"/>
                </a:solidFill>
                <a:effectLst/>
                <a:uLnTx/>
                <a:uFillTx/>
                <a:latin typeface="Arial"/>
                <a:ea typeface="微软雅黑"/>
                <a:cs typeface="+mn-cs"/>
              </a:rPr>
              <a:t>Viết đoạn văn (khoảng 150 chữ ) phân tích một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yếu</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tố</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tạo</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nên</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1800" b="0" i="0" u="none" strike="noStrike" kern="1200" cap="none" spc="0" normalizeH="0" baseline="0" noProof="0" dirty="0" err="1">
                <a:ln>
                  <a:noFill/>
                </a:ln>
                <a:solidFill>
                  <a:srgbClr val="FFFFFF"/>
                </a:solidFill>
                <a:effectLst/>
                <a:uLnTx/>
                <a:uFillTx/>
                <a:latin typeface="Arial"/>
                <a:ea typeface="微软雅黑"/>
                <a:cs typeface="+mn-cs"/>
              </a:rPr>
              <a:t>sức</a:t>
            </a:r>
            <a:r>
              <a:rPr kumimoji="0" lang="en-US" sz="1800" b="0" i="0" u="none" strike="noStrike" kern="1200" cap="none" spc="0" normalizeH="0" baseline="0" noProof="0" dirty="0">
                <a:ln>
                  <a:noFill/>
                </a:ln>
                <a:solidFill>
                  <a:srgbClr val="FFFFFF"/>
                </a:solidFill>
                <a:effectLst/>
                <a:uLnTx/>
                <a:uFillTx/>
                <a:latin typeface="Arial"/>
                <a:ea typeface="微软雅黑"/>
                <a:cs typeface="+mn-cs"/>
              </a:rPr>
              <a:t> </a:t>
            </a:r>
            <a:r>
              <a:rPr kumimoji="0" lang="vi-VN" sz="1800" b="0" i="0" u="none" strike="noStrike" kern="1200" cap="none" spc="0" normalizeH="0" baseline="0" noProof="0" dirty="0">
                <a:ln>
                  <a:noFill/>
                </a:ln>
                <a:solidFill>
                  <a:srgbClr val="FFFFFF"/>
                </a:solidFill>
                <a:effectLst/>
                <a:uLnTx/>
                <a:uFillTx/>
                <a:latin typeface="Arial"/>
                <a:ea typeface="微软雅黑"/>
                <a:cs typeface="+mn-cs"/>
              </a:rPr>
              <a:t>hấp dẫn trong tác phẩm. </a:t>
            </a: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7402355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him trên Văn mẫu hay"/>
          <p:cNvPicPr>
            <a:picLocks noChangeAspect="1" noChangeArrowheads="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 y="1333567"/>
            <a:ext cx="5054425" cy="421202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5750" y="2279589"/>
            <a:ext cx="8096250"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738680" y="4578411"/>
            <a:ext cx="292900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0" cap="none" spc="0" normalizeH="0" baseline="0" noProof="0" dirty="0">
                <a:ln>
                  <a:noFill/>
                </a:ln>
                <a:solidFill>
                  <a:srgbClr val="ED7D31">
                    <a:lumMod val="50000"/>
                  </a:srgbClr>
                </a:solidFill>
                <a:effectLst/>
                <a:uLnTx/>
                <a:uFillTx/>
                <a:latin typeface="Times New Roman" pitchFamily="18" charset="0"/>
                <a:ea typeface="+mn-ea"/>
                <a:cs typeface="Times New Roman" pitchFamily="18" charset="0"/>
              </a:rPr>
              <a:t>Nguyễn Tuân </a:t>
            </a:r>
            <a:endParaRPr kumimoji="0" lang="en-US" sz="2400" b="1" i="1" u="none" strike="noStrike" kern="0" cap="none" spc="0" normalizeH="0" baseline="0" noProof="0" dirty="0">
              <a:ln>
                <a:noFill/>
              </a:ln>
              <a:solidFill>
                <a:srgbClr val="ED7D31">
                  <a:lumMod val="50000"/>
                </a:srgbClr>
              </a:solidFill>
              <a:effectLst/>
              <a:uLnTx/>
              <a:uFillTx/>
              <a:latin typeface="Calibri"/>
              <a:ea typeface="+mn-ea"/>
              <a:cs typeface="+mn-cs"/>
            </a:endParaRPr>
          </a:p>
        </p:txBody>
      </p:sp>
      <p:sp>
        <p:nvSpPr>
          <p:cNvPr id="2" name="TextBox 1">
            <a:extLst>
              <a:ext uri="{FF2B5EF4-FFF2-40B4-BE49-F238E27FC236}">
                <a16:creationId xmlns:a16="http://schemas.microsoft.com/office/drawing/2014/main" id="{91E7497E-DADC-79B5-0B93-2EDF76DE850C}"/>
              </a:ext>
            </a:extLst>
          </p:cNvPr>
          <p:cNvSpPr txBox="1"/>
          <p:nvPr/>
        </p:nvSpPr>
        <p:spPr>
          <a:xfrm>
            <a:off x="4773168" y="1773936"/>
            <a:ext cx="1984248" cy="400110"/>
          </a:xfrm>
          <a:prstGeom prst="rect">
            <a:avLst/>
          </a:prstGeom>
          <a:noFill/>
        </p:spPr>
        <p:txBody>
          <a:bodyPr wrap="square" rtlCol="0">
            <a:spAutoFit/>
          </a:bodyPr>
          <a:lstStyle/>
          <a:p>
            <a:r>
              <a:rPr lang="vi-VN" sz="2000">
                <a:solidFill>
                  <a:srgbClr val="C00000"/>
                </a:solidFill>
              </a:rPr>
              <a:t>VĂN BẢN 5</a:t>
            </a:r>
            <a:endParaRPr lang="en-US" sz="2000" dirty="0">
              <a:solidFill>
                <a:srgbClr val="C00000"/>
              </a:solidFill>
            </a:endParaRPr>
          </a:p>
        </p:txBody>
      </p:sp>
    </p:spTree>
    <p:extLst>
      <p:ext uri="{BB962C8B-B14F-4D97-AF65-F5344CB8AC3E}">
        <p14:creationId xmlns:p14="http://schemas.microsoft.com/office/powerpoint/2010/main" val="153879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wipe(down)">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AC2EDB-B75B-44D5-BFE7-59CEB67B41F3}"/>
              </a:ext>
            </a:extLst>
          </p:cNvPr>
          <p:cNvPicPr>
            <a:picLocks noChangeAspect="1"/>
          </p:cNvPicPr>
          <p:nvPr/>
        </p:nvPicPr>
        <p:blipFill rotWithShape="1">
          <a:blip r:embed="rId5"/>
          <a:srcRect l="6257" t="-3869" r="-68" b="3869"/>
          <a:stretch/>
        </p:blipFill>
        <p:spPr>
          <a:xfrm>
            <a:off x="4305959" y="544893"/>
            <a:ext cx="7705065" cy="5445098"/>
          </a:xfrm>
          <a:prstGeom prst="rect">
            <a:avLst/>
          </a:prstGeom>
        </p:spPr>
      </p:pic>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29" y="7620"/>
            <a:ext cx="12187269" cy="6858767"/>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4326" y="1090663"/>
            <a:ext cx="2639810" cy="2639810"/>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0378" y="738002"/>
            <a:ext cx="2639810" cy="2645893"/>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146" name="Picture 1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159" name="Picture 15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703" y="-671549"/>
            <a:ext cx="609600" cy="609600"/>
          </a:xfrm>
          <a:prstGeom prst="rect">
            <a:avLst/>
          </a:prstGeom>
        </p:spPr>
      </p:pic>
      <p:pic>
        <p:nvPicPr>
          <p:cNvPr id="139" name="mau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40" name="mau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54326" y="1090663"/>
            <a:ext cx="2633741" cy="2639810"/>
          </a:xfrm>
          <a:prstGeom prst="rect">
            <a:avLst/>
          </a:prstGeom>
        </p:spPr>
      </p:pic>
      <p:pic>
        <p:nvPicPr>
          <p:cNvPr id="141" name="mau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230378" y="738002"/>
            <a:ext cx="2639810" cy="2639810"/>
          </a:xfrm>
          <a:prstGeom prst="rect">
            <a:avLst/>
          </a:prstGeom>
        </p:spPr>
      </p:pic>
      <p:pic>
        <p:nvPicPr>
          <p:cNvPr id="142" name="mau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43" name="mau5">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600992" y="3381011"/>
            <a:ext cx="2633741" cy="2639810"/>
          </a:xfrm>
          <a:prstGeom prst="rect">
            <a:avLst/>
          </a:prstGeom>
        </p:spPr>
      </p:pic>
      <p:pic>
        <p:nvPicPr>
          <p:cNvPr id="144" name="mau6">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10" name="Picture 9">
            <a:extLst>
              <a:ext uri="{FF2B5EF4-FFF2-40B4-BE49-F238E27FC236}">
                <a16:creationId xmlns:a16="http://schemas.microsoft.com/office/drawing/2014/main" id="{EF821367-00FF-46B2-9665-9DADB31BD8EC}"/>
              </a:ext>
            </a:extLst>
          </p:cNvPr>
          <p:cNvPicPr>
            <a:picLocks noChangeAspect="1"/>
          </p:cNvPicPr>
          <p:nvPr/>
        </p:nvPicPr>
        <p:blipFill>
          <a:blip r:embed="rId33">
            <a:extLst>
              <a:ext uri="{BEBA8EAE-BF5A-486C-A8C5-ECC9F3942E4B}">
                <a14:imgProps xmlns:a14="http://schemas.microsoft.com/office/drawing/2010/main">
                  <a14:imgLayer r:embed="rId34">
                    <a14:imgEffect>
                      <a14:backgroundRemoval t="10000" b="90000" l="1875" r="90000">
                        <a14:foregroundMark x1="14063" y1="36235" x2="14063" y2="36235"/>
                        <a14:foregroundMark x1="16641" y1="31647" x2="17969" y2="31647"/>
                        <a14:foregroundMark x1="22344" y1="24706" x2="22344" y2="24706"/>
                        <a14:foregroundMark x1="25781" y1="15412" x2="25781" y2="15412"/>
                        <a14:foregroundMark x1="25781" y1="15412" x2="25781" y2="15412"/>
                        <a14:foregroundMark x1="14922" y1="29294" x2="14922" y2="29294"/>
                        <a14:foregroundMark x1="7969" y1="46706" x2="7969" y2="46706"/>
                        <a14:foregroundMark x1="14922" y1="44353" x2="16250" y2="44353"/>
                        <a14:foregroundMark x1="17969" y1="44353" x2="19297" y2="44353"/>
                        <a14:foregroundMark x1="27109" y1="36235" x2="27109" y2="36235"/>
                        <a14:foregroundMark x1="23203" y1="45529" x2="21875" y2="49059"/>
                        <a14:foregroundMark x1="21484" y1="49059" x2="21484" y2="49059"/>
                        <a14:foregroundMark x1="21016" y1="49059" x2="21016" y2="49059"/>
                        <a14:foregroundMark x1="23203" y1="40941" x2="23203" y2="40941"/>
                        <a14:foregroundMark x1="23203" y1="28118" x2="23203" y2="28118"/>
                        <a14:foregroundMark x1="23203" y1="18824" x2="23203" y2="18824"/>
                        <a14:foregroundMark x1="23203" y1="18824" x2="23203" y2="18824"/>
                        <a14:foregroundMark x1="21016" y1="21176" x2="19688" y2="22353"/>
                        <a14:foregroundMark x1="18828" y1="22353" x2="16641" y2="25882"/>
                        <a14:foregroundMark x1="13203" y1="28118" x2="13203" y2="28118"/>
                        <a14:foregroundMark x1="9297" y1="37412" x2="9297" y2="37412"/>
                        <a14:foregroundMark x1="5781" y1="42118" x2="5781" y2="42118"/>
                        <a14:foregroundMark x1="5313" y1="42118" x2="5313" y2="42118"/>
                        <a14:foregroundMark x1="5313" y1="42118" x2="5313" y2="42118"/>
                        <a14:foregroundMark x1="17109" y1="26941" x2="18828" y2="25882"/>
                        <a14:foregroundMark x1="22344" y1="17765" x2="22344" y2="17765"/>
                        <a14:foregroundMark x1="22734" y1="17765" x2="22734" y2="17765"/>
                        <a14:foregroundMark x1="21016" y1="21176" x2="21016" y2="21176"/>
                        <a14:foregroundMark x1="21016" y1="22353" x2="21016" y2="22353"/>
                        <a14:foregroundMark x1="20625" y1="22353" x2="20625" y2="22353"/>
                        <a14:foregroundMark x1="20625" y1="22353" x2="20625" y2="22353"/>
                        <a14:foregroundMark x1="17109" y1="46706" x2="17969" y2="43176"/>
                        <a14:foregroundMark x1="23203" y1="14235" x2="23203" y2="14235"/>
                        <a14:foregroundMark x1="17969" y1="22353" x2="14531" y2="30471"/>
                        <a14:foregroundMark x1="11406" y1="32824" x2="11406" y2="32824"/>
                        <a14:foregroundMark x1="10156" y1="32824" x2="10156" y2="32824"/>
                        <a14:foregroundMark x1="8359" y1="34000" x2="8359" y2="34000"/>
                        <a14:foregroundMark x1="7969" y1="34000" x2="7969" y2="34000"/>
                        <a14:foregroundMark x1="7969" y1="37412" x2="7969" y2="37412"/>
                        <a14:foregroundMark x1="7969" y1="38588" x2="16250" y2="35059"/>
                        <a14:foregroundMark x1="21016" y1="24706" x2="22344" y2="24706"/>
                        <a14:foregroundMark x1="23672" y1="23529" x2="25781" y2="28118"/>
                        <a14:foregroundMark x1="22734" y1="39765" x2="22734" y2="39765"/>
                        <a14:foregroundMark x1="22734" y1="42118" x2="22734" y2="42118"/>
                        <a14:foregroundMark x1="7109" y1="42118" x2="7109" y2="42118"/>
                        <a14:foregroundMark x1="4922" y1="45529" x2="4922" y2="45529"/>
                        <a14:foregroundMark x1="3594" y1="45529" x2="3594" y2="45529"/>
                        <a14:foregroundMark x1="1875" y1="45529" x2="1875" y2="45529"/>
                        <a14:foregroundMark x1="58438" y1="68706" x2="61094" y2="68706"/>
                        <a14:foregroundMark x1="61094" y1="68706" x2="61094" y2="68706"/>
                        <a14:foregroundMark x1="61484" y1="68706" x2="61484" y2="68706"/>
                        <a14:foregroundMark x1="61953" y1="61765" x2="61953" y2="61765"/>
                        <a14:foregroundMark x1="61953" y1="60588" x2="61953" y2="60588"/>
                        <a14:foregroundMark x1="61953" y1="59412" x2="61953" y2="59412"/>
                        <a14:foregroundMark x1="61484" y1="58353" x2="61484" y2="58353"/>
                        <a14:foregroundMark x1="60234" y1="56000" x2="60234" y2="56000"/>
                        <a14:foregroundMark x1="60234" y1="56000" x2="60234" y2="56000"/>
                        <a14:foregroundMark x1="76328" y1="10706" x2="76328" y2="10706"/>
                      </a14:backgroundRemoval>
                    </a14:imgEffect>
                  </a14:imgLayer>
                </a14:imgProps>
              </a:ext>
            </a:extLst>
          </a:blip>
          <a:stretch>
            <a:fillRect/>
          </a:stretch>
        </p:blipFill>
        <p:spPr>
          <a:xfrm rot="1620622">
            <a:off x="-203566" y="5677374"/>
            <a:ext cx="2658280" cy="998220"/>
          </a:xfrm>
          <a:prstGeom prst="rect">
            <a:avLst/>
          </a:prstGeom>
        </p:spPr>
      </p:pic>
      <p:sp>
        <p:nvSpPr>
          <p:cNvPr id="2" name="Rectangle 1"/>
          <p:cNvSpPr/>
          <p:nvPr/>
        </p:nvSpPr>
        <p:spPr>
          <a:xfrm>
            <a:off x="3294993" y="6351270"/>
            <a:ext cx="2336961" cy="286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4497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Câu</a:t>
            </a:r>
            <a:r>
              <a:rPr kumimoji="0" lang="en-US" sz="32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hỏi</a:t>
            </a:r>
            <a:r>
              <a:rPr kumimoji="0" lang="en-US" sz="32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1: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chương</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trình</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Ngữ</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văn</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lớp</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6,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văn</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bản</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kí</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Cô</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Tô</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nhà</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văn</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Nguyễn</a:t>
            </a:r>
            <a:r>
              <a:rPr kumimoji="0" 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Tuân</a:t>
            </a:r>
            <a:endParaRPr kumimoji="0" lang="en-US" sz="54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pic>
        <p:nvPicPr>
          <p:cNvPr id="6" name="mau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0599" y="5388204"/>
            <a:ext cx="2651990" cy="1468203"/>
          </a:xfrm>
          <a:prstGeom prst="rect">
            <a:avLst/>
          </a:prstGeom>
        </p:spPr>
      </p:pic>
    </p:spTree>
    <p:extLst>
      <p:ext uri="{BB962C8B-B14F-4D97-AF65-F5344CB8AC3E}">
        <p14:creationId xmlns:p14="http://schemas.microsoft.com/office/powerpoint/2010/main" val="79587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40" grpId="0" animBg="1"/>
      <p:bldP spid="5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2: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Phong</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cách</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nghệ</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thuật</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Nguyễn</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Tuân</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Phong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cách</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nghệ</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thuật</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Nguyễn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Tuân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tài</a:t>
            </a:r>
            <a:r>
              <a:rPr kumimoji="0" 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hoa</a:t>
            </a:r>
            <a:r>
              <a:rPr kumimoji="0" 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và</a:t>
            </a:r>
            <a:r>
              <a:rPr kumimoji="0" 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độc</a:t>
            </a:r>
            <a:r>
              <a:rPr kumimoji="0" 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đáo</a:t>
            </a:r>
            <a:r>
              <a:rPr kumimoji="0" 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endParaRPr kumimoji="0" lang="en-US" sz="32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7" name="mau2">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491" y="5388205"/>
            <a:ext cx="2633741" cy="1562832"/>
          </a:xfrm>
          <a:prstGeom prst="rect">
            <a:avLst/>
          </a:prstGeom>
        </p:spPr>
      </p:pic>
      <p:pic>
        <p:nvPicPr>
          <p:cNvPr id="8" name="Picture 7">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104925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40" grpId="0" animBg="1"/>
      <p:bldP spid="5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29227"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3: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Nguyễn</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Tuân</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quê</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ở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đâu</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Hà</a:t>
            </a:r>
            <a:r>
              <a:rPr kumimoji="0" 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Nội</a:t>
            </a:r>
            <a:r>
              <a:rPr kumimoji="0" 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endParaRPr kumimoji="0" 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7" name="mau3">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8074" y="5388204"/>
            <a:ext cx="2639810" cy="1469795"/>
          </a:xfrm>
          <a:prstGeom prst="rect">
            <a:avLst/>
          </a:prstGeom>
        </p:spPr>
      </p:pic>
      <p:pic>
        <p:nvPicPr>
          <p:cNvPr id="8" name="Picture 7">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163243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40" grpId="0" animBg="1"/>
      <p:bldP spid="5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32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4: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Truyện</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ngắn</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Chữ</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tử</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tù</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còn</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tên</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Dòng</a:t>
            </a:r>
            <a:r>
              <a:rPr kumimoji="0" lang="en-US" sz="4800" b="1" i="1"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4800" b="1" i="1"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chữ</a:t>
            </a:r>
            <a:r>
              <a:rPr kumimoji="0" lang="en-US" sz="4800" b="1" i="1"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4800" b="1" i="1"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cuối</a:t>
            </a:r>
            <a:r>
              <a:rPr kumimoji="0" lang="en-US" sz="4800" b="1" i="1"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4800" b="1" i="1"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cùng</a:t>
            </a:r>
            <a:endParaRPr kumimoji="0" lang="en-US" sz="4800" b="1" i="1"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endParaRPr>
          </a:p>
        </p:txBody>
      </p:sp>
      <p:pic>
        <p:nvPicPr>
          <p:cNvPr id="7" name="mau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297" y="5388204"/>
            <a:ext cx="2651990" cy="1468203"/>
          </a:xfrm>
          <a:prstGeom prst="rect">
            <a:avLst/>
          </a:prstGeom>
        </p:spPr>
      </p:pic>
      <p:pic>
        <p:nvPicPr>
          <p:cNvPr id="8" name="Picture 7">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288900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40" grpId="0" animBg="1"/>
      <p:bldP spid="5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5: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Truyện</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ngắn</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Chữ</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tử</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tù</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in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tập</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truyện</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“Vang </a:t>
            </a:r>
            <a:r>
              <a:rPr kumimoji="0" lang="en-US" sz="4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bóng</a:t>
            </a:r>
            <a:r>
              <a:rPr kumimoji="0" 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một</a:t>
            </a:r>
            <a:r>
              <a:rPr kumimoji="0" 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thời</a:t>
            </a:r>
            <a:r>
              <a:rPr kumimoji="0" 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(1940)</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mau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65" y="5388204"/>
            <a:ext cx="2633741" cy="1516927"/>
          </a:xfrm>
          <a:prstGeom prst="rect">
            <a:avLst/>
          </a:prstGeom>
        </p:spPr>
      </p:pic>
      <p:pic>
        <p:nvPicPr>
          <p:cNvPr id="7" name="Picture 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200710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40"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B14DFB-DAFE-4EAB-89D5-9C5F804904C3}"/>
              </a:ext>
            </a:extLst>
          </p:cNvPr>
          <p:cNvPicPr>
            <a:picLocks noChangeAspect="1"/>
          </p:cNvPicPr>
          <p:nvPr/>
        </p:nvPicPr>
        <p:blipFill>
          <a:blip r:embed="rId2"/>
          <a:stretch>
            <a:fillRect/>
          </a:stretch>
        </p:blipFill>
        <p:spPr>
          <a:xfrm>
            <a:off x="274320" y="335280"/>
            <a:ext cx="3505200" cy="3911600"/>
          </a:xfrm>
          <a:prstGeom prst="rect">
            <a:avLst/>
          </a:prstGeom>
        </p:spPr>
      </p:pic>
      <p:sp>
        <p:nvSpPr>
          <p:cNvPr id="4" name="Rectangle 3">
            <a:extLst>
              <a:ext uri="{FF2B5EF4-FFF2-40B4-BE49-F238E27FC236}">
                <a16:creationId xmlns:a16="http://schemas.microsoft.com/office/drawing/2014/main" id="{2B64A2A4-0CA6-4E4A-A656-A1415AC33E8F}"/>
              </a:ext>
            </a:extLst>
          </p:cNvPr>
          <p:cNvSpPr/>
          <p:nvPr/>
        </p:nvSpPr>
        <p:spPr>
          <a:xfrm>
            <a:off x="314960" y="4362996"/>
            <a:ext cx="3241040" cy="1754326"/>
          </a:xfrm>
          <a:prstGeom prst="rect">
            <a:avLst/>
          </a:prstGeom>
        </p:spPr>
        <p:txBody>
          <a:bodyPr wrap="square">
            <a:spAutoFit/>
          </a:bodyPr>
          <a:lstStyle/>
          <a:p>
            <a:r>
              <a:rPr lang="vi-VN" b="1">
                <a:solidFill>
                  <a:srgbClr val="FF0000"/>
                </a:solidFill>
              </a:rPr>
              <a:t>Freya – Nữ thần tình ái</a:t>
            </a:r>
          </a:p>
          <a:p>
            <a:r>
              <a:rPr lang="vi-VN"/>
              <a:t>(Freyar là con gái của thần biển Njord và em gái ông – Nerthus. Nàng Freya đại diện cho tình yêu, sắc đẹp và lòng ham muốn…)</a:t>
            </a:r>
          </a:p>
        </p:txBody>
      </p:sp>
      <p:pic>
        <p:nvPicPr>
          <p:cNvPr id="5" name="Picture 4">
            <a:extLst>
              <a:ext uri="{FF2B5EF4-FFF2-40B4-BE49-F238E27FC236}">
                <a16:creationId xmlns:a16="http://schemas.microsoft.com/office/drawing/2014/main" id="{2A4C02A3-8075-4A3F-864D-236266749927}"/>
              </a:ext>
            </a:extLst>
          </p:cNvPr>
          <p:cNvPicPr>
            <a:picLocks noChangeAspect="1"/>
          </p:cNvPicPr>
          <p:nvPr/>
        </p:nvPicPr>
        <p:blipFill>
          <a:blip r:embed="rId3"/>
          <a:stretch>
            <a:fillRect/>
          </a:stretch>
        </p:blipFill>
        <p:spPr>
          <a:xfrm>
            <a:off x="4023361" y="335281"/>
            <a:ext cx="3241039" cy="4027716"/>
          </a:xfrm>
          <a:prstGeom prst="rect">
            <a:avLst/>
          </a:prstGeom>
        </p:spPr>
      </p:pic>
      <p:sp>
        <p:nvSpPr>
          <p:cNvPr id="6" name="Rectangle 5">
            <a:extLst>
              <a:ext uri="{FF2B5EF4-FFF2-40B4-BE49-F238E27FC236}">
                <a16:creationId xmlns:a16="http://schemas.microsoft.com/office/drawing/2014/main" id="{07D8CCB4-DDF0-4724-BAE6-AD5A019587F1}"/>
              </a:ext>
            </a:extLst>
          </p:cNvPr>
          <p:cNvSpPr/>
          <p:nvPr/>
        </p:nvSpPr>
        <p:spPr>
          <a:xfrm>
            <a:off x="3891280" y="4503559"/>
            <a:ext cx="3708400" cy="2031325"/>
          </a:xfrm>
          <a:prstGeom prst="rect">
            <a:avLst/>
          </a:prstGeom>
        </p:spPr>
        <p:txBody>
          <a:bodyPr wrap="square">
            <a:spAutoFit/>
          </a:bodyPr>
          <a:lstStyle/>
          <a:p>
            <a:r>
              <a:rPr lang="vi-VN" b="1">
                <a:solidFill>
                  <a:srgbClr val="FF0000"/>
                </a:solidFill>
              </a:rPr>
              <a:t>Frigg – Mẹ Trái Đất</a:t>
            </a:r>
          </a:p>
          <a:p>
            <a:r>
              <a:rPr lang="vi-VN"/>
              <a:t>(Frigg được coi là nữ hoàng của Asgard. Bà là vị thần đại diện cho hôn nhân, gia đình và các bà mẹ. Ngoài ra, bà còn là một thầy phù thủy có khả năng nhìn trước tương lai…)</a:t>
            </a:r>
          </a:p>
        </p:txBody>
      </p:sp>
      <p:pic>
        <p:nvPicPr>
          <p:cNvPr id="7" name="Picture 6">
            <a:extLst>
              <a:ext uri="{FF2B5EF4-FFF2-40B4-BE49-F238E27FC236}">
                <a16:creationId xmlns:a16="http://schemas.microsoft.com/office/drawing/2014/main" id="{4096BAB8-06A9-4024-8C4E-86F7D1F89C46}"/>
              </a:ext>
            </a:extLst>
          </p:cNvPr>
          <p:cNvPicPr>
            <a:picLocks noChangeAspect="1"/>
          </p:cNvPicPr>
          <p:nvPr/>
        </p:nvPicPr>
        <p:blipFill>
          <a:blip r:embed="rId4"/>
          <a:stretch>
            <a:fillRect/>
          </a:stretch>
        </p:blipFill>
        <p:spPr>
          <a:xfrm>
            <a:off x="7731760" y="335280"/>
            <a:ext cx="3667759" cy="4027715"/>
          </a:xfrm>
          <a:prstGeom prst="rect">
            <a:avLst/>
          </a:prstGeom>
        </p:spPr>
      </p:pic>
      <p:sp>
        <p:nvSpPr>
          <p:cNvPr id="8" name="Rectangle 7">
            <a:extLst>
              <a:ext uri="{FF2B5EF4-FFF2-40B4-BE49-F238E27FC236}">
                <a16:creationId xmlns:a16="http://schemas.microsoft.com/office/drawing/2014/main" id="{12CC318C-9091-46C4-9FF8-24673E8AB3AE}"/>
              </a:ext>
            </a:extLst>
          </p:cNvPr>
          <p:cNvSpPr/>
          <p:nvPr/>
        </p:nvSpPr>
        <p:spPr>
          <a:xfrm>
            <a:off x="7934960" y="4639994"/>
            <a:ext cx="3797733" cy="1200329"/>
          </a:xfrm>
          <a:prstGeom prst="rect">
            <a:avLst/>
          </a:prstGeom>
        </p:spPr>
        <p:txBody>
          <a:bodyPr wrap="square">
            <a:spAutoFit/>
          </a:bodyPr>
          <a:lstStyle/>
          <a:p>
            <a:r>
              <a:rPr lang="vi-VN" b="1">
                <a:solidFill>
                  <a:srgbClr val="FF0000"/>
                </a:solidFill>
              </a:rPr>
              <a:t>Sif</a:t>
            </a:r>
          </a:p>
          <a:p>
            <a:r>
              <a:rPr lang="vi-VN"/>
              <a:t>(Sif là vợ của thần Thor. Nàng là nữ thần đại diện cho hạt giống và sự sinh sản…)</a:t>
            </a:r>
          </a:p>
        </p:txBody>
      </p:sp>
    </p:spTree>
    <p:extLst>
      <p:ext uri="{BB962C8B-B14F-4D97-AF65-F5344CB8AC3E}">
        <p14:creationId xmlns:p14="http://schemas.microsoft.com/office/powerpoint/2010/main" val="4090400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6: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Đóng</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góp</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lớn</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Nguyễn</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Tuân</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đối</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nền</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văn</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Việt</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Nam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hiện</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đại</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thể</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loại</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Tùy</a:t>
            </a:r>
            <a:r>
              <a:rPr kumimoji="0" 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bút</a:t>
            </a:r>
            <a:r>
              <a:rPr kumimoji="0" 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bút</a:t>
            </a:r>
            <a:r>
              <a:rPr kumimoji="0" 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kí</a:t>
            </a:r>
            <a:r>
              <a:rPr kumimoji="0" 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endParaRPr kumimoji="0" lang="en-US" sz="32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6" name="mau6">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035" y="5388205"/>
            <a:ext cx="2651990" cy="1468202"/>
          </a:xfrm>
          <a:prstGeom prst="rect">
            <a:avLst/>
          </a:prstGeom>
        </p:spPr>
      </p:pic>
      <p:pic>
        <p:nvPicPr>
          <p:cNvPr id="7" name="Picture 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337230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40" grpId="0" animBg="1"/>
      <p:bldP spid="5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WordArt 5"/>
          <p:cNvSpPr>
            <a:spLocks noChangeArrowheads="1" noChangeShapeType="1" noTextEdit="1"/>
          </p:cNvSpPr>
          <p:nvPr/>
        </p:nvSpPr>
        <p:spPr bwMode="auto">
          <a:xfrm>
            <a:off x="1192915" y="110362"/>
            <a:ext cx="9715500" cy="1143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0" cap="none" spc="0" normalizeH="0" baseline="0" noProof="0" dirty="0">
                <a:ln>
                  <a:noFill/>
                </a:ln>
                <a:solidFill>
                  <a:prstClr val="black"/>
                </a:solidFill>
                <a:effectLst/>
                <a:uLnTx/>
                <a:uFillTx/>
                <a:latin typeface="Times New Roman"/>
                <a:ea typeface="+mn-ea"/>
                <a:cs typeface="Times New Roman"/>
              </a:rPr>
              <a:t>Một số hình ảnh về nghệ thuật thư pháp</a:t>
            </a:r>
            <a:endParaRPr kumimoji="0" lang="en-US" sz="3600" b="0" i="1" u="none" strike="noStrike" kern="10" cap="none" spc="0" normalizeH="0" baseline="0" noProof="0" dirty="0">
              <a:ln>
                <a:noFill/>
              </a:ln>
              <a:solidFill>
                <a:prstClr val="black"/>
              </a:solidFill>
              <a:effectLst/>
              <a:uLnTx/>
              <a:uFillTx/>
              <a:latin typeface="Times New Roman"/>
              <a:ea typeface="+mn-ea"/>
              <a:cs typeface="Times New Roman"/>
            </a:endParaRPr>
          </a:p>
        </p:txBody>
      </p:sp>
      <p:pic>
        <p:nvPicPr>
          <p:cNvPr id="11268" name="Picture 6" descr="thuphap Li Long 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 y="1447800"/>
            <a:ext cx="5232400" cy="5181600"/>
          </a:xfrm>
          <a:prstGeom prst="rect">
            <a:avLst/>
          </a:prstGeom>
          <a:noFill/>
          <a:ln w="38100" cmpd="dbl">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11269" name="Picture 7" descr="Picture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447800"/>
            <a:ext cx="4978400" cy="5181600"/>
          </a:xfrm>
          <a:prstGeom prst="rect">
            <a:avLst/>
          </a:prstGeom>
          <a:noFill/>
          <a:ln w="38100" cmpd="dbl">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164387"/>
      </p:ext>
    </p:extLst>
  </p:cSld>
  <p:clrMapOvr>
    <a:masterClrMapping/>
  </p:clrMapOvr>
  <p:transition advClick="0" advTm="4000">
    <p:whee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wipe(down)">
                                      <p:cBhvr>
                                        <p:cTn id="7" dur="500"/>
                                        <p:tgtEl>
                                          <p:spTgt spid="1126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268"/>
                                        </p:tgtEl>
                                        <p:attrNameLst>
                                          <p:attrName>style.visibility</p:attrName>
                                        </p:attrNameLst>
                                      </p:cBhvr>
                                      <p:to>
                                        <p:strVal val="visible"/>
                                      </p:to>
                                    </p:set>
                                    <p:animEffect transition="in" filter="circle(in)">
                                      <p:cBhvr>
                                        <p:cTn id="12" dur="2000"/>
                                        <p:tgtEl>
                                          <p:spTgt spid="1126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269"/>
                                        </p:tgtEl>
                                        <p:attrNameLst>
                                          <p:attrName>style.visibility</p:attrName>
                                        </p:attrNameLst>
                                      </p:cBhvr>
                                      <p:to>
                                        <p:strVal val="visible"/>
                                      </p:to>
                                    </p:set>
                                    <p:animEffect transition="in" filter="circle(in)">
                                      <p:cBhvr>
                                        <p:cTn id="17" dur="20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tah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404656"/>
            <a:ext cx="11379200" cy="2667000"/>
          </a:xfrm>
          <a:prstGeom prst="rect">
            <a:avLst/>
          </a:prstGeom>
          <a:noFill/>
          <a:ln w="38100" cmpd="dbl">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19461" name="Picture 5" descr="Picture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300256"/>
            <a:ext cx="11379200" cy="2590800"/>
          </a:xfrm>
          <a:prstGeom prst="rect">
            <a:avLst/>
          </a:prstGeom>
          <a:noFill/>
          <a:ln w="38100" cmpd="dbl">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19462" name="Text Box 6"/>
          <p:cNvSpPr txBox="1">
            <a:spLocks noChangeArrowheads="1"/>
          </p:cNvSpPr>
          <p:nvPr/>
        </p:nvSpPr>
        <p:spPr bwMode="auto">
          <a:xfrm>
            <a:off x="3841392" y="6080902"/>
            <a:ext cx="428836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006600"/>
                </a:solidFill>
                <a:effectLst/>
                <a:uLnTx/>
                <a:uFillTx/>
                <a:latin typeface="Times New Roman" pitchFamily="18" charset="0"/>
                <a:ea typeface="+mn-ea"/>
                <a:cs typeface="+mn-cs"/>
              </a:rPr>
              <a:t>Bức</a:t>
            </a:r>
            <a:r>
              <a:rPr kumimoji="0" lang="en-US" sz="3600" b="1" i="1" u="none" strike="noStrike" kern="1200" cap="none" spc="0" normalizeH="0" baseline="0" noProof="0" dirty="0">
                <a:ln>
                  <a:noFill/>
                </a:ln>
                <a:solidFill>
                  <a:srgbClr val="006600"/>
                </a:solidFill>
                <a:effectLst/>
                <a:uLnTx/>
                <a:uFillTx/>
                <a:latin typeface="Times New Roman" pitchFamily="18" charset="0"/>
                <a:ea typeface="+mn-ea"/>
                <a:cs typeface="+mn-cs"/>
              </a:rPr>
              <a:t> </a:t>
            </a:r>
            <a:r>
              <a:rPr kumimoji="0" lang="en-US" sz="3600" b="1" i="1" u="none" strike="noStrike" kern="1200" cap="none" spc="0" normalizeH="0" baseline="0" noProof="0" dirty="0" err="1">
                <a:ln>
                  <a:noFill/>
                </a:ln>
                <a:solidFill>
                  <a:srgbClr val="006600"/>
                </a:solidFill>
                <a:effectLst/>
                <a:uLnTx/>
                <a:uFillTx/>
                <a:latin typeface="Times New Roman" pitchFamily="18" charset="0"/>
                <a:ea typeface="+mn-ea"/>
                <a:cs typeface="+mn-cs"/>
              </a:rPr>
              <a:t>hoành</a:t>
            </a:r>
            <a:r>
              <a:rPr kumimoji="0" lang="en-US" sz="3600" b="1" i="1" u="none" strike="noStrike" kern="1200" cap="none" spc="0" normalizeH="0" baseline="0" noProof="0" dirty="0">
                <a:ln>
                  <a:noFill/>
                </a:ln>
                <a:solidFill>
                  <a:srgbClr val="006600"/>
                </a:solidFill>
                <a:effectLst/>
                <a:uLnTx/>
                <a:uFillTx/>
                <a:latin typeface="Times New Roman" pitchFamily="18" charset="0"/>
                <a:ea typeface="+mn-ea"/>
                <a:cs typeface="+mn-cs"/>
              </a:rPr>
              <a:t> phi</a:t>
            </a:r>
          </a:p>
        </p:txBody>
      </p:sp>
    </p:spTree>
    <p:extLst>
      <p:ext uri="{BB962C8B-B14F-4D97-AF65-F5344CB8AC3E}">
        <p14:creationId xmlns:p14="http://schemas.microsoft.com/office/powerpoint/2010/main" val="1023260032"/>
      </p:ext>
    </p:extLst>
  </p:cSld>
  <p:clrMapOvr>
    <a:masterClrMapping/>
  </p:clrMapOvr>
  <p:transition advClick="0" advTm="5000">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wipe(down)">
                                      <p:cBhvr>
                                        <p:cTn id="7" dur="500"/>
                                        <p:tgtEl>
                                          <p:spTgt spid="1946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circle(in)">
                                      <p:cBhvr>
                                        <p:cTn id="12" dur="2000"/>
                                        <p:tgtEl>
                                          <p:spTgt spid="1946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9461"/>
                                        </p:tgtEl>
                                        <p:attrNameLst>
                                          <p:attrName>style.visibility</p:attrName>
                                        </p:attrNameLst>
                                      </p:cBhvr>
                                      <p:to>
                                        <p:strVal val="visible"/>
                                      </p:to>
                                    </p:set>
                                    <p:animEffect transition="in" filter="circle(in)">
                                      <p:cBhvr>
                                        <p:cTn id="17" dur="2000"/>
                                        <p:tgtEl>
                                          <p:spTgt spid="19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attach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2400" y="152400"/>
            <a:ext cx="10566400" cy="6477000"/>
          </a:xfrm>
          <a:prstGeom prst="rect">
            <a:avLst/>
          </a:prstGeom>
          <a:noFill/>
          <a:ln w="57150" cmpd="thinThick">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3315" name="WordArt 5"/>
          <p:cNvSpPr>
            <a:spLocks noChangeArrowheads="1" noChangeShapeType="1" noTextEdit="1"/>
          </p:cNvSpPr>
          <p:nvPr/>
        </p:nvSpPr>
        <p:spPr bwMode="auto">
          <a:xfrm rot="-317864">
            <a:off x="110362" y="2209800"/>
            <a:ext cx="1117600" cy="1752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dirty="0">
                <a:ln>
                  <a:noFill/>
                </a:ln>
                <a:solidFill>
                  <a:srgbClr val="000066"/>
                </a:solidFill>
                <a:effectLst>
                  <a:outerShdw dist="45791" dir="2021404" algn="ctr" rotWithShape="0">
                    <a:srgbClr val="B2B2B2">
                      <a:alpha val="79999"/>
                    </a:srgbClr>
                  </a:outerShdw>
                </a:effectLst>
                <a:uLnTx/>
                <a:uFillTx/>
                <a:latin typeface="Times New Roman"/>
                <a:ea typeface="+mn-ea"/>
                <a:cs typeface="Times New Roman"/>
              </a:rPr>
              <a:t>BỘ</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dirty="0">
                <a:ln>
                  <a:noFill/>
                </a:ln>
                <a:solidFill>
                  <a:srgbClr val="000066"/>
                </a:solidFill>
                <a:effectLst>
                  <a:outerShdw dist="45791" dir="2021404" algn="ctr" rotWithShape="0">
                    <a:srgbClr val="B2B2B2">
                      <a:alpha val="79999"/>
                    </a:srgbClr>
                  </a:outerShdw>
                </a:effectLst>
                <a:uLnTx/>
                <a:uFillTx/>
                <a:latin typeface="Times New Roman"/>
                <a:ea typeface="+mn-ea"/>
                <a:cs typeface="Times New Roman"/>
              </a:rPr>
              <a:t>TỨ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0" cap="none" spc="0" normalizeH="0" baseline="0" noProof="0" dirty="0">
                <a:ln>
                  <a:noFill/>
                </a:ln>
                <a:solidFill>
                  <a:srgbClr val="000066"/>
                </a:solidFill>
                <a:effectLst>
                  <a:outerShdw dist="45791" dir="2021404" algn="ctr" rotWithShape="0">
                    <a:srgbClr val="B2B2B2">
                      <a:alpha val="79999"/>
                    </a:srgbClr>
                  </a:outerShdw>
                </a:effectLst>
                <a:uLnTx/>
                <a:uFillTx/>
                <a:latin typeface="Times New Roman"/>
                <a:ea typeface="+mn-ea"/>
                <a:cs typeface="Times New Roman"/>
              </a:rPr>
              <a:t>BÌNH</a:t>
            </a:r>
          </a:p>
        </p:txBody>
      </p:sp>
    </p:spTree>
    <p:extLst>
      <p:ext uri="{BB962C8B-B14F-4D97-AF65-F5344CB8AC3E}">
        <p14:creationId xmlns:p14="http://schemas.microsoft.com/office/powerpoint/2010/main" val="4230231566"/>
      </p:ext>
    </p:extLst>
  </p:cSld>
  <p:clrMapOvr>
    <a:masterClrMapping/>
  </p:clrMapOvr>
  <p:transition advClick="0" advTm="4000">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wipe(down)">
                                      <p:cBhvr>
                                        <p:cTn id="7" dur="500"/>
                                        <p:tgtEl>
                                          <p:spTgt spid="133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314"/>
                                        </p:tgtEl>
                                        <p:attrNameLst>
                                          <p:attrName>style.visibility</p:attrName>
                                        </p:attrNameLst>
                                      </p:cBhvr>
                                      <p:to>
                                        <p:strVal val="visible"/>
                                      </p:to>
                                    </p:set>
                                    <p:animEffect transition="in" filter="circle(in)">
                                      <p:cBhvr>
                                        <p:cTn id="12" dur="2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c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599"/>
            <a:ext cx="5994400" cy="2590801"/>
          </a:xfrm>
          <a:prstGeom prst="rect">
            <a:avLst/>
          </a:prstGeom>
          <a:solidFill>
            <a:schemeClr val="bg1"/>
          </a:solidFill>
          <a:ln>
            <a:noFill/>
          </a:ln>
        </p:spPr>
      </p:pic>
      <p:sp>
        <p:nvSpPr>
          <p:cNvPr id="14342" name="Text Box 6"/>
          <p:cNvSpPr txBox="1">
            <a:spLocks noChangeArrowheads="1"/>
          </p:cNvSpPr>
          <p:nvPr/>
        </p:nvSpPr>
        <p:spPr bwMode="auto">
          <a:xfrm>
            <a:off x="2340317" y="2884379"/>
            <a:ext cx="1588897" cy="523220"/>
          </a:xfrm>
          <a:prstGeom prst="rect">
            <a:avLst/>
          </a:prstGeom>
          <a:solidFill>
            <a:schemeClr val="bg1"/>
          </a:solidFill>
          <a:ln>
            <a:noFill/>
          </a:ln>
        </p:spPr>
        <p:txBody>
          <a:bodyPr wrap="non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Chữ</a:t>
            </a: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Cần</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pic>
        <p:nvPicPr>
          <p:cNvPr id="14343" name="Picture 7" descr="D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28600"/>
            <a:ext cx="5283200" cy="2590800"/>
          </a:xfrm>
          <a:prstGeom prst="rect">
            <a:avLst/>
          </a:prstGeom>
          <a:solidFill>
            <a:schemeClr val="bg1"/>
          </a:solidFill>
          <a:ln>
            <a:noFill/>
          </a:ln>
        </p:spPr>
      </p:pic>
      <p:sp>
        <p:nvSpPr>
          <p:cNvPr id="14344" name="Text Box 8"/>
          <p:cNvSpPr txBox="1">
            <a:spLocks noChangeArrowheads="1"/>
          </p:cNvSpPr>
          <p:nvPr/>
        </p:nvSpPr>
        <p:spPr bwMode="auto">
          <a:xfrm>
            <a:off x="8537917" y="2819401"/>
            <a:ext cx="1568058" cy="523220"/>
          </a:xfrm>
          <a:prstGeom prst="rect">
            <a:avLst/>
          </a:prstGeom>
          <a:solidFill>
            <a:schemeClr val="bg1"/>
          </a:solidFill>
          <a:ln>
            <a:noFill/>
          </a:ln>
        </p:spPr>
        <p:txBody>
          <a:bodyPr wrap="non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Chữ</a:t>
            </a: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Đạo</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pic>
        <p:nvPicPr>
          <p:cNvPr id="14345" name="Picture 9" descr="Lo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3492064"/>
            <a:ext cx="5283200" cy="2745224"/>
          </a:xfrm>
          <a:prstGeom prst="rect">
            <a:avLst/>
          </a:prstGeom>
          <a:solidFill>
            <a:schemeClr val="bg1"/>
          </a:solidFill>
          <a:ln>
            <a:noFill/>
          </a:ln>
        </p:spPr>
      </p:pic>
      <p:pic>
        <p:nvPicPr>
          <p:cNvPr id="14346" name="Picture 10" descr="GetPh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0" y="3492064"/>
            <a:ext cx="5689600" cy="2743200"/>
          </a:xfrm>
          <a:prstGeom prst="rect">
            <a:avLst/>
          </a:prstGeom>
          <a:solidFill>
            <a:schemeClr val="bg1"/>
          </a:solidFill>
          <a:ln>
            <a:noFill/>
          </a:ln>
        </p:spPr>
      </p:pic>
      <p:sp>
        <p:nvSpPr>
          <p:cNvPr id="14347" name="Text Box 11"/>
          <p:cNvSpPr txBox="1">
            <a:spLocks noChangeArrowheads="1"/>
          </p:cNvSpPr>
          <p:nvPr/>
        </p:nvSpPr>
        <p:spPr bwMode="auto">
          <a:xfrm>
            <a:off x="2352440" y="6237288"/>
            <a:ext cx="1660968" cy="523220"/>
          </a:xfrm>
          <a:prstGeom prst="rect">
            <a:avLst/>
          </a:prstGeom>
          <a:solidFill>
            <a:schemeClr val="bg1"/>
          </a:solidFill>
          <a:ln>
            <a:noFill/>
          </a:ln>
        </p:spPr>
        <p:txBody>
          <a:bodyPr wrap="non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Chữ</a:t>
            </a: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Tâm</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14348" name="Text Box 12"/>
          <p:cNvSpPr txBox="1">
            <a:spLocks noChangeArrowheads="1"/>
          </p:cNvSpPr>
          <p:nvPr/>
        </p:nvSpPr>
        <p:spPr bwMode="auto">
          <a:xfrm>
            <a:off x="8716462" y="6237288"/>
            <a:ext cx="1526380" cy="523220"/>
          </a:xfrm>
          <a:prstGeom prst="rect">
            <a:avLst/>
          </a:prstGeom>
          <a:solidFill>
            <a:schemeClr val="bg1"/>
          </a:solidFill>
          <a:ln>
            <a:noFill/>
          </a:ln>
        </p:spPr>
        <p:txBody>
          <a:bodyPr wrap="non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Chữ</a:t>
            </a: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Lộc</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685685916"/>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circle(in)">
                                      <p:cBhvr>
                                        <p:cTn id="7" dur="2000"/>
                                        <p:tgtEl>
                                          <p:spTgt spid="143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342"/>
                                        </p:tgtEl>
                                        <p:attrNameLst>
                                          <p:attrName>style.visibility</p:attrName>
                                        </p:attrNameLst>
                                      </p:cBhvr>
                                      <p:to>
                                        <p:strVal val="visible"/>
                                      </p:to>
                                    </p:set>
                                    <p:animEffect transition="in" filter="wipe(down)">
                                      <p:cBhvr>
                                        <p:cTn id="12" dur="500"/>
                                        <p:tgtEl>
                                          <p:spTgt spid="143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343"/>
                                        </p:tgtEl>
                                        <p:attrNameLst>
                                          <p:attrName>style.visibility</p:attrName>
                                        </p:attrNameLst>
                                      </p:cBhvr>
                                      <p:to>
                                        <p:strVal val="visible"/>
                                      </p:to>
                                    </p:set>
                                    <p:animEffect transition="in" filter="wipe(down)">
                                      <p:cBhvr>
                                        <p:cTn id="17" dur="500"/>
                                        <p:tgtEl>
                                          <p:spTgt spid="1434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344"/>
                                        </p:tgtEl>
                                        <p:attrNameLst>
                                          <p:attrName>style.visibility</p:attrName>
                                        </p:attrNameLst>
                                      </p:cBhvr>
                                      <p:to>
                                        <p:strVal val="visible"/>
                                      </p:to>
                                    </p:set>
                                    <p:animEffect transition="in" filter="wipe(down)">
                                      <p:cBhvr>
                                        <p:cTn id="22" dur="500"/>
                                        <p:tgtEl>
                                          <p:spTgt spid="1434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4346"/>
                                        </p:tgtEl>
                                        <p:attrNameLst>
                                          <p:attrName>style.visibility</p:attrName>
                                        </p:attrNameLst>
                                      </p:cBhvr>
                                      <p:to>
                                        <p:strVal val="visible"/>
                                      </p:to>
                                    </p:set>
                                    <p:animEffect transition="in" filter="circle(in)">
                                      <p:cBhvr>
                                        <p:cTn id="27" dur="2000"/>
                                        <p:tgtEl>
                                          <p:spTgt spid="1434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347"/>
                                        </p:tgtEl>
                                        <p:attrNameLst>
                                          <p:attrName>style.visibility</p:attrName>
                                        </p:attrNameLst>
                                      </p:cBhvr>
                                      <p:to>
                                        <p:strVal val="visible"/>
                                      </p:to>
                                    </p:set>
                                    <p:animEffect transition="in" filter="wipe(down)">
                                      <p:cBhvr>
                                        <p:cTn id="32" dur="500"/>
                                        <p:tgtEl>
                                          <p:spTgt spid="1434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4345"/>
                                        </p:tgtEl>
                                        <p:attrNameLst>
                                          <p:attrName>style.visibility</p:attrName>
                                        </p:attrNameLst>
                                      </p:cBhvr>
                                      <p:to>
                                        <p:strVal val="visible"/>
                                      </p:to>
                                    </p:set>
                                    <p:animEffect transition="in" filter="wipe(down)">
                                      <p:cBhvr>
                                        <p:cTn id="37" dur="500"/>
                                        <p:tgtEl>
                                          <p:spTgt spid="1434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348"/>
                                        </p:tgtEl>
                                        <p:attrNameLst>
                                          <p:attrName>style.visibility</p:attrName>
                                        </p:attrNameLst>
                                      </p:cBhvr>
                                      <p:to>
                                        <p:strVal val="visible"/>
                                      </p:to>
                                    </p:set>
                                    <p:animEffect transition="in" filter="wipe(down)">
                                      <p:cBhvr>
                                        <p:cTn id="42" dur="500"/>
                                        <p:tgtEl>
                                          <p:spTgt spid="14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nimBg="1"/>
      <p:bldP spid="14344" grpId="0" animBg="1"/>
      <p:bldP spid="14347" grpId="0" animBg="1"/>
      <p:bldP spid="1434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trung du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3759200" cy="6553200"/>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365" name="Picture 5" descr="dfhghf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400" y="228600"/>
            <a:ext cx="3454400" cy="6477000"/>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366" name="ncode_imageresizer_container_3" descr="122831695795_yume_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52400"/>
            <a:ext cx="4064000" cy="3048000"/>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367" name="ncode_imageresizer_container_10" descr="http://vnthuquan.net/diendan/thumb.aspx/600_6464/510CA4FAE4E048BBAC09396DB23DEC6B.jpg">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3276600"/>
            <a:ext cx="4064000" cy="3429000"/>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67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circle(in)">
                                      <p:cBhvr>
                                        <p:cTn id="7" dur="2000"/>
                                        <p:tgtEl>
                                          <p:spTgt spid="1536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5366"/>
                                        </p:tgtEl>
                                        <p:attrNameLst>
                                          <p:attrName>style.visibility</p:attrName>
                                        </p:attrNameLst>
                                      </p:cBhvr>
                                      <p:to>
                                        <p:strVal val="visible"/>
                                      </p:to>
                                    </p:set>
                                    <p:animEffect transition="in" filter="wheel(1)">
                                      <p:cBhvr>
                                        <p:cTn id="12" dur="2000"/>
                                        <p:tgtEl>
                                          <p:spTgt spid="1536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367"/>
                                        </p:tgtEl>
                                        <p:attrNameLst>
                                          <p:attrName>style.visibility</p:attrName>
                                        </p:attrNameLst>
                                      </p:cBhvr>
                                      <p:to>
                                        <p:strVal val="visible"/>
                                      </p:to>
                                    </p:set>
                                    <p:animEffect transition="in" filter="wipe(down)">
                                      <p:cBhvr>
                                        <p:cTn id="17" dur="500"/>
                                        <p:tgtEl>
                                          <p:spTgt spid="1536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5365"/>
                                        </p:tgtEl>
                                        <p:attrNameLst>
                                          <p:attrName>style.visibility</p:attrName>
                                        </p:attrNameLst>
                                      </p:cBhvr>
                                      <p:to>
                                        <p:strVal val="visible"/>
                                      </p:to>
                                    </p:set>
                                    <p:animEffect transition="in" filter="wheel(1)">
                                      <p:cBhvr>
                                        <p:cTn id="22" dur="2000"/>
                                        <p:tgtEl>
                                          <p:spTgt spid="15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him trên Văn mẫu hay"/>
          <p:cNvPicPr>
            <a:picLocks noChangeAspect="1" noChangeArrowheads="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 y="1333567"/>
            <a:ext cx="5054425" cy="421202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3759" y="2487346"/>
            <a:ext cx="8096250"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738680" y="4578411"/>
            <a:ext cx="292900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0" cap="none" spc="0" normalizeH="0" baseline="0" noProof="0" dirty="0">
                <a:ln>
                  <a:noFill/>
                </a:ln>
                <a:solidFill>
                  <a:srgbClr val="C0504D">
                    <a:lumMod val="50000"/>
                  </a:srgbClr>
                </a:solidFill>
                <a:effectLst/>
                <a:uLnTx/>
                <a:uFillTx/>
                <a:latin typeface="Times New Roman" pitchFamily="18" charset="0"/>
                <a:ea typeface="+mn-ea"/>
                <a:cs typeface="Times New Roman" pitchFamily="18" charset="0"/>
              </a:rPr>
              <a:t>Nguyễn Tuân </a:t>
            </a:r>
            <a:endParaRPr kumimoji="0" lang="en-US" sz="2400" b="1" i="1" u="none" strike="noStrike" kern="0" cap="none" spc="0" normalizeH="0" baseline="0" noProof="0" dirty="0">
              <a:ln>
                <a:noFill/>
              </a:ln>
              <a:solidFill>
                <a:srgbClr val="C0504D">
                  <a:lumMod val="50000"/>
                </a:srgbClr>
              </a:solidFill>
              <a:effectLst/>
              <a:uLnTx/>
              <a:uFillTx/>
              <a:latin typeface="Calibri"/>
              <a:ea typeface="+mn-ea"/>
              <a:cs typeface="+mn-cs"/>
            </a:endParaRPr>
          </a:p>
        </p:txBody>
      </p:sp>
    </p:spTree>
    <p:extLst>
      <p:ext uri="{BB962C8B-B14F-4D97-AF65-F5344CB8AC3E}">
        <p14:creationId xmlns:p14="http://schemas.microsoft.com/office/powerpoint/2010/main" val="323562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wipe(down)">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b="1" i="1" dirty="0" err="1">
                <a:solidFill>
                  <a:schemeClr val="accent2">
                    <a:lumMod val="50000"/>
                  </a:schemeClr>
                </a:solidFill>
                <a:latin typeface="Times New Roman" pitchFamily="18" charset="0"/>
                <a:cs typeface="Times New Roman" pitchFamily="18" charset="0"/>
              </a:rPr>
              <a:t>Cấu</a:t>
            </a:r>
            <a:r>
              <a:rPr lang="en-US" sz="6000" b="1" i="1" dirty="0">
                <a:solidFill>
                  <a:schemeClr val="accent2">
                    <a:lumMod val="50000"/>
                  </a:schemeClr>
                </a:solidFill>
                <a:latin typeface="Times New Roman" pitchFamily="18" charset="0"/>
                <a:cs typeface="Times New Roman" pitchFamily="18" charset="0"/>
              </a:rPr>
              <a:t> </a:t>
            </a:r>
            <a:r>
              <a:rPr lang="en-US" sz="6000" b="1" i="1" dirty="0" err="1">
                <a:solidFill>
                  <a:schemeClr val="accent2">
                    <a:lumMod val="50000"/>
                  </a:schemeClr>
                </a:solidFill>
                <a:latin typeface="Times New Roman" pitchFamily="18" charset="0"/>
                <a:cs typeface="Times New Roman" pitchFamily="18" charset="0"/>
              </a:rPr>
              <a:t>trúc</a:t>
            </a:r>
            <a:r>
              <a:rPr lang="en-US" sz="6000" b="1" i="1" dirty="0">
                <a:solidFill>
                  <a:schemeClr val="accent2">
                    <a:lumMod val="50000"/>
                  </a:schemeClr>
                </a:solidFill>
                <a:latin typeface="Times New Roman" pitchFamily="18" charset="0"/>
                <a:cs typeface="Times New Roman" pitchFamily="18" charset="0"/>
              </a:rPr>
              <a:t> </a:t>
            </a:r>
            <a:r>
              <a:rPr lang="en-US" sz="6000" b="1" i="1" dirty="0" err="1">
                <a:solidFill>
                  <a:schemeClr val="accent2">
                    <a:lumMod val="50000"/>
                  </a:schemeClr>
                </a:solidFill>
                <a:latin typeface="Times New Roman" pitchFamily="18" charset="0"/>
                <a:cs typeface="Times New Roman" pitchFamily="18" charset="0"/>
              </a:rPr>
              <a:t>bài</a:t>
            </a:r>
            <a:r>
              <a:rPr lang="en-US" sz="6000" b="1" i="1" dirty="0">
                <a:solidFill>
                  <a:schemeClr val="accent2">
                    <a:lumMod val="50000"/>
                  </a:schemeClr>
                </a:solidFill>
                <a:latin typeface="Times New Roman" pitchFamily="18" charset="0"/>
                <a:cs typeface="Times New Roman" pitchFamily="18" charset="0"/>
              </a:rPr>
              <a:t> </a:t>
            </a:r>
            <a:r>
              <a:rPr lang="en-US" sz="6000" b="1" i="1" dirty="0" err="1">
                <a:solidFill>
                  <a:schemeClr val="accent2">
                    <a:lumMod val="50000"/>
                  </a:schemeClr>
                </a:solidFill>
                <a:latin typeface="Times New Roman" pitchFamily="18" charset="0"/>
                <a:cs typeface="Times New Roman" pitchFamily="18" charset="0"/>
              </a:rPr>
              <a:t>học</a:t>
            </a:r>
            <a:endParaRPr lang="en-US" sz="6000" b="1" i="1" dirty="0">
              <a:solidFill>
                <a:schemeClr val="accent2">
                  <a:lumMod val="50000"/>
                </a:schemeClr>
              </a:solidFill>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fontScale="92500"/>
          </a:bodyPr>
          <a:lstStyle/>
          <a:p>
            <a:pPr marL="571500" indent="-571500">
              <a:lnSpc>
                <a:spcPct val="150000"/>
              </a:lnSpc>
              <a:buAutoNum type="romanUcPeriod"/>
            </a:pPr>
            <a:r>
              <a:rPr lang="en-US" sz="3600" b="1" i="1" dirty="0" err="1">
                <a:solidFill>
                  <a:srgbClr val="002060"/>
                </a:solidFill>
                <a:latin typeface="Times New Roman" pitchFamily="18" charset="0"/>
                <a:cs typeface="Times New Roman" pitchFamily="18" charset="0"/>
              </a:rPr>
              <a:t>Tìm</a:t>
            </a:r>
            <a:r>
              <a:rPr lang="en-US" sz="3600" b="1" i="1" dirty="0">
                <a:solidFill>
                  <a:srgbClr val="002060"/>
                </a:solidFill>
                <a:latin typeface="Times New Roman" pitchFamily="18" charset="0"/>
                <a:cs typeface="Times New Roman" pitchFamily="18" charset="0"/>
              </a:rPr>
              <a:t> </a:t>
            </a:r>
            <a:r>
              <a:rPr lang="en-US" sz="3600" b="1" i="1" dirty="0" err="1">
                <a:solidFill>
                  <a:srgbClr val="002060"/>
                </a:solidFill>
                <a:latin typeface="Times New Roman" pitchFamily="18" charset="0"/>
                <a:cs typeface="Times New Roman" pitchFamily="18" charset="0"/>
              </a:rPr>
              <a:t>hiểu</a:t>
            </a:r>
            <a:r>
              <a:rPr lang="en-US" sz="3600" b="1" i="1" dirty="0">
                <a:solidFill>
                  <a:srgbClr val="002060"/>
                </a:solidFill>
                <a:latin typeface="Times New Roman" pitchFamily="18" charset="0"/>
                <a:cs typeface="Times New Roman" pitchFamily="18" charset="0"/>
              </a:rPr>
              <a:t> </a:t>
            </a:r>
            <a:r>
              <a:rPr lang="en-US" sz="3600" b="1" i="1" dirty="0" err="1">
                <a:solidFill>
                  <a:srgbClr val="002060"/>
                </a:solidFill>
                <a:latin typeface="Times New Roman" pitchFamily="18" charset="0"/>
                <a:cs typeface="Times New Roman" pitchFamily="18" charset="0"/>
              </a:rPr>
              <a:t>chung</a:t>
            </a:r>
            <a:endParaRPr lang="en-US" sz="3600" b="1" i="1" dirty="0">
              <a:solidFill>
                <a:srgbClr val="002060"/>
              </a:solidFill>
              <a:latin typeface="Times New Roman" pitchFamily="18" charset="0"/>
              <a:cs typeface="Times New Roman" pitchFamily="18" charset="0"/>
            </a:endParaRPr>
          </a:p>
          <a:p>
            <a:pPr marL="571500" indent="-571500">
              <a:lnSpc>
                <a:spcPct val="150000"/>
              </a:lnSpc>
              <a:buAutoNum type="romanUcPeriod"/>
            </a:pPr>
            <a:r>
              <a:rPr lang="en-US" sz="3600" b="1" i="1" dirty="0" err="1">
                <a:solidFill>
                  <a:srgbClr val="002060"/>
                </a:solidFill>
                <a:latin typeface="Times New Roman" pitchFamily="18" charset="0"/>
                <a:cs typeface="Times New Roman" pitchFamily="18" charset="0"/>
              </a:rPr>
              <a:t>Đọc</a:t>
            </a:r>
            <a:r>
              <a:rPr lang="en-US" sz="3600" b="1" i="1" dirty="0">
                <a:solidFill>
                  <a:srgbClr val="002060"/>
                </a:solidFill>
                <a:latin typeface="Times New Roman" pitchFamily="18" charset="0"/>
                <a:cs typeface="Times New Roman" pitchFamily="18" charset="0"/>
              </a:rPr>
              <a:t> - </a:t>
            </a:r>
            <a:r>
              <a:rPr lang="en-US" sz="3600" b="1" i="1" dirty="0" err="1">
                <a:solidFill>
                  <a:srgbClr val="002060"/>
                </a:solidFill>
                <a:latin typeface="Times New Roman" pitchFamily="18" charset="0"/>
                <a:cs typeface="Times New Roman" pitchFamily="18" charset="0"/>
              </a:rPr>
              <a:t>hiểu</a:t>
            </a:r>
            <a:r>
              <a:rPr lang="en-US" sz="3600" b="1" i="1" dirty="0">
                <a:solidFill>
                  <a:srgbClr val="002060"/>
                </a:solidFill>
                <a:latin typeface="Times New Roman" pitchFamily="18" charset="0"/>
                <a:cs typeface="Times New Roman" pitchFamily="18" charset="0"/>
              </a:rPr>
              <a:t> </a:t>
            </a:r>
            <a:r>
              <a:rPr lang="en-US" sz="3600" b="1" i="1" dirty="0" err="1">
                <a:solidFill>
                  <a:srgbClr val="002060"/>
                </a:solidFill>
                <a:latin typeface="Times New Roman" pitchFamily="18" charset="0"/>
                <a:cs typeface="Times New Roman" pitchFamily="18" charset="0"/>
              </a:rPr>
              <a:t>văn</a:t>
            </a:r>
            <a:r>
              <a:rPr lang="en-US" sz="3600" b="1" i="1" dirty="0">
                <a:solidFill>
                  <a:srgbClr val="002060"/>
                </a:solidFill>
                <a:latin typeface="Times New Roman" pitchFamily="18" charset="0"/>
                <a:cs typeface="Times New Roman" pitchFamily="18" charset="0"/>
              </a:rPr>
              <a:t> </a:t>
            </a:r>
            <a:r>
              <a:rPr lang="en-US" sz="3600" b="1" i="1" dirty="0" err="1">
                <a:solidFill>
                  <a:srgbClr val="002060"/>
                </a:solidFill>
                <a:latin typeface="Times New Roman" pitchFamily="18" charset="0"/>
                <a:cs typeface="Times New Roman" pitchFamily="18" charset="0"/>
              </a:rPr>
              <a:t>bản</a:t>
            </a:r>
            <a:endParaRPr lang="en-US" sz="3600" b="1" i="1" dirty="0">
              <a:solidFill>
                <a:srgbClr val="002060"/>
              </a:solidFill>
              <a:latin typeface="Times New Roman" pitchFamily="18" charset="0"/>
              <a:cs typeface="Times New Roman" pitchFamily="18" charset="0"/>
            </a:endParaRPr>
          </a:p>
          <a:p>
            <a:pPr marL="571500" indent="-571500">
              <a:lnSpc>
                <a:spcPct val="150000"/>
              </a:lnSpc>
              <a:buAutoNum type="romanUcPeriod"/>
            </a:pPr>
            <a:r>
              <a:rPr lang="en-US" sz="3600" b="1" i="1" dirty="0" err="1">
                <a:solidFill>
                  <a:srgbClr val="002060"/>
                </a:solidFill>
                <a:latin typeface="Times New Roman" pitchFamily="18" charset="0"/>
                <a:cs typeface="Times New Roman" pitchFamily="18" charset="0"/>
              </a:rPr>
              <a:t>Tổng</a:t>
            </a:r>
            <a:r>
              <a:rPr lang="en-US" sz="3600" b="1" i="1" dirty="0">
                <a:solidFill>
                  <a:srgbClr val="002060"/>
                </a:solidFill>
                <a:latin typeface="Times New Roman" pitchFamily="18" charset="0"/>
                <a:cs typeface="Times New Roman" pitchFamily="18" charset="0"/>
              </a:rPr>
              <a:t> </a:t>
            </a:r>
            <a:r>
              <a:rPr lang="en-US" sz="3600" b="1" i="1" dirty="0" err="1">
                <a:solidFill>
                  <a:srgbClr val="002060"/>
                </a:solidFill>
                <a:latin typeface="Times New Roman" pitchFamily="18" charset="0"/>
                <a:cs typeface="Times New Roman" pitchFamily="18" charset="0"/>
              </a:rPr>
              <a:t>kết</a:t>
            </a:r>
            <a:endParaRPr lang="en-US" sz="3600" b="1" i="1" dirty="0">
              <a:solidFill>
                <a:srgbClr val="002060"/>
              </a:solidFill>
              <a:latin typeface="Times New Roman" pitchFamily="18" charset="0"/>
              <a:cs typeface="Times New Roman" pitchFamily="18" charset="0"/>
            </a:endParaRPr>
          </a:p>
          <a:p>
            <a:pPr marL="571500" indent="-571500">
              <a:lnSpc>
                <a:spcPct val="150000"/>
              </a:lnSpc>
              <a:buAutoNum type="romanUcPeriod"/>
            </a:pPr>
            <a:r>
              <a:rPr lang="en-US" sz="3600" b="1" i="1" dirty="0" err="1">
                <a:solidFill>
                  <a:srgbClr val="002060"/>
                </a:solidFill>
                <a:latin typeface="Times New Roman" pitchFamily="18" charset="0"/>
                <a:cs typeface="Times New Roman" pitchFamily="18" charset="0"/>
              </a:rPr>
              <a:t>Luyện</a:t>
            </a:r>
            <a:r>
              <a:rPr lang="en-US" sz="3600" b="1" i="1" dirty="0">
                <a:solidFill>
                  <a:srgbClr val="002060"/>
                </a:solidFill>
                <a:latin typeface="Times New Roman" pitchFamily="18" charset="0"/>
                <a:cs typeface="Times New Roman" pitchFamily="18" charset="0"/>
              </a:rPr>
              <a:t> </a:t>
            </a:r>
            <a:r>
              <a:rPr lang="en-US" sz="3600" b="1" i="1" dirty="0" err="1">
                <a:solidFill>
                  <a:srgbClr val="002060"/>
                </a:solidFill>
                <a:latin typeface="Times New Roman" pitchFamily="18" charset="0"/>
                <a:cs typeface="Times New Roman" pitchFamily="18" charset="0"/>
              </a:rPr>
              <a:t>tập</a:t>
            </a:r>
            <a:endParaRPr lang="en-US" sz="3600" b="1" i="1" dirty="0">
              <a:solidFill>
                <a:srgbClr val="002060"/>
              </a:solidFill>
              <a:latin typeface="Times New Roman" pitchFamily="18" charset="0"/>
              <a:cs typeface="Times New Roman" pitchFamily="18" charset="0"/>
            </a:endParaRPr>
          </a:p>
          <a:p>
            <a:pPr marL="571500" indent="-571500">
              <a:lnSpc>
                <a:spcPct val="150000"/>
              </a:lnSpc>
              <a:buAutoNum type="romanUcPeriod"/>
            </a:pPr>
            <a:r>
              <a:rPr lang="en-US" sz="3600" b="1" i="1" dirty="0" err="1">
                <a:solidFill>
                  <a:srgbClr val="002060"/>
                </a:solidFill>
                <a:latin typeface="Times New Roman" pitchFamily="18" charset="0"/>
                <a:cs typeface="Times New Roman" pitchFamily="18" charset="0"/>
              </a:rPr>
              <a:t>Vận</a:t>
            </a:r>
            <a:r>
              <a:rPr lang="en-US" sz="3600" b="1" i="1" dirty="0">
                <a:solidFill>
                  <a:srgbClr val="002060"/>
                </a:solidFill>
                <a:latin typeface="Times New Roman" pitchFamily="18" charset="0"/>
                <a:cs typeface="Times New Roman" pitchFamily="18" charset="0"/>
              </a:rPr>
              <a:t> </a:t>
            </a:r>
            <a:r>
              <a:rPr lang="en-US" sz="3600" b="1" i="1" dirty="0" err="1">
                <a:solidFill>
                  <a:srgbClr val="002060"/>
                </a:solidFill>
                <a:latin typeface="Times New Roman" pitchFamily="18" charset="0"/>
                <a:cs typeface="Times New Roman" pitchFamily="18" charset="0"/>
              </a:rPr>
              <a:t>dụng</a:t>
            </a:r>
            <a:endParaRPr lang="en-US" sz="3600" b="1" i="1" dirty="0">
              <a:solidFill>
                <a:srgbClr val="002060"/>
              </a:solidFill>
              <a:latin typeface="Times New Roman" pitchFamily="18" charset="0"/>
              <a:cs typeface="Times New Roman" pitchFamily="18" charset="0"/>
            </a:endParaRPr>
          </a:p>
        </p:txBody>
      </p:sp>
      <p:pic>
        <p:nvPicPr>
          <p:cNvPr id="2050" name="Picture 2" descr="Nguyễn Tuân: Người suốt đời đi tìm cái đẹp | Revelog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4468" y="2270235"/>
            <a:ext cx="5339670" cy="37048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2490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circle(in)">
                                      <p:cBhvr>
                                        <p:cTn id="12" dur="20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down)">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down)">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wipe(down)">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1641367" y="270106"/>
            <a:ext cx="9189544" cy="646331"/>
          </a:xfrm>
          <a:prstGeom prst="rect">
            <a:avLst/>
          </a:prstGeom>
          <a:solidFill>
            <a:srgbClr val="DAEDEF"/>
          </a:solidFill>
          <a:ln>
            <a:noFill/>
          </a:ln>
          <a:effectLst/>
        </p:spPr>
        <p:txBody>
          <a:bodyPr wrap="square" lIns="91314" tIns="45657" rIns="91314" bIns="45657"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I.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Tìm</a:t>
            </a: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hiểu</a:t>
            </a: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chung</a:t>
            </a:r>
            <a:endParaRPr kumimoji="0" lang="en-US" sz="4800" b="1" i="0" u="sng"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sp>
        <p:nvSpPr>
          <p:cNvPr id="6" name="Rectangle 5"/>
          <p:cNvSpPr/>
          <p:nvPr/>
        </p:nvSpPr>
        <p:spPr>
          <a:xfrm>
            <a:off x="651352" y="1119373"/>
            <a:ext cx="206979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1.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Tác</a:t>
            </a:r>
            <a:r>
              <a:rPr kumimoji="0" lang="en-US" sz="36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giả</a:t>
            </a:r>
            <a:endParaRPr kumimoji="0" lang="en-US" sz="1800" b="1" i="1" u="none" strike="noStrike" kern="1200" cap="none" spc="0" normalizeH="0" baseline="0" noProof="0" dirty="0">
              <a:ln>
                <a:noFill/>
              </a:ln>
              <a:solidFill>
                <a:srgbClr val="FF0000"/>
              </a:solidFill>
              <a:effectLst/>
              <a:uLnTx/>
              <a:uFillTx/>
              <a:latin typeface="Calibri"/>
              <a:ea typeface="+mn-ea"/>
              <a:cs typeface="+mn-cs"/>
            </a:endParaRPr>
          </a:p>
        </p:txBody>
      </p:sp>
      <p:sp>
        <p:nvSpPr>
          <p:cNvPr id="7" name="Rectangle 6"/>
          <p:cNvSpPr/>
          <p:nvPr/>
        </p:nvSpPr>
        <p:spPr>
          <a:xfrm>
            <a:off x="585006" y="1813061"/>
            <a:ext cx="222849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4472C4"/>
                </a:solidFill>
                <a:effectLst/>
                <a:uLnTx/>
                <a:uFillTx/>
                <a:latin typeface="Times New Roman" pitchFamily="18" charset="0"/>
                <a:ea typeface="+mn-ea"/>
                <a:cs typeface="Times New Roman" pitchFamily="18" charset="0"/>
              </a:rPr>
              <a:t>a. </a:t>
            </a:r>
            <a:r>
              <a:rPr kumimoji="0" lang="en-US" sz="3200" b="1" i="1" u="none" strike="noStrike" kern="1200" cap="none" spc="0" normalizeH="0" baseline="0" noProof="0" dirty="0" err="1">
                <a:ln>
                  <a:noFill/>
                </a:ln>
                <a:solidFill>
                  <a:srgbClr val="4472C4"/>
                </a:solidFill>
                <a:effectLst/>
                <a:uLnTx/>
                <a:uFillTx/>
                <a:latin typeface="Times New Roman" pitchFamily="18" charset="0"/>
                <a:ea typeface="+mn-ea"/>
                <a:cs typeface="Times New Roman" pitchFamily="18" charset="0"/>
              </a:rPr>
              <a:t>Cuộc</a:t>
            </a:r>
            <a:r>
              <a:rPr kumimoji="0" lang="en-US" sz="3200" b="1" i="1" u="none" strike="noStrike" kern="1200" cap="none" spc="0" normalizeH="0" baseline="0" noProof="0" dirty="0">
                <a:ln>
                  <a:noFill/>
                </a:ln>
                <a:solidFill>
                  <a:srgbClr val="4472C4"/>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4472C4"/>
                </a:solidFill>
                <a:effectLst/>
                <a:uLnTx/>
                <a:uFillTx/>
                <a:latin typeface="Times New Roman" pitchFamily="18" charset="0"/>
                <a:ea typeface="+mn-ea"/>
                <a:cs typeface="Times New Roman" pitchFamily="18" charset="0"/>
              </a:rPr>
              <a:t>đời</a:t>
            </a:r>
            <a:r>
              <a:rPr kumimoji="0" lang="en-US" sz="3200" b="1" i="1" u="none" strike="noStrike" kern="1200" cap="none" spc="0" normalizeH="0" baseline="0" noProof="0" dirty="0">
                <a:ln>
                  <a:noFill/>
                </a:ln>
                <a:solidFill>
                  <a:srgbClr val="4472C4"/>
                </a:solidFill>
                <a:effectLst/>
                <a:uLnTx/>
                <a:uFillTx/>
                <a:latin typeface="Times New Roman" pitchFamily="18" charset="0"/>
                <a:ea typeface="+mn-ea"/>
                <a:cs typeface="Times New Roman" pitchFamily="18" charset="0"/>
              </a:rPr>
              <a:t> </a:t>
            </a:r>
            <a:endParaRPr kumimoji="0" lang="en-US" sz="1600" b="1" i="1" u="none" strike="noStrike" kern="1200" cap="none" spc="0" normalizeH="0" baseline="0" noProof="0" dirty="0">
              <a:ln>
                <a:noFill/>
              </a:ln>
              <a:solidFill>
                <a:srgbClr val="4472C4"/>
              </a:solidFill>
              <a:effectLst/>
              <a:uLnTx/>
              <a:uFillTx/>
              <a:latin typeface="Calibri"/>
              <a:ea typeface="+mn-ea"/>
              <a:cs typeface="+mn-cs"/>
            </a:endParaRPr>
          </a:p>
        </p:txBody>
      </p:sp>
      <p:pic>
        <p:nvPicPr>
          <p:cNvPr id="8" name="Picture 6" descr="NhavanNguyenTuan1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4911" y="2105446"/>
            <a:ext cx="3489435" cy="456475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27347" y="2585601"/>
            <a:ext cx="7628828" cy="3477875"/>
          </a:xfrm>
          <a:prstGeom prst="rect">
            <a:avLst/>
          </a:prstGeom>
        </p:spPr>
        <p:txBody>
          <a:bodyPr wrap="square">
            <a:spAutoFit/>
          </a:bodyPr>
          <a:lstStyle/>
          <a:p>
            <a:pPr marL="539496" marR="0" lvl="0" indent="-457200" algn="just" defTabSz="914400" rtl="0" eaLnBrk="1" fontAlgn="auto" latinLnBrk="0" hangingPunct="1">
              <a:lnSpc>
                <a:spcPct val="150000"/>
              </a:lnSpc>
              <a:spcBef>
                <a:spcPts val="600"/>
              </a:spcBef>
              <a:spcAft>
                <a:spcPts val="0"/>
              </a:spcAft>
              <a:buClr>
                <a:prstClr val="black"/>
              </a:buClr>
              <a:buSzPct val="80000"/>
              <a:buFontTx/>
              <a:buChar char="-"/>
              <a:tabLst/>
              <a:defRPr/>
            </a:pPr>
            <a:r>
              <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Nguyễn Tuân (1910</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1987)</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39496" marR="0" lvl="0" indent="-457200" algn="just" defTabSz="914400" rtl="0" eaLnBrk="1" fontAlgn="auto" latinLnBrk="0" hangingPunct="1">
              <a:lnSpc>
                <a:spcPct val="150000"/>
              </a:lnSpc>
              <a:spcBef>
                <a:spcPts val="600"/>
              </a:spcBef>
              <a:spcAft>
                <a:spcPts val="0"/>
              </a:spcAft>
              <a:buClr>
                <a:prstClr val="black"/>
              </a:buClr>
              <a:buSzPct val="80000"/>
              <a:buFontTx/>
              <a:buChar char="-"/>
              <a:tabLst/>
              <a:defRPr/>
            </a:pPr>
            <a:r>
              <a:rPr kumimoji="0" lang="en-US" sz="2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Quê</a:t>
            </a: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Quê ông ở làng Mọc, nay thuộc phường Nhân Chính, quận Thanh Xuân, Hà Nội. </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39496" marR="0" lvl="0" indent="-457200" algn="just" defTabSz="914400" rtl="0" eaLnBrk="1" fontAlgn="auto" latinLnBrk="0" hangingPunct="1">
              <a:lnSpc>
                <a:spcPct val="150000"/>
              </a:lnSpc>
              <a:spcBef>
                <a:spcPts val="600"/>
              </a:spcBef>
              <a:spcAft>
                <a:spcPts val="0"/>
              </a:spcAft>
              <a:buClr>
                <a:prstClr val="black"/>
              </a:buClr>
              <a:buSzPct val="80000"/>
              <a:buFontTx/>
              <a:buChar char="-"/>
              <a:tabLst/>
              <a:defRPr/>
            </a:pPr>
            <a:r>
              <a:rPr kumimoji="0" lang="en-US" sz="2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Gia</a:t>
            </a: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đình</a:t>
            </a: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sinh ra trong một gia đình nhà Nho khi Hán học đã tàn. </a:t>
            </a:r>
          </a:p>
        </p:txBody>
      </p:sp>
    </p:spTree>
    <p:extLst>
      <p:ext uri="{BB962C8B-B14F-4D97-AF65-F5344CB8AC3E}">
        <p14:creationId xmlns:p14="http://schemas.microsoft.com/office/powerpoint/2010/main" val="301421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wipe(down)">
                                      <p:cBhvr>
                                        <p:cTn id="28" dur="500"/>
                                        <p:tgtEl>
                                          <p:spTgt spid="9">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9">
                                            <p:txEl>
                                              <p:pRg st="1" end="1"/>
                                            </p:txEl>
                                          </p:spTgt>
                                        </p:tgtEl>
                                        <p:attrNameLst>
                                          <p:attrName>style.visibility</p:attrName>
                                        </p:attrNameLst>
                                      </p:cBhvr>
                                      <p:to>
                                        <p:strVal val="visible"/>
                                      </p:to>
                                    </p:set>
                                    <p:animEffect transition="in" filter="wipe(down)">
                                      <p:cBhvr>
                                        <p:cTn id="33" dur="500"/>
                                        <p:tgtEl>
                                          <p:spTgt spid="9">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9">
                                            <p:txEl>
                                              <p:pRg st="2" end="2"/>
                                            </p:txEl>
                                          </p:spTgt>
                                        </p:tgtEl>
                                        <p:attrNameLst>
                                          <p:attrName>style.visibility</p:attrName>
                                        </p:attrNameLst>
                                      </p:cBhvr>
                                      <p:to>
                                        <p:strVal val="visible"/>
                                      </p:to>
                                    </p:set>
                                    <p:animEffect transition="in" filter="wipe(down)">
                                      <p:cBhvr>
                                        <p:cTn id="38"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1641367" y="270106"/>
            <a:ext cx="9189544" cy="646331"/>
          </a:xfrm>
          <a:prstGeom prst="rect">
            <a:avLst/>
          </a:prstGeom>
          <a:solidFill>
            <a:srgbClr val="DAEDEF"/>
          </a:solidFill>
          <a:ln>
            <a:noFill/>
          </a:ln>
          <a:effectLst/>
        </p:spPr>
        <p:txBody>
          <a:bodyPr wrap="square" lIns="91314" tIns="45657" rIns="91314" bIns="45657"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I.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Tìm</a:t>
            </a: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hiểu</a:t>
            </a: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chung</a:t>
            </a:r>
            <a:endParaRPr kumimoji="0" lang="en-US" sz="4800" b="1" i="0" u="sng"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sp>
        <p:nvSpPr>
          <p:cNvPr id="6" name="Rectangle 5"/>
          <p:cNvSpPr/>
          <p:nvPr/>
        </p:nvSpPr>
        <p:spPr>
          <a:xfrm>
            <a:off x="651352" y="1119373"/>
            <a:ext cx="206979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1.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Tác</a:t>
            </a:r>
            <a:r>
              <a:rPr kumimoji="0" lang="en-US" sz="36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giả</a:t>
            </a:r>
            <a:endParaRPr kumimoji="0" lang="en-US" sz="1800" b="1" i="1" u="none" strike="noStrike" kern="1200" cap="none" spc="0" normalizeH="0" baseline="0" noProof="0" dirty="0">
              <a:ln>
                <a:noFill/>
              </a:ln>
              <a:solidFill>
                <a:srgbClr val="FF0000"/>
              </a:solidFill>
              <a:effectLst/>
              <a:uLnTx/>
              <a:uFillTx/>
              <a:latin typeface="Calibri"/>
              <a:ea typeface="+mn-ea"/>
              <a:cs typeface="+mn-cs"/>
            </a:endParaRPr>
          </a:p>
        </p:txBody>
      </p:sp>
      <p:sp>
        <p:nvSpPr>
          <p:cNvPr id="7" name="Rectangle 6"/>
          <p:cNvSpPr/>
          <p:nvPr/>
        </p:nvSpPr>
        <p:spPr>
          <a:xfrm>
            <a:off x="585006" y="1813061"/>
            <a:ext cx="222849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4472C4"/>
                </a:solidFill>
                <a:effectLst/>
                <a:uLnTx/>
                <a:uFillTx/>
                <a:latin typeface="Times New Roman" pitchFamily="18" charset="0"/>
                <a:ea typeface="+mn-ea"/>
                <a:cs typeface="Times New Roman" pitchFamily="18" charset="0"/>
              </a:rPr>
              <a:t>a. </a:t>
            </a:r>
            <a:r>
              <a:rPr kumimoji="0" lang="en-US" sz="3200" b="1" i="1" u="none" strike="noStrike" kern="1200" cap="none" spc="0" normalizeH="0" baseline="0" noProof="0" dirty="0" err="1">
                <a:ln>
                  <a:noFill/>
                </a:ln>
                <a:solidFill>
                  <a:srgbClr val="4472C4"/>
                </a:solidFill>
                <a:effectLst/>
                <a:uLnTx/>
                <a:uFillTx/>
                <a:latin typeface="Times New Roman" pitchFamily="18" charset="0"/>
                <a:ea typeface="+mn-ea"/>
                <a:cs typeface="Times New Roman" pitchFamily="18" charset="0"/>
              </a:rPr>
              <a:t>Cuộc</a:t>
            </a:r>
            <a:r>
              <a:rPr kumimoji="0" lang="en-US" sz="3200" b="1" i="1" u="none" strike="noStrike" kern="1200" cap="none" spc="0" normalizeH="0" baseline="0" noProof="0" dirty="0">
                <a:ln>
                  <a:noFill/>
                </a:ln>
                <a:solidFill>
                  <a:srgbClr val="4472C4"/>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4472C4"/>
                </a:solidFill>
                <a:effectLst/>
                <a:uLnTx/>
                <a:uFillTx/>
                <a:latin typeface="Times New Roman" pitchFamily="18" charset="0"/>
                <a:ea typeface="+mn-ea"/>
                <a:cs typeface="Times New Roman" pitchFamily="18" charset="0"/>
              </a:rPr>
              <a:t>đời</a:t>
            </a:r>
            <a:r>
              <a:rPr kumimoji="0" lang="en-US" sz="3200" b="1" i="1" u="none" strike="noStrike" kern="1200" cap="none" spc="0" normalizeH="0" baseline="0" noProof="0" dirty="0">
                <a:ln>
                  <a:noFill/>
                </a:ln>
                <a:solidFill>
                  <a:srgbClr val="4472C4"/>
                </a:solidFill>
                <a:effectLst/>
                <a:uLnTx/>
                <a:uFillTx/>
                <a:latin typeface="Times New Roman" pitchFamily="18" charset="0"/>
                <a:ea typeface="+mn-ea"/>
                <a:cs typeface="Times New Roman" pitchFamily="18" charset="0"/>
              </a:rPr>
              <a:t> </a:t>
            </a:r>
            <a:endParaRPr kumimoji="0" lang="en-US" sz="1600" b="1" i="1" u="none" strike="noStrike" kern="1200" cap="none" spc="0" normalizeH="0" baseline="0" noProof="0" dirty="0">
              <a:ln>
                <a:noFill/>
              </a:ln>
              <a:solidFill>
                <a:srgbClr val="4472C4"/>
              </a:solidFill>
              <a:effectLst/>
              <a:uLnTx/>
              <a:uFillTx/>
              <a:latin typeface="Calibri"/>
              <a:ea typeface="+mn-ea"/>
              <a:cs typeface="+mn-cs"/>
            </a:endParaRPr>
          </a:p>
        </p:txBody>
      </p:sp>
      <p:pic>
        <p:nvPicPr>
          <p:cNvPr id="8" name="Picture 6" descr="NhavanNguyenTuan1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4911" y="2105446"/>
            <a:ext cx="3489435" cy="456475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27347" y="2475240"/>
            <a:ext cx="7628828" cy="3400931"/>
          </a:xfrm>
          <a:prstGeom prst="rect">
            <a:avLst/>
          </a:prstGeom>
        </p:spPr>
        <p:txBody>
          <a:bodyPr wrap="square">
            <a:spAutoFit/>
          </a:bodyPr>
          <a:lstStyle/>
          <a:p>
            <a:pPr marL="539496" marR="0" lvl="0" indent="-457200" algn="just" defTabSz="914400" rtl="0" eaLnBrk="1" fontAlgn="auto" latinLnBrk="0" hangingPunct="1">
              <a:lnSpc>
                <a:spcPct val="150000"/>
              </a:lnSpc>
              <a:spcBef>
                <a:spcPts val="600"/>
              </a:spcBef>
              <a:spcAft>
                <a:spcPts val="0"/>
              </a:spcAft>
              <a:buClr>
                <a:prstClr val="black"/>
              </a:buClr>
              <a:buSzPct val="80000"/>
              <a:buFontTx/>
              <a:buChar char="-"/>
              <a:tabLst/>
              <a:defRPr/>
            </a:pPr>
            <a:r>
              <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Khi học hết bậc thành chung, ông tìm đến nghề viết văn, làm báo, rồi tham gia hoạt động cách mạng từ năm 1945.</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39496" marR="0" lvl="0" indent="-457200" algn="just" defTabSz="914400" rtl="0" eaLnBrk="1" fontAlgn="auto" latinLnBrk="0" hangingPunct="1">
              <a:lnSpc>
                <a:spcPct val="150000"/>
              </a:lnSpc>
              <a:spcBef>
                <a:spcPts val="600"/>
              </a:spcBef>
              <a:spcAft>
                <a:spcPts val="0"/>
              </a:spcAft>
              <a:buClr>
                <a:prstClr val="black"/>
              </a:buClr>
              <a:buSzPct val="80000"/>
              <a:buFontTx/>
              <a:buChar char="-"/>
              <a:tabLst/>
              <a:defRPr/>
            </a:pPr>
            <a:r>
              <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Từ năm 1948</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1958 ông là tổng thư ký của Hội văn nghệ Việt Nam.</a:t>
            </a:r>
          </a:p>
        </p:txBody>
      </p:sp>
    </p:spTree>
    <p:extLst>
      <p:ext uri="{BB962C8B-B14F-4D97-AF65-F5344CB8AC3E}">
        <p14:creationId xmlns:p14="http://schemas.microsoft.com/office/powerpoint/2010/main" val="6019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down)">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50146A-E879-40DC-BE93-47EA1B2865A8}"/>
              </a:ext>
            </a:extLst>
          </p:cNvPr>
          <p:cNvPicPr>
            <a:picLocks noChangeAspect="1"/>
          </p:cNvPicPr>
          <p:nvPr/>
        </p:nvPicPr>
        <p:blipFill>
          <a:blip r:embed="rId2"/>
          <a:stretch>
            <a:fillRect/>
          </a:stretch>
        </p:blipFill>
        <p:spPr>
          <a:xfrm>
            <a:off x="213360" y="214297"/>
            <a:ext cx="5059680" cy="4521940"/>
          </a:xfrm>
          <a:prstGeom prst="rect">
            <a:avLst/>
          </a:prstGeom>
        </p:spPr>
      </p:pic>
      <p:pic>
        <p:nvPicPr>
          <p:cNvPr id="4" name="Picture 3">
            <a:extLst>
              <a:ext uri="{FF2B5EF4-FFF2-40B4-BE49-F238E27FC236}">
                <a16:creationId xmlns:a16="http://schemas.microsoft.com/office/drawing/2014/main" id="{C3D2877A-79E0-49F2-920C-7606347DD5C0}"/>
              </a:ext>
            </a:extLst>
          </p:cNvPr>
          <p:cNvPicPr>
            <a:picLocks noChangeAspect="1"/>
          </p:cNvPicPr>
          <p:nvPr/>
        </p:nvPicPr>
        <p:blipFill>
          <a:blip r:embed="rId3"/>
          <a:stretch>
            <a:fillRect/>
          </a:stretch>
        </p:blipFill>
        <p:spPr>
          <a:xfrm>
            <a:off x="6277990" y="214296"/>
            <a:ext cx="5273930" cy="4621864"/>
          </a:xfrm>
          <a:prstGeom prst="rect">
            <a:avLst/>
          </a:prstGeom>
        </p:spPr>
      </p:pic>
      <p:sp>
        <p:nvSpPr>
          <p:cNvPr id="5" name="Rectangle 4">
            <a:extLst>
              <a:ext uri="{FF2B5EF4-FFF2-40B4-BE49-F238E27FC236}">
                <a16:creationId xmlns:a16="http://schemas.microsoft.com/office/drawing/2014/main" id="{C5866642-5D2E-4FA5-8570-C4D40ADCE365}"/>
              </a:ext>
            </a:extLst>
          </p:cNvPr>
          <p:cNvSpPr/>
          <p:nvPr/>
        </p:nvSpPr>
        <p:spPr>
          <a:xfrm>
            <a:off x="213360" y="4736237"/>
            <a:ext cx="4581270" cy="2031325"/>
          </a:xfrm>
          <a:prstGeom prst="rect">
            <a:avLst/>
          </a:prstGeom>
        </p:spPr>
        <p:txBody>
          <a:bodyPr wrap="square">
            <a:spAutoFit/>
          </a:bodyPr>
          <a:lstStyle/>
          <a:p>
            <a:r>
              <a:rPr lang="vi-VN" b="1">
                <a:solidFill>
                  <a:srgbClr val="FF0000"/>
                </a:solidFill>
              </a:rPr>
              <a:t>Idun</a:t>
            </a:r>
          </a:p>
          <a:p>
            <a:r>
              <a:rPr lang="vi-VN"/>
              <a:t>(Idun là con gái của người lùn Ivald, vợ của thần Bragi. Nàng là nữ thần canh giữ những quả táo của tuổi trẻ và đại diện cho tuổi thanh xuân bất diệt. Những quả táo của Idun giúp cho những vị thần ở Asgard mãi mãi trẻ trung…)</a:t>
            </a:r>
          </a:p>
        </p:txBody>
      </p:sp>
      <p:sp>
        <p:nvSpPr>
          <p:cNvPr id="6" name="Rectangle 5">
            <a:extLst>
              <a:ext uri="{FF2B5EF4-FFF2-40B4-BE49-F238E27FC236}">
                <a16:creationId xmlns:a16="http://schemas.microsoft.com/office/drawing/2014/main" id="{35832254-29E7-435B-BA0E-D2EC9E67DA3E}"/>
              </a:ext>
            </a:extLst>
          </p:cNvPr>
          <p:cNvSpPr/>
          <p:nvPr/>
        </p:nvSpPr>
        <p:spPr>
          <a:xfrm>
            <a:off x="6522720" y="5013236"/>
            <a:ext cx="5029200" cy="1477328"/>
          </a:xfrm>
          <a:prstGeom prst="rect">
            <a:avLst/>
          </a:prstGeom>
        </p:spPr>
        <p:txBody>
          <a:bodyPr wrap="square">
            <a:spAutoFit/>
          </a:bodyPr>
          <a:lstStyle/>
          <a:p>
            <a:r>
              <a:rPr lang="vi-VN" b="1">
                <a:solidFill>
                  <a:srgbClr val="FF0000"/>
                </a:solidFill>
              </a:rPr>
              <a:t>Valkyries – Những nữ thần báo tử</a:t>
            </a:r>
          </a:p>
          <a:p>
            <a:r>
              <a:rPr lang="vi-VN"/>
              <a:t>(Valkyries là tên gọi chung của những nữ chiến binh còn trinh trắng. Họ là những nữ thần có quyền quyết định những ai sẽ phải chết trên chiến trường…)</a:t>
            </a:r>
          </a:p>
        </p:txBody>
      </p:sp>
    </p:spTree>
    <p:extLst>
      <p:ext uri="{BB962C8B-B14F-4D97-AF65-F5344CB8AC3E}">
        <p14:creationId xmlns:p14="http://schemas.microsoft.com/office/powerpoint/2010/main" val="40667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1641367" y="270106"/>
            <a:ext cx="9189544" cy="646331"/>
          </a:xfrm>
          <a:prstGeom prst="rect">
            <a:avLst/>
          </a:prstGeom>
          <a:solidFill>
            <a:srgbClr val="DAEDEF"/>
          </a:solidFill>
          <a:ln>
            <a:noFill/>
          </a:ln>
          <a:effectLst/>
        </p:spPr>
        <p:txBody>
          <a:bodyPr wrap="square" lIns="91314" tIns="45657" rIns="91314" bIns="45657"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I.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Tìm</a:t>
            </a: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hiểu</a:t>
            </a: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chung</a:t>
            </a:r>
            <a:endParaRPr kumimoji="0" lang="en-US" sz="4800" b="1" i="0" u="sng"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sp>
        <p:nvSpPr>
          <p:cNvPr id="6" name="Rectangle 5"/>
          <p:cNvSpPr/>
          <p:nvPr/>
        </p:nvSpPr>
        <p:spPr>
          <a:xfrm>
            <a:off x="651352" y="1119373"/>
            <a:ext cx="206979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1.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Tác</a:t>
            </a:r>
            <a:r>
              <a:rPr kumimoji="0" lang="en-US" sz="36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giả</a:t>
            </a:r>
            <a:endParaRPr kumimoji="0" lang="en-US" sz="1800" b="1" i="1" u="none" strike="noStrike" kern="1200" cap="none" spc="0" normalizeH="0" baseline="0" noProof="0" dirty="0">
              <a:ln>
                <a:noFill/>
              </a:ln>
              <a:solidFill>
                <a:srgbClr val="FF0000"/>
              </a:solidFill>
              <a:effectLst/>
              <a:uLnTx/>
              <a:uFillTx/>
              <a:latin typeface="Calibri"/>
              <a:ea typeface="+mn-ea"/>
              <a:cs typeface="+mn-cs"/>
            </a:endParaRPr>
          </a:p>
        </p:txBody>
      </p:sp>
      <p:sp>
        <p:nvSpPr>
          <p:cNvPr id="7" name="Rectangle 6"/>
          <p:cNvSpPr/>
          <p:nvPr/>
        </p:nvSpPr>
        <p:spPr>
          <a:xfrm>
            <a:off x="585005" y="1813061"/>
            <a:ext cx="251863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4472C4"/>
                </a:solidFill>
                <a:effectLst/>
                <a:uLnTx/>
                <a:uFillTx/>
                <a:latin typeface="Times New Roman" pitchFamily="18" charset="0"/>
                <a:ea typeface="+mn-ea"/>
                <a:cs typeface="Times New Roman" pitchFamily="18" charset="0"/>
              </a:rPr>
              <a:t>b. Con </a:t>
            </a:r>
            <a:r>
              <a:rPr kumimoji="0" lang="en-US" sz="3200" b="1" i="1" u="none" strike="noStrike" kern="1200" cap="none" spc="0" normalizeH="0" baseline="0" noProof="0" dirty="0" err="1">
                <a:ln>
                  <a:noFill/>
                </a:ln>
                <a:solidFill>
                  <a:srgbClr val="4472C4"/>
                </a:solidFill>
                <a:effectLst/>
                <a:uLnTx/>
                <a:uFillTx/>
                <a:latin typeface="Times New Roman" pitchFamily="18" charset="0"/>
                <a:ea typeface="+mn-ea"/>
                <a:cs typeface="Times New Roman" pitchFamily="18" charset="0"/>
              </a:rPr>
              <a:t>người</a:t>
            </a:r>
            <a:r>
              <a:rPr kumimoji="0" lang="en-US" sz="3200" b="1" i="1" u="none" strike="noStrike" kern="1200" cap="none" spc="0" normalizeH="0" baseline="0" noProof="0" dirty="0">
                <a:ln>
                  <a:noFill/>
                </a:ln>
                <a:solidFill>
                  <a:srgbClr val="4472C4"/>
                </a:solidFill>
                <a:effectLst/>
                <a:uLnTx/>
                <a:uFillTx/>
                <a:latin typeface="Times New Roman" pitchFamily="18" charset="0"/>
                <a:ea typeface="+mn-ea"/>
                <a:cs typeface="Times New Roman" pitchFamily="18" charset="0"/>
              </a:rPr>
              <a:t> </a:t>
            </a:r>
            <a:endParaRPr kumimoji="0" lang="en-US" sz="1600" b="1" i="1" u="none" strike="noStrike" kern="1200" cap="none" spc="0" normalizeH="0" baseline="0" noProof="0" dirty="0">
              <a:ln>
                <a:noFill/>
              </a:ln>
              <a:solidFill>
                <a:srgbClr val="4472C4"/>
              </a:solidFill>
              <a:effectLst/>
              <a:uLnTx/>
              <a:uFillTx/>
              <a:latin typeface="Calibri"/>
              <a:ea typeface="+mn-ea"/>
              <a:cs typeface="+mn-cs"/>
            </a:endParaRPr>
          </a:p>
        </p:txBody>
      </p:sp>
      <p:pic>
        <p:nvPicPr>
          <p:cNvPr id="8" name="Picture 6" descr="NhavanNguyenTuan1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4911" y="2105446"/>
            <a:ext cx="3489435" cy="45647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21941" y="1828846"/>
            <a:ext cx="7597299" cy="3970318"/>
          </a:xfrm>
          <a:prstGeom prst="rect">
            <a:avLst/>
          </a:prstGeom>
        </p:spPr>
        <p:txBody>
          <a:bodyPr wrap="square">
            <a:spAutoFit/>
          </a:bodyPr>
          <a:lstStyle/>
          <a:p>
            <a:pPr marL="457200" marR="0" lvl="0" indent="-457200" algn="just" defTabSz="914400" rtl="0" eaLnBrk="1" fontAlgn="base" latinLnBrk="0" hangingPunct="1">
              <a:lnSpc>
                <a:spcPct val="150000"/>
              </a:lnSpc>
              <a:spcBef>
                <a:spcPct val="0"/>
              </a:spcBef>
              <a:spcAft>
                <a:spcPct val="0"/>
              </a:spcAft>
              <a:buClrTx/>
              <a:buSzTx/>
              <a:buFont typeface="Times New Roman" pitchFamily="18" charset="0"/>
              <a:buChar char="⁃"/>
              <a:tabLst/>
              <a:defRPr/>
            </a:pPr>
            <a:endParaRPr kumimoji="0" lang="en-US" sz="2800" b="0" i="1" u="sng"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457200" marR="0" lvl="0" indent="-457200" algn="just" defTabSz="914400" rtl="0" eaLnBrk="1" fontAlgn="base" latinLnBrk="0" hangingPunct="1">
              <a:lnSpc>
                <a:spcPct val="150000"/>
              </a:lnSpc>
              <a:spcBef>
                <a:spcPct val="0"/>
              </a:spcBef>
              <a:spcAft>
                <a:spcPct val="0"/>
              </a:spcAft>
              <a:buClrTx/>
              <a:buSzTx/>
              <a:buFont typeface="Times New Roman" pitchFamily="18" charset="0"/>
              <a:buChar char="⁃"/>
              <a:tabLst/>
              <a:defRPr/>
            </a:pP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Rất</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mực</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tài</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hoa</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uyên</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bác</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hiểu</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biết</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rộng</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ý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thức</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cá</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nhân</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phát</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triển</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cao</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p>
          <a:p>
            <a:pPr marL="457200" marR="0" lvl="0" indent="-457200" algn="just" defTabSz="914400" rtl="0" eaLnBrk="1" fontAlgn="base" latinLnBrk="0" hangingPunct="1">
              <a:lnSpc>
                <a:spcPct val="150000"/>
              </a:lnSpc>
              <a:spcBef>
                <a:spcPct val="0"/>
              </a:spcBef>
              <a:spcAft>
                <a:spcPct val="0"/>
              </a:spcAft>
              <a:buClrTx/>
              <a:buSzTx/>
              <a:buFont typeface="Times New Roman" pitchFamily="18" charset="0"/>
              <a:buChar char="⁃"/>
              <a:tabLst/>
              <a:defRPr/>
            </a:pP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Yêu</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nước</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và</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yêu</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những</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giá</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trị</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văn</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hóa</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dân</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tộc</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tha</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thiết</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p>
          <a:p>
            <a:pPr marL="457200" marR="0" lvl="0" indent="-457200" algn="just" defTabSz="914400" rtl="0" eaLnBrk="1" fontAlgn="base" latinLnBrk="0" hangingPunct="1">
              <a:lnSpc>
                <a:spcPct val="150000"/>
              </a:lnSpc>
              <a:spcBef>
                <a:spcPct val="0"/>
              </a:spcBef>
              <a:spcAft>
                <a:spcPct val="0"/>
              </a:spcAft>
              <a:buClrTx/>
              <a:buSzTx/>
              <a:buFont typeface="Times New Roman" pitchFamily="18" charset="0"/>
              <a:buChar char="⁃"/>
              <a:tabLst/>
              <a:defRPr/>
            </a:pP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Thật</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sự</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trân</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trọng</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sự</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nghiệp</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văn</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học</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của</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mình</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244904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Ký hoạ chân dung nhà văn Nguyễn Tuân của các hoạ sĩ Văn Cao, Thành Chương, Sĩ Ngọc, Quách Đại Hải, Tạ Ty, Phạm Minh Hả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6887" y="299541"/>
            <a:ext cx="8077200" cy="52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1277033" y="5762300"/>
            <a:ext cx="9679983" cy="830997"/>
          </a:xfrm>
          <a:prstGeom prst="rect">
            <a:avLst/>
          </a:prstGeom>
          <a:noFill/>
          <a:ln w="38100" cmpd="dbl">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200" b="1">
                <a:solidFill>
                  <a:schemeClr val="tx1"/>
                </a:solidFill>
                <a:latin typeface="Arial" charset="0"/>
                <a:cs typeface="Arial" charset="0"/>
              </a:defRPr>
            </a:lvl1pPr>
            <a:lvl2pPr marL="742950" indent="-285750" eaLnBrk="0" hangingPunct="0">
              <a:defRPr sz="3200" b="1">
                <a:solidFill>
                  <a:schemeClr val="tx1"/>
                </a:solidFill>
                <a:latin typeface="Arial" charset="0"/>
                <a:cs typeface="Arial" charset="0"/>
              </a:defRPr>
            </a:lvl2pPr>
            <a:lvl3pPr marL="1143000" indent="-228600" eaLnBrk="0" hangingPunct="0">
              <a:defRPr sz="3200" b="1">
                <a:solidFill>
                  <a:schemeClr val="tx1"/>
                </a:solidFill>
                <a:latin typeface="Arial" charset="0"/>
                <a:cs typeface="Arial" charset="0"/>
              </a:defRPr>
            </a:lvl3pPr>
            <a:lvl4pPr marL="1600200" indent="-228600" eaLnBrk="0" hangingPunct="0">
              <a:defRPr sz="3200" b="1">
                <a:solidFill>
                  <a:schemeClr val="tx1"/>
                </a:solidFill>
                <a:latin typeface="Arial" charset="0"/>
                <a:cs typeface="Arial" charset="0"/>
              </a:defRPr>
            </a:lvl4pPr>
            <a:lvl5pPr marL="2057400" indent="-228600" eaLnBrk="0" hangingPunct="0">
              <a:defRPr sz="3200" b="1">
                <a:solidFill>
                  <a:schemeClr val="tx1"/>
                </a:solidFill>
                <a:latin typeface="Arial" charset="0"/>
                <a:cs typeface="Arial" charset="0"/>
              </a:defRPr>
            </a:lvl5pPr>
            <a:lvl6pPr marL="2514600" indent="-228600" eaLnBrk="0" fontAlgn="base" hangingPunct="0">
              <a:spcBef>
                <a:spcPct val="20000"/>
              </a:spcBef>
              <a:spcAft>
                <a:spcPct val="0"/>
              </a:spcAft>
              <a:defRPr sz="3200" b="1">
                <a:solidFill>
                  <a:schemeClr val="tx1"/>
                </a:solidFill>
                <a:latin typeface="Arial" charset="0"/>
                <a:cs typeface="Arial" charset="0"/>
              </a:defRPr>
            </a:lvl6pPr>
            <a:lvl7pPr marL="2971800" indent="-228600" eaLnBrk="0" fontAlgn="base" hangingPunct="0">
              <a:spcBef>
                <a:spcPct val="20000"/>
              </a:spcBef>
              <a:spcAft>
                <a:spcPct val="0"/>
              </a:spcAft>
              <a:defRPr sz="3200" b="1">
                <a:solidFill>
                  <a:schemeClr val="tx1"/>
                </a:solidFill>
                <a:latin typeface="Arial" charset="0"/>
                <a:cs typeface="Arial" charset="0"/>
              </a:defRPr>
            </a:lvl7pPr>
            <a:lvl8pPr marL="3429000" indent="-228600" eaLnBrk="0" fontAlgn="base" hangingPunct="0">
              <a:spcBef>
                <a:spcPct val="20000"/>
              </a:spcBef>
              <a:spcAft>
                <a:spcPct val="0"/>
              </a:spcAft>
              <a:defRPr sz="3200" b="1">
                <a:solidFill>
                  <a:schemeClr val="tx1"/>
                </a:solidFill>
                <a:latin typeface="Arial" charset="0"/>
                <a:cs typeface="Arial" charset="0"/>
              </a:defRPr>
            </a:lvl8pPr>
            <a:lvl9pPr marL="3886200" indent="-228600" eaLnBrk="0" fontAlgn="base" hangingPunct="0">
              <a:spcBef>
                <a:spcPct val="20000"/>
              </a:spcBef>
              <a:spcAft>
                <a:spcPct val="0"/>
              </a:spcAft>
              <a:defRPr sz="3200" b="1">
                <a:solidFill>
                  <a:schemeClr val="tx1"/>
                </a:solidFill>
                <a:latin typeface="Arial" charset="0"/>
                <a:cs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4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Ký</a:t>
            </a:r>
            <a:r>
              <a:rPr kumimoji="0" lang="en-US" sz="24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hoạ</a:t>
            </a:r>
            <a:r>
              <a:rPr kumimoji="0" lang="en-US" sz="24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chân</a:t>
            </a:r>
            <a:r>
              <a:rPr kumimoji="0" lang="en-US" sz="24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dung </a:t>
            </a:r>
            <a:r>
              <a:rPr kumimoji="0" lang="en-US" sz="24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nhà</a:t>
            </a:r>
            <a:r>
              <a:rPr kumimoji="0" lang="en-US" sz="24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văn</a:t>
            </a:r>
            <a:r>
              <a:rPr kumimoji="0" lang="en-US" sz="24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Nguyễn</a:t>
            </a:r>
            <a:r>
              <a:rPr kumimoji="0" lang="en-US" sz="24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Tuân</a:t>
            </a:r>
            <a:r>
              <a:rPr kumimoji="0" lang="en-US" sz="24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24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các</a:t>
            </a:r>
            <a:r>
              <a:rPr kumimoji="0" lang="en-US" sz="24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hoạ</a:t>
            </a:r>
            <a:r>
              <a:rPr kumimoji="0" lang="en-US" sz="24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sĩ</a:t>
            </a:r>
            <a:r>
              <a:rPr kumimoji="0" lang="en-US" sz="24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Văn</a:t>
            </a:r>
            <a:r>
              <a:rPr kumimoji="0" lang="en-US" sz="24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Cao, </a:t>
            </a:r>
            <a:r>
              <a:rPr kumimoji="0" lang="en-US" sz="24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Thành</a:t>
            </a:r>
            <a:r>
              <a:rPr kumimoji="0" lang="en-US" sz="24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Chương</a:t>
            </a:r>
            <a:r>
              <a:rPr kumimoji="0" lang="en-US" sz="24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Sĩ</a:t>
            </a:r>
            <a:r>
              <a:rPr kumimoji="0" lang="en-US" sz="24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Ngọc</a:t>
            </a:r>
            <a:r>
              <a:rPr kumimoji="0" lang="en-US" sz="24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Quách</a:t>
            </a:r>
            <a:r>
              <a:rPr kumimoji="0" lang="en-US" sz="24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Đại</a:t>
            </a:r>
            <a:r>
              <a:rPr kumimoji="0" lang="en-US" sz="24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Hải</a:t>
            </a:r>
            <a:r>
              <a:rPr kumimoji="0" lang="en-US" sz="24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Tạ</a:t>
            </a:r>
            <a:r>
              <a:rPr kumimoji="0" lang="en-US" sz="24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Tỵ</a:t>
            </a:r>
            <a:r>
              <a:rPr kumimoji="0" lang="en-US" sz="24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Phạm</a:t>
            </a:r>
            <a:r>
              <a:rPr kumimoji="0" lang="en-US" sz="24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Minh </a:t>
            </a:r>
            <a:r>
              <a:rPr kumimoji="0" lang="en-US" sz="2400" b="1" i="1"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Hải</a:t>
            </a:r>
            <a:r>
              <a:rPr kumimoji="0" lang="en-US" sz="2400" b="1"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spTree>
    <p:extLst>
      <p:ext uri="{BB962C8B-B14F-4D97-AF65-F5344CB8AC3E}">
        <p14:creationId xmlns:p14="http://schemas.microsoft.com/office/powerpoint/2010/main" val="146501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1641367" y="270106"/>
            <a:ext cx="9189544" cy="646331"/>
          </a:xfrm>
          <a:prstGeom prst="rect">
            <a:avLst/>
          </a:prstGeom>
          <a:solidFill>
            <a:srgbClr val="DAEDEF"/>
          </a:solidFill>
          <a:ln>
            <a:noFill/>
          </a:ln>
          <a:effectLst/>
        </p:spPr>
        <p:txBody>
          <a:bodyPr wrap="square" lIns="91314" tIns="45657" rIns="91314" bIns="45657"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I.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Tìm</a:t>
            </a: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hiểu</a:t>
            </a: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chung</a:t>
            </a:r>
            <a:endParaRPr kumimoji="0" lang="en-US" sz="4800" b="1" i="0" u="sng"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sp>
        <p:nvSpPr>
          <p:cNvPr id="6" name="Rectangle 5"/>
          <p:cNvSpPr/>
          <p:nvPr/>
        </p:nvSpPr>
        <p:spPr>
          <a:xfrm>
            <a:off x="651352" y="1119373"/>
            <a:ext cx="206979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1.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Tác</a:t>
            </a:r>
            <a:r>
              <a:rPr kumimoji="0" lang="en-US" sz="36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giả</a:t>
            </a:r>
            <a:endParaRPr kumimoji="0" lang="en-US" sz="1800" b="1" i="1" u="none" strike="noStrike" kern="1200" cap="none" spc="0" normalizeH="0" baseline="0" noProof="0" dirty="0">
              <a:ln>
                <a:noFill/>
              </a:ln>
              <a:solidFill>
                <a:srgbClr val="FF0000"/>
              </a:solidFill>
              <a:effectLst/>
              <a:uLnTx/>
              <a:uFillTx/>
              <a:latin typeface="Calibri"/>
              <a:ea typeface="+mn-ea"/>
              <a:cs typeface="+mn-cs"/>
            </a:endParaRPr>
          </a:p>
        </p:txBody>
      </p:sp>
      <p:sp>
        <p:nvSpPr>
          <p:cNvPr id="7" name="Rectangle 6"/>
          <p:cNvSpPr/>
          <p:nvPr/>
        </p:nvSpPr>
        <p:spPr>
          <a:xfrm>
            <a:off x="585007" y="1813061"/>
            <a:ext cx="454162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4472C4"/>
                </a:solidFill>
                <a:effectLst/>
                <a:uLnTx/>
                <a:uFillTx/>
                <a:latin typeface="Times New Roman" pitchFamily="18" charset="0"/>
                <a:ea typeface="+mn-ea"/>
                <a:cs typeface="Times New Roman" pitchFamily="18" charset="0"/>
              </a:rPr>
              <a:t>c. </a:t>
            </a:r>
            <a:r>
              <a:rPr kumimoji="0" lang="en-US" sz="3200" b="1" i="1" u="none" strike="noStrike" kern="1200" cap="none" spc="0" normalizeH="0" baseline="0" noProof="0" dirty="0" err="1">
                <a:ln>
                  <a:noFill/>
                </a:ln>
                <a:solidFill>
                  <a:srgbClr val="4472C4"/>
                </a:solidFill>
                <a:effectLst/>
                <a:uLnTx/>
                <a:uFillTx/>
                <a:latin typeface="Times New Roman" pitchFamily="18" charset="0"/>
                <a:ea typeface="+mn-ea"/>
                <a:cs typeface="Times New Roman" pitchFamily="18" charset="0"/>
              </a:rPr>
              <a:t>Sự</a:t>
            </a:r>
            <a:r>
              <a:rPr kumimoji="0" lang="en-US" sz="3200" b="1" i="1" u="none" strike="noStrike" kern="1200" cap="none" spc="0" normalizeH="0" baseline="0" noProof="0" dirty="0">
                <a:ln>
                  <a:noFill/>
                </a:ln>
                <a:solidFill>
                  <a:srgbClr val="4472C4"/>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4472C4"/>
                </a:solidFill>
                <a:effectLst/>
                <a:uLnTx/>
                <a:uFillTx/>
                <a:latin typeface="Times New Roman" pitchFamily="18" charset="0"/>
                <a:ea typeface="+mn-ea"/>
                <a:cs typeface="Times New Roman" pitchFamily="18" charset="0"/>
              </a:rPr>
              <a:t>nghiệp</a:t>
            </a:r>
            <a:r>
              <a:rPr kumimoji="0" lang="en-US" sz="3200" b="1" i="1" u="none" strike="noStrike" kern="1200" cap="none" spc="0" normalizeH="0" baseline="0" noProof="0" dirty="0">
                <a:ln>
                  <a:noFill/>
                </a:ln>
                <a:solidFill>
                  <a:srgbClr val="4472C4"/>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4472C4"/>
                </a:solidFill>
                <a:effectLst/>
                <a:uLnTx/>
                <a:uFillTx/>
                <a:latin typeface="Times New Roman" pitchFamily="18" charset="0"/>
                <a:ea typeface="+mn-ea"/>
                <a:cs typeface="Times New Roman" pitchFamily="18" charset="0"/>
              </a:rPr>
              <a:t>văn</a:t>
            </a:r>
            <a:r>
              <a:rPr kumimoji="0" lang="en-US" sz="3200" b="1" i="1" u="none" strike="noStrike" kern="1200" cap="none" spc="0" normalizeH="0" baseline="0" noProof="0" dirty="0">
                <a:ln>
                  <a:noFill/>
                </a:ln>
                <a:solidFill>
                  <a:srgbClr val="4472C4"/>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4472C4"/>
                </a:solidFill>
                <a:effectLst/>
                <a:uLnTx/>
                <a:uFillTx/>
                <a:latin typeface="Times New Roman" pitchFamily="18" charset="0"/>
                <a:ea typeface="+mn-ea"/>
                <a:cs typeface="Times New Roman" pitchFamily="18" charset="0"/>
              </a:rPr>
              <a:t>chương</a:t>
            </a:r>
            <a:r>
              <a:rPr kumimoji="0" lang="en-US" sz="3200" b="1" i="1" u="none" strike="noStrike" kern="1200" cap="none" spc="0" normalizeH="0" baseline="0" noProof="0" dirty="0">
                <a:ln>
                  <a:noFill/>
                </a:ln>
                <a:solidFill>
                  <a:srgbClr val="4472C4"/>
                </a:solidFill>
                <a:effectLst/>
                <a:uLnTx/>
                <a:uFillTx/>
                <a:latin typeface="Times New Roman" pitchFamily="18" charset="0"/>
                <a:ea typeface="+mn-ea"/>
                <a:cs typeface="Times New Roman" pitchFamily="18" charset="0"/>
              </a:rPr>
              <a:t> </a:t>
            </a:r>
            <a:endParaRPr kumimoji="0" lang="en-US" sz="1600" b="1" i="1" u="none" strike="noStrike" kern="1200" cap="none" spc="0" normalizeH="0" baseline="0" noProof="0" dirty="0">
              <a:ln>
                <a:noFill/>
              </a:ln>
              <a:solidFill>
                <a:srgbClr val="4472C4"/>
              </a:solidFill>
              <a:effectLst/>
              <a:uLnTx/>
              <a:uFillTx/>
              <a:latin typeface="Calibri"/>
              <a:ea typeface="+mn-ea"/>
              <a:cs typeface="+mn-cs"/>
            </a:endParaRPr>
          </a:p>
        </p:txBody>
      </p:sp>
      <p:pic>
        <p:nvPicPr>
          <p:cNvPr id="10" name="Picture 17" descr="Vang bong mot thoi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7973" y="2096847"/>
            <a:ext cx="3451345" cy="452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83774" y="2360457"/>
            <a:ext cx="8199389" cy="3970318"/>
          </a:xfrm>
          <a:prstGeom prst="rect">
            <a:avLst/>
          </a:prstGeom>
        </p:spPr>
        <p:txBody>
          <a:bodyPr wrap="square">
            <a:spAutoFit/>
          </a:bodyPr>
          <a:lstStyle/>
          <a:p>
            <a:pPr marL="457200" marR="0" lvl="0" indent="-457200" algn="just" defTabSz="914400" rtl="0" eaLnBrk="1" fontAlgn="auto" latinLnBrk="0" hangingPunct="1">
              <a:lnSpc>
                <a:spcPct val="150000"/>
              </a:lnSpc>
              <a:spcBef>
                <a:spcPts val="0"/>
              </a:spcBef>
              <a:spcAft>
                <a:spcPts val="0"/>
              </a:spcAft>
              <a:buClrTx/>
              <a:buSzTx/>
              <a:buFont typeface="Times New Roman" pitchFamily="18" charset="0"/>
              <a:buChar char="-"/>
              <a:tabLst/>
              <a:defRPr/>
            </a:pPr>
            <a:r>
              <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Nguyễn Tuân là một nhà văn lớn, một nghệ sĩ suốt đời đi tìm cái đẹp.</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457200" marR="0" lvl="0" indent="-457200" algn="just" defTabSz="914400" rtl="0" eaLnBrk="1" fontAlgn="base" latinLnBrk="0" hangingPunct="1">
              <a:lnSpc>
                <a:spcPct val="150000"/>
              </a:lnSpc>
              <a:spcBef>
                <a:spcPct val="0"/>
              </a:spcBef>
              <a:spcAft>
                <a:spcPct val="0"/>
              </a:spcAft>
              <a:buClrTx/>
              <a:buSzTx/>
              <a:buFont typeface="Times New Roman" pitchFamily="18" charset="0"/>
              <a:buChar char="-"/>
              <a:tabLst/>
              <a:defRPr/>
            </a:pP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Sáng</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tác</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cả</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trước</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và</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sau</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cách</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mạng</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tháng</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Tám</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1945.</a:t>
            </a:r>
          </a:p>
          <a:p>
            <a:pPr marL="457200" marR="0" lvl="0" indent="-457200" algn="just" defTabSz="914400" rtl="0" eaLnBrk="1" fontAlgn="base" latinLnBrk="0" hangingPunct="1">
              <a:lnSpc>
                <a:spcPct val="150000"/>
              </a:lnSpc>
              <a:spcBef>
                <a:spcPct val="0"/>
              </a:spcBef>
              <a:spcAft>
                <a:spcPct val="0"/>
              </a:spcAft>
              <a:buClrTx/>
              <a:buSzTx/>
              <a:buFont typeface="Times New Roman" pitchFamily="18" charset="0"/>
              <a:buChar char="-"/>
              <a:tabLst/>
              <a:defRPr/>
            </a:pP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Thành</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công</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với</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thể</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tùy</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bút</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p>
          <a:p>
            <a:pPr marL="457200" marR="0" lvl="0" indent="-457200" algn="just" defTabSz="914400" rtl="0" eaLnBrk="1" fontAlgn="base" latinLnBrk="0" hangingPunct="1">
              <a:lnSpc>
                <a:spcPct val="150000"/>
              </a:lnSpc>
              <a:spcBef>
                <a:spcPct val="0"/>
              </a:spcBef>
              <a:spcAft>
                <a:spcPct val="0"/>
              </a:spcAft>
              <a:buClrTx/>
              <a:buSzTx/>
              <a:buFont typeface="Times New Roman" pitchFamily="18" charset="0"/>
              <a:buChar char="-"/>
              <a:tabLst/>
              <a:defRPr/>
            </a:pP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Phong</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cách</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nghệ</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thuật</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Tài</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hoa</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độc</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đáo</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uyên</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bác</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59829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wipe(down)">
                                      <p:cBhvr>
                                        <p:cTn id="26" dur="500"/>
                                        <p:tgtEl>
                                          <p:spTgt spid="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Effect transition="in" filter="wipe(down)">
                                      <p:cBhvr>
                                        <p:cTn id="31" dur="500"/>
                                        <p:tgtEl>
                                          <p:spTgt spid="2">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
                                            <p:txEl>
                                              <p:pRg st="2" end="2"/>
                                            </p:txEl>
                                          </p:spTgt>
                                        </p:tgtEl>
                                        <p:attrNameLst>
                                          <p:attrName>style.visibility</p:attrName>
                                        </p:attrNameLst>
                                      </p:cBhvr>
                                      <p:to>
                                        <p:strVal val="visible"/>
                                      </p:to>
                                    </p:set>
                                    <p:animEffect transition="in" filter="wipe(down)">
                                      <p:cBhvr>
                                        <p:cTn id="36" dur="500"/>
                                        <p:tgtEl>
                                          <p:spTgt spid="2">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
                                            <p:txEl>
                                              <p:pRg st="3" end="3"/>
                                            </p:txEl>
                                          </p:spTgt>
                                        </p:tgtEl>
                                        <p:attrNameLst>
                                          <p:attrName>style.visibility</p:attrName>
                                        </p:attrNameLst>
                                      </p:cBhvr>
                                      <p:to>
                                        <p:strVal val="visible"/>
                                      </p:to>
                                    </p:set>
                                    <p:animEffect transition="in" filter="wipe(down)">
                                      <p:cBhvr>
                                        <p:cTn id="41"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1641367" y="270106"/>
            <a:ext cx="9189544" cy="646331"/>
          </a:xfrm>
          <a:prstGeom prst="rect">
            <a:avLst/>
          </a:prstGeom>
          <a:solidFill>
            <a:srgbClr val="DAEDEF"/>
          </a:solidFill>
          <a:ln>
            <a:noFill/>
          </a:ln>
          <a:effectLst/>
        </p:spPr>
        <p:txBody>
          <a:bodyPr wrap="square" lIns="91314" tIns="45657" rIns="91314" bIns="45657"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I.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Tìm</a:t>
            </a: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hiểu</a:t>
            </a: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chung</a:t>
            </a:r>
            <a:endParaRPr kumimoji="0" lang="en-US" sz="4800" b="1" i="0" u="sng"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sp>
        <p:nvSpPr>
          <p:cNvPr id="6" name="Rectangle 5"/>
          <p:cNvSpPr/>
          <p:nvPr/>
        </p:nvSpPr>
        <p:spPr>
          <a:xfrm>
            <a:off x="651352" y="1119373"/>
            <a:ext cx="206979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1.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Tác</a:t>
            </a:r>
            <a:r>
              <a:rPr kumimoji="0" lang="en-US" sz="36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giả</a:t>
            </a:r>
            <a:endParaRPr kumimoji="0" lang="en-US" sz="1800" b="1" i="1" u="none" strike="noStrike" kern="1200" cap="none" spc="0" normalizeH="0" baseline="0" noProof="0" dirty="0">
              <a:ln>
                <a:noFill/>
              </a:ln>
              <a:solidFill>
                <a:srgbClr val="FF0000"/>
              </a:solidFill>
              <a:effectLst/>
              <a:uLnTx/>
              <a:uFillTx/>
              <a:latin typeface="Calibri"/>
              <a:ea typeface="+mn-ea"/>
              <a:cs typeface="+mn-cs"/>
            </a:endParaRPr>
          </a:p>
        </p:txBody>
      </p:sp>
      <p:sp>
        <p:nvSpPr>
          <p:cNvPr id="7" name="Rectangle 6"/>
          <p:cNvSpPr/>
          <p:nvPr/>
        </p:nvSpPr>
        <p:spPr>
          <a:xfrm>
            <a:off x="585007" y="1813061"/>
            <a:ext cx="454162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4472C4"/>
                </a:solidFill>
                <a:effectLst/>
                <a:uLnTx/>
                <a:uFillTx/>
                <a:latin typeface="Times New Roman" pitchFamily="18" charset="0"/>
                <a:ea typeface="+mn-ea"/>
                <a:cs typeface="Times New Roman" pitchFamily="18" charset="0"/>
              </a:rPr>
              <a:t>c. </a:t>
            </a:r>
            <a:r>
              <a:rPr kumimoji="0" lang="en-US" sz="3200" b="1" i="1" u="none" strike="noStrike" kern="1200" cap="none" spc="0" normalizeH="0" baseline="0" noProof="0" dirty="0" err="1">
                <a:ln>
                  <a:noFill/>
                </a:ln>
                <a:solidFill>
                  <a:srgbClr val="4472C4"/>
                </a:solidFill>
                <a:effectLst/>
                <a:uLnTx/>
                <a:uFillTx/>
                <a:latin typeface="Times New Roman" pitchFamily="18" charset="0"/>
                <a:ea typeface="+mn-ea"/>
                <a:cs typeface="Times New Roman" pitchFamily="18" charset="0"/>
              </a:rPr>
              <a:t>Sự</a:t>
            </a:r>
            <a:r>
              <a:rPr kumimoji="0" lang="en-US" sz="3200" b="1" i="1" u="none" strike="noStrike" kern="1200" cap="none" spc="0" normalizeH="0" baseline="0" noProof="0" dirty="0">
                <a:ln>
                  <a:noFill/>
                </a:ln>
                <a:solidFill>
                  <a:srgbClr val="4472C4"/>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4472C4"/>
                </a:solidFill>
                <a:effectLst/>
                <a:uLnTx/>
                <a:uFillTx/>
                <a:latin typeface="Times New Roman" pitchFamily="18" charset="0"/>
                <a:ea typeface="+mn-ea"/>
                <a:cs typeface="Times New Roman" pitchFamily="18" charset="0"/>
              </a:rPr>
              <a:t>nghiệp</a:t>
            </a:r>
            <a:r>
              <a:rPr kumimoji="0" lang="en-US" sz="3200" b="1" i="1" u="none" strike="noStrike" kern="1200" cap="none" spc="0" normalizeH="0" baseline="0" noProof="0" dirty="0">
                <a:ln>
                  <a:noFill/>
                </a:ln>
                <a:solidFill>
                  <a:srgbClr val="4472C4"/>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4472C4"/>
                </a:solidFill>
                <a:effectLst/>
                <a:uLnTx/>
                <a:uFillTx/>
                <a:latin typeface="Times New Roman" pitchFamily="18" charset="0"/>
                <a:ea typeface="+mn-ea"/>
                <a:cs typeface="Times New Roman" pitchFamily="18" charset="0"/>
              </a:rPr>
              <a:t>văn</a:t>
            </a:r>
            <a:r>
              <a:rPr kumimoji="0" lang="en-US" sz="3200" b="1" i="1" u="none" strike="noStrike" kern="1200" cap="none" spc="0" normalizeH="0" baseline="0" noProof="0" dirty="0">
                <a:ln>
                  <a:noFill/>
                </a:ln>
                <a:solidFill>
                  <a:srgbClr val="4472C4"/>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4472C4"/>
                </a:solidFill>
                <a:effectLst/>
                <a:uLnTx/>
                <a:uFillTx/>
                <a:latin typeface="Times New Roman" pitchFamily="18" charset="0"/>
                <a:ea typeface="+mn-ea"/>
                <a:cs typeface="Times New Roman" pitchFamily="18" charset="0"/>
              </a:rPr>
              <a:t>chương</a:t>
            </a:r>
            <a:r>
              <a:rPr kumimoji="0" lang="en-US" sz="3200" b="1" i="1" u="none" strike="noStrike" kern="1200" cap="none" spc="0" normalizeH="0" baseline="0" noProof="0" dirty="0">
                <a:ln>
                  <a:noFill/>
                </a:ln>
                <a:solidFill>
                  <a:srgbClr val="4472C4"/>
                </a:solidFill>
                <a:effectLst/>
                <a:uLnTx/>
                <a:uFillTx/>
                <a:latin typeface="Times New Roman" pitchFamily="18" charset="0"/>
                <a:ea typeface="+mn-ea"/>
                <a:cs typeface="Times New Roman" pitchFamily="18" charset="0"/>
              </a:rPr>
              <a:t> </a:t>
            </a:r>
            <a:endParaRPr kumimoji="0" lang="en-US" sz="1600" b="1" i="1" u="none" strike="noStrike" kern="1200" cap="none" spc="0" normalizeH="0" baseline="0" noProof="0" dirty="0">
              <a:ln>
                <a:noFill/>
              </a:ln>
              <a:solidFill>
                <a:srgbClr val="4472C4"/>
              </a:solidFill>
              <a:effectLst/>
              <a:uLnTx/>
              <a:uFillTx/>
              <a:latin typeface="Calibri"/>
              <a:ea typeface="+mn-ea"/>
              <a:cs typeface="+mn-cs"/>
            </a:endParaRPr>
          </a:p>
        </p:txBody>
      </p:sp>
      <p:sp>
        <p:nvSpPr>
          <p:cNvPr id="9" name="Rectangle 1"/>
          <p:cNvSpPr>
            <a:spLocks noChangeArrowheads="1"/>
          </p:cNvSpPr>
          <p:nvPr/>
        </p:nvSpPr>
        <p:spPr bwMode="auto">
          <a:xfrm>
            <a:off x="318604" y="2484106"/>
            <a:ext cx="8084419"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marR="0" lvl="0" indent="-457200" algn="just" defTabSz="914400" rtl="0" eaLnBrk="1" fontAlgn="auto" latinLnBrk="0" hangingPunct="1">
              <a:lnSpc>
                <a:spcPct val="15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Tác phẩm chính: Vang Bóng Một Thời  (1940), Thiếu Quê Hương (1940), Chiếc Lư Đồng Mắt Cua (1941)…</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457200" marR="0" lvl="0" indent="-457200" algn="just" defTabSz="914400" rtl="0" eaLnBrk="1" fontAlgn="auto" latinLnBrk="0" hangingPunct="1">
              <a:lnSpc>
                <a:spcPct val="150000"/>
              </a:lnSpc>
              <a:spcBef>
                <a:spcPts val="0"/>
              </a:spcBef>
              <a:spcAft>
                <a:spcPts val="0"/>
              </a:spcAft>
              <a:buClrTx/>
              <a:buSzTx/>
              <a:buFont typeface="Wingdings" pitchFamily="2" charset="2"/>
              <a:buChar char="Ø"/>
              <a:tabLst/>
              <a:defRPr/>
            </a:pPr>
            <a:r>
              <a:rPr kumimoji="0" lang="vi-VN"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Năm 1996 ông được nhà nước tặng giải thưởng Hồ Chí Minh về Văn học</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nghệ thuật.</a:t>
            </a:r>
          </a:p>
          <a:p>
            <a:pPr marL="457200" marR="0" lvl="0" indent="-457200" algn="just" defTabSz="914400" rtl="0" eaLnBrk="1" fontAlgn="auto" latinLnBrk="0" hangingPunct="1">
              <a:lnSpc>
                <a:spcPct val="150000"/>
              </a:lnSpc>
              <a:spcBef>
                <a:spcPts val="0"/>
              </a:spcBef>
              <a:spcAft>
                <a:spcPts val="0"/>
              </a:spcAft>
              <a:buClrTx/>
              <a:buSzTx/>
              <a:buFontTx/>
              <a:buChar char="-"/>
              <a:tabLst/>
              <a:defRPr/>
            </a:pPr>
            <a:endPar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11" name="Picture 17" descr="Vang bong mot thoi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7973" y="2096847"/>
            <a:ext cx="3451345" cy="452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84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down)">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025" y="2320677"/>
            <a:ext cx="7811699" cy="3323987"/>
          </a:xfrm>
          <a:prstGeom prst="rect">
            <a:avLst/>
          </a:prstGeom>
        </p:spPr>
        <p:txBody>
          <a:bodyPr wrap="square">
            <a:spAutoFit/>
          </a:bodyPr>
          <a:lstStyle/>
          <a:p>
            <a:pPr marL="457200" marR="0" lvl="0" indent="-457200" algn="just" defTabSz="914400" rtl="0" eaLnBrk="1" fontAlgn="base" latinLnBrk="0" hangingPunct="1">
              <a:lnSpc>
                <a:spcPct val="150000"/>
              </a:lnSpc>
              <a:spcBef>
                <a:spcPct val="0"/>
              </a:spcBef>
              <a:spcAft>
                <a:spcPct val="0"/>
              </a:spcAft>
              <a:buClrTx/>
              <a:buSzTx/>
              <a:buFontTx/>
              <a:buChar char="-"/>
              <a:tabLst/>
              <a:defRPr/>
            </a:pP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Xuất</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bản</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lần</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đầu</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năm</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1940</a:t>
            </a:r>
          </a:p>
          <a:p>
            <a:pPr marL="457200" marR="0" lvl="0" indent="-457200" algn="just" defTabSz="914400" rtl="0" eaLnBrk="1" fontAlgn="base" latinLnBrk="0" hangingPunct="1">
              <a:lnSpc>
                <a:spcPct val="150000"/>
              </a:lnSpc>
              <a:spcBef>
                <a:spcPct val="0"/>
              </a:spcBef>
              <a:spcAft>
                <a:spcPct val="0"/>
              </a:spcAft>
              <a:buClrTx/>
              <a:buSzTx/>
              <a:buFontTx/>
              <a:buChar char="-"/>
              <a:tabLst/>
              <a:defRPr/>
            </a:pP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Dung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lượng</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11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truyện</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ngắn</a:t>
            </a:r>
            <a:endPar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457200" marR="0" lvl="0" indent="-457200" algn="just" defTabSz="914400" rtl="0" eaLnBrk="1" fontAlgn="base" latinLnBrk="0" hangingPunct="1">
              <a:lnSpc>
                <a:spcPct val="150000"/>
              </a:lnSpc>
              <a:spcBef>
                <a:spcPct val="0"/>
              </a:spcBef>
              <a:spcAft>
                <a:spcPct val="0"/>
              </a:spcAft>
              <a:buClrTx/>
              <a:buSzTx/>
              <a:buFontTx/>
              <a:buChar char="-"/>
              <a:tabLst/>
              <a:defRPr/>
            </a:pP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Đề</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tài</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Một</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thời</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đã</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qua nay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chỉ</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còn</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là</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Vang</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bóng</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p>
          <a:p>
            <a:pPr marL="457200" marR="0" lvl="0" indent="-457200" algn="just" defTabSz="914400" rtl="0" eaLnBrk="1" fontAlgn="base" latinLnBrk="0" hangingPunct="1">
              <a:lnSpc>
                <a:spcPct val="150000"/>
              </a:lnSpc>
              <a:spcBef>
                <a:spcPct val="0"/>
              </a:spcBef>
              <a:spcAft>
                <a:spcPct val="0"/>
              </a:spcAft>
              <a:buClrTx/>
              <a:buSzTx/>
              <a:buFontTx/>
              <a:buChar char="-"/>
              <a:tabLst/>
              <a:defRPr/>
            </a:pP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Chủ</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đề</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Viết</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về</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những</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cái</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tài</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những</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thú</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vui</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tao</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nhã</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phong</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lưu</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đậm</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chất</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văn</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hóa</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5" name="Rectangle 7"/>
          <p:cNvSpPr>
            <a:spLocks noChangeArrowheads="1"/>
          </p:cNvSpPr>
          <p:nvPr/>
        </p:nvSpPr>
        <p:spPr bwMode="auto">
          <a:xfrm>
            <a:off x="1641367" y="270106"/>
            <a:ext cx="9189544" cy="646331"/>
          </a:xfrm>
          <a:prstGeom prst="rect">
            <a:avLst/>
          </a:prstGeom>
          <a:solidFill>
            <a:srgbClr val="DAEDEF"/>
          </a:solidFill>
          <a:ln>
            <a:noFill/>
          </a:ln>
          <a:effectLst/>
        </p:spPr>
        <p:txBody>
          <a:bodyPr wrap="square" lIns="91314" tIns="45657" rIns="91314" bIns="45657"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I.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Tìm</a:t>
            </a: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hiểu</a:t>
            </a: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chung</a:t>
            </a:r>
            <a:endParaRPr kumimoji="0" lang="en-US" sz="4800" b="1" i="0" u="sng"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sp>
        <p:nvSpPr>
          <p:cNvPr id="6" name="Rectangle 5"/>
          <p:cNvSpPr/>
          <p:nvPr/>
        </p:nvSpPr>
        <p:spPr>
          <a:xfrm>
            <a:off x="651351" y="1119373"/>
            <a:ext cx="255711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2.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Tác</a:t>
            </a:r>
            <a:r>
              <a:rPr kumimoji="0" lang="en-US" sz="36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phẩm</a:t>
            </a:r>
            <a:endParaRPr kumimoji="0" lang="en-US" sz="1800" b="1" i="1" u="none" strike="noStrike" kern="1200" cap="none" spc="0" normalizeH="0" baseline="0" noProof="0" dirty="0">
              <a:ln>
                <a:noFill/>
              </a:ln>
              <a:solidFill>
                <a:srgbClr val="FF0000"/>
              </a:solidFill>
              <a:effectLst/>
              <a:uLnTx/>
              <a:uFillTx/>
              <a:latin typeface="Calibri"/>
              <a:ea typeface="+mn-ea"/>
              <a:cs typeface="+mn-cs"/>
            </a:endParaRPr>
          </a:p>
        </p:txBody>
      </p:sp>
      <p:sp>
        <p:nvSpPr>
          <p:cNvPr id="7" name="Rectangle 6"/>
          <p:cNvSpPr/>
          <p:nvPr/>
        </p:nvSpPr>
        <p:spPr>
          <a:xfrm>
            <a:off x="773800" y="1827285"/>
            <a:ext cx="5521320" cy="523220"/>
          </a:xfrm>
          <a:prstGeom prst="rect">
            <a:avLst/>
          </a:prstGeom>
        </p:spPr>
        <p:txBody>
          <a:bodyPr wrap="none">
            <a:spAutoFit/>
          </a:bodyPr>
          <a:lstStyle/>
          <a:p>
            <a:pPr marL="342900" marR="0" lvl="0" indent="-342900" algn="l" defTabSz="914400" rtl="0" eaLnBrk="1" fontAlgn="base" latinLnBrk="0" hangingPunct="1">
              <a:lnSpc>
                <a:spcPct val="100000"/>
              </a:lnSpc>
              <a:spcBef>
                <a:spcPct val="0"/>
              </a:spcBef>
              <a:spcAft>
                <a:spcPct val="0"/>
              </a:spcAft>
              <a:buClrTx/>
              <a:buSzTx/>
              <a:buFontTx/>
              <a:buAutoNum type="alphaLcPeriod"/>
              <a:tabLst/>
              <a:defRPr/>
            </a:pP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Tập</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truyện</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Vang</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bóng</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một</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thời</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p>
        </p:txBody>
      </p:sp>
      <p:pic>
        <p:nvPicPr>
          <p:cNvPr id="8" name="Picture 17" descr="Vang bong mot thoi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7973" y="2096847"/>
            <a:ext cx="3451345" cy="452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997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down)">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down)">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down)">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wipe(down)">
                                      <p:cBhvr>
                                        <p:cTn id="3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025" y="2320677"/>
            <a:ext cx="7811699" cy="2677656"/>
          </a:xfrm>
          <a:prstGeom prst="rect">
            <a:avLst/>
          </a:prstGeom>
        </p:spPr>
        <p:txBody>
          <a:bodyPr wrap="square">
            <a:spAutoFit/>
          </a:bodyPr>
          <a:lstStyle/>
          <a:p>
            <a:pPr marL="457200" marR="0" lvl="0" indent="-457200" algn="just" defTabSz="914400" rtl="0" eaLnBrk="1" fontAlgn="base" latinLnBrk="0" hangingPunct="1">
              <a:lnSpc>
                <a:spcPct val="150000"/>
              </a:lnSpc>
              <a:spcBef>
                <a:spcPct val="0"/>
              </a:spcBef>
              <a:spcAft>
                <a:spcPct val="0"/>
              </a:spcAft>
              <a:buClrTx/>
              <a:buSzTx/>
              <a:buFontTx/>
              <a:buChar char="-"/>
              <a:tabLst/>
              <a:defRPr/>
            </a:pP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Hình</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tượng</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nghệ</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thuật</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chính</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Các</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nhà</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Nho</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lỡ</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vận</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nhưng</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vẫn</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giữ</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vững</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khí</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tiết</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với</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đạo</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sống</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của</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người</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quân</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tử</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Những</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người</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có</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tài</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năng</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phi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thường</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5" name="Rectangle 7"/>
          <p:cNvSpPr>
            <a:spLocks noChangeArrowheads="1"/>
          </p:cNvSpPr>
          <p:nvPr/>
        </p:nvSpPr>
        <p:spPr bwMode="auto">
          <a:xfrm>
            <a:off x="1641367" y="270106"/>
            <a:ext cx="9189544" cy="646331"/>
          </a:xfrm>
          <a:prstGeom prst="rect">
            <a:avLst/>
          </a:prstGeom>
          <a:solidFill>
            <a:srgbClr val="DAEDEF"/>
          </a:solidFill>
          <a:ln>
            <a:noFill/>
          </a:ln>
          <a:effectLst/>
        </p:spPr>
        <p:txBody>
          <a:bodyPr wrap="square" lIns="91314" tIns="45657" rIns="91314" bIns="45657"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I.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Tìm</a:t>
            </a: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hiểu</a:t>
            </a: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chung</a:t>
            </a:r>
            <a:endParaRPr kumimoji="0" lang="en-US" sz="4800" b="1" i="0" u="sng"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sp>
        <p:nvSpPr>
          <p:cNvPr id="7" name="Rectangle 6"/>
          <p:cNvSpPr/>
          <p:nvPr/>
        </p:nvSpPr>
        <p:spPr>
          <a:xfrm>
            <a:off x="773800" y="1827285"/>
            <a:ext cx="5521320" cy="523220"/>
          </a:xfrm>
          <a:prstGeom prst="rect">
            <a:avLst/>
          </a:prstGeom>
        </p:spPr>
        <p:txBody>
          <a:bodyPr wrap="none">
            <a:spAutoFit/>
          </a:bodyPr>
          <a:lstStyle/>
          <a:p>
            <a:pPr marL="342900" marR="0" lvl="0" indent="-342900" algn="l" defTabSz="914400" rtl="0" eaLnBrk="1" fontAlgn="base" latinLnBrk="0" hangingPunct="1">
              <a:lnSpc>
                <a:spcPct val="100000"/>
              </a:lnSpc>
              <a:spcBef>
                <a:spcPct val="0"/>
              </a:spcBef>
              <a:spcAft>
                <a:spcPct val="0"/>
              </a:spcAft>
              <a:buClrTx/>
              <a:buSzTx/>
              <a:buFontTx/>
              <a:buAutoNum type="alphaLcPeriod"/>
              <a:tabLst/>
              <a:defRPr/>
            </a:pP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Tập</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truyện</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Vang</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bóng</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một</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thời</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p>
        </p:txBody>
      </p:sp>
      <p:pic>
        <p:nvPicPr>
          <p:cNvPr id="8" name="Picture 17" descr="Vang bong mot thoi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7973" y="2096847"/>
            <a:ext cx="3451345" cy="452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651351" y="1119373"/>
            <a:ext cx="255711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2.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Tác</a:t>
            </a:r>
            <a:r>
              <a:rPr kumimoji="0" lang="en-US" sz="36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phẩm</a:t>
            </a:r>
            <a:endParaRPr kumimoji="0" lang="en-US" sz="1800" b="1" i="1"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97527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51351" y="1119373"/>
            <a:ext cx="255711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2.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Tác</a:t>
            </a:r>
            <a:r>
              <a:rPr kumimoji="0" lang="en-US" sz="36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phẩm</a:t>
            </a:r>
            <a:endParaRPr kumimoji="0" lang="en-US" sz="1800" b="1" i="1" u="none" strike="noStrike" kern="1200" cap="none" spc="0" normalizeH="0" baseline="0" noProof="0" dirty="0">
              <a:ln>
                <a:noFill/>
              </a:ln>
              <a:solidFill>
                <a:srgbClr val="FF0000"/>
              </a:solidFill>
              <a:effectLst/>
              <a:uLnTx/>
              <a:uFillTx/>
              <a:latin typeface="Calibri"/>
              <a:ea typeface="+mn-ea"/>
              <a:cs typeface="+mn-cs"/>
            </a:endParaRPr>
          </a:p>
        </p:txBody>
      </p:sp>
      <p:sp>
        <p:nvSpPr>
          <p:cNvPr id="6" name="Rectangle 7"/>
          <p:cNvSpPr>
            <a:spLocks noChangeArrowheads="1"/>
          </p:cNvSpPr>
          <p:nvPr/>
        </p:nvSpPr>
        <p:spPr bwMode="auto">
          <a:xfrm>
            <a:off x="1641367" y="270106"/>
            <a:ext cx="9189544" cy="646331"/>
          </a:xfrm>
          <a:prstGeom prst="rect">
            <a:avLst/>
          </a:prstGeom>
          <a:solidFill>
            <a:srgbClr val="DAEDEF"/>
          </a:solidFill>
          <a:ln>
            <a:noFill/>
          </a:ln>
          <a:effectLst/>
        </p:spPr>
        <p:txBody>
          <a:bodyPr wrap="square" lIns="91314" tIns="45657" rIns="91314" bIns="45657"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I.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Tìm</a:t>
            </a: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hiểu</a:t>
            </a: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chung</a:t>
            </a:r>
            <a:endParaRPr kumimoji="0" lang="en-US" sz="4800" b="1" i="0" u="sng"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sp>
        <p:nvSpPr>
          <p:cNvPr id="7" name="Rectangle 6"/>
          <p:cNvSpPr/>
          <p:nvPr/>
        </p:nvSpPr>
        <p:spPr>
          <a:xfrm>
            <a:off x="773800" y="1827285"/>
            <a:ext cx="5329792"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b.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Truyện</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ngắn</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Chữ</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người</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tử</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tù</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p>
        </p:txBody>
      </p:sp>
      <p:sp>
        <p:nvSpPr>
          <p:cNvPr id="8" name="Rectangle 7"/>
          <p:cNvSpPr/>
          <p:nvPr/>
        </p:nvSpPr>
        <p:spPr>
          <a:xfrm>
            <a:off x="425669" y="2358218"/>
            <a:ext cx="8812923" cy="4124206"/>
          </a:xfrm>
          <a:prstGeom prst="rect">
            <a:avLst/>
          </a:prstGeom>
        </p:spPr>
        <p:txBody>
          <a:bodyPr wrap="square">
            <a:spAutoFit/>
          </a:bodyPr>
          <a:lstStyle/>
          <a:p>
            <a:pPr marL="539750" marR="0" lvl="0" indent="-457200" algn="just" defTabSz="914400" rtl="0" eaLnBrk="1" fontAlgn="base" latinLnBrk="0" hangingPunct="1">
              <a:lnSpc>
                <a:spcPct val="150000"/>
              </a:lnSpc>
              <a:spcBef>
                <a:spcPts val="600"/>
              </a:spcBef>
              <a:spcAft>
                <a:spcPct val="0"/>
              </a:spcAft>
              <a:buClr>
                <a:prstClr val="black"/>
              </a:buClr>
              <a:buSzPct val="80000"/>
              <a:buFontTx/>
              <a:buChar char="-"/>
              <a:tabLst/>
              <a:defRPr/>
            </a:pP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Chữ</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người</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tử</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tù</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(ban </a:t>
            </a:r>
            <a:r>
              <a:rPr kumimoji="0" lang="en-US" sz="2800" b="0"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đầu</a:t>
            </a:r>
            <a:r>
              <a:rPr kumimoji="0" lang="en-US" sz="28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có</a:t>
            </a:r>
            <a:r>
              <a:rPr kumimoji="0" lang="en-US" sz="28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tên</a:t>
            </a:r>
            <a:r>
              <a:rPr kumimoji="0" lang="en-US" sz="28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1"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Dòng</a:t>
            </a:r>
            <a:r>
              <a:rPr kumimoji="0" lang="en-US" sz="2800" b="0" i="1"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1"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chữ</a:t>
            </a:r>
            <a:r>
              <a:rPr kumimoji="0" lang="en-US" sz="2800" b="0" i="1"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1"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cuối</a:t>
            </a:r>
            <a:r>
              <a:rPr kumimoji="0" lang="en-US" sz="2800" b="0" i="1"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1"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cùng</a:t>
            </a:r>
            <a:r>
              <a:rPr kumimoji="0" lang="en-US" sz="2800" b="0" i="1"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một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truyện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ngắn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đặc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sắc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0066"/>
                </a:solidFill>
                <a:effectLst/>
                <a:uLnTx/>
                <a:uFillTx/>
                <a:latin typeface="Times New Roman" pitchFamily="18" charset="0"/>
                <a:ea typeface="+mn-ea"/>
                <a:cs typeface="Times New Roman" pitchFamily="18" charset="0"/>
              </a:rPr>
              <a:t>Vang</a:t>
            </a:r>
            <a:r>
              <a:rPr kumimoji="0" lang="en-US" sz="2800" b="1" i="1" u="none" strike="noStrike" kern="1200" cap="none" spc="0" normalizeH="0" baseline="0" noProof="0" dirty="0">
                <a:ln>
                  <a:noFill/>
                </a:ln>
                <a:solidFill>
                  <a:srgbClr val="FF0066"/>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0066"/>
                </a:solidFill>
                <a:effectLst/>
                <a:uLnTx/>
                <a:uFillTx/>
                <a:latin typeface="Times New Roman" pitchFamily="18" charset="0"/>
                <a:ea typeface="+mn-ea"/>
                <a:cs typeface="Times New Roman" pitchFamily="18" charset="0"/>
              </a:rPr>
              <a:t>bóng</a:t>
            </a:r>
            <a:r>
              <a:rPr kumimoji="0" lang="en-US" sz="2800" b="1" i="1" u="none" strike="noStrike" kern="1200" cap="none" spc="0" normalizeH="0" baseline="0" noProof="0" dirty="0">
                <a:ln>
                  <a:noFill/>
                </a:ln>
                <a:solidFill>
                  <a:srgbClr val="FF0066"/>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0066"/>
                </a:solidFill>
                <a:effectLst/>
                <a:uLnTx/>
                <a:uFillTx/>
                <a:latin typeface="Times New Roman" pitchFamily="18" charset="0"/>
                <a:ea typeface="+mn-ea"/>
                <a:cs typeface="Times New Roman" pitchFamily="18" charset="0"/>
              </a:rPr>
              <a:t>một</a:t>
            </a:r>
            <a:r>
              <a:rPr kumimoji="0" lang="en-US" sz="2800" b="1" i="1" u="none" strike="noStrike" kern="1200" cap="none" spc="0" normalizeH="0" baseline="0" noProof="0" dirty="0">
                <a:ln>
                  <a:noFill/>
                </a:ln>
                <a:solidFill>
                  <a:srgbClr val="FF0066"/>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0066"/>
                </a:solidFill>
                <a:effectLst/>
                <a:uLnTx/>
                <a:uFillTx/>
                <a:latin typeface="Times New Roman" pitchFamily="18" charset="0"/>
                <a:ea typeface="+mn-ea"/>
                <a:cs typeface="Times New Roman" pitchFamily="18" charset="0"/>
              </a:rPr>
              <a:t>thời</a:t>
            </a:r>
            <a:r>
              <a:rPr kumimoji="0" lang="en-US" sz="2800" b="1" i="1" u="none" strike="noStrike" kern="1200" cap="none" spc="0" normalizeH="0" baseline="0" noProof="0" dirty="0">
                <a:ln>
                  <a:noFill/>
                </a:ln>
                <a:solidFill>
                  <a:srgbClr val="FF0066"/>
                </a:solidFill>
                <a:effectLst/>
                <a:uLnTx/>
                <a:uFillTx/>
                <a:latin typeface="Times New Roman" pitchFamily="18" charset="0"/>
                <a:ea typeface="+mn-ea"/>
                <a:cs typeface="Times New Roman" pitchFamily="18" charset="0"/>
              </a:rPr>
              <a:t>.</a:t>
            </a:r>
          </a:p>
          <a:p>
            <a:pPr marL="539750" marR="0" lvl="0" indent="-457200" algn="just" defTabSz="914400" rtl="0" eaLnBrk="1" fontAlgn="base" latinLnBrk="0" hangingPunct="1">
              <a:lnSpc>
                <a:spcPct val="150000"/>
              </a:lnSpc>
              <a:spcBef>
                <a:spcPts val="600"/>
              </a:spcBef>
              <a:spcAft>
                <a:spcPct val="0"/>
              </a:spcAft>
              <a:buClr>
                <a:prstClr val="black"/>
              </a:buClr>
              <a:buSzPct val="80000"/>
              <a:buFontTx/>
              <a:buChar char="-"/>
              <a:tabLst/>
              <a:defRPr/>
            </a:pPr>
            <a:r>
              <a:rPr kumimoji="0" lang="en-US" sz="2800" b="1" i="1"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Thời</a:t>
            </a:r>
            <a:r>
              <a:rPr kumimoji="0" lang="en-US" sz="2800" b="1" i="1"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điểm</a:t>
            </a:r>
            <a:r>
              <a:rPr kumimoji="0" lang="en-US" sz="2800" b="1" i="1"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sáng</a:t>
            </a:r>
            <a:r>
              <a:rPr kumimoji="0" lang="en-US" sz="2800" b="1" i="1"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tác</a:t>
            </a:r>
            <a:r>
              <a:rPr kumimoji="0" lang="en-US" sz="2800" b="1" i="1"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năm</a:t>
            </a:r>
            <a:r>
              <a:rPr kumimoji="0" lang="en-US" sz="28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1938, </a:t>
            </a:r>
            <a:r>
              <a:rPr kumimoji="0" lang="en-US" sz="2800" b="0"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được</a:t>
            </a:r>
            <a:r>
              <a:rPr kumimoji="0" lang="en-US" sz="28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đăng</a:t>
            </a:r>
            <a:r>
              <a:rPr kumimoji="0" lang="en-US" sz="28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trên</a:t>
            </a:r>
            <a:r>
              <a:rPr kumimoji="0" lang="en-US" sz="28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tạp</a:t>
            </a:r>
            <a:r>
              <a:rPr kumimoji="0" lang="en-US" sz="28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chí</a:t>
            </a:r>
            <a:r>
              <a:rPr kumimoji="0" lang="en-US" sz="28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Tao </a:t>
            </a:r>
            <a:r>
              <a:rPr kumimoji="0" lang="en-US" sz="2800" b="0"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Đàn</a:t>
            </a:r>
            <a:r>
              <a:rPr kumimoji="0" lang="en-US" sz="28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a:t>
            </a:r>
          </a:p>
          <a:p>
            <a:pPr marL="539750" marR="0" lvl="0" indent="-457200" algn="just" defTabSz="914400" rtl="0" eaLnBrk="1" fontAlgn="base" latinLnBrk="0" hangingPunct="1">
              <a:lnSpc>
                <a:spcPct val="150000"/>
              </a:lnSpc>
              <a:spcBef>
                <a:spcPts val="600"/>
              </a:spcBef>
              <a:spcAft>
                <a:spcPct val="0"/>
              </a:spcAft>
              <a:buClr>
                <a:prstClr val="black"/>
              </a:buClr>
              <a:buSzPct val="80000"/>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Nguyên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mẫu</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nhà</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nho</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tài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hoa</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anh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hùng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Cao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Bá</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Quát</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endParaRPr kumimoji="0" lang="en-US" sz="2800" b="1" i="1"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pic>
        <p:nvPicPr>
          <p:cNvPr id="9" name="Picture 7" descr="hinh_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1202" y="1765702"/>
            <a:ext cx="2212372"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50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down)">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wipe(down)">
                                      <p:cBhvr>
                                        <p:cTn id="2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51351" y="1119373"/>
            <a:ext cx="255711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2.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Tác</a:t>
            </a:r>
            <a:r>
              <a:rPr kumimoji="0" lang="en-US" sz="36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phẩm</a:t>
            </a:r>
            <a:endParaRPr kumimoji="0" lang="en-US" sz="1800" b="1" i="1" u="none" strike="noStrike" kern="1200" cap="none" spc="0" normalizeH="0" baseline="0" noProof="0" dirty="0">
              <a:ln>
                <a:noFill/>
              </a:ln>
              <a:solidFill>
                <a:srgbClr val="FF0000"/>
              </a:solidFill>
              <a:effectLst/>
              <a:uLnTx/>
              <a:uFillTx/>
              <a:latin typeface="Calibri"/>
              <a:ea typeface="+mn-ea"/>
              <a:cs typeface="+mn-cs"/>
            </a:endParaRPr>
          </a:p>
        </p:txBody>
      </p:sp>
      <p:sp>
        <p:nvSpPr>
          <p:cNvPr id="6" name="Rectangle 7"/>
          <p:cNvSpPr>
            <a:spLocks noChangeArrowheads="1"/>
          </p:cNvSpPr>
          <p:nvPr/>
        </p:nvSpPr>
        <p:spPr bwMode="auto">
          <a:xfrm>
            <a:off x="1641367" y="270106"/>
            <a:ext cx="9189544" cy="646331"/>
          </a:xfrm>
          <a:prstGeom prst="rect">
            <a:avLst/>
          </a:prstGeom>
          <a:solidFill>
            <a:srgbClr val="DAEDEF"/>
          </a:solidFill>
          <a:ln>
            <a:noFill/>
          </a:ln>
          <a:effectLst/>
        </p:spPr>
        <p:txBody>
          <a:bodyPr wrap="square" lIns="91314" tIns="45657" rIns="91314" bIns="45657"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I.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Tìm</a:t>
            </a: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hiểu</a:t>
            </a: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chung</a:t>
            </a:r>
            <a:endParaRPr kumimoji="0" lang="en-US" sz="4800" b="1" i="0" u="sng"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sp>
        <p:nvSpPr>
          <p:cNvPr id="7" name="Rectangle 6"/>
          <p:cNvSpPr/>
          <p:nvPr/>
        </p:nvSpPr>
        <p:spPr>
          <a:xfrm>
            <a:off x="773800" y="1827285"/>
            <a:ext cx="5329792"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b.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Truyện</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ngắn</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Chữ</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người</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tử</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tù</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p>
        </p:txBody>
      </p:sp>
      <p:sp>
        <p:nvSpPr>
          <p:cNvPr id="8" name="Rectangle 7"/>
          <p:cNvSpPr/>
          <p:nvPr/>
        </p:nvSpPr>
        <p:spPr>
          <a:xfrm>
            <a:off x="425669" y="2358219"/>
            <a:ext cx="8812923" cy="1384995"/>
          </a:xfrm>
          <a:prstGeom prst="rect">
            <a:avLst/>
          </a:prstGeom>
        </p:spPr>
        <p:txBody>
          <a:bodyPr wrap="square">
            <a:spAutoFit/>
          </a:bodyPr>
          <a:lstStyle/>
          <a:p>
            <a:pPr marL="539750" marR="0" lvl="0" indent="-457200" algn="just" defTabSz="914400" rtl="0" eaLnBrk="1" fontAlgn="base" latinLnBrk="0" hangingPunct="1">
              <a:lnSpc>
                <a:spcPct val="150000"/>
              </a:lnSpc>
              <a:spcBef>
                <a:spcPts val="600"/>
              </a:spcBef>
              <a:spcAft>
                <a:spcPct val="0"/>
              </a:spcAft>
              <a:buClr>
                <a:prstClr val="black"/>
              </a:buClr>
              <a:buSzPct val="80000"/>
              <a:buFontTx/>
              <a:buChar char="-"/>
              <a:tabLst/>
              <a:defRPr/>
            </a:pPr>
            <a:r>
              <a:rPr kumimoji="0" lang="en-US" sz="2800" b="1" i="1"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Chủ</a:t>
            </a:r>
            <a:r>
              <a:rPr kumimoji="0" lang="en-US" sz="2800" b="1" i="1"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1" i="1"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đề</a:t>
            </a:r>
            <a:r>
              <a:rPr kumimoji="0" lang="en-US" sz="2800" b="1" i="1"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Ca</a:t>
            </a:r>
            <a:r>
              <a:rPr kumimoji="0" lang="en-US" sz="28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ngợi</a:t>
            </a:r>
            <a:r>
              <a:rPr kumimoji="0" lang="en-US" sz="28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vẻ</a:t>
            </a:r>
            <a:r>
              <a:rPr kumimoji="0" lang="en-US" sz="28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đẹp</a:t>
            </a:r>
            <a:r>
              <a:rPr kumimoji="0" lang="en-US" sz="28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tài</a:t>
            </a:r>
            <a:r>
              <a:rPr kumimoji="0" lang="en-US" sz="28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hoa</a:t>
            </a:r>
            <a:r>
              <a:rPr kumimoji="0" lang="en-US" sz="28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thiên</a:t>
            </a:r>
            <a:r>
              <a:rPr kumimoji="0" lang="en-US" sz="28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lương</a:t>
            </a:r>
            <a:r>
              <a:rPr kumimoji="0" lang="en-US" sz="28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khí</a:t>
            </a:r>
            <a:r>
              <a:rPr kumimoji="0" lang="en-US" sz="28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phách</a:t>
            </a:r>
            <a:r>
              <a:rPr kumimoji="0" lang="en-US" sz="28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của</a:t>
            </a:r>
            <a:r>
              <a:rPr kumimoji="0" lang="en-US" sz="28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kẻ</a:t>
            </a:r>
            <a:r>
              <a:rPr kumimoji="0" lang="en-US" sz="28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sĩ</a:t>
            </a:r>
            <a:r>
              <a:rPr kumimoji="0" lang="en-US" sz="28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và</a:t>
            </a:r>
            <a:r>
              <a:rPr kumimoji="0" lang="en-US" sz="28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sức</a:t>
            </a:r>
            <a:r>
              <a:rPr kumimoji="0" lang="en-US" sz="28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mạnh</a:t>
            </a:r>
            <a:r>
              <a:rPr kumimoji="0" lang="en-US" sz="28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của</a:t>
            </a:r>
            <a:r>
              <a:rPr kumimoji="0" lang="en-US" sz="28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cái</a:t>
            </a:r>
            <a:r>
              <a:rPr kumimoji="0" lang="en-US" sz="28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đẹp</a:t>
            </a:r>
            <a:r>
              <a:rPr kumimoji="0" lang="en-US" sz="28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cái</a:t>
            </a:r>
            <a:r>
              <a:rPr kumimoji="0" lang="en-US" sz="28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thiện</a:t>
            </a:r>
            <a:r>
              <a:rPr kumimoji="0" lang="en-US" sz="28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a:t>
            </a:r>
          </a:p>
        </p:txBody>
      </p:sp>
      <p:pic>
        <p:nvPicPr>
          <p:cNvPr id="9" name="Picture 7" descr="hinh_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1202" y="1765702"/>
            <a:ext cx="2212372"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23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51351" y="1119373"/>
            <a:ext cx="255711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2.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Tác</a:t>
            </a:r>
            <a:r>
              <a:rPr kumimoji="0" lang="en-US" sz="36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phẩm</a:t>
            </a:r>
            <a:endParaRPr kumimoji="0" lang="en-US" sz="1800" b="1" i="1" u="none" strike="noStrike" kern="1200" cap="none" spc="0" normalizeH="0" baseline="0" noProof="0" dirty="0">
              <a:ln>
                <a:noFill/>
              </a:ln>
              <a:solidFill>
                <a:srgbClr val="FF0000"/>
              </a:solidFill>
              <a:effectLst/>
              <a:uLnTx/>
              <a:uFillTx/>
              <a:latin typeface="Calibri"/>
              <a:ea typeface="+mn-ea"/>
              <a:cs typeface="+mn-cs"/>
            </a:endParaRPr>
          </a:p>
        </p:txBody>
      </p:sp>
      <p:sp>
        <p:nvSpPr>
          <p:cNvPr id="6" name="Rectangle 7"/>
          <p:cNvSpPr>
            <a:spLocks noChangeArrowheads="1"/>
          </p:cNvSpPr>
          <p:nvPr/>
        </p:nvSpPr>
        <p:spPr bwMode="auto">
          <a:xfrm>
            <a:off x="1641367" y="270106"/>
            <a:ext cx="9189544" cy="646331"/>
          </a:xfrm>
          <a:prstGeom prst="rect">
            <a:avLst/>
          </a:prstGeom>
          <a:solidFill>
            <a:srgbClr val="DAEDEF"/>
          </a:solidFill>
          <a:ln>
            <a:noFill/>
          </a:ln>
          <a:effectLst/>
        </p:spPr>
        <p:txBody>
          <a:bodyPr wrap="square" lIns="91314" tIns="45657" rIns="91314" bIns="45657"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I.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Tìm</a:t>
            </a: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hiểu</a:t>
            </a: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chung</a:t>
            </a:r>
            <a:endParaRPr kumimoji="0" lang="en-US" sz="4800" b="1" i="0" u="sng"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sp>
        <p:nvSpPr>
          <p:cNvPr id="7" name="Rectangle 6"/>
          <p:cNvSpPr/>
          <p:nvPr/>
        </p:nvSpPr>
        <p:spPr>
          <a:xfrm>
            <a:off x="773800" y="1827285"/>
            <a:ext cx="5329792"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b.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Truyện</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ngắn</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Chữ</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người</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tử</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tù</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p>
        </p:txBody>
      </p:sp>
      <p:sp>
        <p:nvSpPr>
          <p:cNvPr id="10" name="Rectangle 9"/>
          <p:cNvSpPr/>
          <p:nvPr/>
        </p:nvSpPr>
        <p:spPr>
          <a:xfrm>
            <a:off x="472966" y="2499056"/>
            <a:ext cx="11256579" cy="3970318"/>
          </a:xfrm>
          <a:prstGeom prst="rect">
            <a:avLst/>
          </a:prstGeom>
        </p:spPr>
        <p:txBody>
          <a:bodyPr wrap="square">
            <a:spAutoFit/>
          </a:bodyPr>
          <a:lstStyle/>
          <a:p>
            <a:pPr marL="0" marR="0" lvl="0" indent="0" algn="just" defTabSz="914400" rtl="0" eaLnBrk="1" fontAlgn="base" latinLnBrk="0" hangingPunct="1">
              <a:lnSpc>
                <a:spcPct val="150000"/>
              </a:lnSpc>
              <a:spcBef>
                <a:spcPct val="0"/>
              </a:spcBef>
              <a:spcAft>
                <a:spcPct val="0"/>
              </a:spcAft>
              <a:buClrTx/>
              <a:buSzTx/>
              <a:buFontTx/>
              <a:buNone/>
              <a:tabLst/>
              <a:defRPr/>
            </a:pPr>
            <a:r>
              <a:rPr kumimoji="0" lang="en-US" sz="2800" b="1" i="1" u="sng"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1" i="1" u="sng"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Tóm</a:t>
            </a:r>
            <a:r>
              <a:rPr kumimoji="0" lang="en-US" sz="2800" b="1" i="1" u="sng"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1" i="1" u="sng"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tắt</a:t>
            </a:r>
            <a:r>
              <a:rPr kumimoji="0" lang="en-US" sz="2800" b="1" i="1" u="sng"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r>
              <a:rPr kumimoji="0" lang="en-US" sz="280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Chữ</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người</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tử</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tù</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nói</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về</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cuộc</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gặp</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gỡ</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của</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Huấn</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Cao –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giặc</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của</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triều</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đình</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và</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là</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người</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có</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tài</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viết</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chữ</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đẹp</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với</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Quản</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ngục</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một</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người</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ngưỡng</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một</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tài</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năng</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của</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Huấn</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Cao,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trước</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khi</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ra</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pháp</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trường</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Tại</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nhà</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ngục</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tối</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tăm</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Huấn</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Cao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được</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Quản</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ngục</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đối</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đãi</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một</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cách</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trân</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trọng</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tử</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tế</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Huấn</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Cao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hiểu</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được</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tấm</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lòng</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và</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sở</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nguyện</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cao</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quý</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của</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quản</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ngục</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nên</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đã</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tặng</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những</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nét</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chữ</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vuông</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vắn</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cho</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viên</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quan</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này</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trước</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khi</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bịhành</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hình</a:t>
            </a:r>
            <a:r>
              <a:rPr kumimoji="0" lang="en-US" sz="2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261250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381000" y="1066800"/>
            <a:ext cx="9015248"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marR="0" lvl="0" indent="-342900" algn="just" defTabSz="914400" rtl="0" eaLnBrk="1" fontAlgn="auto" latinLnBrk="0" hangingPunct="1">
              <a:lnSpc>
                <a:spcPct val="100000"/>
              </a:lnSpc>
              <a:spcBef>
                <a:spcPts val="0"/>
              </a:spcBef>
              <a:spcAft>
                <a:spcPts val="0"/>
              </a:spcAft>
              <a:buClrTx/>
              <a:buSzTx/>
              <a:buFont typeface="Times New Roman" pitchFamily="18" charset="0"/>
              <a:buChar char="-"/>
              <a:tabLst/>
              <a:defRPr/>
            </a:pPr>
            <a:endParaRPr kumimoji="0" lang="en-US" sz="2400" b="0"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sp>
        <p:nvSpPr>
          <p:cNvPr id="6" name="Rectangle 7"/>
          <p:cNvSpPr>
            <a:spLocks noChangeArrowheads="1"/>
          </p:cNvSpPr>
          <p:nvPr/>
        </p:nvSpPr>
        <p:spPr bwMode="auto">
          <a:xfrm>
            <a:off x="1641367" y="270106"/>
            <a:ext cx="9189544" cy="646331"/>
          </a:xfrm>
          <a:prstGeom prst="rect">
            <a:avLst/>
          </a:prstGeom>
          <a:solidFill>
            <a:srgbClr val="DAEDEF"/>
          </a:solidFill>
          <a:ln>
            <a:noFill/>
          </a:ln>
          <a:effectLst/>
        </p:spPr>
        <p:txBody>
          <a:bodyPr wrap="square" lIns="91314" tIns="45657" rIns="91314" bIns="45657"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I.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Tìm</a:t>
            </a: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hiểu</a:t>
            </a: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chung</a:t>
            </a:r>
            <a:endParaRPr kumimoji="0" lang="en-US" sz="4800" b="1" i="0" u="sng"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sp>
        <p:nvSpPr>
          <p:cNvPr id="7" name="Rectangle 6"/>
          <p:cNvSpPr/>
          <p:nvPr/>
        </p:nvSpPr>
        <p:spPr>
          <a:xfrm>
            <a:off x="651351" y="1119373"/>
            <a:ext cx="255711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2.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Tác</a:t>
            </a:r>
            <a:r>
              <a:rPr kumimoji="0" lang="en-US" sz="36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phẩm</a:t>
            </a:r>
            <a:endParaRPr kumimoji="0" lang="en-US" sz="1800" b="1" i="1" u="none" strike="noStrike" kern="1200" cap="none" spc="0" normalizeH="0" baseline="0" noProof="0" dirty="0">
              <a:ln>
                <a:noFill/>
              </a:ln>
              <a:solidFill>
                <a:srgbClr val="FF0000"/>
              </a:solidFill>
              <a:effectLst/>
              <a:uLnTx/>
              <a:uFillTx/>
              <a:latin typeface="Calibri"/>
              <a:ea typeface="+mn-ea"/>
              <a:cs typeface="+mn-cs"/>
            </a:endParaRPr>
          </a:p>
        </p:txBody>
      </p:sp>
      <p:sp>
        <p:nvSpPr>
          <p:cNvPr id="8" name="Rectangle 7"/>
          <p:cNvSpPr/>
          <p:nvPr/>
        </p:nvSpPr>
        <p:spPr>
          <a:xfrm>
            <a:off x="773800" y="1827285"/>
            <a:ext cx="5329792"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b.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Truyện</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ngắn</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Chữ</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người</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tử</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tù</a:t>
            </a:r>
            <a:r>
              <a:rPr kumimoji="0" lang="en-US" sz="2800" b="1"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p>
        </p:txBody>
      </p:sp>
      <p:graphicFrame>
        <p:nvGraphicFramePr>
          <p:cNvPr id="10" name="Content Placeholder 4"/>
          <p:cNvGraphicFramePr>
            <a:graphicFrameLocks noGrp="1"/>
          </p:cNvGraphicFramePr>
          <p:nvPr>
            <p:ph idx="1"/>
          </p:nvPr>
        </p:nvGraphicFramePr>
        <p:xfrm>
          <a:off x="2288672" y="2191411"/>
          <a:ext cx="10515600" cy="41432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Heart 1"/>
          <p:cNvSpPr/>
          <p:nvPr/>
        </p:nvSpPr>
        <p:spPr>
          <a:xfrm>
            <a:off x="542598" y="3846791"/>
            <a:ext cx="2197537" cy="1355834"/>
          </a:xfrm>
          <a:prstGeom prst="hear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Bố</a:t>
            </a:r>
            <a:r>
              <a:rPr kumimoji="0" lang="en-US" sz="2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cục</a:t>
            </a:r>
            <a:endParaRPr kumimoji="0" lang="en-US" sz="2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55518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E88C5A-B86F-4FE2-A2DE-96B12FBD5A2F}"/>
              </a:ext>
            </a:extLst>
          </p:cNvPr>
          <p:cNvPicPr>
            <a:picLocks noChangeAspect="1"/>
          </p:cNvPicPr>
          <p:nvPr/>
        </p:nvPicPr>
        <p:blipFill>
          <a:blip r:embed="rId2"/>
          <a:stretch>
            <a:fillRect/>
          </a:stretch>
        </p:blipFill>
        <p:spPr>
          <a:xfrm>
            <a:off x="304800" y="71120"/>
            <a:ext cx="3576320" cy="4277360"/>
          </a:xfrm>
          <a:prstGeom prst="rect">
            <a:avLst/>
          </a:prstGeom>
        </p:spPr>
      </p:pic>
      <p:pic>
        <p:nvPicPr>
          <p:cNvPr id="4" name="Picture 3">
            <a:extLst>
              <a:ext uri="{FF2B5EF4-FFF2-40B4-BE49-F238E27FC236}">
                <a16:creationId xmlns:a16="http://schemas.microsoft.com/office/drawing/2014/main" id="{7A040A6D-0A12-4A94-A188-2D7E22645D34}"/>
              </a:ext>
            </a:extLst>
          </p:cNvPr>
          <p:cNvPicPr>
            <a:picLocks noChangeAspect="1"/>
          </p:cNvPicPr>
          <p:nvPr/>
        </p:nvPicPr>
        <p:blipFill>
          <a:blip r:embed="rId3"/>
          <a:stretch>
            <a:fillRect/>
          </a:stretch>
        </p:blipFill>
        <p:spPr>
          <a:xfrm>
            <a:off x="4429760" y="71121"/>
            <a:ext cx="3332480" cy="4277359"/>
          </a:xfrm>
          <a:prstGeom prst="rect">
            <a:avLst/>
          </a:prstGeom>
        </p:spPr>
      </p:pic>
      <p:pic>
        <p:nvPicPr>
          <p:cNvPr id="5" name="Picture 4">
            <a:extLst>
              <a:ext uri="{FF2B5EF4-FFF2-40B4-BE49-F238E27FC236}">
                <a16:creationId xmlns:a16="http://schemas.microsoft.com/office/drawing/2014/main" id="{D60212FD-4C6B-4FBA-A33A-6AC7A24C28F5}"/>
              </a:ext>
            </a:extLst>
          </p:cNvPr>
          <p:cNvPicPr>
            <a:picLocks noChangeAspect="1"/>
          </p:cNvPicPr>
          <p:nvPr/>
        </p:nvPicPr>
        <p:blipFill>
          <a:blip r:embed="rId4"/>
          <a:stretch>
            <a:fillRect/>
          </a:stretch>
        </p:blipFill>
        <p:spPr>
          <a:xfrm>
            <a:off x="8128000" y="71122"/>
            <a:ext cx="3637280" cy="4277358"/>
          </a:xfrm>
          <a:prstGeom prst="rect">
            <a:avLst/>
          </a:prstGeom>
        </p:spPr>
      </p:pic>
      <p:sp>
        <p:nvSpPr>
          <p:cNvPr id="6" name="Rectangle 5">
            <a:extLst>
              <a:ext uri="{FF2B5EF4-FFF2-40B4-BE49-F238E27FC236}">
                <a16:creationId xmlns:a16="http://schemas.microsoft.com/office/drawing/2014/main" id="{4A62DEF8-F3B3-4107-A622-3201CB288B9F}"/>
              </a:ext>
            </a:extLst>
          </p:cNvPr>
          <p:cNvSpPr/>
          <p:nvPr/>
        </p:nvSpPr>
        <p:spPr>
          <a:xfrm>
            <a:off x="264160" y="4478556"/>
            <a:ext cx="3616960" cy="2308324"/>
          </a:xfrm>
          <a:prstGeom prst="rect">
            <a:avLst/>
          </a:prstGeom>
        </p:spPr>
        <p:txBody>
          <a:bodyPr wrap="square">
            <a:spAutoFit/>
          </a:bodyPr>
          <a:lstStyle/>
          <a:p>
            <a:r>
              <a:rPr lang="vi-VN" b="1">
                <a:solidFill>
                  <a:srgbClr val="FF0000"/>
                </a:solidFill>
              </a:rPr>
              <a:t>Brahma</a:t>
            </a:r>
          </a:p>
          <a:p>
            <a:r>
              <a:rPr lang="vi-VN"/>
              <a:t>(Thần Brahma được cho là vị thần tối cao, đấng tạo hóa của vạn vật thế gian, vị thần tạo ra con người và sáng tạo ra kinh Vệ Đà – bộ kinh được coi là suối nguồn tri thức của nền văn minh Ấn Độ…)</a:t>
            </a:r>
          </a:p>
        </p:txBody>
      </p:sp>
      <p:sp>
        <p:nvSpPr>
          <p:cNvPr id="7" name="Rectangle 6">
            <a:extLst>
              <a:ext uri="{FF2B5EF4-FFF2-40B4-BE49-F238E27FC236}">
                <a16:creationId xmlns:a16="http://schemas.microsoft.com/office/drawing/2014/main" id="{4190D385-0996-4014-9F84-D3BA48AD036C}"/>
              </a:ext>
            </a:extLst>
          </p:cNvPr>
          <p:cNvSpPr/>
          <p:nvPr/>
        </p:nvSpPr>
        <p:spPr>
          <a:xfrm>
            <a:off x="4338320" y="4478555"/>
            <a:ext cx="3423920" cy="2308324"/>
          </a:xfrm>
          <a:prstGeom prst="rect">
            <a:avLst/>
          </a:prstGeom>
        </p:spPr>
        <p:txBody>
          <a:bodyPr wrap="square">
            <a:spAutoFit/>
          </a:bodyPr>
          <a:lstStyle/>
          <a:p>
            <a:r>
              <a:rPr lang="vi-VN" b="1">
                <a:solidFill>
                  <a:srgbClr val="FF0000"/>
                </a:solidFill>
              </a:rPr>
              <a:t>Vishnu</a:t>
            </a:r>
          </a:p>
          <a:p>
            <a:r>
              <a:rPr lang="vi-VN"/>
              <a:t>(Vishnu – Đấng bảo hộ của vạn vật, vị thần bảo vệ cho thế gian tránh khỏi cái ác và tai họa, thường xuất hiện trong nhiều hóa thân khác nhau, xuống trần giúp con người chống lại ma quỷ…)</a:t>
            </a:r>
          </a:p>
        </p:txBody>
      </p:sp>
      <p:sp>
        <p:nvSpPr>
          <p:cNvPr id="8" name="Rectangle 7">
            <a:extLst>
              <a:ext uri="{FF2B5EF4-FFF2-40B4-BE49-F238E27FC236}">
                <a16:creationId xmlns:a16="http://schemas.microsoft.com/office/drawing/2014/main" id="{2B129C73-2120-4BC7-B4E2-1AAAF975D4BA}"/>
              </a:ext>
            </a:extLst>
          </p:cNvPr>
          <p:cNvSpPr/>
          <p:nvPr/>
        </p:nvSpPr>
        <p:spPr>
          <a:xfrm>
            <a:off x="8128000" y="4478555"/>
            <a:ext cx="3708400" cy="2031325"/>
          </a:xfrm>
          <a:prstGeom prst="rect">
            <a:avLst/>
          </a:prstGeom>
        </p:spPr>
        <p:txBody>
          <a:bodyPr wrap="square">
            <a:spAutoFit/>
          </a:bodyPr>
          <a:lstStyle/>
          <a:p>
            <a:r>
              <a:rPr lang="vi-VN" b="1">
                <a:solidFill>
                  <a:srgbClr val="FF0000"/>
                </a:solidFill>
              </a:rPr>
              <a:t>Shiva</a:t>
            </a:r>
          </a:p>
          <a:p>
            <a:r>
              <a:rPr lang="vi-VN"/>
              <a:t>(Shiva – vị thần của sự hủy diệt, được mệnh danh là “Kẻ hủy diệt và kẻ biến hóa”. Shiva có thể là vị thần tử tế và che chở nhưng cũng là vị thần đáng sợ, có mặt ở các chiến trường và giàn hỏa táng…)</a:t>
            </a:r>
          </a:p>
        </p:txBody>
      </p:sp>
    </p:spTree>
    <p:extLst>
      <p:ext uri="{BB962C8B-B14F-4D97-AF65-F5344CB8AC3E}">
        <p14:creationId xmlns:p14="http://schemas.microsoft.com/office/powerpoint/2010/main" val="2879966747"/>
      </p:ext>
    </p:extLst>
  </p:cSld>
  <p:clrMapOvr>
    <a:masterClrMapping/>
  </p:clrMapOvr>
  <p:transition spd="slow">
    <p:push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1641367" y="270106"/>
            <a:ext cx="9189544" cy="646331"/>
          </a:xfrm>
          <a:prstGeom prst="rect">
            <a:avLst/>
          </a:prstGeom>
          <a:solidFill>
            <a:srgbClr val="DAEDEF"/>
          </a:solidFill>
          <a:ln>
            <a:noFill/>
          </a:ln>
          <a:effectLst/>
        </p:spPr>
        <p:txBody>
          <a:bodyPr wrap="square" lIns="91314" tIns="45657" rIns="91314" bIns="45657"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II.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Đọc</a:t>
            </a: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 -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hiểu</a:t>
            </a: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văn</a:t>
            </a:r>
            <a:r>
              <a:rPr kumimoji="0" lang="en-US" sz="3600" b="1" i="0" u="none"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kumimoji="0" lang="en-US" sz="3600" b="1" i="0" u="none" strike="noStrike" kern="0" cap="none" spc="0" normalizeH="0" baseline="0" noProof="0" dirty="0" err="1">
                <a:ln>
                  <a:noFill/>
                </a:ln>
                <a:solidFill>
                  <a:srgbClr val="7030A0"/>
                </a:solidFill>
                <a:effectLst/>
                <a:uLnTx/>
                <a:uFillTx/>
                <a:latin typeface="Times New Roman" pitchFamily="18" charset="0"/>
                <a:ea typeface="+mn-ea"/>
                <a:cs typeface="Times New Roman" pitchFamily="18" charset="0"/>
              </a:rPr>
              <a:t>bản</a:t>
            </a:r>
            <a:endParaRPr kumimoji="0" lang="en-US" sz="4800" b="1" i="0" u="sng" strike="noStrike" kern="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pic>
        <p:nvPicPr>
          <p:cNvPr id="5" name="Picture 4" descr="Chữ người tử tù |">
            <a:extLst>
              <a:ext uri="{FF2B5EF4-FFF2-40B4-BE49-F238E27FC236}">
                <a16:creationId xmlns:a16="http://schemas.microsoft.com/office/drawing/2014/main" id="{BF314E82-DEE4-4661-ADE3-9CADD3C72A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9981" y="2706517"/>
            <a:ext cx="4198880" cy="338571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651353" y="1056309"/>
            <a:ext cx="426270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1.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Tình</a:t>
            </a:r>
            <a:r>
              <a:rPr kumimoji="0" lang="en-US" sz="36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huống</a:t>
            </a:r>
            <a:r>
              <a:rPr kumimoji="0" lang="en-US" sz="36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truyện</a:t>
            </a:r>
            <a:endParaRPr kumimoji="0" lang="en-US" sz="1800" b="1" i="1" u="none" strike="noStrike" kern="1200" cap="none" spc="0" normalizeH="0" baseline="0" noProof="0" dirty="0">
              <a:ln>
                <a:noFill/>
              </a:ln>
              <a:solidFill>
                <a:srgbClr val="FF0000"/>
              </a:solidFill>
              <a:effectLst/>
              <a:uLnTx/>
              <a:uFillTx/>
              <a:latin typeface="Calibri"/>
              <a:ea typeface="+mn-ea"/>
              <a:cs typeface="+mn-cs"/>
            </a:endParaRPr>
          </a:p>
        </p:txBody>
      </p:sp>
      <p:sp>
        <p:nvSpPr>
          <p:cNvPr id="7" name="TextBox 6">
            <a:extLst>
              <a:ext uri="{FF2B5EF4-FFF2-40B4-BE49-F238E27FC236}">
                <a16:creationId xmlns:a16="http://schemas.microsoft.com/office/drawing/2014/main" id="{AAC42EFB-3CCA-4D9E-A4BF-998606557846}"/>
              </a:ext>
            </a:extLst>
          </p:cNvPr>
          <p:cNvSpPr txBox="1"/>
          <p:nvPr/>
        </p:nvSpPr>
        <p:spPr>
          <a:xfrm>
            <a:off x="488731" y="1593875"/>
            <a:ext cx="8986345" cy="4781565"/>
          </a:xfrm>
          <a:prstGeom prst="rect">
            <a:avLst/>
          </a:prstGeom>
          <a:noFill/>
        </p:spPr>
        <p:txBody>
          <a:bodyPr wrap="square" rtlCol="0">
            <a:spAutoFit/>
          </a:bodyPr>
          <a:lstStyle/>
          <a:p>
            <a:pPr marL="457200" marR="0" lvl="0" indent="-457200" algn="just" defTabSz="914400" rtl="0" eaLnBrk="1" fontAlgn="auto" latinLnBrk="0" hangingPunct="1">
              <a:lnSpc>
                <a:spcPct val="200000"/>
              </a:lnSpc>
              <a:spcBef>
                <a:spcPts val="0"/>
              </a:spcBef>
              <a:spcAft>
                <a:spcPts val="0"/>
              </a:spcAft>
              <a:buClrTx/>
              <a:buSzTx/>
              <a:buFont typeface="Wingdings" pitchFamily="2" charset="2"/>
              <a:buChar char="v"/>
              <a:tabLst/>
              <a:defRPr/>
            </a:pPr>
            <a:r>
              <a:rPr kumimoji="0" lang="en-US" sz="2600" b="1" i="0" u="none" strike="noStrike" kern="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Tình</a:t>
            </a:r>
            <a:r>
              <a:rPr kumimoji="0" lang="en-US" sz="26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huống</a:t>
            </a:r>
            <a:r>
              <a:rPr kumimoji="0" lang="en-US" sz="26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truyện</a:t>
            </a:r>
            <a:r>
              <a:rPr kumimoji="0" lang="en-US" sz="26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chính</a:t>
            </a:r>
            <a:r>
              <a:rPr kumimoji="0" lang="en-US" sz="2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là</a:t>
            </a:r>
            <a:r>
              <a:rPr kumimoji="0" lang="en-US" sz="2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cái</a:t>
            </a:r>
            <a:r>
              <a:rPr kumimoji="0" lang="en-US" sz="26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0" u="none" strike="noStrike" kern="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cớ</a:t>
            </a:r>
            <a:r>
              <a:rPr kumimoji="0" lang="en-US" sz="26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để</a:t>
            </a:r>
            <a:r>
              <a:rPr kumimoji="0" lang="en-US" sz="2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nảy</a:t>
            </a:r>
            <a:r>
              <a:rPr kumimoji="0" lang="en-US" sz="2600" b="1" i="1"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sinh</a:t>
            </a:r>
            <a:r>
              <a:rPr kumimoji="0" lang="en-US" sz="2600" b="1" i="1"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sự</a:t>
            </a:r>
            <a:r>
              <a:rPr kumimoji="0" lang="en-US" sz="2600" b="1" i="1"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việc</a:t>
            </a:r>
            <a:r>
              <a:rPr kumimoji="0" lang="en-US" sz="2600" b="0"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p>
          <a:p>
            <a:pPr marL="457200" marR="0" lvl="0" indent="-457200" algn="just" defTabSz="914400" rtl="0" eaLnBrk="1" fontAlgn="auto" latinLnBrk="0" hangingPunct="1">
              <a:lnSpc>
                <a:spcPct val="200000"/>
              </a:lnSpc>
              <a:spcBef>
                <a:spcPts val="0"/>
              </a:spcBef>
              <a:spcAft>
                <a:spcPts val="0"/>
              </a:spcAft>
              <a:buClrTx/>
              <a:buSzTx/>
              <a:buFont typeface="Wingdings" pitchFamily="2" charset="2"/>
              <a:buChar char="v"/>
              <a:tabLst/>
              <a:defRPr/>
            </a:pPr>
            <a:r>
              <a:rPr kumimoji="0" lang="en-US" sz="2600" b="1" i="1"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Times New Roman" panose="02020603050405020304" pitchFamily="18" charset="0"/>
                <a:cs typeface="+mn-cs"/>
              </a:rPr>
              <a:t>Vai</a:t>
            </a:r>
            <a:r>
              <a:rPr kumimoji="0" lang="en-US" sz="2600" b="1" i="1"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Times New Roman" panose="02020603050405020304" pitchFamily="18" charset="0"/>
                <a:cs typeface="+mn-cs"/>
              </a:rPr>
              <a:t>trò</a:t>
            </a:r>
            <a:r>
              <a:rPr kumimoji="0" lang="en-US" sz="2600" b="1" i="1"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Times New Roman" panose="02020603050405020304" pitchFamily="18" charset="0"/>
                <a:cs typeface="+mn-cs"/>
              </a:rPr>
              <a:t>của</a:t>
            </a:r>
            <a:r>
              <a:rPr kumimoji="0" lang="en-US" sz="2600" b="1" i="1"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Times New Roman" panose="02020603050405020304" pitchFamily="18" charset="0"/>
                <a:cs typeface="+mn-cs"/>
              </a:rPr>
              <a:t>tình</a:t>
            </a:r>
            <a:r>
              <a:rPr kumimoji="0" lang="en-US" sz="2600" b="1" i="1"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Times New Roman" panose="02020603050405020304" pitchFamily="18" charset="0"/>
                <a:cs typeface="+mn-cs"/>
              </a:rPr>
              <a:t>huống</a:t>
            </a:r>
            <a:r>
              <a:rPr kumimoji="0" lang="en-US" sz="2600" b="1" i="1"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Times New Roman" panose="02020603050405020304" pitchFamily="18" charset="0"/>
                <a:cs typeface="+mn-cs"/>
              </a:rPr>
              <a:t> </a:t>
            </a:r>
            <a:r>
              <a:rPr kumimoji="0" lang="en-US" sz="2600" b="1" i="1"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Times New Roman" panose="02020603050405020304" pitchFamily="18" charset="0"/>
                <a:cs typeface="+mn-cs"/>
              </a:rPr>
              <a:t>truyện</a:t>
            </a:r>
            <a:r>
              <a:rPr kumimoji="0" lang="en-US" sz="2600" b="1" i="1"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2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 - </a:t>
            </a:r>
            <a:r>
              <a:rPr kumimoji="0" lang="en-US" sz="2600"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Tính</a:t>
            </a:r>
            <a:r>
              <a:rPr kumimoji="0" lang="en-US" sz="2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cách</a:t>
            </a:r>
            <a:r>
              <a:rPr kumimoji="0" lang="en-US" sz="2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nhân</a:t>
            </a:r>
            <a:r>
              <a:rPr kumimoji="0" lang="en-US" sz="2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vật</a:t>
            </a:r>
            <a:r>
              <a:rPr kumimoji="0" lang="en-US" sz="2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được</a:t>
            </a:r>
            <a:r>
              <a:rPr kumimoji="0" lang="en-US" sz="2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bộc</a:t>
            </a:r>
            <a:r>
              <a:rPr kumimoji="0" lang="en-US" sz="2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lộ</a:t>
            </a:r>
            <a:r>
              <a:rPr kumimoji="0" lang="en-US" sz="2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2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 - </a:t>
            </a:r>
            <a:r>
              <a:rPr kumimoji="0" lang="en-US" sz="2600"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Góp</a:t>
            </a:r>
            <a:r>
              <a:rPr kumimoji="0" lang="en-US" sz="2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phẩn</a:t>
            </a:r>
            <a:r>
              <a:rPr kumimoji="0" lang="en-US" sz="2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thể</a:t>
            </a:r>
            <a:r>
              <a:rPr kumimoji="0" lang="en-US" sz="2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hiện</a:t>
            </a:r>
            <a:r>
              <a:rPr kumimoji="0" lang="en-US" sz="2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chủ</a:t>
            </a:r>
            <a:r>
              <a:rPr kumimoji="0" lang="en-US" sz="2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đề</a:t>
            </a:r>
            <a:r>
              <a:rPr kumimoji="0" lang="en-US" sz="2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tư</a:t>
            </a:r>
            <a:r>
              <a:rPr kumimoji="0" lang="en-US" sz="2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tưởng</a:t>
            </a:r>
            <a:r>
              <a:rPr kumimoji="0" lang="en-US" sz="2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của</a:t>
            </a:r>
            <a:r>
              <a:rPr kumimoji="0" lang="en-US" sz="2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tác</a:t>
            </a:r>
            <a:r>
              <a:rPr kumimoji="0" lang="en-US" sz="2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phẩm</a:t>
            </a:r>
            <a:r>
              <a:rPr kumimoji="0" lang="en-US" sz="2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2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 - </a:t>
            </a:r>
            <a:r>
              <a:rPr kumimoji="0" lang="en-US" sz="2600"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Thể</a:t>
            </a:r>
            <a:r>
              <a:rPr kumimoji="0" lang="en-US" sz="2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hiện</a:t>
            </a:r>
            <a:r>
              <a:rPr kumimoji="0" lang="en-US" sz="2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tài</a:t>
            </a:r>
            <a:r>
              <a:rPr kumimoji="0" lang="en-US" sz="2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năng</a:t>
            </a:r>
            <a:r>
              <a:rPr kumimoji="0" lang="en-US" sz="2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khám</a:t>
            </a:r>
            <a:r>
              <a:rPr kumimoji="0" lang="en-US" sz="2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phá</a:t>
            </a:r>
            <a:r>
              <a:rPr kumimoji="0" lang="en-US" sz="2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hiện</a:t>
            </a:r>
            <a:r>
              <a:rPr kumimoji="0" lang="en-US" sz="2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thực</a:t>
            </a:r>
            <a:r>
              <a:rPr kumimoji="0" lang="en-US" sz="2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của</a:t>
            </a:r>
            <a:r>
              <a:rPr kumimoji="0" lang="en-US" sz="2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nhà</a:t>
            </a:r>
            <a:r>
              <a:rPr kumimoji="0" lang="en-US" sz="2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văn</a:t>
            </a:r>
            <a:r>
              <a:rPr kumimoji="0" lang="en-US" sz="2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a:t>
            </a:r>
          </a:p>
          <a:p>
            <a:pPr marL="457200" marR="0" lvl="0" indent="-457200" algn="just" defTabSz="914400" rtl="0" eaLnBrk="1" fontAlgn="auto" latinLnBrk="0" hangingPunct="1">
              <a:lnSpc>
                <a:spcPct val="200000"/>
              </a:lnSpc>
              <a:spcBef>
                <a:spcPts val="0"/>
              </a:spcBef>
              <a:spcAft>
                <a:spcPts val="0"/>
              </a:spcAft>
              <a:buClrTx/>
              <a:buSzTx/>
              <a:buFont typeface="Arial" charset="0"/>
              <a:buChar char="•"/>
              <a:tabLst/>
              <a:defRPr/>
            </a:pPr>
            <a:endParaRPr kumimoji="0" lang="en-US" sz="26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96795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iterate type="wd">
                                    <p:tmPct val="10000"/>
                                  </p:iterate>
                                  <p:childTnLst>
                                    <p:set>
                                      <p:cBhvr>
                                        <p:cTn id="22" dur="1" fill="hold">
                                          <p:stCondLst>
                                            <p:cond delay="0"/>
                                          </p:stCondLst>
                                        </p:cTn>
                                        <p:tgtEl>
                                          <p:spTgt spid="7">
                                            <p:txEl>
                                              <p:pRg st="0" end="0"/>
                                            </p:txEl>
                                          </p:spTgt>
                                        </p:tgtEl>
                                        <p:attrNameLst>
                                          <p:attrName>style.visibility</p:attrName>
                                        </p:attrNameLst>
                                      </p:cBhvr>
                                      <p:to>
                                        <p:strVal val="visible"/>
                                      </p:to>
                                    </p:set>
                                    <p:animEffect transition="in" filter="barn(inVertic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iterate type="wd">
                                    <p:tmPct val="10000"/>
                                  </p:iterate>
                                  <p:childTnLst>
                                    <p:set>
                                      <p:cBhvr>
                                        <p:cTn id="27" dur="1" fill="hold">
                                          <p:stCondLst>
                                            <p:cond delay="0"/>
                                          </p:stCondLst>
                                        </p:cTn>
                                        <p:tgtEl>
                                          <p:spTgt spid="7">
                                            <p:txEl>
                                              <p:pRg st="1" end="1"/>
                                            </p:txEl>
                                          </p:spTgt>
                                        </p:tgtEl>
                                        <p:attrNameLst>
                                          <p:attrName>style.visibility</p:attrName>
                                        </p:attrNameLst>
                                      </p:cBhvr>
                                      <p:to>
                                        <p:strVal val="visible"/>
                                      </p:to>
                                    </p:set>
                                    <p:animEffect transition="in" filter="barn(inVertical)">
                                      <p:cBhvr>
                                        <p:cTn id="28" dur="500"/>
                                        <p:tgtEl>
                                          <p:spTgt spid="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iterate type="wd">
                                    <p:tmPct val="10000"/>
                                  </p:iterate>
                                  <p:childTnLst>
                                    <p:set>
                                      <p:cBhvr>
                                        <p:cTn id="32" dur="1" fill="hold">
                                          <p:stCondLst>
                                            <p:cond delay="0"/>
                                          </p:stCondLst>
                                        </p:cTn>
                                        <p:tgtEl>
                                          <p:spTgt spid="7">
                                            <p:txEl>
                                              <p:pRg st="2" end="2"/>
                                            </p:txEl>
                                          </p:spTgt>
                                        </p:tgtEl>
                                        <p:attrNameLst>
                                          <p:attrName>style.visibility</p:attrName>
                                        </p:attrNameLst>
                                      </p:cBhvr>
                                      <p:to>
                                        <p:strVal val="visible"/>
                                      </p:to>
                                    </p:set>
                                    <p:animEffect transition="in" filter="barn(inVertical)">
                                      <p:cBhvr>
                                        <p:cTn id="33" dur="500"/>
                                        <p:tgtEl>
                                          <p:spTgt spid="7">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iterate type="wd">
                                    <p:tmPct val="10000"/>
                                  </p:iterate>
                                  <p:childTnLst>
                                    <p:set>
                                      <p:cBhvr>
                                        <p:cTn id="37" dur="1" fill="hold">
                                          <p:stCondLst>
                                            <p:cond delay="0"/>
                                          </p:stCondLst>
                                        </p:cTn>
                                        <p:tgtEl>
                                          <p:spTgt spid="7">
                                            <p:txEl>
                                              <p:pRg st="3" end="3"/>
                                            </p:txEl>
                                          </p:spTgt>
                                        </p:tgtEl>
                                        <p:attrNameLst>
                                          <p:attrName>style.visibility</p:attrName>
                                        </p:attrNameLst>
                                      </p:cBhvr>
                                      <p:to>
                                        <p:strVal val="visible"/>
                                      </p:to>
                                    </p:set>
                                    <p:animEffect transition="in" filter="barn(inVertical)">
                                      <p:cBhvr>
                                        <p:cTn id="38" dur="500"/>
                                        <p:tgtEl>
                                          <p:spTgt spid="7">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iterate type="wd">
                                    <p:tmPct val="10000"/>
                                  </p:iterate>
                                  <p:childTnLst>
                                    <p:set>
                                      <p:cBhvr>
                                        <p:cTn id="42" dur="1" fill="hold">
                                          <p:stCondLst>
                                            <p:cond delay="0"/>
                                          </p:stCondLst>
                                        </p:cTn>
                                        <p:tgtEl>
                                          <p:spTgt spid="7">
                                            <p:txEl>
                                              <p:pRg st="4" end="4"/>
                                            </p:txEl>
                                          </p:spTgt>
                                        </p:tgtEl>
                                        <p:attrNameLst>
                                          <p:attrName>style.visibility</p:attrName>
                                        </p:attrNameLst>
                                      </p:cBhvr>
                                      <p:to>
                                        <p:strVal val="visible"/>
                                      </p:to>
                                    </p:set>
                                    <p:animEffect transition="in" filter="barn(inVertical)">
                                      <p:cBhvr>
                                        <p:cTn id="43"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EB1397-DFCE-4DC6-A6DA-5859E868AC8C}"/>
              </a:ext>
            </a:extLst>
          </p:cNvPr>
          <p:cNvSpPr txBox="1"/>
          <p:nvPr/>
        </p:nvSpPr>
        <p:spPr>
          <a:xfrm>
            <a:off x="277704" y="923903"/>
            <a:ext cx="1166812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Dựa</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vào</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câu</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hỏi</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trong</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phiếu</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học</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tập</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số</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1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để</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điền</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những</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thông</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tin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cần</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thiết</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p>
        </p:txBody>
      </p:sp>
      <p:graphicFrame>
        <p:nvGraphicFramePr>
          <p:cNvPr id="5" name="Group 51"/>
          <p:cNvGraphicFramePr>
            <a:graphicFrameLocks noGrp="1"/>
          </p:cNvGraphicFramePr>
          <p:nvPr>
            <p:ph/>
          </p:nvPr>
        </p:nvGraphicFramePr>
        <p:xfrm>
          <a:off x="315313" y="1802543"/>
          <a:ext cx="11619193" cy="4876268"/>
        </p:xfrm>
        <a:graphic>
          <a:graphicData uri="http://schemas.openxmlformats.org/drawingml/2006/table">
            <a:tbl>
              <a:tblPr>
                <a:tableStyleId>{ED083AE6-46FA-4A59-8FB0-9F97EB10719F}</a:tableStyleId>
              </a:tblPr>
              <a:tblGrid>
                <a:gridCol w="1781503">
                  <a:extLst>
                    <a:ext uri="{9D8B030D-6E8A-4147-A177-3AD203B41FA5}">
                      <a16:colId xmlns:a16="http://schemas.microsoft.com/office/drawing/2014/main" val="20000"/>
                    </a:ext>
                  </a:extLst>
                </a:gridCol>
                <a:gridCol w="5344511">
                  <a:extLst>
                    <a:ext uri="{9D8B030D-6E8A-4147-A177-3AD203B41FA5}">
                      <a16:colId xmlns:a16="http://schemas.microsoft.com/office/drawing/2014/main" val="20001"/>
                    </a:ext>
                  </a:extLst>
                </a:gridCol>
                <a:gridCol w="4493179">
                  <a:extLst>
                    <a:ext uri="{9D8B030D-6E8A-4147-A177-3AD203B41FA5}">
                      <a16:colId xmlns:a16="http://schemas.microsoft.com/office/drawing/2014/main" val="20002"/>
                    </a:ext>
                  </a:extLst>
                </a:gridCol>
              </a:tblGrid>
              <a:tr h="80308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u="none" strike="noStrike" cap="none" normalizeH="0" baseline="0" dirty="0" err="1">
                          <a:ln>
                            <a:noFill/>
                          </a:ln>
                          <a:effectLst/>
                          <a:latin typeface="Times New Roman" pitchFamily="18" charset="0"/>
                          <a:cs typeface="Times New Roman" pitchFamily="18" charset="0"/>
                        </a:rPr>
                        <a:t>Các</a:t>
                      </a:r>
                      <a:r>
                        <a:rPr kumimoji="0" lang="en-US" sz="2400" b="1" u="none" strike="noStrike" cap="none" normalizeH="0" baseline="0" dirty="0">
                          <a:ln>
                            <a:noFill/>
                          </a:ln>
                          <a:effectLst/>
                          <a:latin typeface="Times New Roman" pitchFamily="18" charset="0"/>
                          <a:cs typeface="Times New Roman" pitchFamily="18" charset="0"/>
                        </a:rPr>
                        <a:t> </a:t>
                      </a:r>
                      <a:r>
                        <a:rPr kumimoji="0" lang="en-US" sz="2400" b="1" u="none" strike="noStrike" cap="none" normalizeH="0" baseline="0" dirty="0" err="1">
                          <a:ln>
                            <a:noFill/>
                          </a:ln>
                          <a:effectLst/>
                          <a:latin typeface="Times New Roman" pitchFamily="18" charset="0"/>
                          <a:cs typeface="Times New Roman" pitchFamily="18" charset="0"/>
                        </a:rPr>
                        <a:t>phương</a:t>
                      </a:r>
                      <a:r>
                        <a:rPr kumimoji="0" lang="en-US" sz="2400" b="1" u="none" strike="noStrike" cap="none" normalizeH="0" baseline="0" dirty="0">
                          <a:ln>
                            <a:noFill/>
                          </a:ln>
                          <a:effectLst/>
                          <a:latin typeface="Times New Roman" pitchFamily="18" charset="0"/>
                          <a:cs typeface="Times New Roman" pitchFamily="18" charset="0"/>
                        </a:rPr>
                        <a:t> </a:t>
                      </a:r>
                      <a:r>
                        <a:rPr kumimoji="0" lang="en-US" sz="2400" b="1" u="none" strike="noStrike" cap="none" normalizeH="0" baseline="0" dirty="0" err="1">
                          <a:ln>
                            <a:noFill/>
                          </a:ln>
                          <a:effectLst/>
                          <a:latin typeface="Times New Roman" pitchFamily="18" charset="0"/>
                          <a:cs typeface="Times New Roman" pitchFamily="18" charset="0"/>
                        </a:rPr>
                        <a:t>diện</a:t>
                      </a: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1" u="none" strike="noStrike" cap="none" normalizeH="0" baseline="0" dirty="0" err="1">
                          <a:ln>
                            <a:noFill/>
                          </a:ln>
                          <a:solidFill>
                            <a:srgbClr val="C00000"/>
                          </a:solidFill>
                          <a:effectLst/>
                          <a:latin typeface="Times New Roman" pitchFamily="18" charset="0"/>
                          <a:cs typeface="Times New Roman" pitchFamily="18" charset="0"/>
                        </a:rPr>
                        <a:t>Quản</a:t>
                      </a:r>
                      <a:r>
                        <a:rPr kumimoji="0" lang="en-US" sz="3600" b="1" i="1" u="none" strike="noStrike" cap="none" normalizeH="0" baseline="0" dirty="0">
                          <a:ln>
                            <a:noFill/>
                          </a:ln>
                          <a:solidFill>
                            <a:srgbClr val="C00000"/>
                          </a:solidFill>
                          <a:effectLst/>
                          <a:latin typeface="Times New Roman" pitchFamily="18" charset="0"/>
                          <a:cs typeface="Times New Roman" pitchFamily="18" charset="0"/>
                        </a:rPr>
                        <a:t> </a:t>
                      </a:r>
                      <a:r>
                        <a:rPr kumimoji="0" lang="en-US" sz="3600" b="1" i="1" u="none" strike="noStrike" cap="none" normalizeH="0" baseline="0" dirty="0" err="1">
                          <a:ln>
                            <a:noFill/>
                          </a:ln>
                          <a:solidFill>
                            <a:srgbClr val="C00000"/>
                          </a:solidFill>
                          <a:effectLst/>
                          <a:latin typeface="Times New Roman" pitchFamily="18" charset="0"/>
                          <a:cs typeface="Times New Roman" pitchFamily="18" charset="0"/>
                        </a:rPr>
                        <a:t>Ngục</a:t>
                      </a:r>
                      <a:endParaRPr kumimoji="0" lang="en-US" sz="3600" b="1" i="1" u="none" strike="noStrike" cap="none" normalizeH="0" baseline="0" dirty="0">
                        <a:ln>
                          <a:noFill/>
                        </a:ln>
                        <a:solidFill>
                          <a:srgbClr val="C00000"/>
                        </a:solidFill>
                        <a:effectLst/>
                        <a:latin typeface="Times New Roman" pitchFamily="18" charset="0"/>
                        <a:cs typeface="Times New Roman" pitchFamily="18" charset="0"/>
                      </a:endParaRPr>
                    </a:p>
                  </a:txBody>
                  <a:tcPr horzOverflow="overflow"/>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1" u="none" strike="noStrike" cap="none" normalizeH="0" baseline="0" dirty="0" err="1">
                          <a:ln>
                            <a:noFill/>
                          </a:ln>
                          <a:solidFill>
                            <a:srgbClr val="C00000"/>
                          </a:solidFill>
                          <a:effectLst/>
                          <a:latin typeface="Times New Roman" pitchFamily="18" charset="0"/>
                          <a:cs typeface="Times New Roman" pitchFamily="18" charset="0"/>
                        </a:rPr>
                        <a:t>Huấn</a:t>
                      </a:r>
                      <a:r>
                        <a:rPr kumimoji="0" lang="en-US" sz="3600" b="1" i="1" u="none" strike="noStrike" cap="none" normalizeH="0" baseline="0" dirty="0">
                          <a:ln>
                            <a:noFill/>
                          </a:ln>
                          <a:solidFill>
                            <a:srgbClr val="C00000"/>
                          </a:solidFill>
                          <a:effectLst/>
                          <a:latin typeface="Times New Roman" pitchFamily="18" charset="0"/>
                          <a:cs typeface="Times New Roman" pitchFamily="18" charset="0"/>
                        </a:rPr>
                        <a:t> Cao</a:t>
                      </a:r>
                    </a:p>
                  </a:txBody>
                  <a:tcPr horzOverflow="overflow"/>
                </a:tc>
                <a:extLst>
                  <a:ext uri="{0D108BD9-81ED-4DB2-BD59-A6C34878D82A}">
                    <a16:rowId xmlns:a16="http://schemas.microsoft.com/office/drawing/2014/main" val="10000"/>
                  </a:ext>
                </a:extLst>
              </a:tr>
              <a:tr h="1160004">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err="1">
                          <a:ln>
                            <a:noFill/>
                          </a:ln>
                          <a:effectLst/>
                          <a:latin typeface="Times New Roman" pitchFamily="18" charset="0"/>
                          <a:cs typeface="Times New Roman" pitchFamily="18" charset="0"/>
                        </a:rPr>
                        <a:t>Vị</a:t>
                      </a:r>
                      <a:r>
                        <a:rPr kumimoji="0" lang="en-US" sz="2400" b="1" i="1" u="none" strike="noStrike" cap="none" normalizeH="0" baseline="0" dirty="0">
                          <a:ln>
                            <a:noFill/>
                          </a:ln>
                          <a:effectLst/>
                          <a:latin typeface="Times New Roman" pitchFamily="18" charset="0"/>
                          <a:cs typeface="Times New Roman" pitchFamily="18" charset="0"/>
                        </a:rPr>
                        <a:t> </a:t>
                      </a:r>
                      <a:r>
                        <a:rPr kumimoji="0" lang="en-US" sz="2400" b="1" i="1" u="none" strike="noStrike" cap="none" normalizeH="0" baseline="0" dirty="0" err="1">
                          <a:ln>
                            <a:noFill/>
                          </a:ln>
                          <a:effectLst/>
                          <a:latin typeface="Times New Roman" pitchFamily="18" charset="0"/>
                          <a:cs typeface="Times New Roman" pitchFamily="18" charset="0"/>
                        </a:rPr>
                        <a:t>thế</a:t>
                      </a:r>
                      <a:r>
                        <a:rPr kumimoji="0" lang="en-US" sz="2400" b="1" i="1" u="none" strike="noStrike" cap="none" normalizeH="0" baseline="0" dirty="0">
                          <a:ln>
                            <a:noFill/>
                          </a:ln>
                          <a:effectLst/>
                          <a:latin typeface="Times New Roman" pitchFamily="18" charset="0"/>
                          <a:cs typeface="Times New Roman"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err="1">
                          <a:ln>
                            <a:noFill/>
                          </a:ln>
                          <a:effectLst/>
                          <a:latin typeface="Times New Roman" pitchFamily="18" charset="0"/>
                          <a:cs typeface="Times New Roman" pitchFamily="18" charset="0"/>
                        </a:rPr>
                        <a:t>xã</a:t>
                      </a:r>
                      <a:r>
                        <a:rPr kumimoji="0" lang="en-US" sz="2400" b="1" i="1" u="none" strike="noStrike" cap="none" normalizeH="0" baseline="0" dirty="0">
                          <a:ln>
                            <a:noFill/>
                          </a:ln>
                          <a:effectLst/>
                          <a:latin typeface="Times New Roman" pitchFamily="18" charset="0"/>
                          <a:cs typeface="Times New Roman" pitchFamily="18" charset="0"/>
                        </a:rPr>
                        <a:t> </a:t>
                      </a:r>
                      <a:r>
                        <a:rPr kumimoji="0" lang="en-US" sz="2400" b="1" i="1" u="none" strike="noStrike" cap="none" normalizeH="0" baseline="0" dirty="0" err="1">
                          <a:ln>
                            <a:noFill/>
                          </a:ln>
                          <a:effectLst/>
                          <a:latin typeface="Times New Roman" pitchFamily="18" charset="0"/>
                          <a:cs typeface="Times New Roman" pitchFamily="18" charset="0"/>
                        </a:rPr>
                        <a:t>hội</a:t>
                      </a:r>
                      <a:endParaRPr kumimoji="0" lang="en-US" sz="2400" b="1" i="1"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400" b="1" i="1"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tc>
                <a:extLst>
                  <a:ext uri="{0D108BD9-81ED-4DB2-BD59-A6C34878D82A}">
                    <a16:rowId xmlns:a16="http://schemas.microsoft.com/office/drawing/2014/main" val="10001"/>
                  </a:ext>
                </a:extLst>
              </a:tr>
              <a:tr h="1160004">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err="1">
                          <a:ln>
                            <a:noFill/>
                          </a:ln>
                          <a:effectLst/>
                          <a:latin typeface="Times New Roman" pitchFamily="18" charset="0"/>
                          <a:cs typeface="Times New Roman" pitchFamily="18" charset="0"/>
                        </a:rPr>
                        <a:t>Nghệ</a:t>
                      </a:r>
                      <a:r>
                        <a:rPr kumimoji="0" lang="en-US" sz="2400" b="1" i="1" u="none" strike="noStrike" cap="none" normalizeH="0" baseline="0" dirty="0">
                          <a:ln>
                            <a:noFill/>
                          </a:ln>
                          <a:effectLst/>
                          <a:latin typeface="Times New Roman" pitchFamily="18" charset="0"/>
                          <a:cs typeface="Times New Roman" pitchFamily="18" charset="0"/>
                        </a:rPr>
                        <a:t> </a:t>
                      </a:r>
                      <a:r>
                        <a:rPr kumimoji="0" lang="en-US" sz="2400" b="1" i="1" u="none" strike="noStrike" cap="none" normalizeH="0" baseline="0" dirty="0" err="1">
                          <a:ln>
                            <a:noFill/>
                          </a:ln>
                          <a:effectLst/>
                          <a:latin typeface="Times New Roman" pitchFamily="18" charset="0"/>
                          <a:cs typeface="Times New Roman" pitchFamily="18" charset="0"/>
                        </a:rPr>
                        <a:t>thuật</a:t>
                      </a:r>
                      <a:endParaRPr kumimoji="0" lang="en-US" sz="2400" b="1" i="1"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tc>
                <a:extLst>
                  <a:ext uri="{0D108BD9-81ED-4DB2-BD59-A6C34878D82A}">
                    <a16:rowId xmlns:a16="http://schemas.microsoft.com/office/drawing/2014/main" val="10002"/>
                  </a:ext>
                </a:extLst>
              </a:tr>
              <a:tr h="874464">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err="1">
                          <a:ln>
                            <a:noFill/>
                          </a:ln>
                          <a:effectLst/>
                          <a:latin typeface="Times New Roman" pitchFamily="18" charset="0"/>
                          <a:cs typeface="Times New Roman" pitchFamily="18" charset="0"/>
                        </a:rPr>
                        <a:t>Không</a:t>
                      </a:r>
                      <a:r>
                        <a:rPr kumimoji="0" lang="en-US" sz="2400" b="1" i="1" u="none" strike="noStrike" cap="none" normalizeH="0" baseline="0" dirty="0">
                          <a:ln>
                            <a:noFill/>
                          </a:ln>
                          <a:effectLst/>
                          <a:latin typeface="Times New Roman" pitchFamily="18" charset="0"/>
                          <a:cs typeface="Times New Roman" pitchFamily="18" charset="0"/>
                        </a:rPr>
                        <a:t> </a:t>
                      </a:r>
                      <a:r>
                        <a:rPr kumimoji="0" lang="en-US" sz="2400" b="1" i="1" u="none" strike="noStrike" cap="none" normalizeH="0" baseline="0" dirty="0" err="1">
                          <a:ln>
                            <a:noFill/>
                          </a:ln>
                          <a:effectLst/>
                          <a:latin typeface="Times New Roman" pitchFamily="18" charset="0"/>
                          <a:cs typeface="Times New Roman" pitchFamily="18" charset="0"/>
                        </a:rPr>
                        <a:t>gian</a:t>
                      </a:r>
                      <a:r>
                        <a:rPr kumimoji="0" lang="en-US" sz="2400" b="1" i="1" u="none" strike="noStrike" cap="none" normalizeH="0" baseline="0" dirty="0">
                          <a:ln>
                            <a:noFill/>
                          </a:ln>
                          <a:effectLst/>
                          <a:latin typeface="Times New Roman" pitchFamily="18" charset="0"/>
                          <a:cs typeface="Times New Roman"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err="1">
                          <a:ln>
                            <a:noFill/>
                          </a:ln>
                          <a:effectLst/>
                          <a:latin typeface="Times New Roman" pitchFamily="18" charset="0"/>
                          <a:cs typeface="Times New Roman" pitchFamily="18" charset="0"/>
                        </a:rPr>
                        <a:t>nhà</a:t>
                      </a:r>
                      <a:r>
                        <a:rPr kumimoji="0" lang="en-US" sz="2400" b="1" i="1" u="none" strike="noStrike" cap="none" normalizeH="0" baseline="0" dirty="0">
                          <a:ln>
                            <a:noFill/>
                          </a:ln>
                          <a:effectLst/>
                          <a:latin typeface="Times New Roman" pitchFamily="18" charset="0"/>
                          <a:cs typeface="Times New Roman" pitchFamily="18" charset="0"/>
                        </a:rPr>
                        <a:t> </a:t>
                      </a:r>
                      <a:r>
                        <a:rPr kumimoji="0" lang="en-US" sz="2400" b="1" i="1" u="none" strike="noStrike" cap="none" normalizeH="0" baseline="0" dirty="0" err="1">
                          <a:ln>
                            <a:noFill/>
                          </a:ln>
                          <a:effectLst/>
                          <a:latin typeface="Times New Roman" pitchFamily="18" charset="0"/>
                          <a:cs typeface="Times New Roman" pitchFamily="18" charset="0"/>
                        </a:rPr>
                        <a:t>tù</a:t>
                      </a:r>
                      <a:endParaRPr kumimoji="0" lang="en-US" sz="2400" b="1" i="1"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tc>
                <a:tc gridSpan="2">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tc>
                <a:tc hMerge="1">
                  <a:txBody>
                    <a:bodyPr/>
                    <a:lstStyle/>
                    <a:p>
                      <a:endParaRPr lang="en-US"/>
                    </a:p>
                  </a:txBody>
                  <a:tcPr/>
                </a:tc>
                <a:extLst>
                  <a:ext uri="{0D108BD9-81ED-4DB2-BD59-A6C34878D82A}">
                    <a16:rowId xmlns:a16="http://schemas.microsoft.com/office/drawing/2014/main" val="10003"/>
                  </a:ext>
                </a:extLst>
              </a:tr>
              <a:tr h="837188">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err="1">
                          <a:ln>
                            <a:noFill/>
                          </a:ln>
                          <a:effectLst/>
                          <a:latin typeface="Times New Roman" pitchFamily="18" charset="0"/>
                          <a:cs typeface="Times New Roman" pitchFamily="18" charset="0"/>
                        </a:rPr>
                        <a:t>Hoàn</a:t>
                      </a:r>
                      <a:r>
                        <a:rPr kumimoji="0" lang="en-US" sz="2400" b="1" i="1" u="none" strike="noStrike" cap="none" normalizeH="0" baseline="0" dirty="0">
                          <a:ln>
                            <a:noFill/>
                          </a:ln>
                          <a:effectLst/>
                          <a:latin typeface="Times New Roman" pitchFamily="18" charset="0"/>
                          <a:cs typeface="Times New Roman" pitchFamily="18" charset="0"/>
                        </a:rPr>
                        <a:t> </a:t>
                      </a:r>
                      <a:r>
                        <a:rPr kumimoji="0" lang="en-US" sz="2400" b="1" i="1" u="none" strike="noStrike" cap="none" normalizeH="0" baseline="0" dirty="0" err="1">
                          <a:ln>
                            <a:noFill/>
                          </a:ln>
                          <a:effectLst/>
                          <a:latin typeface="Times New Roman" pitchFamily="18" charset="0"/>
                          <a:cs typeface="Times New Roman" pitchFamily="18" charset="0"/>
                        </a:rPr>
                        <a:t>cảnh</a:t>
                      </a:r>
                      <a:endParaRPr kumimoji="0" lang="en-US" sz="2400" b="1" i="1"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tc>
                <a:tc gridSpan="2">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6" name="Rectangle 5"/>
          <p:cNvSpPr/>
          <p:nvPr/>
        </p:nvSpPr>
        <p:spPr>
          <a:xfrm>
            <a:off x="493698" y="182976"/>
            <a:ext cx="426270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1.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Tình</a:t>
            </a:r>
            <a:r>
              <a:rPr kumimoji="0" lang="en-US" sz="36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huống</a:t>
            </a:r>
            <a:r>
              <a:rPr kumimoji="0" lang="en-US" sz="36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truyện</a:t>
            </a:r>
            <a:endParaRPr kumimoji="0" lang="en-US" sz="1800" b="1" i="1"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363051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oup 51"/>
          <p:cNvGraphicFramePr>
            <a:graphicFrameLocks noGrp="1"/>
          </p:cNvGraphicFramePr>
          <p:nvPr>
            <p:ph/>
          </p:nvPr>
        </p:nvGraphicFramePr>
        <p:xfrm>
          <a:off x="315313" y="1802543"/>
          <a:ext cx="11619193" cy="4933700"/>
        </p:xfrm>
        <a:graphic>
          <a:graphicData uri="http://schemas.openxmlformats.org/drawingml/2006/table">
            <a:tbl>
              <a:tblPr>
                <a:tableStyleId>{ED083AE6-46FA-4A59-8FB0-9F97EB10719F}</a:tableStyleId>
              </a:tblPr>
              <a:tblGrid>
                <a:gridCol w="1781503">
                  <a:extLst>
                    <a:ext uri="{9D8B030D-6E8A-4147-A177-3AD203B41FA5}">
                      <a16:colId xmlns:a16="http://schemas.microsoft.com/office/drawing/2014/main" val="20000"/>
                    </a:ext>
                  </a:extLst>
                </a:gridCol>
                <a:gridCol w="5344511">
                  <a:extLst>
                    <a:ext uri="{9D8B030D-6E8A-4147-A177-3AD203B41FA5}">
                      <a16:colId xmlns:a16="http://schemas.microsoft.com/office/drawing/2014/main" val="20001"/>
                    </a:ext>
                  </a:extLst>
                </a:gridCol>
                <a:gridCol w="4493179">
                  <a:extLst>
                    <a:ext uri="{9D8B030D-6E8A-4147-A177-3AD203B41FA5}">
                      <a16:colId xmlns:a16="http://schemas.microsoft.com/office/drawing/2014/main" val="20002"/>
                    </a:ext>
                  </a:extLst>
                </a:gridCol>
              </a:tblGrid>
              <a:tr h="80308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u="none" strike="noStrike" cap="none" normalizeH="0" baseline="0" dirty="0" err="1">
                          <a:ln>
                            <a:noFill/>
                          </a:ln>
                          <a:effectLst/>
                          <a:latin typeface="Times New Roman" pitchFamily="18" charset="0"/>
                          <a:cs typeface="Times New Roman" pitchFamily="18" charset="0"/>
                        </a:rPr>
                        <a:t>Các</a:t>
                      </a:r>
                      <a:r>
                        <a:rPr kumimoji="0" lang="en-US" sz="2400" b="1" u="none" strike="noStrike" cap="none" normalizeH="0" baseline="0" dirty="0">
                          <a:ln>
                            <a:noFill/>
                          </a:ln>
                          <a:effectLst/>
                          <a:latin typeface="Times New Roman" pitchFamily="18" charset="0"/>
                          <a:cs typeface="Times New Roman" pitchFamily="18" charset="0"/>
                        </a:rPr>
                        <a:t> </a:t>
                      </a:r>
                      <a:r>
                        <a:rPr kumimoji="0" lang="en-US" sz="2400" b="1" u="none" strike="noStrike" cap="none" normalizeH="0" baseline="0" dirty="0" err="1">
                          <a:ln>
                            <a:noFill/>
                          </a:ln>
                          <a:effectLst/>
                          <a:latin typeface="Times New Roman" pitchFamily="18" charset="0"/>
                          <a:cs typeface="Times New Roman" pitchFamily="18" charset="0"/>
                        </a:rPr>
                        <a:t>phương</a:t>
                      </a:r>
                      <a:r>
                        <a:rPr kumimoji="0" lang="en-US" sz="2400" b="1" u="none" strike="noStrike" cap="none" normalizeH="0" baseline="0" dirty="0">
                          <a:ln>
                            <a:noFill/>
                          </a:ln>
                          <a:effectLst/>
                          <a:latin typeface="Times New Roman" pitchFamily="18" charset="0"/>
                          <a:cs typeface="Times New Roman" pitchFamily="18" charset="0"/>
                        </a:rPr>
                        <a:t> </a:t>
                      </a:r>
                      <a:r>
                        <a:rPr kumimoji="0" lang="en-US" sz="2400" b="1" u="none" strike="noStrike" cap="none" normalizeH="0" baseline="0" dirty="0" err="1">
                          <a:ln>
                            <a:noFill/>
                          </a:ln>
                          <a:effectLst/>
                          <a:latin typeface="Times New Roman" pitchFamily="18" charset="0"/>
                          <a:cs typeface="Times New Roman" pitchFamily="18" charset="0"/>
                        </a:rPr>
                        <a:t>diện</a:t>
                      </a: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1" u="none" strike="noStrike" cap="none" normalizeH="0" baseline="0" dirty="0" err="1">
                          <a:ln>
                            <a:noFill/>
                          </a:ln>
                          <a:solidFill>
                            <a:srgbClr val="C00000"/>
                          </a:solidFill>
                          <a:effectLst/>
                          <a:latin typeface="Times New Roman" pitchFamily="18" charset="0"/>
                          <a:cs typeface="Times New Roman" pitchFamily="18" charset="0"/>
                        </a:rPr>
                        <a:t>Quản</a:t>
                      </a:r>
                      <a:r>
                        <a:rPr kumimoji="0" lang="en-US" sz="3600" b="1" i="1" u="none" strike="noStrike" cap="none" normalizeH="0" baseline="0" dirty="0">
                          <a:ln>
                            <a:noFill/>
                          </a:ln>
                          <a:solidFill>
                            <a:srgbClr val="C00000"/>
                          </a:solidFill>
                          <a:effectLst/>
                          <a:latin typeface="Times New Roman" pitchFamily="18" charset="0"/>
                          <a:cs typeface="Times New Roman" pitchFamily="18" charset="0"/>
                        </a:rPr>
                        <a:t> </a:t>
                      </a:r>
                      <a:r>
                        <a:rPr kumimoji="0" lang="en-US" sz="3600" b="1" i="1" u="none" strike="noStrike" cap="none" normalizeH="0" baseline="0" dirty="0" err="1">
                          <a:ln>
                            <a:noFill/>
                          </a:ln>
                          <a:solidFill>
                            <a:srgbClr val="C00000"/>
                          </a:solidFill>
                          <a:effectLst/>
                          <a:latin typeface="Times New Roman" pitchFamily="18" charset="0"/>
                          <a:cs typeface="Times New Roman" pitchFamily="18" charset="0"/>
                        </a:rPr>
                        <a:t>Ngục</a:t>
                      </a:r>
                      <a:endParaRPr kumimoji="0" lang="en-US" sz="3600" b="1" i="1" u="none" strike="noStrike" cap="none" normalizeH="0" baseline="0" dirty="0">
                        <a:ln>
                          <a:noFill/>
                        </a:ln>
                        <a:solidFill>
                          <a:srgbClr val="C00000"/>
                        </a:solidFill>
                        <a:effectLst/>
                        <a:latin typeface="Times New Roman" pitchFamily="18" charset="0"/>
                        <a:cs typeface="Times New Roman" pitchFamily="18" charset="0"/>
                      </a:endParaRPr>
                    </a:p>
                  </a:txBody>
                  <a:tcPr horzOverflow="overflow"/>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1" u="none" strike="noStrike" cap="none" normalizeH="0" baseline="0" dirty="0" err="1">
                          <a:ln>
                            <a:noFill/>
                          </a:ln>
                          <a:solidFill>
                            <a:srgbClr val="C00000"/>
                          </a:solidFill>
                          <a:effectLst/>
                          <a:latin typeface="Times New Roman" pitchFamily="18" charset="0"/>
                          <a:cs typeface="Times New Roman" pitchFamily="18" charset="0"/>
                        </a:rPr>
                        <a:t>Huấn</a:t>
                      </a:r>
                      <a:r>
                        <a:rPr kumimoji="0" lang="en-US" sz="3600" b="1" i="1" u="none" strike="noStrike" cap="none" normalizeH="0" baseline="0" dirty="0">
                          <a:ln>
                            <a:noFill/>
                          </a:ln>
                          <a:solidFill>
                            <a:srgbClr val="C00000"/>
                          </a:solidFill>
                          <a:effectLst/>
                          <a:latin typeface="Times New Roman" pitchFamily="18" charset="0"/>
                          <a:cs typeface="Times New Roman" pitchFamily="18" charset="0"/>
                        </a:rPr>
                        <a:t> Cao</a:t>
                      </a:r>
                    </a:p>
                  </a:txBody>
                  <a:tcPr horzOverflow="overflow"/>
                </a:tc>
                <a:extLst>
                  <a:ext uri="{0D108BD9-81ED-4DB2-BD59-A6C34878D82A}">
                    <a16:rowId xmlns:a16="http://schemas.microsoft.com/office/drawing/2014/main" val="10000"/>
                  </a:ext>
                </a:extLst>
              </a:tr>
              <a:tr h="1160004">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err="1">
                          <a:ln>
                            <a:noFill/>
                          </a:ln>
                          <a:effectLst/>
                          <a:latin typeface="Times New Roman" pitchFamily="18" charset="0"/>
                          <a:cs typeface="Times New Roman" pitchFamily="18" charset="0"/>
                        </a:rPr>
                        <a:t>Vị</a:t>
                      </a:r>
                      <a:r>
                        <a:rPr kumimoji="0" lang="en-US" sz="2400" b="1" i="1" u="none" strike="noStrike" cap="none" normalizeH="0" baseline="0" dirty="0">
                          <a:ln>
                            <a:noFill/>
                          </a:ln>
                          <a:effectLst/>
                          <a:latin typeface="Times New Roman" pitchFamily="18" charset="0"/>
                          <a:cs typeface="Times New Roman" pitchFamily="18" charset="0"/>
                        </a:rPr>
                        <a:t> </a:t>
                      </a:r>
                      <a:r>
                        <a:rPr kumimoji="0" lang="en-US" sz="2400" b="1" i="1" u="none" strike="noStrike" cap="none" normalizeH="0" baseline="0" dirty="0" err="1">
                          <a:ln>
                            <a:noFill/>
                          </a:ln>
                          <a:effectLst/>
                          <a:latin typeface="Times New Roman" pitchFamily="18" charset="0"/>
                          <a:cs typeface="Times New Roman" pitchFamily="18" charset="0"/>
                        </a:rPr>
                        <a:t>thế</a:t>
                      </a:r>
                      <a:r>
                        <a:rPr kumimoji="0" lang="en-US" sz="2400" b="1" i="1" u="none" strike="noStrike" cap="none" normalizeH="0" baseline="0" dirty="0">
                          <a:ln>
                            <a:noFill/>
                          </a:ln>
                          <a:effectLst/>
                          <a:latin typeface="Times New Roman" pitchFamily="18" charset="0"/>
                          <a:cs typeface="Times New Roman"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err="1">
                          <a:ln>
                            <a:noFill/>
                          </a:ln>
                          <a:effectLst/>
                          <a:latin typeface="Times New Roman" pitchFamily="18" charset="0"/>
                          <a:cs typeface="Times New Roman" pitchFamily="18" charset="0"/>
                        </a:rPr>
                        <a:t>xã</a:t>
                      </a:r>
                      <a:r>
                        <a:rPr kumimoji="0" lang="en-US" sz="2400" b="1" i="1" u="none" strike="noStrike" cap="none" normalizeH="0" baseline="0" dirty="0">
                          <a:ln>
                            <a:noFill/>
                          </a:ln>
                          <a:effectLst/>
                          <a:latin typeface="Times New Roman" pitchFamily="18" charset="0"/>
                          <a:cs typeface="Times New Roman" pitchFamily="18" charset="0"/>
                        </a:rPr>
                        <a:t> </a:t>
                      </a:r>
                      <a:r>
                        <a:rPr kumimoji="0" lang="en-US" sz="2400" b="1" i="1" u="none" strike="noStrike" cap="none" normalizeH="0" baseline="0" dirty="0" err="1">
                          <a:ln>
                            <a:noFill/>
                          </a:ln>
                          <a:effectLst/>
                          <a:latin typeface="Times New Roman" pitchFamily="18" charset="0"/>
                          <a:cs typeface="Times New Roman" pitchFamily="18" charset="0"/>
                        </a:rPr>
                        <a:t>hội</a:t>
                      </a:r>
                      <a:endParaRPr kumimoji="0" lang="en-US" sz="2400" b="1" i="1"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err="1">
                          <a:ln>
                            <a:noFill/>
                          </a:ln>
                          <a:effectLst/>
                          <a:latin typeface="Times New Roman" pitchFamily="18" charset="0"/>
                          <a:cs typeface="Times New Roman" pitchFamily="18" charset="0"/>
                        </a:rPr>
                        <a:t>Quan</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coi</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ngục</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đại</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diện</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cho</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triều</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đình</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cho</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quyền</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uy</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cho</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trật</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tự</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xã</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hội</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đương</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thời</a:t>
                      </a: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err="1">
                          <a:ln>
                            <a:noFill/>
                          </a:ln>
                          <a:effectLst/>
                          <a:latin typeface="Times New Roman" pitchFamily="18" charset="0"/>
                          <a:cs typeface="Times New Roman" pitchFamily="18" charset="0"/>
                        </a:rPr>
                        <a:t>Kẻ</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tử</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tù</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phản</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nghịch</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chống</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phá</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chế</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độ</a:t>
                      </a:r>
                      <a:r>
                        <a:rPr kumimoji="0" lang="en-US" sz="2400" u="none" strike="noStrike" cap="none" normalizeH="0" baseline="0" dirty="0">
                          <a:ln>
                            <a:noFill/>
                          </a:ln>
                          <a:effectLst/>
                          <a:latin typeface="Times New Roman" pitchFamily="18" charset="0"/>
                          <a:cs typeface="Times New Roman" pitchFamily="18" charset="0"/>
                        </a:rPr>
                        <a:t> </a:t>
                      </a:r>
                      <a:r>
                        <a:rPr kumimoji="0" lang="en-US" sz="2400" i="1" u="none" strike="noStrike" cap="none" normalizeH="0" baseline="0" dirty="0">
                          <a:ln>
                            <a:noFill/>
                          </a:ln>
                          <a:effectLst/>
                          <a:latin typeface="Times New Roman" pitchFamily="18" charset="0"/>
                          <a:cs typeface="Times New Roman" pitchFamily="18" charset="0"/>
                        </a:rPr>
                        <a:t>(</a:t>
                      </a:r>
                      <a:r>
                        <a:rPr kumimoji="0" lang="en-US" sz="2400" i="1" u="none" strike="noStrike" cap="none" normalizeH="0" baseline="0" dirty="0" err="1">
                          <a:ln>
                            <a:noFill/>
                          </a:ln>
                          <a:effectLst/>
                          <a:latin typeface="Times New Roman" pitchFamily="18" charset="0"/>
                          <a:cs typeface="Times New Roman" pitchFamily="18" charset="0"/>
                        </a:rPr>
                        <a:t>theo</a:t>
                      </a:r>
                      <a:r>
                        <a:rPr kumimoji="0" lang="en-US" sz="2400" i="1" u="none" strike="noStrike" cap="none" normalizeH="0" baseline="0" dirty="0">
                          <a:ln>
                            <a:noFill/>
                          </a:ln>
                          <a:effectLst/>
                          <a:latin typeface="Times New Roman" pitchFamily="18" charset="0"/>
                          <a:cs typeface="Times New Roman" pitchFamily="18" charset="0"/>
                        </a:rPr>
                        <a:t> </a:t>
                      </a:r>
                      <a:r>
                        <a:rPr kumimoji="0" lang="en-US" sz="2400" i="1" u="none" strike="noStrike" cap="none" normalizeH="0" baseline="0" dirty="0" err="1">
                          <a:ln>
                            <a:noFill/>
                          </a:ln>
                          <a:effectLst/>
                          <a:latin typeface="Times New Roman" pitchFamily="18" charset="0"/>
                          <a:cs typeface="Times New Roman" pitchFamily="18" charset="0"/>
                        </a:rPr>
                        <a:t>quan</a:t>
                      </a:r>
                      <a:r>
                        <a:rPr kumimoji="0" lang="en-US" sz="2400" i="1" u="none" strike="noStrike" cap="none" normalizeH="0" baseline="0" dirty="0">
                          <a:ln>
                            <a:noFill/>
                          </a:ln>
                          <a:effectLst/>
                          <a:latin typeface="Times New Roman" pitchFamily="18" charset="0"/>
                          <a:cs typeface="Times New Roman" pitchFamily="18" charset="0"/>
                        </a:rPr>
                        <a:t> </a:t>
                      </a:r>
                      <a:r>
                        <a:rPr kumimoji="0" lang="en-US" sz="2400" i="1" u="none" strike="noStrike" cap="none" normalizeH="0" baseline="0" dirty="0" err="1">
                          <a:ln>
                            <a:noFill/>
                          </a:ln>
                          <a:effectLst/>
                          <a:latin typeface="Times New Roman" pitchFamily="18" charset="0"/>
                          <a:cs typeface="Times New Roman" pitchFamily="18" charset="0"/>
                        </a:rPr>
                        <a:t>điểm</a:t>
                      </a:r>
                      <a:r>
                        <a:rPr kumimoji="0" lang="en-US" sz="2400" i="1" u="none" strike="noStrike" cap="none" normalizeH="0" baseline="0" dirty="0">
                          <a:ln>
                            <a:noFill/>
                          </a:ln>
                          <a:effectLst/>
                          <a:latin typeface="Times New Roman" pitchFamily="18" charset="0"/>
                          <a:cs typeface="Times New Roman" pitchFamily="18" charset="0"/>
                        </a:rPr>
                        <a:t> </a:t>
                      </a:r>
                      <a:r>
                        <a:rPr kumimoji="0" lang="en-US" sz="2400" i="1" u="none" strike="noStrike" cap="none" normalizeH="0" baseline="0" dirty="0" err="1">
                          <a:ln>
                            <a:noFill/>
                          </a:ln>
                          <a:effectLst/>
                          <a:latin typeface="Times New Roman" pitchFamily="18" charset="0"/>
                          <a:cs typeface="Times New Roman" pitchFamily="18" charset="0"/>
                        </a:rPr>
                        <a:t>của</a:t>
                      </a:r>
                      <a:r>
                        <a:rPr kumimoji="0" lang="en-US" sz="2400" i="1" u="none" strike="noStrike" cap="none" normalizeH="0" baseline="0" dirty="0">
                          <a:ln>
                            <a:noFill/>
                          </a:ln>
                          <a:effectLst/>
                          <a:latin typeface="Times New Roman" pitchFamily="18" charset="0"/>
                          <a:cs typeface="Times New Roman" pitchFamily="18" charset="0"/>
                        </a:rPr>
                        <a:t> </a:t>
                      </a:r>
                      <a:r>
                        <a:rPr kumimoji="0" lang="en-US" sz="2400" i="1" u="none" strike="noStrike" cap="none" normalizeH="0" baseline="0" dirty="0" err="1">
                          <a:ln>
                            <a:noFill/>
                          </a:ln>
                          <a:effectLst/>
                          <a:latin typeface="Times New Roman" pitchFamily="18" charset="0"/>
                          <a:cs typeface="Times New Roman" pitchFamily="18" charset="0"/>
                        </a:rPr>
                        <a:t>chế</a:t>
                      </a:r>
                      <a:r>
                        <a:rPr kumimoji="0" lang="en-US" sz="2400" i="1" u="none" strike="noStrike" cap="none" normalizeH="0" baseline="0" dirty="0">
                          <a:ln>
                            <a:noFill/>
                          </a:ln>
                          <a:effectLst/>
                          <a:latin typeface="Times New Roman" pitchFamily="18" charset="0"/>
                          <a:cs typeface="Times New Roman" pitchFamily="18" charset="0"/>
                        </a:rPr>
                        <a:t> </a:t>
                      </a:r>
                      <a:r>
                        <a:rPr kumimoji="0" lang="en-US" sz="2400" i="1" u="none" strike="noStrike" cap="none" normalizeH="0" baseline="0" dirty="0" err="1">
                          <a:ln>
                            <a:noFill/>
                          </a:ln>
                          <a:effectLst/>
                          <a:latin typeface="Times New Roman" pitchFamily="18" charset="0"/>
                          <a:cs typeface="Times New Roman" pitchFamily="18" charset="0"/>
                        </a:rPr>
                        <a:t>độ</a:t>
                      </a:r>
                      <a:r>
                        <a:rPr kumimoji="0" lang="en-US" sz="2400" i="1" u="none" strike="noStrike" cap="none" normalizeH="0" baseline="0" dirty="0">
                          <a:ln>
                            <a:noFill/>
                          </a:ln>
                          <a:effectLst/>
                          <a:latin typeface="Times New Roman" pitchFamily="18" charset="0"/>
                          <a:cs typeface="Times New Roman" pitchFamily="18" charset="0"/>
                        </a:rPr>
                        <a:t> </a:t>
                      </a:r>
                      <a:r>
                        <a:rPr kumimoji="0" lang="en-US" sz="2400" i="1" u="none" strike="noStrike" cap="none" normalizeH="0" baseline="0" dirty="0" err="1">
                          <a:ln>
                            <a:noFill/>
                          </a:ln>
                          <a:effectLst/>
                          <a:latin typeface="Times New Roman" pitchFamily="18" charset="0"/>
                          <a:cs typeface="Times New Roman" pitchFamily="18" charset="0"/>
                        </a:rPr>
                        <a:t>thời</a:t>
                      </a:r>
                      <a:r>
                        <a:rPr kumimoji="0" lang="en-US" sz="2400" i="1" u="none" strike="noStrike" cap="none" normalizeH="0" baseline="0" dirty="0">
                          <a:ln>
                            <a:noFill/>
                          </a:ln>
                          <a:effectLst/>
                          <a:latin typeface="Times New Roman" pitchFamily="18" charset="0"/>
                          <a:cs typeface="Times New Roman" pitchFamily="18" charset="0"/>
                        </a:rPr>
                        <a:t> </a:t>
                      </a:r>
                      <a:r>
                        <a:rPr kumimoji="0" lang="en-US" sz="2400" i="1" u="none" strike="noStrike" cap="none" normalizeH="0" baseline="0" dirty="0" err="1">
                          <a:ln>
                            <a:noFill/>
                          </a:ln>
                          <a:effectLst/>
                          <a:latin typeface="Times New Roman" pitchFamily="18" charset="0"/>
                          <a:cs typeface="Times New Roman" pitchFamily="18" charset="0"/>
                        </a:rPr>
                        <a:t>đó</a:t>
                      </a:r>
                      <a:r>
                        <a:rPr kumimoji="0" lang="en-US" sz="2400" i="1" u="none" strike="noStrike" cap="none" normalizeH="0" baseline="0" dirty="0">
                          <a:ln>
                            <a:noFill/>
                          </a:ln>
                          <a:effectLst/>
                          <a:latin typeface="Times New Roman" pitchFamily="18" charset="0"/>
                          <a:cs typeface="Times New Roman" pitchFamily="18" charset="0"/>
                        </a:rPr>
                        <a:t>).</a:t>
                      </a:r>
                      <a:endParaRPr kumimoji="0" lang="en-US" sz="2400" b="1" i="1"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tc>
                <a:extLst>
                  <a:ext uri="{0D108BD9-81ED-4DB2-BD59-A6C34878D82A}">
                    <a16:rowId xmlns:a16="http://schemas.microsoft.com/office/drawing/2014/main" val="10001"/>
                  </a:ext>
                </a:extLst>
              </a:tr>
              <a:tr h="1160004">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err="1">
                          <a:ln>
                            <a:noFill/>
                          </a:ln>
                          <a:effectLst/>
                          <a:latin typeface="Times New Roman" pitchFamily="18" charset="0"/>
                          <a:cs typeface="Times New Roman" pitchFamily="18" charset="0"/>
                        </a:rPr>
                        <a:t>Nghệ</a:t>
                      </a:r>
                      <a:r>
                        <a:rPr kumimoji="0" lang="en-US" sz="2400" b="1" i="1" u="none" strike="noStrike" cap="none" normalizeH="0" baseline="0" dirty="0">
                          <a:ln>
                            <a:noFill/>
                          </a:ln>
                          <a:effectLst/>
                          <a:latin typeface="Times New Roman" pitchFamily="18" charset="0"/>
                          <a:cs typeface="Times New Roman" pitchFamily="18" charset="0"/>
                        </a:rPr>
                        <a:t> </a:t>
                      </a:r>
                      <a:r>
                        <a:rPr kumimoji="0" lang="en-US" sz="2400" b="1" i="1" u="none" strike="noStrike" cap="none" normalizeH="0" baseline="0" dirty="0" err="1">
                          <a:ln>
                            <a:noFill/>
                          </a:ln>
                          <a:effectLst/>
                          <a:latin typeface="Times New Roman" pitchFamily="18" charset="0"/>
                          <a:cs typeface="Times New Roman" pitchFamily="18" charset="0"/>
                        </a:rPr>
                        <a:t>thuật</a:t>
                      </a:r>
                      <a:endParaRPr kumimoji="0" lang="en-US" sz="2400" b="1" i="1"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err="1">
                          <a:ln>
                            <a:noFill/>
                          </a:ln>
                          <a:effectLst/>
                          <a:latin typeface="Times New Roman" pitchFamily="18" charset="0"/>
                          <a:cs typeface="Times New Roman" pitchFamily="18" charset="0"/>
                        </a:rPr>
                        <a:t>Yêu</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thích</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cái</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đẹp</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mong</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muốn</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có</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được</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chữ</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của</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Huấn</a:t>
                      </a:r>
                      <a:r>
                        <a:rPr kumimoji="0" lang="en-US" sz="2400" u="none" strike="noStrike" cap="none" normalizeH="0" baseline="0" dirty="0">
                          <a:ln>
                            <a:noFill/>
                          </a:ln>
                          <a:effectLst/>
                          <a:latin typeface="Times New Roman" pitchFamily="18" charset="0"/>
                          <a:cs typeface="Times New Roman" pitchFamily="18" charset="0"/>
                        </a:rPr>
                        <a:t> Cao; </a:t>
                      </a:r>
                      <a:r>
                        <a:rPr kumimoji="0" lang="en-US" sz="2400" u="none" strike="noStrike" cap="none" normalizeH="0" baseline="0" dirty="0" err="1">
                          <a:ln>
                            <a:noFill/>
                          </a:ln>
                          <a:effectLst/>
                          <a:latin typeface="Times New Roman" pitchFamily="18" charset="0"/>
                          <a:cs typeface="Times New Roman" pitchFamily="18" charset="0"/>
                        </a:rPr>
                        <a:t>là</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người</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lưu</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giữ</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cái</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Đẹp</a:t>
                      </a:r>
                      <a:r>
                        <a:rPr kumimoji="0" lang="en-US" sz="2400" u="none" strike="noStrike" cap="none" normalizeH="0" baseline="0" dirty="0">
                          <a:ln>
                            <a:noFill/>
                          </a:ln>
                          <a:effectLst/>
                          <a:latin typeface="Times New Roman" pitchFamily="18" charset="0"/>
                          <a:cs typeface="Times New Roman" pitchFamily="18" charset="0"/>
                        </a:rPr>
                        <a:t>.</a:t>
                      </a: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err="1">
                          <a:ln>
                            <a:noFill/>
                          </a:ln>
                          <a:effectLst/>
                          <a:latin typeface="Times New Roman" pitchFamily="18" charset="0"/>
                          <a:cs typeface="Times New Roman" pitchFamily="18" charset="0"/>
                        </a:rPr>
                        <a:t>Có</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tài</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viết</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chữ</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đẹp</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là</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người</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sáng</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tạo</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cái</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Đẹp</a:t>
                      </a:r>
                      <a:r>
                        <a:rPr kumimoji="0" lang="en-US" sz="2400" u="none" strike="noStrike" cap="none" normalizeH="0" baseline="0" dirty="0">
                          <a:ln>
                            <a:noFill/>
                          </a:ln>
                          <a:effectLst/>
                          <a:latin typeface="Times New Roman" pitchFamily="18" charset="0"/>
                          <a:cs typeface="Times New Roman" pitchFamily="18" charset="0"/>
                        </a:rPr>
                        <a:t>.</a:t>
                      </a: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tc>
                <a:extLst>
                  <a:ext uri="{0D108BD9-81ED-4DB2-BD59-A6C34878D82A}">
                    <a16:rowId xmlns:a16="http://schemas.microsoft.com/office/drawing/2014/main" val="10002"/>
                  </a:ext>
                </a:extLst>
              </a:tr>
              <a:tr h="874464">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err="1">
                          <a:ln>
                            <a:noFill/>
                          </a:ln>
                          <a:effectLst/>
                          <a:latin typeface="Times New Roman" pitchFamily="18" charset="0"/>
                          <a:cs typeface="Times New Roman" pitchFamily="18" charset="0"/>
                        </a:rPr>
                        <a:t>Không</a:t>
                      </a:r>
                      <a:r>
                        <a:rPr kumimoji="0" lang="en-US" sz="2400" b="1" i="1" u="none" strike="noStrike" cap="none" normalizeH="0" baseline="0" dirty="0">
                          <a:ln>
                            <a:noFill/>
                          </a:ln>
                          <a:effectLst/>
                          <a:latin typeface="Times New Roman" pitchFamily="18" charset="0"/>
                          <a:cs typeface="Times New Roman" pitchFamily="18" charset="0"/>
                        </a:rPr>
                        <a:t> </a:t>
                      </a:r>
                      <a:r>
                        <a:rPr kumimoji="0" lang="en-US" sz="2400" b="1" i="1" u="none" strike="noStrike" cap="none" normalizeH="0" baseline="0" dirty="0" err="1">
                          <a:ln>
                            <a:noFill/>
                          </a:ln>
                          <a:effectLst/>
                          <a:latin typeface="Times New Roman" pitchFamily="18" charset="0"/>
                          <a:cs typeface="Times New Roman" pitchFamily="18" charset="0"/>
                        </a:rPr>
                        <a:t>gian</a:t>
                      </a:r>
                      <a:r>
                        <a:rPr kumimoji="0" lang="en-US" sz="2400" b="1" i="1" u="none" strike="noStrike" cap="none" normalizeH="0" baseline="0" dirty="0">
                          <a:ln>
                            <a:noFill/>
                          </a:ln>
                          <a:effectLst/>
                          <a:latin typeface="Times New Roman" pitchFamily="18" charset="0"/>
                          <a:cs typeface="Times New Roman"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err="1">
                          <a:ln>
                            <a:noFill/>
                          </a:ln>
                          <a:effectLst/>
                          <a:latin typeface="Times New Roman" pitchFamily="18" charset="0"/>
                          <a:cs typeface="Times New Roman" pitchFamily="18" charset="0"/>
                        </a:rPr>
                        <a:t>nhà</a:t>
                      </a:r>
                      <a:r>
                        <a:rPr kumimoji="0" lang="en-US" sz="2400" b="1" i="1" u="none" strike="noStrike" cap="none" normalizeH="0" baseline="0" dirty="0">
                          <a:ln>
                            <a:noFill/>
                          </a:ln>
                          <a:effectLst/>
                          <a:latin typeface="Times New Roman" pitchFamily="18" charset="0"/>
                          <a:cs typeface="Times New Roman" pitchFamily="18" charset="0"/>
                        </a:rPr>
                        <a:t> </a:t>
                      </a:r>
                      <a:r>
                        <a:rPr kumimoji="0" lang="en-US" sz="2400" b="1" i="1" u="none" strike="noStrike" cap="none" normalizeH="0" baseline="0" dirty="0" err="1">
                          <a:ln>
                            <a:noFill/>
                          </a:ln>
                          <a:effectLst/>
                          <a:latin typeface="Times New Roman" pitchFamily="18" charset="0"/>
                          <a:cs typeface="Times New Roman" pitchFamily="18" charset="0"/>
                        </a:rPr>
                        <a:t>tù</a:t>
                      </a:r>
                      <a:endParaRPr kumimoji="0" lang="en-US" sz="2400" b="1" i="1"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tc>
                <a:tc gridSpan="2">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err="1">
                          <a:ln>
                            <a:noFill/>
                          </a:ln>
                          <a:effectLst/>
                          <a:latin typeface="Times New Roman" pitchFamily="18" charset="0"/>
                          <a:cs typeface="Times New Roman" pitchFamily="18" charset="0"/>
                        </a:rPr>
                        <a:t>Nơi</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cả</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quản</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ngục</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và</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Huấn</a:t>
                      </a:r>
                      <a:r>
                        <a:rPr kumimoji="0" lang="en-US" sz="2400" u="none" strike="noStrike" cap="none" normalizeH="0" baseline="0" dirty="0">
                          <a:ln>
                            <a:noFill/>
                          </a:ln>
                          <a:effectLst/>
                          <a:latin typeface="Times New Roman" pitchFamily="18" charset="0"/>
                          <a:cs typeface="Times New Roman" pitchFamily="18" charset="0"/>
                        </a:rPr>
                        <a:t> Cao </a:t>
                      </a:r>
                      <a:r>
                        <a:rPr kumimoji="0" lang="en-US" sz="2400" u="none" strike="noStrike" cap="none" normalizeH="0" baseline="0" dirty="0" err="1">
                          <a:ln>
                            <a:noFill/>
                          </a:ln>
                          <a:effectLst/>
                          <a:latin typeface="Times New Roman" pitchFamily="18" charset="0"/>
                          <a:cs typeface="Times New Roman" pitchFamily="18" charset="0"/>
                        </a:rPr>
                        <a:t>phải</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thể</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hiện</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đúng</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vị</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thế</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của</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mình</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Không</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phải</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là</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nơi</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sản</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sinh</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và</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lưu</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giữ</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cái</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đẹp</a:t>
                      </a:r>
                      <a:r>
                        <a:rPr kumimoji="0" lang="en-US" sz="2400" u="none" strike="noStrike" cap="none" normalizeH="0" baseline="0" dirty="0">
                          <a:ln>
                            <a:noFill/>
                          </a:ln>
                          <a:effectLst/>
                          <a:latin typeface="Times New Roman" pitchFamily="18" charset="0"/>
                          <a:cs typeface="Times New Roman" pitchFamily="18" charset="0"/>
                        </a:rPr>
                        <a:t>.</a:t>
                      </a: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tc>
                <a:tc hMerge="1">
                  <a:txBody>
                    <a:bodyPr/>
                    <a:lstStyle/>
                    <a:p>
                      <a:endParaRPr lang="en-US"/>
                    </a:p>
                  </a:txBody>
                  <a:tcPr/>
                </a:tc>
                <a:extLst>
                  <a:ext uri="{0D108BD9-81ED-4DB2-BD59-A6C34878D82A}">
                    <a16:rowId xmlns:a16="http://schemas.microsoft.com/office/drawing/2014/main" val="10003"/>
                  </a:ext>
                </a:extLst>
              </a:tr>
              <a:tr h="837188">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err="1">
                          <a:ln>
                            <a:noFill/>
                          </a:ln>
                          <a:effectLst/>
                          <a:latin typeface="Times New Roman" pitchFamily="18" charset="0"/>
                          <a:cs typeface="Times New Roman" pitchFamily="18" charset="0"/>
                        </a:rPr>
                        <a:t>Hoàn</a:t>
                      </a:r>
                      <a:r>
                        <a:rPr kumimoji="0" lang="en-US" sz="2400" b="1" i="1" u="none" strike="noStrike" cap="none" normalizeH="0" baseline="0" dirty="0">
                          <a:ln>
                            <a:noFill/>
                          </a:ln>
                          <a:effectLst/>
                          <a:latin typeface="Times New Roman" pitchFamily="18" charset="0"/>
                          <a:cs typeface="Times New Roman" pitchFamily="18" charset="0"/>
                        </a:rPr>
                        <a:t> </a:t>
                      </a:r>
                      <a:r>
                        <a:rPr kumimoji="0" lang="en-US" sz="2400" b="1" i="1" u="none" strike="noStrike" cap="none" normalizeH="0" baseline="0" dirty="0" err="1">
                          <a:ln>
                            <a:noFill/>
                          </a:ln>
                          <a:effectLst/>
                          <a:latin typeface="Times New Roman" pitchFamily="18" charset="0"/>
                          <a:cs typeface="Times New Roman" pitchFamily="18" charset="0"/>
                        </a:rPr>
                        <a:t>cảnh</a:t>
                      </a:r>
                      <a:endParaRPr kumimoji="0" lang="en-US" sz="2400" b="1" i="1"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tc>
                <a:tc gridSpan="2">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err="1">
                          <a:ln>
                            <a:noFill/>
                          </a:ln>
                          <a:effectLst/>
                          <a:latin typeface="Times New Roman" pitchFamily="18" charset="0"/>
                          <a:cs typeface="Times New Roman" pitchFamily="18" charset="0"/>
                        </a:rPr>
                        <a:t>Cuộc</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gặp</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gỡ</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éo</a:t>
                      </a:r>
                      <a:r>
                        <a:rPr kumimoji="0" lang="en-US" sz="2400" u="none" strike="noStrike" cap="none" normalizeH="0" baseline="0" dirty="0">
                          <a:ln>
                            <a:noFill/>
                          </a:ln>
                          <a:effectLst/>
                          <a:latin typeface="Times New Roman" pitchFamily="18" charset="0"/>
                          <a:cs typeface="Times New Roman" pitchFamily="18" charset="0"/>
                        </a:rPr>
                        <a:t> le, </a:t>
                      </a:r>
                      <a:r>
                        <a:rPr kumimoji="0" lang="en-US" sz="2400" u="none" strike="noStrike" cap="none" normalizeH="0" baseline="0" dirty="0" err="1">
                          <a:ln>
                            <a:noFill/>
                          </a:ln>
                          <a:effectLst/>
                          <a:latin typeface="Times New Roman" pitchFamily="18" charset="0"/>
                          <a:cs typeface="Times New Roman" pitchFamily="18" charset="0"/>
                        </a:rPr>
                        <a:t>trớ</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trêu</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bất</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đắc</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dĩ</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trước</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ngày</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Huấn</a:t>
                      </a:r>
                      <a:r>
                        <a:rPr kumimoji="0" lang="en-US" sz="2400" u="none" strike="noStrike" cap="none" normalizeH="0" baseline="0" dirty="0">
                          <a:ln>
                            <a:noFill/>
                          </a:ln>
                          <a:effectLst/>
                          <a:latin typeface="Times New Roman" pitchFamily="18" charset="0"/>
                          <a:cs typeface="Times New Roman" pitchFamily="18" charset="0"/>
                        </a:rPr>
                        <a:t> Cao </a:t>
                      </a:r>
                      <a:r>
                        <a:rPr kumimoji="0" lang="en-US" sz="2400" u="none" strike="noStrike" cap="none" normalizeH="0" baseline="0" dirty="0" err="1">
                          <a:ln>
                            <a:noFill/>
                          </a:ln>
                          <a:effectLst/>
                          <a:latin typeface="Times New Roman" pitchFamily="18" charset="0"/>
                          <a:cs typeface="Times New Roman" pitchFamily="18" charset="0"/>
                        </a:rPr>
                        <a:t>ra</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pháp</a:t>
                      </a:r>
                      <a:r>
                        <a:rPr kumimoji="0" lang="en-US" sz="2400" u="none" strike="noStrike" cap="none" normalizeH="0" baseline="0" dirty="0">
                          <a:ln>
                            <a:noFill/>
                          </a:ln>
                          <a:effectLst/>
                          <a:latin typeface="Times New Roman" pitchFamily="18" charset="0"/>
                          <a:cs typeface="Times New Roman" pitchFamily="18" charset="0"/>
                        </a:rPr>
                        <a:t> </a:t>
                      </a:r>
                      <a:r>
                        <a:rPr kumimoji="0" lang="en-US" sz="2400" u="none" strike="noStrike" cap="none" normalizeH="0" baseline="0" dirty="0" err="1">
                          <a:ln>
                            <a:noFill/>
                          </a:ln>
                          <a:effectLst/>
                          <a:latin typeface="Times New Roman" pitchFamily="18" charset="0"/>
                          <a:cs typeface="Times New Roman" pitchFamily="18" charset="0"/>
                        </a:rPr>
                        <a:t>trường</a:t>
                      </a:r>
                      <a:r>
                        <a:rPr kumimoji="0" lang="en-US" sz="2400" u="none" strike="noStrike" cap="none" normalizeH="0" baseline="0" dirty="0">
                          <a:ln>
                            <a:noFill/>
                          </a:ln>
                          <a:effectLst/>
                          <a:latin typeface="Times New Roman" pitchFamily="18" charset="0"/>
                          <a:cs typeface="Times New Roman" pitchFamily="18" charset="0"/>
                        </a:rPr>
                        <a:t>.</a:t>
                      </a: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6" name="Rectangle 5"/>
          <p:cNvSpPr/>
          <p:nvPr/>
        </p:nvSpPr>
        <p:spPr>
          <a:xfrm>
            <a:off x="493698" y="182976"/>
            <a:ext cx="426270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1.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Tình</a:t>
            </a:r>
            <a:r>
              <a:rPr kumimoji="0" lang="en-US" sz="36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huống</a:t>
            </a:r>
            <a:r>
              <a:rPr kumimoji="0" lang="en-US" sz="36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truyện</a:t>
            </a:r>
            <a:endParaRPr kumimoji="0" lang="en-US" sz="1800" b="1" i="1" u="none" strike="noStrike" kern="1200" cap="none" spc="0" normalizeH="0" baseline="0" noProof="0" dirty="0">
              <a:ln>
                <a:noFill/>
              </a:ln>
              <a:solidFill>
                <a:srgbClr val="FF0000"/>
              </a:solidFill>
              <a:effectLst/>
              <a:uLnTx/>
              <a:uFillTx/>
              <a:latin typeface="Calibri"/>
              <a:ea typeface="+mn-ea"/>
              <a:cs typeface="+mn-cs"/>
            </a:endParaRPr>
          </a:p>
        </p:txBody>
      </p:sp>
      <p:sp>
        <p:nvSpPr>
          <p:cNvPr id="9" name="TextBox 8">
            <a:extLst>
              <a:ext uri="{FF2B5EF4-FFF2-40B4-BE49-F238E27FC236}">
                <a16:creationId xmlns:a16="http://schemas.microsoft.com/office/drawing/2014/main" id="{56EB1397-DFCE-4DC6-A6DA-5859E868AC8C}"/>
              </a:ext>
            </a:extLst>
          </p:cNvPr>
          <p:cNvSpPr txBox="1"/>
          <p:nvPr/>
        </p:nvSpPr>
        <p:spPr>
          <a:xfrm>
            <a:off x="277704" y="923903"/>
            <a:ext cx="1166812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Dựa</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vào</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câu</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hỏi</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trong</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phiếu</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học</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tập</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số</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1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để</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điền</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những</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thông</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tin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cần</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thiết</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91986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36868" name="Rectangle 4"/>
          <p:cNvSpPr>
            <a:spLocks noChangeArrowheads="1"/>
          </p:cNvSpPr>
          <p:nvPr/>
        </p:nvSpPr>
        <p:spPr bwMode="auto">
          <a:xfrm>
            <a:off x="1226204" y="1728961"/>
            <a:ext cx="9753600" cy="4900455"/>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6869" name="Oval 5"/>
          <p:cNvSpPr>
            <a:spLocks noChangeArrowheads="1"/>
          </p:cNvSpPr>
          <p:nvPr/>
        </p:nvSpPr>
        <p:spPr bwMode="auto">
          <a:xfrm>
            <a:off x="-2438400" y="1933918"/>
            <a:ext cx="2438400" cy="1066799"/>
          </a:xfrm>
          <a:prstGeom prst="ellipse">
            <a:avLst/>
          </a:prstGeom>
          <a:solidFill>
            <a:schemeClr val="accent2">
              <a:lumMod val="20000"/>
              <a:lumOff val="80000"/>
            </a:schemeClr>
          </a:solidFill>
          <a:ln w="28575" cap="sq">
            <a:noFill/>
            <a:round/>
            <a:headEnd type="none" w="sm" len="sm"/>
            <a:tailEnd type="none" w="sm" len="sm"/>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C00000"/>
                </a:solidFill>
                <a:effectLst/>
                <a:uLnTx/>
                <a:uFillTx/>
                <a:latin typeface="Times New Roman" pitchFamily="18" charset="0"/>
                <a:ea typeface="+mn-ea"/>
                <a:cs typeface="Times New Roman" pitchFamily="18" charset="0"/>
              </a:rPr>
              <a:t>HC</a:t>
            </a:r>
          </a:p>
        </p:txBody>
      </p:sp>
      <p:sp>
        <p:nvSpPr>
          <p:cNvPr id="36870" name="Oval 6"/>
          <p:cNvSpPr>
            <a:spLocks noChangeArrowheads="1"/>
          </p:cNvSpPr>
          <p:nvPr/>
        </p:nvSpPr>
        <p:spPr bwMode="auto">
          <a:xfrm>
            <a:off x="12192000" y="1870854"/>
            <a:ext cx="2438400" cy="1082565"/>
          </a:xfrm>
          <a:prstGeom prst="ellipse">
            <a:avLst/>
          </a:prstGeom>
          <a:solidFill>
            <a:schemeClr val="accent2">
              <a:lumMod val="20000"/>
              <a:lumOff val="80000"/>
            </a:schemeClr>
          </a:solidFill>
          <a:ln w="28575" cap="sq">
            <a:noFill/>
            <a:round/>
            <a:headEnd type="none" w="sm" len="sm"/>
            <a:tailEnd type="none" w="sm" len="sm"/>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VQN</a:t>
            </a:r>
          </a:p>
        </p:txBody>
      </p:sp>
      <p:sp>
        <p:nvSpPr>
          <p:cNvPr id="36872" name="AutoShape 8"/>
          <p:cNvSpPr>
            <a:spLocks/>
          </p:cNvSpPr>
          <p:nvPr/>
        </p:nvSpPr>
        <p:spPr bwMode="auto">
          <a:xfrm rot="5400000">
            <a:off x="5935275" y="-113414"/>
            <a:ext cx="381000" cy="6299200"/>
          </a:xfrm>
          <a:prstGeom prst="rightBrace">
            <a:avLst>
              <a:gd name="adj1" fmla="val 103333"/>
              <a:gd name="adj2" fmla="val 47917"/>
            </a:avLst>
          </a:prstGeom>
          <a:noFill/>
          <a:ln w="63500" cap="sq">
            <a:solidFill>
              <a:srgbClr val="0000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6874" name="Rectangle 10"/>
          <p:cNvSpPr>
            <a:spLocks noChangeArrowheads="1"/>
          </p:cNvSpPr>
          <p:nvPr/>
        </p:nvSpPr>
        <p:spPr bwMode="auto">
          <a:xfrm>
            <a:off x="1960175" y="5691363"/>
            <a:ext cx="8128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Bình</a:t>
            </a:r>
            <a:r>
              <a:rPr kumimoji="0" lang="en-US" sz="2800" b="1"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diện</a:t>
            </a:r>
            <a:r>
              <a:rPr kumimoji="0" lang="en-US" sz="2800" b="1"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nghệ</a:t>
            </a:r>
            <a:r>
              <a:rPr kumimoji="0" lang="en-US" sz="2800" b="1"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thuật</a:t>
            </a:r>
            <a:r>
              <a:rPr kumimoji="0" lang="en-US" sz="2800" b="1"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 tri </a:t>
            </a:r>
            <a:r>
              <a:rPr kumimoji="0" lang="en-US" sz="2800" b="1"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kỷ</a:t>
            </a:r>
            <a:r>
              <a:rPr kumimoji="0" lang="en-US" sz="2800" b="1"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tri </a:t>
            </a:r>
            <a:r>
              <a:rPr kumimoji="0" lang="en-US" sz="2800" b="1"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âm</a:t>
            </a:r>
            <a:endParaRPr kumimoji="0" lang="en-US" sz="2800" b="1"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endParaRPr>
          </a:p>
        </p:txBody>
      </p:sp>
      <p:sp>
        <p:nvSpPr>
          <p:cNvPr id="36877" name="AutoShape 13"/>
          <p:cNvSpPr>
            <a:spLocks/>
          </p:cNvSpPr>
          <p:nvPr/>
        </p:nvSpPr>
        <p:spPr bwMode="auto">
          <a:xfrm rot="5400000">
            <a:off x="5854700" y="2427458"/>
            <a:ext cx="381000" cy="5994400"/>
          </a:xfrm>
          <a:prstGeom prst="rightBrace">
            <a:avLst>
              <a:gd name="adj1" fmla="val 98333"/>
              <a:gd name="adj2" fmla="val 47917"/>
            </a:avLst>
          </a:prstGeom>
          <a:noFill/>
          <a:ln w="63500" cap="sq">
            <a:solidFill>
              <a:srgbClr val="0000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6878" name="AutoShape 14"/>
          <p:cNvSpPr>
            <a:spLocks noChangeArrowheads="1"/>
          </p:cNvSpPr>
          <p:nvPr/>
        </p:nvSpPr>
        <p:spPr bwMode="auto">
          <a:xfrm rot="10800000">
            <a:off x="-4165600" y="3862558"/>
            <a:ext cx="4165600" cy="1219200"/>
          </a:xfrm>
          <a:prstGeom prst="chevron">
            <a:avLst>
              <a:gd name="adj" fmla="val 64063"/>
            </a:avLst>
          </a:prstGeom>
          <a:ln>
            <a:headEnd type="none" w="sm" len="sm"/>
            <a:tailEnd type="none" w="sm" len="sm"/>
          </a:ln>
        </p:spPr>
        <p:style>
          <a:lnRef idx="2">
            <a:schemeClr val="accent4"/>
          </a:lnRef>
          <a:fillRef idx="1">
            <a:schemeClr val="lt1"/>
          </a:fillRef>
          <a:effectRef idx="0">
            <a:schemeClr val="accent4"/>
          </a:effectRef>
          <a:fontRef idx="minor">
            <a:schemeClr val="dk1"/>
          </a:fontRef>
        </p:style>
        <p:txBody>
          <a:bodyPr rot="10800000"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C00000"/>
                </a:solidFill>
                <a:effectLst/>
                <a:uLnTx/>
                <a:uFillTx/>
                <a:latin typeface="Times New Roman" pitchFamily="18" charset="0"/>
                <a:ea typeface="+mn-ea"/>
                <a:cs typeface="Times New Roman" pitchFamily="18" charset="0"/>
              </a:rPr>
              <a:t>HC</a:t>
            </a:r>
          </a:p>
        </p:txBody>
      </p:sp>
      <p:sp>
        <p:nvSpPr>
          <p:cNvPr id="36880" name="AutoShape 16"/>
          <p:cNvSpPr>
            <a:spLocks noChangeArrowheads="1"/>
          </p:cNvSpPr>
          <p:nvPr/>
        </p:nvSpPr>
        <p:spPr bwMode="auto">
          <a:xfrm rot="10800000">
            <a:off x="12192000" y="3862558"/>
            <a:ext cx="4165600" cy="1219200"/>
          </a:xfrm>
          <a:prstGeom prst="chevron">
            <a:avLst>
              <a:gd name="adj" fmla="val 64063"/>
            </a:avLst>
          </a:prstGeom>
          <a:ln>
            <a:headEnd type="none" w="sm" len="sm"/>
            <a:tailEnd type="none" w="sm" len="sm"/>
          </a:ln>
        </p:spPr>
        <p:style>
          <a:lnRef idx="2">
            <a:schemeClr val="accent4"/>
          </a:lnRef>
          <a:fillRef idx="1">
            <a:schemeClr val="lt1"/>
          </a:fillRef>
          <a:effectRef idx="0">
            <a:schemeClr val="accent4"/>
          </a:effectRef>
          <a:fontRef idx="minor">
            <a:schemeClr val="dk1"/>
          </a:fontRef>
        </p:style>
        <p:txBody>
          <a:bodyPr rot="10800000"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C00000"/>
                </a:solidFill>
                <a:effectLst/>
                <a:uLnTx/>
                <a:uFillTx/>
                <a:latin typeface="Times New Roman" pitchFamily="18" charset="0"/>
                <a:ea typeface="+mn-ea"/>
                <a:cs typeface="Times New Roman" pitchFamily="18" charset="0"/>
              </a:rPr>
              <a:t>VQN</a:t>
            </a:r>
          </a:p>
        </p:txBody>
      </p:sp>
      <p:sp>
        <p:nvSpPr>
          <p:cNvPr id="36881" name="Rectangle 17"/>
          <p:cNvSpPr>
            <a:spLocks noChangeArrowheads="1"/>
          </p:cNvSpPr>
          <p:nvPr/>
        </p:nvSpPr>
        <p:spPr bwMode="auto">
          <a:xfrm>
            <a:off x="3974679" y="3347555"/>
            <a:ext cx="41553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Bình</a:t>
            </a:r>
            <a:r>
              <a:rPr kumimoji="0" lang="en-US" sz="2800" b="1"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diện</a:t>
            </a:r>
            <a:r>
              <a:rPr kumimoji="0" lang="en-US" sz="2800" b="1"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xã</a:t>
            </a:r>
            <a:r>
              <a:rPr kumimoji="0" lang="en-US" sz="2800" b="1"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hội</a:t>
            </a:r>
            <a:r>
              <a:rPr kumimoji="0" lang="en-US" sz="2800" b="1"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 </a:t>
            </a:r>
            <a:r>
              <a:rPr kumimoji="0" lang="en-US" sz="2800" b="1"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đối</a:t>
            </a:r>
            <a:r>
              <a:rPr kumimoji="0" lang="en-US" sz="2800" b="1"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địch</a:t>
            </a:r>
            <a:endParaRPr kumimoji="0" lang="en-US" sz="2800" b="1"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endParaRPr>
          </a:p>
        </p:txBody>
      </p:sp>
      <p:sp>
        <p:nvSpPr>
          <p:cNvPr id="25612" name="Text Box 18"/>
          <p:cNvSpPr txBox="1">
            <a:spLocks noChangeArrowheads="1"/>
          </p:cNvSpPr>
          <p:nvPr/>
        </p:nvSpPr>
        <p:spPr bwMode="auto">
          <a:xfrm>
            <a:off x="5791200" y="1728961"/>
            <a:ext cx="1016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3200" b="1">
                <a:solidFill>
                  <a:schemeClr val="tx1"/>
                </a:solidFill>
                <a:latin typeface="Arial" charset="0"/>
                <a:cs typeface="Arial" charset="0"/>
              </a:defRPr>
            </a:lvl1pPr>
            <a:lvl2pPr marL="742950" indent="-285750" eaLnBrk="0" hangingPunct="0">
              <a:defRPr sz="3200" b="1">
                <a:solidFill>
                  <a:schemeClr val="tx1"/>
                </a:solidFill>
                <a:latin typeface="Arial" charset="0"/>
                <a:cs typeface="Arial" charset="0"/>
              </a:defRPr>
            </a:lvl2pPr>
            <a:lvl3pPr marL="1143000" indent="-228600" eaLnBrk="0" hangingPunct="0">
              <a:defRPr sz="3200" b="1">
                <a:solidFill>
                  <a:schemeClr val="tx1"/>
                </a:solidFill>
                <a:latin typeface="Arial" charset="0"/>
                <a:cs typeface="Arial" charset="0"/>
              </a:defRPr>
            </a:lvl3pPr>
            <a:lvl4pPr marL="1600200" indent="-228600" eaLnBrk="0" hangingPunct="0">
              <a:defRPr sz="3200" b="1">
                <a:solidFill>
                  <a:schemeClr val="tx1"/>
                </a:solidFill>
                <a:latin typeface="Arial" charset="0"/>
                <a:cs typeface="Arial" charset="0"/>
              </a:defRPr>
            </a:lvl4pPr>
            <a:lvl5pPr marL="2057400" indent="-228600" eaLnBrk="0" hangingPunct="0">
              <a:defRPr sz="3200" b="1">
                <a:solidFill>
                  <a:schemeClr val="tx1"/>
                </a:solidFill>
                <a:latin typeface="Arial" charset="0"/>
                <a:cs typeface="Arial" charset="0"/>
              </a:defRPr>
            </a:lvl5pPr>
            <a:lvl6pPr marL="2514600" indent="-228600" eaLnBrk="0" fontAlgn="base" hangingPunct="0">
              <a:spcBef>
                <a:spcPct val="20000"/>
              </a:spcBef>
              <a:spcAft>
                <a:spcPct val="0"/>
              </a:spcAft>
              <a:defRPr sz="3200" b="1">
                <a:solidFill>
                  <a:schemeClr val="tx1"/>
                </a:solidFill>
                <a:latin typeface="Arial" charset="0"/>
                <a:cs typeface="Arial" charset="0"/>
              </a:defRPr>
            </a:lvl6pPr>
            <a:lvl7pPr marL="2971800" indent="-228600" eaLnBrk="0" fontAlgn="base" hangingPunct="0">
              <a:spcBef>
                <a:spcPct val="20000"/>
              </a:spcBef>
              <a:spcAft>
                <a:spcPct val="0"/>
              </a:spcAft>
              <a:defRPr sz="3200" b="1">
                <a:solidFill>
                  <a:schemeClr val="tx1"/>
                </a:solidFill>
                <a:latin typeface="Arial" charset="0"/>
                <a:cs typeface="Arial" charset="0"/>
              </a:defRPr>
            </a:lvl7pPr>
            <a:lvl8pPr marL="3429000" indent="-228600" eaLnBrk="0" fontAlgn="base" hangingPunct="0">
              <a:spcBef>
                <a:spcPct val="20000"/>
              </a:spcBef>
              <a:spcAft>
                <a:spcPct val="0"/>
              </a:spcAft>
              <a:defRPr sz="3200" b="1">
                <a:solidFill>
                  <a:schemeClr val="tx1"/>
                </a:solidFill>
                <a:latin typeface="Arial" charset="0"/>
                <a:cs typeface="Arial" charset="0"/>
              </a:defRPr>
            </a:lvl8pPr>
            <a:lvl9pPr marL="3886200" indent="-228600" eaLnBrk="0" fontAlgn="base" hangingPunct="0">
              <a:spcBef>
                <a:spcPct val="20000"/>
              </a:spcBef>
              <a:spcAft>
                <a:spcPct val="0"/>
              </a:spcAft>
              <a:defRPr sz="3200" b="1">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6" name="Rectangle 15"/>
          <p:cNvSpPr/>
          <p:nvPr/>
        </p:nvSpPr>
        <p:spPr>
          <a:xfrm>
            <a:off x="493698" y="182976"/>
            <a:ext cx="426270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1. </a:t>
            </a:r>
            <a:r>
              <a:rPr kumimoji="0" lang="en-US" sz="3600" b="1" i="1"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Tình</a:t>
            </a:r>
            <a:r>
              <a:rPr kumimoji="0" lang="en-US" sz="3600" b="1" i="1"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1"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huống</a:t>
            </a:r>
            <a:r>
              <a:rPr kumimoji="0" lang="en-US" sz="3600" b="1" i="1"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1"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truyện</a:t>
            </a:r>
            <a:endParaRPr kumimoji="0" lang="en-US" sz="1800" b="1" i="1" u="none" strike="noStrike" kern="0" cap="none" spc="0" normalizeH="0" baseline="0" noProof="0" dirty="0">
              <a:ln>
                <a:noFill/>
              </a:ln>
              <a:solidFill>
                <a:srgbClr val="FF0000"/>
              </a:solidFill>
              <a:effectLst/>
              <a:uLnTx/>
              <a:uFillTx/>
              <a:latin typeface="Gill Sans MT"/>
              <a:ea typeface="+mn-ea"/>
              <a:cs typeface="+mn-cs"/>
            </a:endParaRPr>
          </a:p>
        </p:txBody>
      </p:sp>
    </p:spTree>
    <p:extLst>
      <p:ext uri="{BB962C8B-B14F-4D97-AF65-F5344CB8AC3E}">
        <p14:creationId xmlns:p14="http://schemas.microsoft.com/office/powerpoint/2010/main" val="24999622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grpId="0" nodeType="clickEffect">
                                  <p:stCondLst>
                                    <p:cond delay="0"/>
                                  </p:stCondLst>
                                  <p:childTnLst>
                                    <p:animRot by="21600000">
                                      <p:cBhvr>
                                        <p:cTn id="11" dur="2000" fill="hold"/>
                                        <p:tgtEl>
                                          <p:spTgt spid="36869"/>
                                        </p:tgtEl>
                                        <p:attrNameLst>
                                          <p:attrName>r</p:attrName>
                                        </p:attrNameLst>
                                      </p:cBhvr>
                                    </p:animRot>
                                  </p:childTnLst>
                                </p:cTn>
                              </p:par>
                              <p:par>
                                <p:cTn id="12" presetID="35" presetClass="path" presetSubtype="0" accel="50000" decel="50000" fill="hold" grpId="1" nodeType="withEffect">
                                  <p:stCondLst>
                                    <p:cond delay="0"/>
                                  </p:stCondLst>
                                  <p:childTnLst>
                                    <p:animMotion origin="layout" path="M 0.53333 4.44444E-6 L 0 4.44444E-6 " pathEditMode="relative" rAng="0" ptsTypes="AA">
                                      <p:cBhvr>
                                        <p:cTn id="13" dur="2000" spd="-100000" fill="hold"/>
                                        <p:tgtEl>
                                          <p:spTgt spid="36869"/>
                                        </p:tgtEl>
                                        <p:attrNameLst>
                                          <p:attrName>ppt_x</p:attrName>
                                          <p:attrName>ppt_y</p:attrName>
                                        </p:attrNameLst>
                                      </p:cBhvr>
                                      <p:rCtr x="-26667" y="0"/>
                                    </p:animMotion>
                                  </p:childTnLst>
                                </p:cTn>
                              </p:par>
                              <p:par>
                                <p:cTn id="14" presetID="8" presetClass="emph" presetSubtype="0" fill="hold" grpId="0" nodeType="withEffect">
                                  <p:stCondLst>
                                    <p:cond delay="0"/>
                                  </p:stCondLst>
                                  <p:childTnLst>
                                    <p:animRot by="21600000">
                                      <p:cBhvr>
                                        <p:cTn id="15" dur="2000" fill="hold"/>
                                        <p:tgtEl>
                                          <p:spTgt spid="36870"/>
                                        </p:tgtEl>
                                        <p:attrNameLst>
                                          <p:attrName>r</p:attrName>
                                        </p:attrNameLst>
                                      </p:cBhvr>
                                    </p:animRot>
                                  </p:childTnLst>
                                </p:cTn>
                              </p:par>
                              <p:par>
                                <p:cTn id="16" presetID="35" presetClass="path" presetSubtype="0" accel="50000" decel="50000" fill="hold" grpId="1" nodeType="withEffect">
                                  <p:stCondLst>
                                    <p:cond delay="0"/>
                                  </p:stCondLst>
                                  <p:childTnLst>
                                    <p:animMotion origin="layout" path="M 0 4.44444E-6 L -0.46667 4.44444E-6 " pathEditMode="relative" rAng="0" ptsTypes="AA">
                                      <p:cBhvr>
                                        <p:cTn id="17" dur="2000" fill="hold"/>
                                        <p:tgtEl>
                                          <p:spTgt spid="36870"/>
                                        </p:tgtEl>
                                        <p:attrNameLst>
                                          <p:attrName>ppt_x</p:attrName>
                                          <p:attrName>ppt_y</p:attrName>
                                        </p:attrNameLst>
                                      </p:cBhvr>
                                      <p:rCtr x="-23333" y="0"/>
                                    </p:animMotion>
                                  </p:childTnLst>
                                </p:cTn>
                              </p:par>
                            </p:childTnLst>
                          </p:cTn>
                        </p:par>
                        <p:par>
                          <p:cTn id="18" fill="hold" nodeType="afterGroup">
                            <p:stCondLst>
                              <p:cond delay="2000"/>
                            </p:stCondLst>
                            <p:childTnLst>
                              <p:par>
                                <p:cTn id="19" presetID="63" presetClass="path" presetSubtype="0" accel="50000" decel="50000" fill="hold" grpId="2" nodeType="afterEffect">
                                  <p:stCondLst>
                                    <p:cond delay="0"/>
                                  </p:stCondLst>
                                  <p:childTnLst>
                                    <p:animMotion origin="layout" path="M -0.42916 4.44444E-6 L -0.37916 4.44444E-6 " pathEditMode="relative" rAng="0" ptsTypes="AA">
                                      <p:cBhvr>
                                        <p:cTn id="20" dur="2000" fill="hold"/>
                                        <p:tgtEl>
                                          <p:spTgt spid="36870"/>
                                        </p:tgtEl>
                                        <p:attrNameLst>
                                          <p:attrName>ppt_x</p:attrName>
                                          <p:attrName>ppt_y</p:attrName>
                                        </p:attrNameLst>
                                      </p:cBhvr>
                                      <p:rCtr x="2500" y="0"/>
                                    </p:animMotion>
                                  </p:childTnLst>
                                </p:cTn>
                              </p:par>
                              <p:par>
                                <p:cTn id="21" presetID="35" presetClass="path" presetSubtype="0" accel="50000" decel="50000" fill="hold" grpId="2" nodeType="withEffect">
                                  <p:stCondLst>
                                    <p:cond delay="0"/>
                                  </p:stCondLst>
                                  <p:childTnLst>
                                    <p:animMotion origin="layout" path="M 0.48333 4.44444E-6 L 0.425 4.44444E-6 " pathEditMode="relative" rAng="0" ptsTypes="AA">
                                      <p:cBhvr>
                                        <p:cTn id="22" dur="2000" fill="hold"/>
                                        <p:tgtEl>
                                          <p:spTgt spid="36869"/>
                                        </p:tgtEl>
                                        <p:attrNameLst>
                                          <p:attrName>ppt_x</p:attrName>
                                          <p:attrName>ppt_y</p:attrName>
                                        </p:attrNameLst>
                                      </p:cBhvr>
                                      <p:rCtr x="-2917" y="0"/>
                                    </p:animMotion>
                                  </p:childTnLst>
                                </p:cTn>
                              </p:par>
                            </p:childTnLst>
                          </p:cTn>
                        </p:par>
                        <p:par>
                          <p:cTn id="23" fill="hold" nodeType="afterGroup">
                            <p:stCondLst>
                              <p:cond delay="4000"/>
                            </p:stCondLst>
                            <p:childTnLst>
                              <p:par>
                                <p:cTn id="24" presetID="18" presetClass="entr" presetSubtype="6" fill="hold" grpId="0" nodeType="afterEffect">
                                  <p:stCondLst>
                                    <p:cond delay="0"/>
                                  </p:stCondLst>
                                  <p:childTnLst>
                                    <p:set>
                                      <p:cBhvr>
                                        <p:cTn id="25" dur="1" fill="hold">
                                          <p:stCondLst>
                                            <p:cond delay="0"/>
                                          </p:stCondLst>
                                        </p:cTn>
                                        <p:tgtEl>
                                          <p:spTgt spid="36872"/>
                                        </p:tgtEl>
                                        <p:attrNameLst>
                                          <p:attrName>style.visibility</p:attrName>
                                        </p:attrNameLst>
                                      </p:cBhvr>
                                      <p:to>
                                        <p:strVal val="visible"/>
                                      </p:to>
                                    </p:set>
                                    <p:animEffect transition="in" filter="strips(downRight)">
                                      <p:cBhvr>
                                        <p:cTn id="26" dur="500"/>
                                        <p:tgtEl>
                                          <p:spTgt spid="36872"/>
                                        </p:tgtEl>
                                      </p:cBhvr>
                                    </p:animEffect>
                                  </p:childTnLst>
                                </p:cTn>
                              </p:par>
                            </p:childTnLst>
                          </p:cTn>
                        </p:par>
                        <p:par>
                          <p:cTn id="27" fill="hold" nodeType="afterGroup">
                            <p:stCondLst>
                              <p:cond delay="4500"/>
                            </p:stCondLst>
                            <p:childTnLst>
                              <p:par>
                                <p:cTn id="28" presetID="18" presetClass="entr" presetSubtype="6" fill="hold" nodeType="afterEffect" nodePh="1">
                                  <p:stCondLst>
                                    <p:cond delay="0"/>
                                  </p:stCondLst>
                                  <p:endCondLst>
                                    <p:cond evt="begin" delay="0">
                                      <p:tn val="28"/>
                                    </p:cond>
                                  </p:endCondLst>
                                  <p:childTnLst>
                                    <p:set>
                                      <p:cBhvr>
                                        <p:cTn id="29" dur="1" fill="hold">
                                          <p:stCondLst>
                                            <p:cond delay="0"/>
                                          </p:stCondLst>
                                        </p:cTn>
                                        <p:tgtEl>
                                          <p:spTgt spid="36868">
                                            <p:txEl>
                                              <p:pRg st="0" end="0"/>
                                            </p:txEl>
                                          </p:spTgt>
                                        </p:tgtEl>
                                        <p:attrNameLst>
                                          <p:attrName>style.visibility</p:attrName>
                                        </p:attrNameLst>
                                      </p:cBhvr>
                                      <p:to>
                                        <p:strVal val="visible"/>
                                      </p:to>
                                    </p:set>
                                    <p:animEffect transition="in" filter="strips(downRight)">
                                      <p:cBhvr>
                                        <p:cTn id="30" dur="500"/>
                                        <p:tgtEl>
                                          <p:spTgt spid="36868">
                                            <p:txEl>
                                              <p:pRg st="0" end="0"/>
                                            </p:txEl>
                                          </p:spTgt>
                                        </p:tgtEl>
                                      </p:cBhvr>
                                    </p:animEffect>
                                  </p:childTnLst>
                                </p:cTn>
                              </p:par>
                            </p:childTnLst>
                          </p:cTn>
                        </p:par>
                        <p:par>
                          <p:cTn id="31" fill="hold" nodeType="afterGroup">
                            <p:stCondLst>
                              <p:cond delay="5000"/>
                            </p:stCondLst>
                            <p:childTnLst>
                              <p:par>
                                <p:cTn id="32" presetID="18" presetClass="entr" presetSubtype="6" fill="hold" grpId="0" nodeType="afterEffect">
                                  <p:stCondLst>
                                    <p:cond delay="0"/>
                                  </p:stCondLst>
                                  <p:childTnLst>
                                    <p:set>
                                      <p:cBhvr>
                                        <p:cTn id="33" dur="1" fill="hold">
                                          <p:stCondLst>
                                            <p:cond delay="0"/>
                                          </p:stCondLst>
                                        </p:cTn>
                                        <p:tgtEl>
                                          <p:spTgt spid="36881"/>
                                        </p:tgtEl>
                                        <p:attrNameLst>
                                          <p:attrName>style.visibility</p:attrName>
                                        </p:attrNameLst>
                                      </p:cBhvr>
                                      <p:to>
                                        <p:strVal val="visible"/>
                                      </p:to>
                                    </p:set>
                                    <p:animEffect transition="in" filter="strips(downRight)">
                                      <p:cBhvr>
                                        <p:cTn id="34" dur="500"/>
                                        <p:tgtEl>
                                          <p:spTgt spid="3688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63" presetClass="path" presetSubtype="0" accel="50000" decel="50000" fill="hold" grpId="0" nodeType="clickEffect">
                                  <p:stCondLst>
                                    <p:cond delay="0"/>
                                  </p:stCondLst>
                                  <p:childTnLst>
                                    <p:animMotion origin="layout" path="M 3.33333E-6 -2.22222E-6 L 0.52916 -2.22222E-6 " pathEditMode="relative" rAng="0" ptsTypes="AA">
                                      <p:cBhvr>
                                        <p:cTn id="38" dur="2000" fill="hold"/>
                                        <p:tgtEl>
                                          <p:spTgt spid="36878"/>
                                        </p:tgtEl>
                                        <p:attrNameLst>
                                          <p:attrName>ppt_x</p:attrName>
                                          <p:attrName>ppt_y</p:attrName>
                                        </p:attrNameLst>
                                      </p:cBhvr>
                                      <p:rCtr x="26458" y="0"/>
                                    </p:animMotion>
                                  </p:childTnLst>
                                </p:cTn>
                              </p:par>
                              <p:par>
                                <p:cTn id="39" presetID="35" presetClass="path" presetSubtype="0" accel="50000" decel="50000" fill="hold" grpId="0" nodeType="withEffect">
                                  <p:stCondLst>
                                    <p:cond delay="0"/>
                                  </p:stCondLst>
                                  <p:childTnLst>
                                    <p:animMotion origin="layout" path="M -3.33333E-6 -2.22222E-6 L -0.55416 -2.22222E-6 " pathEditMode="relative" rAng="0" ptsTypes="AA">
                                      <p:cBhvr>
                                        <p:cTn id="40" dur="2000" fill="hold"/>
                                        <p:tgtEl>
                                          <p:spTgt spid="36880"/>
                                        </p:tgtEl>
                                        <p:attrNameLst>
                                          <p:attrName>ppt_x</p:attrName>
                                          <p:attrName>ppt_y</p:attrName>
                                        </p:attrNameLst>
                                      </p:cBhvr>
                                      <p:rCtr x="-27708" y="0"/>
                                    </p:animMotion>
                                  </p:childTnLst>
                                </p:cTn>
                              </p:par>
                            </p:childTnLst>
                          </p:cTn>
                        </p:par>
                        <p:par>
                          <p:cTn id="41" fill="hold" nodeType="afterGroup">
                            <p:stCondLst>
                              <p:cond delay="2000"/>
                            </p:stCondLst>
                            <p:childTnLst>
                              <p:par>
                                <p:cTn id="42" presetID="18" presetClass="entr" presetSubtype="6" fill="hold" grpId="0" nodeType="afterEffect">
                                  <p:stCondLst>
                                    <p:cond delay="0"/>
                                  </p:stCondLst>
                                  <p:childTnLst>
                                    <p:set>
                                      <p:cBhvr>
                                        <p:cTn id="43" dur="1" fill="hold">
                                          <p:stCondLst>
                                            <p:cond delay="0"/>
                                          </p:stCondLst>
                                        </p:cTn>
                                        <p:tgtEl>
                                          <p:spTgt spid="36877"/>
                                        </p:tgtEl>
                                        <p:attrNameLst>
                                          <p:attrName>style.visibility</p:attrName>
                                        </p:attrNameLst>
                                      </p:cBhvr>
                                      <p:to>
                                        <p:strVal val="visible"/>
                                      </p:to>
                                    </p:set>
                                    <p:animEffect transition="in" filter="strips(downRight)">
                                      <p:cBhvr>
                                        <p:cTn id="44" dur="500"/>
                                        <p:tgtEl>
                                          <p:spTgt spid="36877"/>
                                        </p:tgtEl>
                                      </p:cBhvr>
                                    </p:animEffect>
                                  </p:childTnLst>
                                </p:cTn>
                              </p:par>
                            </p:childTnLst>
                          </p:cTn>
                        </p:par>
                        <p:par>
                          <p:cTn id="45" fill="hold" nodeType="afterGroup">
                            <p:stCondLst>
                              <p:cond delay="2500"/>
                            </p:stCondLst>
                            <p:childTnLst>
                              <p:par>
                                <p:cTn id="46" presetID="41" presetClass="entr" presetSubtype="0" fill="hold" grpId="0" nodeType="afterEffect">
                                  <p:stCondLst>
                                    <p:cond delay="0"/>
                                  </p:stCondLst>
                                  <p:iterate type="lt">
                                    <p:tmPct val="10000"/>
                                  </p:iterate>
                                  <p:childTnLst>
                                    <p:set>
                                      <p:cBhvr>
                                        <p:cTn id="47" dur="1" fill="hold">
                                          <p:stCondLst>
                                            <p:cond delay="0"/>
                                          </p:stCondLst>
                                        </p:cTn>
                                        <p:tgtEl>
                                          <p:spTgt spid="36874"/>
                                        </p:tgtEl>
                                        <p:attrNameLst>
                                          <p:attrName>style.visibility</p:attrName>
                                        </p:attrNameLst>
                                      </p:cBhvr>
                                      <p:to>
                                        <p:strVal val="visible"/>
                                      </p:to>
                                    </p:set>
                                    <p:anim calcmode="lin" valueType="num">
                                      <p:cBhvr>
                                        <p:cTn id="48" dur="500" fill="hold"/>
                                        <p:tgtEl>
                                          <p:spTgt spid="36874"/>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36874"/>
                                        </p:tgtEl>
                                        <p:attrNameLst>
                                          <p:attrName>ppt_y</p:attrName>
                                        </p:attrNameLst>
                                      </p:cBhvr>
                                      <p:tavLst>
                                        <p:tav tm="0">
                                          <p:val>
                                            <p:strVal val="#ppt_y"/>
                                          </p:val>
                                        </p:tav>
                                        <p:tav tm="100000">
                                          <p:val>
                                            <p:strVal val="#ppt_y"/>
                                          </p:val>
                                        </p:tav>
                                      </p:tavLst>
                                    </p:anim>
                                    <p:anim calcmode="lin" valueType="num">
                                      <p:cBhvr>
                                        <p:cTn id="50" dur="500" fill="hold"/>
                                        <p:tgtEl>
                                          <p:spTgt spid="36874"/>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36874"/>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36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animBg="1"/>
      <p:bldP spid="36869" grpId="1" animBg="1"/>
      <p:bldP spid="36869" grpId="2" animBg="1"/>
      <p:bldP spid="36870" grpId="0" animBg="1"/>
      <p:bldP spid="36870" grpId="1" animBg="1"/>
      <p:bldP spid="36870" grpId="2" animBg="1"/>
      <p:bldP spid="36872" grpId="0" animBg="1"/>
      <p:bldP spid="36874" grpId="0"/>
      <p:bldP spid="36877" grpId="0" animBg="1"/>
      <p:bldP spid="36878" grpId="0" animBg="1"/>
      <p:bldP spid="36880" grpId="0" animBg="1"/>
      <p:bldP spid="36881" grpId="0"/>
      <p:bldP spid="1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67550" y="1060399"/>
            <a:ext cx="7031429" cy="4228850"/>
          </a:xfrm>
          <a:prstGeom prst="rect">
            <a:avLst/>
          </a:prstGeom>
        </p:spPr>
        <p:txBody>
          <a:bodyPr wrap="square">
            <a:spAutoFit/>
          </a:bodyPr>
          <a:lstStyle/>
          <a:p>
            <a:pPr marL="457200" marR="0" lvl="0" indent="-457200" algn="just" defTabSz="914400" rtl="0" eaLnBrk="1" fontAlgn="base" latinLnBrk="0" hangingPunct="1">
              <a:lnSpc>
                <a:spcPct val="150000"/>
              </a:lnSpc>
              <a:spcBef>
                <a:spcPct val="20000"/>
              </a:spcBef>
              <a:spcAft>
                <a:spcPct val="0"/>
              </a:spcAft>
              <a:buClrTx/>
              <a:buSzTx/>
              <a:buFont typeface="Wingdings" pitchFamily="2" charset="2"/>
              <a:buChar char="v"/>
              <a:tabLst/>
              <a:defRPr/>
            </a:pP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Tình</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huống</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độc</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đáo</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góp</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phần</a:t>
            </a:r>
            <a:r>
              <a:rPr kumimoji="0" lang="en-US" sz="28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a:t>
            </a:r>
          </a:p>
          <a:p>
            <a:pPr marL="457200" marR="0" lvl="0" indent="-457200" algn="just" defTabSz="914400" rtl="0" eaLnBrk="1" fontAlgn="base" latinLnBrk="0" hangingPunct="1">
              <a:lnSpc>
                <a:spcPct val="150000"/>
              </a:lnSpc>
              <a:spcBef>
                <a:spcPct val="20000"/>
              </a:spcBef>
              <a:spcAft>
                <a:spcPct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3" pitchFamily="18" charset="2"/>
              </a:rPr>
              <a:t>Nổi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3"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3" pitchFamily="18" charset="2"/>
              </a:rPr>
              <a:t>bật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3"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3" pitchFamily="18" charset="2"/>
              </a:rPr>
              <a:t>vẻ</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3"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3" pitchFamily="18" charset="2"/>
              </a:rPr>
              <a:t>đẹp</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3"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3" pitchFamily="18" charset="2"/>
              </a:rPr>
              <a:t>của</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3"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3" pitchFamily="18" charset="2"/>
              </a:rPr>
              <a:t>hình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3"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3" pitchFamily="18" charset="2"/>
              </a:rPr>
              <a:t>tượng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3"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3" pitchFamily="18" charset="2"/>
              </a:rPr>
              <a:t>Huấn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3" pitchFamily="18" charset="2"/>
              </a:rPr>
              <a:t> Cao.</a:t>
            </a:r>
          </a:p>
          <a:p>
            <a:pPr marL="457200" marR="0" lvl="0" indent="-457200" algn="just" defTabSz="914400" rtl="0" eaLnBrk="1" fontAlgn="base" latinLnBrk="0" hangingPunct="1">
              <a:lnSpc>
                <a:spcPct val="150000"/>
              </a:lnSpc>
              <a:spcBef>
                <a:spcPct val="20000"/>
              </a:spcBef>
              <a:spcAft>
                <a:spcPct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3" pitchFamily="18" charset="2"/>
              </a:rPr>
              <a:t>Sáng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3"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3" pitchFamily="18" charset="2"/>
              </a:rPr>
              <a:t>tỏ</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3"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3" pitchFamily="18" charset="2"/>
              </a:rPr>
              <a:t>tấm</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3"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3" pitchFamily="18" charset="2"/>
              </a:rPr>
              <a:t>lòng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3"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3" pitchFamily="18" charset="2"/>
              </a:rPr>
              <a:t>biệt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3"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3" pitchFamily="18" charset="2"/>
              </a:rPr>
              <a:t>nhỡn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3"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3" pitchFamily="18" charset="2"/>
              </a:rPr>
              <a:t>liên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3"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3" pitchFamily="18" charset="2"/>
              </a:rPr>
              <a:t>tài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3"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3" pitchFamily="18" charset="2"/>
              </a:rPr>
              <a:t>của</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3"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3" pitchFamily="18" charset="2"/>
              </a:rPr>
              <a:t>viên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3"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3" pitchFamily="18" charset="2"/>
              </a:rPr>
              <a:t>quản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3"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3" pitchFamily="18" charset="2"/>
              </a:rPr>
              <a:t>ngục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3" pitchFamily="18" charset="2"/>
              </a:rPr>
              <a:t>.</a:t>
            </a:r>
          </a:p>
          <a:p>
            <a:pPr marL="457200" marR="0" lvl="0" indent="-457200" algn="just" defTabSz="914400" rtl="0" eaLnBrk="1" fontAlgn="base" latinLnBrk="0" hangingPunct="1">
              <a:lnSpc>
                <a:spcPct val="150000"/>
              </a:lnSpc>
              <a:spcBef>
                <a:spcPct val="20000"/>
              </a:spcBef>
              <a:spcAft>
                <a:spcPct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3" pitchFamily="18" charset="2"/>
              </a:rPr>
              <a:t>T</a:t>
            </a:r>
            <a:r>
              <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3" pitchFamily="18" charset="2"/>
              </a:rPr>
              <a:t>ạo nên kịch tính cho thiên truyện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3"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3" pitchFamily="18" charset="2"/>
              </a:rPr>
              <a:t>Thể</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3"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3" pitchFamily="18" charset="2"/>
              </a:rPr>
              <a:t>hiện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3"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3" pitchFamily="18" charset="2"/>
              </a:rPr>
              <a:t>sâu</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3"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3" pitchFamily="18" charset="2"/>
              </a:rPr>
              <a:t>sắc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3"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3" pitchFamily="18" charset="2"/>
              </a:rPr>
              <a:t>chủ</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3"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3" pitchFamily="18" charset="2"/>
              </a:rPr>
              <a:t>đề</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3"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3" pitchFamily="18" charset="2"/>
              </a:rPr>
              <a:t>của</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3"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3" pitchFamily="18" charset="2"/>
              </a:rPr>
              <a:t>tác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3" pitchFamily="18" charset="2"/>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3" pitchFamily="18" charset="2"/>
              </a:rPr>
              <a:t>phẩm</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3" pitchFamily="18" charset="2"/>
              </a:rPr>
              <a:t>.</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 name="Rectangle 6"/>
          <p:cNvSpPr/>
          <p:nvPr/>
        </p:nvSpPr>
        <p:spPr>
          <a:xfrm>
            <a:off x="493698" y="182976"/>
            <a:ext cx="426270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1. </a:t>
            </a:r>
            <a:r>
              <a:rPr kumimoji="0" lang="en-US" sz="3600" b="1" i="1"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Tình</a:t>
            </a:r>
            <a:r>
              <a:rPr kumimoji="0" lang="en-US" sz="3600" b="1" i="1"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1"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huống</a:t>
            </a:r>
            <a:r>
              <a:rPr kumimoji="0" lang="en-US" sz="3600" b="1" i="1"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1"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truyện</a:t>
            </a:r>
            <a:endParaRPr kumimoji="0" lang="en-US" sz="1800" b="1" i="1" u="none" strike="noStrike" kern="0" cap="none" spc="0" normalizeH="0" baseline="0" noProof="0" dirty="0">
              <a:ln>
                <a:noFill/>
              </a:ln>
              <a:solidFill>
                <a:srgbClr val="FF0000"/>
              </a:solidFill>
              <a:effectLst/>
              <a:uLnTx/>
              <a:uFillTx/>
              <a:latin typeface="Calibri"/>
              <a:ea typeface="+mn-ea"/>
              <a:cs typeface="+mn-cs"/>
            </a:endParaRPr>
          </a:p>
        </p:txBody>
      </p:sp>
      <p:pic>
        <p:nvPicPr>
          <p:cNvPr id="8" name="Picture 7" descr="Chữ người tử tù |">
            <a:extLst>
              <a:ext uri="{FF2B5EF4-FFF2-40B4-BE49-F238E27FC236}">
                <a16:creationId xmlns:a16="http://schemas.microsoft.com/office/drawing/2014/main" id="{BF314E82-DEE4-4661-ADE3-9CADD3C72A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9981" y="1481964"/>
            <a:ext cx="4198880" cy="33857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3474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barn(inVertical)">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down)">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61D963E-E8BB-4B72-BA8E-8BC07EADDB85}"/>
              </a:ext>
            </a:extLst>
          </p:cNvPr>
          <p:cNvSpPr txBox="1"/>
          <p:nvPr/>
        </p:nvSpPr>
        <p:spPr>
          <a:xfrm>
            <a:off x="222959" y="4461695"/>
            <a:ext cx="34492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HOẠT ĐỘNG NHÓM </a:t>
            </a:r>
          </a:p>
        </p:txBody>
      </p:sp>
      <p:pic>
        <p:nvPicPr>
          <p:cNvPr id="3074" name="Picture 2" descr="Làm việc nhóm là gì? Kỹ năng làm việc nhóm hiệu qu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807" y="1750026"/>
            <a:ext cx="3615559" cy="271166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nvGraphicFramePr>
        <p:xfrm>
          <a:off x="3920139" y="890689"/>
          <a:ext cx="7951295" cy="5707888"/>
        </p:xfrm>
        <a:graphic>
          <a:graphicData uri="http://schemas.openxmlformats.org/drawingml/2006/table">
            <a:tbl>
              <a:tblPr firstRow="1" bandRow="1">
                <a:tableStyleId>{5C22544A-7EE6-4342-B048-85BDC9FD1C3A}</a:tableStyleId>
              </a:tblPr>
              <a:tblGrid>
                <a:gridCol w="1162064">
                  <a:extLst>
                    <a:ext uri="{9D8B030D-6E8A-4147-A177-3AD203B41FA5}">
                      <a16:colId xmlns:a16="http://schemas.microsoft.com/office/drawing/2014/main" val="20000"/>
                    </a:ext>
                  </a:extLst>
                </a:gridCol>
                <a:gridCol w="6789231">
                  <a:extLst>
                    <a:ext uri="{9D8B030D-6E8A-4147-A177-3AD203B41FA5}">
                      <a16:colId xmlns:a16="http://schemas.microsoft.com/office/drawing/2014/main" val="20001"/>
                    </a:ext>
                  </a:extLst>
                </a:gridCol>
              </a:tblGrid>
              <a:tr h="450903">
                <a:tc>
                  <a:txBody>
                    <a:bodyPr/>
                    <a:lstStyle/>
                    <a:p>
                      <a:pPr algn="ctr"/>
                      <a:r>
                        <a:rPr lang="en-US" sz="2500" dirty="0" err="1">
                          <a:latin typeface="Times New Roman" pitchFamily="18" charset="0"/>
                          <a:cs typeface="Times New Roman" pitchFamily="18" charset="0"/>
                        </a:rPr>
                        <a:t>Nhóm</a:t>
                      </a:r>
                      <a:endParaRPr lang="en-US" sz="2500" dirty="0">
                        <a:latin typeface="Times New Roman" pitchFamily="18" charset="0"/>
                        <a:cs typeface="Times New Roman" pitchFamily="18" charset="0"/>
                      </a:endParaRPr>
                    </a:p>
                  </a:txBody>
                  <a:tcPr/>
                </a:tc>
                <a:tc>
                  <a:txBody>
                    <a:bodyPr/>
                    <a:lstStyle/>
                    <a:p>
                      <a:pPr algn="ctr"/>
                      <a:r>
                        <a:rPr lang="en-US" sz="2500" dirty="0" err="1">
                          <a:latin typeface="Times New Roman" pitchFamily="18" charset="0"/>
                          <a:cs typeface="Times New Roman" pitchFamily="18" charset="0"/>
                        </a:rPr>
                        <a:t>Nhiệm</a:t>
                      </a:r>
                      <a:r>
                        <a:rPr lang="en-US" sz="2500" baseline="0" dirty="0">
                          <a:latin typeface="Times New Roman" pitchFamily="18" charset="0"/>
                          <a:cs typeface="Times New Roman" pitchFamily="18" charset="0"/>
                        </a:rPr>
                        <a:t> </a:t>
                      </a:r>
                      <a:r>
                        <a:rPr lang="en-US" sz="2500" baseline="0" dirty="0" err="1">
                          <a:latin typeface="Times New Roman" pitchFamily="18" charset="0"/>
                          <a:cs typeface="Times New Roman" pitchFamily="18" charset="0"/>
                        </a:rPr>
                        <a:t>vụ</a:t>
                      </a:r>
                      <a:endParaRPr lang="en-US" sz="25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1112834">
                <a:tc>
                  <a:txBody>
                    <a:bodyPr/>
                    <a:lstStyle/>
                    <a:p>
                      <a:pPr algn="ctr"/>
                      <a:r>
                        <a:rPr lang="en-US" sz="2500" b="1" dirty="0">
                          <a:solidFill>
                            <a:schemeClr val="tx1">
                              <a:lumMod val="95000"/>
                              <a:lumOff val="5000"/>
                            </a:schemeClr>
                          </a:solidFill>
                          <a:latin typeface="Times New Roman" pitchFamily="18" charset="0"/>
                          <a:cs typeface="Times New Roman" pitchFamily="18" charset="0"/>
                        </a:rPr>
                        <a:t>1</a:t>
                      </a:r>
                    </a:p>
                  </a:txBody>
                  <a:tcPr/>
                </a:tc>
                <a:tc>
                  <a:txBody>
                    <a:bodyPr/>
                    <a:lstStyle/>
                    <a:p>
                      <a:pPr marL="36195" marR="0" lvl="0" indent="0" algn="just" defTabSz="914400" rtl="0" eaLnBrk="1" fontAlgn="auto" latinLnBrk="0" hangingPunct="1">
                        <a:lnSpc>
                          <a:spcPct val="150000"/>
                        </a:lnSpc>
                        <a:spcBef>
                          <a:spcPts val="0"/>
                        </a:spcBef>
                        <a:spcAft>
                          <a:spcPts val="0"/>
                        </a:spcAft>
                        <a:buClrTx/>
                        <a:buSzTx/>
                        <a:buFontTx/>
                        <a:buNone/>
                        <a:tabLst/>
                        <a:defRPr/>
                      </a:pPr>
                      <a:r>
                        <a:rPr kumimoji="0" lang="en-US" sz="25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itchFamily="18" charset="0"/>
                        </a:rPr>
                        <a:t>Nguyên</a:t>
                      </a:r>
                      <a:r>
                        <a:rPr kumimoji="0" lang="en-US" sz="25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itchFamily="18" charset="0"/>
                        </a:rPr>
                        <a:t> </a:t>
                      </a:r>
                      <a:r>
                        <a:rPr kumimoji="0" lang="en-US" sz="25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itchFamily="18" charset="0"/>
                        </a:rPr>
                        <a:t>mẫu</a:t>
                      </a:r>
                      <a:r>
                        <a:rPr kumimoji="0" lang="en-US" sz="25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itchFamily="18" charset="0"/>
                        </a:rPr>
                        <a:t> </a:t>
                      </a:r>
                      <a:r>
                        <a:rPr kumimoji="0" lang="en-US" sz="25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itchFamily="18" charset="0"/>
                        </a:rPr>
                        <a:t>của</a:t>
                      </a:r>
                      <a:r>
                        <a:rPr kumimoji="0" lang="en-US" sz="25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itchFamily="18" charset="0"/>
                        </a:rPr>
                        <a:t> </a:t>
                      </a:r>
                      <a:r>
                        <a:rPr kumimoji="0" lang="en-US" sz="25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itchFamily="18" charset="0"/>
                        </a:rPr>
                        <a:t>nhân</a:t>
                      </a:r>
                      <a:r>
                        <a:rPr kumimoji="0" lang="en-US" sz="25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itchFamily="18" charset="0"/>
                        </a:rPr>
                        <a:t> </a:t>
                      </a:r>
                      <a:r>
                        <a:rPr kumimoji="0" lang="en-US" sz="25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itchFamily="18" charset="0"/>
                        </a:rPr>
                        <a:t>vật</a:t>
                      </a:r>
                      <a:r>
                        <a:rPr kumimoji="0" lang="en-US" sz="25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itchFamily="18" charset="0"/>
                        </a:rPr>
                        <a:t> </a:t>
                      </a:r>
                      <a:r>
                        <a:rPr kumimoji="0" lang="en-US" sz="25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itchFamily="18" charset="0"/>
                        </a:rPr>
                        <a:t>Huấn</a:t>
                      </a:r>
                      <a:r>
                        <a:rPr kumimoji="0" lang="en-US" sz="25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itchFamily="18" charset="0"/>
                        </a:rPr>
                        <a:t> Cao </a:t>
                      </a:r>
                      <a:r>
                        <a:rPr kumimoji="0" lang="en-US" sz="25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itchFamily="18" charset="0"/>
                        </a:rPr>
                        <a:t>là</a:t>
                      </a:r>
                      <a:r>
                        <a:rPr kumimoji="0" lang="en-US" sz="25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itchFamily="18" charset="0"/>
                        </a:rPr>
                        <a:t> </a:t>
                      </a:r>
                      <a:r>
                        <a:rPr kumimoji="0" lang="en-US" sz="25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itchFamily="18" charset="0"/>
                        </a:rPr>
                        <a:t>ai</a:t>
                      </a:r>
                      <a:r>
                        <a:rPr kumimoji="0" lang="en-US" sz="25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itchFamily="18" charset="0"/>
                        </a:rPr>
                        <a:t>? </a:t>
                      </a:r>
                      <a:r>
                        <a:rPr kumimoji="0" lang="en-US" sz="25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itchFamily="18" charset="0"/>
                        </a:rPr>
                        <a:t>Nêu</a:t>
                      </a:r>
                      <a:r>
                        <a:rPr kumimoji="0" lang="en-US" sz="25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itchFamily="18" charset="0"/>
                        </a:rPr>
                        <a:t> </a:t>
                      </a:r>
                      <a:r>
                        <a:rPr kumimoji="0" lang="en-US" sz="25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itchFamily="18" charset="0"/>
                        </a:rPr>
                        <a:t>khái</a:t>
                      </a:r>
                      <a:r>
                        <a:rPr kumimoji="0" lang="en-US" sz="25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itchFamily="18" charset="0"/>
                        </a:rPr>
                        <a:t> </a:t>
                      </a:r>
                      <a:r>
                        <a:rPr kumimoji="0" lang="en-US" sz="25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itchFamily="18" charset="0"/>
                        </a:rPr>
                        <a:t>quát</a:t>
                      </a:r>
                      <a:r>
                        <a:rPr kumimoji="0" lang="en-US" sz="25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itchFamily="18" charset="0"/>
                        </a:rPr>
                        <a:t>  </a:t>
                      </a:r>
                      <a:r>
                        <a:rPr kumimoji="0" lang="en-US" sz="25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itchFamily="18" charset="0"/>
                        </a:rPr>
                        <a:t>về</a:t>
                      </a:r>
                      <a:r>
                        <a:rPr kumimoji="0" lang="en-US" sz="25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itchFamily="18" charset="0"/>
                        </a:rPr>
                        <a:t> </a:t>
                      </a:r>
                      <a:r>
                        <a:rPr kumimoji="0" lang="en-US" sz="25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itchFamily="18" charset="0"/>
                        </a:rPr>
                        <a:t>cảnh</a:t>
                      </a:r>
                      <a:r>
                        <a:rPr kumimoji="0" lang="en-US" sz="25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itchFamily="18" charset="0"/>
                        </a:rPr>
                        <a:t> </a:t>
                      </a:r>
                      <a:r>
                        <a:rPr kumimoji="0" lang="en-US" sz="25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itchFamily="18" charset="0"/>
                        </a:rPr>
                        <a:t>ngộ</a:t>
                      </a:r>
                      <a:r>
                        <a:rPr kumimoji="0" lang="en-US" sz="25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itchFamily="18" charset="0"/>
                        </a:rPr>
                        <a:t> </a:t>
                      </a:r>
                      <a:r>
                        <a:rPr kumimoji="0" lang="en-US" sz="25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itchFamily="18" charset="0"/>
                        </a:rPr>
                        <a:t>của</a:t>
                      </a:r>
                      <a:r>
                        <a:rPr kumimoji="0" lang="en-US" sz="25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itchFamily="18" charset="0"/>
                        </a:rPr>
                        <a:t> </a:t>
                      </a:r>
                      <a:r>
                        <a:rPr kumimoji="0" lang="en-US" sz="25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itchFamily="18" charset="0"/>
                        </a:rPr>
                        <a:t>Huấn</a:t>
                      </a:r>
                      <a:r>
                        <a:rPr kumimoji="0" lang="en-US" sz="25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itchFamily="18" charset="0"/>
                        </a:rPr>
                        <a:t> Cao? </a:t>
                      </a:r>
                    </a:p>
                  </a:txBody>
                  <a:tcPr/>
                </a:tc>
                <a:extLst>
                  <a:ext uri="{0D108BD9-81ED-4DB2-BD59-A6C34878D82A}">
                    <a16:rowId xmlns:a16="http://schemas.microsoft.com/office/drawing/2014/main" val="10001"/>
                  </a:ext>
                </a:extLst>
              </a:tr>
              <a:tr h="1112834">
                <a:tc>
                  <a:txBody>
                    <a:bodyPr/>
                    <a:lstStyle/>
                    <a:p>
                      <a:pPr algn="ctr"/>
                      <a:r>
                        <a:rPr lang="en-US" sz="2500" b="1" dirty="0">
                          <a:solidFill>
                            <a:schemeClr val="tx1">
                              <a:lumMod val="95000"/>
                              <a:lumOff val="5000"/>
                            </a:schemeClr>
                          </a:solidFill>
                          <a:latin typeface="Times New Roman" pitchFamily="18" charset="0"/>
                          <a:cs typeface="Times New Roman" pitchFamily="18" charset="0"/>
                        </a:rPr>
                        <a:t>2</a:t>
                      </a:r>
                    </a:p>
                  </a:txBody>
                  <a:tcPr/>
                </a:tc>
                <a:tc>
                  <a:txBody>
                    <a:bodyPr/>
                    <a:lstStyle/>
                    <a:p>
                      <a:pPr marL="36195" marR="0" lvl="0" indent="0" algn="just" defTabSz="914400" rtl="0" eaLnBrk="1" fontAlgn="auto" latinLnBrk="0" hangingPunct="1">
                        <a:lnSpc>
                          <a:spcPct val="150000"/>
                        </a:lnSpc>
                        <a:spcBef>
                          <a:spcPts val="0"/>
                        </a:spcBef>
                        <a:spcAft>
                          <a:spcPts val="0"/>
                        </a:spcAft>
                        <a:buClrTx/>
                        <a:buSzTx/>
                        <a:buFontTx/>
                        <a:buNone/>
                        <a:tabLst/>
                        <a:defRPr/>
                      </a:pPr>
                      <a:r>
                        <a:rPr kumimoji="0" lang="nl-NL"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itchFamily="18" charset="0"/>
                        </a:rPr>
                        <a:t>Tìm những chi tiết nói về </a:t>
                      </a:r>
                      <a:r>
                        <a:rPr kumimoji="0" lang="nl-NL" sz="25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itchFamily="18" charset="0"/>
                        </a:rPr>
                        <a:t>tài hoa </a:t>
                      </a:r>
                      <a:r>
                        <a:rPr kumimoji="0" lang="nl-NL"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itchFamily="18" charset="0"/>
                        </a:rPr>
                        <a:t>của nhân vật Huấn Cao?</a:t>
                      </a:r>
                      <a:endPar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itchFamily="18" charset="0"/>
                      </a:endParaRPr>
                    </a:p>
                  </a:txBody>
                  <a:tcPr/>
                </a:tc>
                <a:extLst>
                  <a:ext uri="{0D108BD9-81ED-4DB2-BD59-A6C34878D82A}">
                    <a16:rowId xmlns:a16="http://schemas.microsoft.com/office/drawing/2014/main" val="10002"/>
                  </a:ext>
                </a:extLst>
              </a:tr>
              <a:tr h="1658282">
                <a:tc>
                  <a:txBody>
                    <a:bodyPr/>
                    <a:lstStyle/>
                    <a:p>
                      <a:pPr algn="ctr"/>
                      <a:r>
                        <a:rPr lang="en-US" sz="2500" b="1" dirty="0">
                          <a:solidFill>
                            <a:schemeClr val="tx1">
                              <a:lumMod val="95000"/>
                              <a:lumOff val="5000"/>
                            </a:schemeClr>
                          </a:solidFill>
                          <a:latin typeface="Times New Roman" pitchFamily="18" charset="0"/>
                          <a:cs typeface="Times New Roman" pitchFamily="18" charset="0"/>
                        </a:rPr>
                        <a:t>3</a:t>
                      </a:r>
                    </a:p>
                  </a:txBody>
                  <a:tcPr/>
                </a:tc>
                <a:tc>
                  <a:txBody>
                    <a:bodyPr/>
                    <a:lstStyle/>
                    <a:p>
                      <a:pPr marL="36195" marR="0" lvl="0" indent="0" algn="just" defTabSz="914400" rtl="0" eaLnBrk="1" fontAlgn="auto" latinLnBrk="0" hangingPunct="1">
                        <a:lnSpc>
                          <a:spcPct val="150000"/>
                        </a:lnSpc>
                        <a:spcBef>
                          <a:spcPts val="0"/>
                        </a:spcBef>
                        <a:spcAft>
                          <a:spcPts val="0"/>
                        </a:spcAft>
                        <a:buClrTx/>
                        <a:buSzTx/>
                        <a:buFontTx/>
                        <a:buNone/>
                        <a:tabLst/>
                        <a:defRPr/>
                      </a:pPr>
                      <a:r>
                        <a:rPr kumimoji="0" lang="nl-NL"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itchFamily="18" charset="0"/>
                        </a:rPr>
                        <a:t>Có người cho rằng Huấn Cao không chỉ là một nghệ sĩ mà còn là một người anh hùng với </a:t>
                      </a:r>
                      <a:r>
                        <a:rPr kumimoji="0" lang="nl-NL" sz="25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itchFamily="18" charset="0"/>
                        </a:rPr>
                        <a:t>khí phách hiên ngang </a:t>
                      </a:r>
                      <a:r>
                        <a:rPr kumimoji="0" lang="nl-NL"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itchFamily="18" charset="0"/>
                        </a:rPr>
                        <a:t>bất khuất? Hãy chứng minh?</a:t>
                      </a:r>
                      <a:endPar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itchFamily="18" charset="0"/>
                      </a:endParaRPr>
                    </a:p>
                  </a:txBody>
                  <a:tcPr/>
                </a:tc>
                <a:extLst>
                  <a:ext uri="{0D108BD9-81ED-4DB2-BD59-A6C34878D82A}">
                    <a16:rowId xmlns:a16="http://schemas.microsoft.com/office/drawing/2014/main" val="10003"/>
                  </a:ext>
                </a:extLst>
              </a:tr>
              <a:tr h="1112834">
                <a:tc>
                  <a:txBody>
                    <a:bodyPr/>
                    <a:lstStyle/>
                    <a:p>
                      <a:pPr algn="ctr"/>
                      <a:r>
                        <a:rPr lang="en-US" sz="2500" b="1" dirty="0">
                          <a:solidFill>
                            <a:schemeClr val="tx1">
                              <a:lumMod val="95000"/>
                              <a:lumOff val="5000"/>
                            </a:schemeClr>
                          </a:solidFill>
                          <a:latin typeface="Times New Roman" pitchFamily="18" charset="0"/>
                          <a:cs typeface="Times New Roman" pitchFamily="18" charset="0"/>
                        </a:rPr>
                        <a:t>4</a:t>
                      </a:r>
                    </a:p>
                  </a:txBody>
                  <a:tcPr/>
                </a:tc>
                <a:tc>
                  <a:txBody>
                    <a:bodyPr/>
                    <a:lstStyle/>
                    <a:p>
                      <a:pPr marL="36195" marR="0" lvl="0" indent="0" algn="just" defTabSz="914400" rtl="0" eaLnBrk="1" fontAlgn="auto" latinLnBrk="0" hangingPunct="1">
                        <a:lnSpc>
                          <a:spcPct val="150000"/>
                        </a:lnSpc>
                        <a:spcBef>
                          <a:spcPts val="0"/>
                        </a:spcBef>
                        <a:spcAft>
                          <a:spcPts val="0"/>
                        </a:spcAft>
                        <a:buClrTx/>
                        <a:buSzTx/>
                        <a:buFontTx/>
                        <a:buNone/>
                        <a:tabLst/>
                        <a:defRPr/>
                      </a:pPr>
                      <a:r>
                        <a:rPr kumimoji="0" lang="nl-NL" sz="25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itchFamily="18" charset="0"/>
                        </a:rPr>
                        <a:t>Tìm những chi tiết chứng minh Huấn Cao có </a:t>
                      </a:r>
                      <a:r>
                        <a:rPr kumimoji="0" lang="nl-NL" sz="25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itchFamily="18" charset="0"/>
                        </a:rPr>
                        <a:t>tâm hồn trong sáng, cao đẹp?</a:t>
                      </a:r>
                      <a:endParaRPr kumimoji="0" lang="en-US" sz="25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itchFamily="18" charset="0"/>
                      </a:endParaRPr>
                    </a:p>
                  </a:txBody>
                  <a:tcPr/>
                </a:tc>
                <a:extLst>
                  <a:ext uri="{0D108BD9-81ED-4DB2-BD59-A6C34878D82A}">
                    <a16:rowId xmlns:a16="http://schemas.microsoft.com/office/drawing/2014/main" val="10004"/>
                  </a:ext>
                </a:extLst>
              </a:tr>
            </a:tbl>
          </a:graphicData>
        </a:graphic>
      </p:graphicFrame>
      <p:sp>
        <p:nvSpPr>
          <p:cNvPr id="10" name="Rectangle 9"/>
          <p:cNvSpPr/>
          <p:nvPr/>
        </p:nvSpPr>
        <p:spPr>
          <a:xfrm>
            <a:off x="457200" y="13995"/>
            <a:ext cx="8686800" cy="740652"/>
          </a:xfrm>
          <a:prstGeom prst="rect">
            <a:avLst/>
          </a:prstGeom>
        </p:spPr>
        <p:txBody>
          <a:bodyPr wrap="square">
            <a:spAutoFit/>
          </a:bodyPr>
          <a:lstStyle/>
          <a:p>
            <a:pPr marL="365125" marR="0" lvl="0" indent="-282575" algn="just" defTabSz="914400" rtl="0" eaLnBrk="1" fontAlgn="base" latinLnBrk="0" hangingPunct="1">
              <a:lnSpc>
                <a:spcPct val="130000"/>
              </a:lnSpc>
              <a:spcBef>
                <a:spcPts val="600"/>
              </a:spcBef>
              <a:spcAft>
                <a:spcPct val="0"/>
              </a:spcAft>
              <a:buClr>
                <a:srgbClr val="3891A7"/>
              </a:buClr>
              <a:buSzPct val="80000"/>
              <a:buFontTx/>
              <a:buNone/>
              <a:tabLst/>
              <a:defRPr/>
            </a:pPr>
            <a:r>
              <a:rPr kumimoji="0" lang="en-US" sz="3600" b="1" i="1" u="none" strike="noStrike" kern="1200" cap="none" spc="0" normalizeH="0" baseline="0" noProof="0" dirty="0">
                <a:ln>
                  <a:noFill/>
                </a:ln>
                <a:solidFill>
                  <a:srgbClr val="0047D6"/>
                </a:solidFill>
                <a:effectLst/>
                <a:uLnTx/>
                <a:uFillTx/>
                <a:latin typeface="Times New Roman" pitchFamily="18" charset="0"/>
                <a:ea typeface="+mn-ea"/>
                <a:cs typeface="Times New Roman" pitchFamily="18" charset="0"/>
              </a:rPr>
              <a:t>2. </a:t>
            </a:r>
            <a:r>
              <a:rPr kumimoji="0" lang="en-US" sz="3600" b="1" i="1" u="none" strike="noStrike" kern="1200" cap="none" spc="0" normalizeH="0" baseline="0" noProof="0" dirty="0" err="1">
                <a:ln>
                  <a:noFill/>
                </a:ln>
                <a:solidFill>
                  <a:srgbClr val="0047D6"/>
                </a:solidFill>
                <a:effectLst/>
                <a:uLnTx/>
                <a:uFillTx/>
                <a:latin typeface="Times New Roman" pitchFamily="18" charset="0"/>
                <a:ea typeface="+mn-ea"/>
                <a:cs typeface="Times New Roman" pitchFamily="18" charset="0"/>
              </a:rPr>
              <a:t>Hình</a:t>
            </a:r>
            <a:r>
              <a:rPr kumimoji="0" lang="en-US" sz="3600" b="1" i="1" u="none" strike="noStrike" kern="1200" cap="none" spc="0" normalizeH="0" baseline="0" noProof="0" dirty="0">
                <a:ln>
                  <a:noFill/>
                </a:ln>
                <a:solidFill>
                  <a:srgbClr val="0047D6"/>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47D6"/>
                </a:solidFill>
                <a:effectLst/>
                <a:uLnTx/>
                <a:uFillTx/>
                <a:latin typeface="Times New Roman" pitchFamily="18" charset="0"/>
                <a:ea typeface="+mn-ea"/>
                <a:cs typeface="Times New Roman" pitchFamily="18" charset="0"/>
              </a:rPr>
              <a:t>tượng</a:t>
            </a:r>
            <a:r>
              <a:rPr kumimoji="0" lang="en-US" sz="3600" b="1" i="1" u="none" strike="noStrike" kern="1200" cap="none" spc="0" normalizeH="0" baseline="0" noProof="0" dirty="0">
                <a:ln>
                  <a:noFill/>
                </a:ln>
                <a:solidFill>
                  <a:srgbClr val="0047D6"/>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47D6"/>
                </a:solidFill>
                <a:effectLst/>
                <a:uLnTx/>
                <a:uFillTx/>
                <a:latin typeface="Times New Roman" pitchFamily="18" charset="0"/>
                <a:ea typeface="+mn-ea"/>
                <a:cs typeface="Times New Roman" pitchFamily="18" charset="0"/>
              </a:rPr>
              <a:t>nhân</a:t>
            </a:r>
            <a:r>
              <a:rPr kumimoji="0" lang="en-US" sz="3600" b="1" i="1" u="none" strike="noStrike" kern="1200" cap="none" spc="0" normalizeH="0" baseline="0" noProof="0" dirty="0">
                <a:ln>
                  <a:noFill/>
                </a:ln>
                <a:solidFill>
                  <a:srgbClr val="0047D6"/>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47D6"/>
                </a:solidFill>
                <a:effectLst/>
                <a:uLnTx/>
                <a:uFillTx/>
                <a:latin typeface="Times New Roman" pitchFamily="18" charset="0"/>
                <a:ea typeface="+mn-ea"/>
                <a:cs typeface="Times New Roman" pitchFamily="18" charset="0"/>
              </a:rPr>
              <a:t>vật</a:t>
            </a:r>
            <a:r>
              <a:rPr kumimoji="0" lang="en-US" sz="3600" b="1" i="1" u="none" strike="noStrike" kern="1200" cap="none" spc="0" normalizeH="0" baseline="0" noProof="0" dirty="0">
                <a:ln>
                  <a:noFill/>
                </a:ln>
                <a:solidFill>
                  <a:srgbClr val="0047D6"/>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47D6"/>
                </a:solidFill>
                <a:effectLst/>
                <a:uLnTx/>
                <a:uFillTx/>
                <a:latin typeface="Times New Roman" pitchFamily="18" charset="0"/>
                <a:ea typeface="+mn-ea"/>
                <a:cs typeface="Times New Roman" pitchFamily="18" charset="0"/>
              </a:rPr>
              <a:t>Huấn</a:t>
            </a:r>
            <a:r>
              <a:rPr kumimoji="0" lang="en-US" sz="3600" b="1" i="1" u="none" strike="noStrike" kern="1200" cap="none" spc="0" normalizeH="0" baseline="0" noProof="0" dirty="0">
                <a:ln>
                  <a:noFill/>
                </a:ln>
                <a:solidFill>
                  <a:srgbClr val="0047D6"/>
                </a:solidFill>
                <a:effectLst/>
                <a:uLnTx/>
                <a:uFillTx/>
                <a:latin typeface="Times New Roman" pitchFamily="18" charset="0"/>
                <a:ea typeface="+mn-ea"/>
                <a:cs typeface="Times New Roman" pitchFamily="18" charset="0"/>
              </a:rPr>
              <a:t> Cao</a:t>
            </a:r>
          </a:p>
        </p:txBody>
      </p:sp>
    </p:spTree>
    <p:extLst>
      <p:ext uri="{BB962C8B-B14F-4D97-AF65-F5344CB8AC3E}">
        <p14:creationId xmlns:p14="http://schemas.microsoft.com/office/powerpoint/2010/main" val="346163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circle(in)">
                                      <p:cBhvr>
                                        <p:cTn id="12" dur="20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13995"/>
            <a:ext cx="8686800" cy="740652"/>
          </a:xfrm>
          <a:prstGeom prst="rect">
            <a:avLst/>
          </a:prstGeom>
        </p:spPr>
        <p:txBody>
          <a:bodyPr wrap="square">
            <a:spAutoFit/>
          </a:bodyPr>
          <a:lstStyle/>
          <a:p>
            <a:pPr marL="365125" marR="0" lvl="0" indent="-282575" algn="just" defTabSz="914400" rtl="0" eaLnBrk="1" fontAlgn="base" latinLnBrk="0" hangingPunct="1">
              <a:lnSpc>
                <a:spcPct val="130000"/>
              </a:lnSpc>
              <a:spcBef>
                <a:spcPts val="600"/>
              </a:spcBef>
              <a:spcAft>
                <a:spcPct val="0"/>
              </a:spcAft>
              <a:buClr>
                <a:srgbClr val="3891A7"/>
              </a:buClr>
              <a:buSzPct val="80000"/>
              <a:buFontTx/>
              <a:buNone/>
              <a:tabLst/>
              <a:defRPr/>
            </a:pPr>
            <a:r>
              <a:rPr kumimoji="0" lang="en-US" sz="3600" b="1" i="1" u="none" strike="noStrike" kern="1200" cap="none" spc="0" normalizeH="0" baseline="0" noProof="0" dirty="0">
                <a:ln>
                  <a:noFill/>
                </a:ln>
                <a:solidFill>
                  <a:srgbClr val="0047D6"/>
                </a:solidFill>
                <a:effectLst/>
                <a:uLnTx/>
                <a:uFillTx/>
                <a:latin typeface="Times New Roman" pitchFamily="18" charset="0"/>
                <a:ea typeface="+mn-ea"/>
                <a:cs typeface="Times New Roman" pitchFamily="18" charset="0"/>
              </a:rPr>
              <a:t>2. </a:t>
            </a:r>
            <a:r>
              <a:rPr kumimoji="0" lang="en-US" sz="3600" b="1" i="1" u="none" strike="noStrike" kern="1200" cap="none" spc="0" normalizeH="0" baseline="0" noProof="0" dirty="0" err="1">
                <a:ln>
                  <a:noFill/>
                </a:ln>
                <a:solidFill>
                  <a:srgbClr val="0047D6"/>
                </a:solidFill>
                <a:effectLst/>
                <a:uLnTx/>
                <a:uFillTx/>
                <a:latin typeface="Times New Roman" pitchFamily="18" charset="0"/>
                <a:ea typeface="+mn-ea"/>
                <a:cs typeface="Times New Roman" pitchFamily="18" charset="0"/>
              </a:rPr>
              <a:t>Hình</a:t>
            </a:r>
            <a:r>
              <a:rPr kumimoji="0" lang="en-US" sz="3600" b="1" i="1" u="none" strike="noStrike" kern="1200" cap="none" spc="0" normalizeH="0" baseline="0" noProof="0" dirty="0">
                <a:ln>
                  <a:noFill/>
                </a:ln>
                <a:solidFill>
                  <a:srgbClr val="0047D6"/>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47D6"/>
                </a:solidFill>
                <a:effectLst/>
                <a:uLnTx/>
                <a:uFillTx/>
                <a:latin typeface="Times New Roman" pitchFamily="18" charset="0"/>
                <a:ea typeface="+mn-ea"/>
                <a:cs typeface="Times New Roman" pitchFamily="18" charset="0"/>
              </a:rPr>
              <a:t>tượng</a:t>
            </a:r>
            <a:r>
              <a:rPr kumimoji="0" lang="en-US" sz="3600" b="1" i="1" u="none" strike="noStrike" kern="1200" cap="none" spc="0" normalizeH="0" baseline="0" noProof="0" dirty="0">
                <a:ln>
                  <a:noFill/>
                </a:ln>
                <a:solidFill>
                  <a:srgbClr val="0047D6"/>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47D6"/>
                </a:solidFill>
                <a:effectLst/>
                <a:uLnTx/>
                <a:uFillTx/>
                <a:latin typeface="Times New Roman" pitchFamily="18" charset="0"/>
                <a:ea typeface="+mn-ea"/>
                <a:cs typeface="Times New Roman" pitchFamily="18" charset="0"/>
              </a:rPr>
              <a:t>nhân</a:t>
            </a:r>
            <a:r>
              <a:rPr kumimoji="0" lang="en-US" sz="3600" b="1" i="1" u="none" strike="noStrike" kern="1200" cap="none" spc="0" normalizeH="0" baseline="0" noProof="0" dirty="0">
                <a:ln>
                  <a:noFill/>
                </a:ln>
                <a:solidFill>
                  <a:srgbClr val="0047D6"/>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47D6"/>
                </a:solidFill>
                <a:effectLst/>
                <a:uLnTx/>
                <a:uFillTx/>
                <a:latin typeface="Times New Roman" pitchFamily="18" charset="0"/>
                <a:ea typeface="+mn-ea"/>
                <a:cs typeface="Times New Roman" pitchFamily="18" charset="0"/>
              </a:rPr>
              <a:t>vật</a:t>
            </a:r>
            <a:r>
              <a:rPr kumimoji="0" lang="en-US" sz="3600" b="1" i="1" u="none" strike="noStrike" kern="1200" cap="none" spc="0" normalizeH="0" baseline="0" noProof="0" dirty="0">
                <a:ln>
                  <a:noFill/>
                </a:ln>
                <a:solidFill>
                  <a:srgbClr val="0047D6"/>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47D6"/>
                </a:solidFill>
                <a:effectLst/>
                <a:uLnTx/>
                <a:uFillTx/>
                <a:latin typeface="Times New Roman" pitchFamily="18" charset="0"/>
                <a:ea typeface="+mn-ea"/>
                <a:cs typeface="Times New Roman" pitchFamily="18" charset="0"/>
              </a:rPr>
              <a:t>Huấn</a:t>
            </a:r>
            <a:r>
              <a:rPr kumimoji="0" lang="en-US" sz="3600" b="1" i="1" u="none" strike="noStrike" kern="1200" cap="none" spc="0" normalizeH="0" baseline="0" noProof="0" dirty="0">
                <a:ln>
                  <a:noFill/>
                </a:ln>
                <a:solidFill>
                  <a:srgbClr val="0047D6"/>
                </a:solidFill>
                <a:effectLst/>
                <a:uLnTx/>
                <a:uFillTx/>
                <a:latin typeface="Times New Roman" pitchFamily="18" charset="0"/>
                <a:ea typeface="+mn-ea"/>
                <a:cs typeface="Times New Roman" pitchFamily="18" charset="0"/>
              </a:rPr>
              <a:t> Cao</a:t>
            </a:r>
          </a:p>
        </p:txBody>
      </p:sp>
      <p:sp>
        <p:nvSpPr>
          <p:cNvPr id="7" name="Rectangle 3"/>
          <p:cNvSpPr>
            <a:spLocks noGrp="1" noChangeArrowheads="1"/>
          </p:cNvSpPr>
          <p:nvPr>
            <p:ph idx="1"/>
          </p:nvPr>
        </p:nvSpPr>
        <p:spPr>
          <a:xfrm>
            <a:off x="441420" y="890970"/>
            <a:ext cx="7977365" cy="6400800"/>
          </a:xfrm>
        </p:spPr>
        <p:txBody>
          <a:bodyPr>
            <a:normAutofit/>
          </a:bodyPr>
          <a:lstStyle/>
          <a:p>
            <a:pPr marL="539750" indent="-457200" algn="just" eaLnBrk="1" hangingPunct="1">
              <a:lnSpc>
                <a:spcPct val="150000"/>
              </a:lnSpc>
              <a:buFont typeface="Wingdings" pitchFamily="2" charset="2"/>
              <a:buChar char="v"/>
              <a:defRPr/>
            </a:pPr>
            <a:r>
              <a:rPr lang="en-US" b="1" i="1" dirty="0" err="1">
                <a:solidFill>
                  <a:srgbClr val="FF0000"/>
                </a:solidFill>
                <a:latin typeface="Times New Roman" pitchFamily="18" charset="0"/>
                <a:cs typeface="Times New Roman" pitchFamily="18" charset="0"/>
              </a:rPr>
              <a:t>Nguyên</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mẫu</a:t>
            </a:r>
            <a:r>
              <a:rPr lang="en-US" b="1" i="1" dirty="0">
                <a:solidFill>
                  <a:srgbClr val="FF0000"/>
                </a:solidFill>
                <a:latin typeface="Times New Roman" pitchFamily="18" charset="0"/>
                <a:cs typeface="Times New Roman" pitchFamily="18" charset="0"/>
              </a:rPr>
              <a:t>: Cao </a:t>
            </a:r>
            <a:r>
              <a:rPr lang="en-US" b="1" i="1" dirty="0" err="1">
                <a:solidFill>
                  <a:srgbClr val="FF0000"/>
                </a:solidFill>
                <a:latin typeface="Times New Roman" pitchFamily="18" charset="0"/>
                <a:cs typeface="Times New Roman" pitchFamily="18" charset="0"/>
              </a:rPr>
              <a:t>Bá</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Quát</a:t>
            </a:r>
            <a:endParaRPr lang="en-US" b="1" i="1" dirty="0">
              <a:solidFill>
                <a:srgbClr val="FF0000"/>
              </a:solidFill>
              <a:latin typeface="Times New Roman" pitchFamily="18" charset="0"/>
              <a:cs typeface="Times New Roman" pitchFamily="18" charset="0"/>
            </a:endParaRPr>
          </a:p>
          <a:p>
            <a:pPr marL="539750" indent="-457200" algn="just" eaLnBrk="1" hangingPunct="1">
              <a:lnSpc>
                <a:spcPct val="150000"/>
              </a:lnSpc>
              <a:buFont typeface="Wingdings" pitchFamily="2" charset="2"/>
              <a:buChar char="v"/>
              <a:defRPr/>
            </a:pPr>
            <a:r>
              <a:rPr lang="en-US" b="1" i="1" dirty="0" err="1">
                <a:solidFill>
                  <a:srgbClr val="FF0000"/>
                </a:solidFill>
                <a:latin typeface="Times New Roman" pitchFamily="18" charset="0"/>
                <a:cs typeface="Times New Roman" pitchFamily="18" charset="0"/>
              </a:rPr>
              <a:t>Cảnh</a:t>
            </a:r>
            <a:r>
              <a:rPr lang="en-US" b="1" i="1" dirty="0">
                <a:solidFill>
                  <a:srgbClr val="FF0000"/>
                </a:solidFill>
                <a:latin typeface="Times New Roman" pitchFamily="18" charset="0"/>
                <a:cs typeface="Times New Roman" pitchFamily="18" charset="0"/>
              </a:rPr>
              <a:t> </a:t>
            </a:r>
            <a:r>
              <a:rPr lang="en-US" b="1" i="1" dirty="0" err="1">
                <a:solidFill>
                  <a:srgbClr val="FF0000"/>
                </a:solidFill>
                <a:latin typeface="Times New Roman" pitchFamily="18" charset="0"/>
                <a:cs typeface="Times New Roman" pitchFamily="18" charset="0"/>
              </a:rPr>
              <a:t>ngộ</a:t>
            </a:r>
            <a:r>
              <a:rPr lang="en-US" b="1" i="1" dirty="0">
                <a:solidFill>
                  <a:srgbClr val="FF0000"/>
                </a:solidFill>
                <a:latin typeface="Times New Roman" pitchFamily="18" charset="0"/>
                <a:cs typeface="Times New Roman" pitchFamily="18" charset="0"/>
              </a:rPr>
              <a:t>:</a:t>
            </a:r>
          </a:p>
          <a:p>
            <a:pPr marL="539750" indent="-457200" algn="just" eaLnBrk="1" hangingPunct="1">
              <a:lnSpc>
                <a:spcPct val="150000"/>
              </a:lnSpc>
              <a:buFont typeface="Times New Roman" pitchFamily="18" charset="0"/>
              <a:buChar char="⁃"/>
              <a:defRPr/>
            </a:pPr>
            <a:r>
              <a:rPr lang="en-US" dirty="0" err="1">
                <a:solidFill>
                  <a:schemeClr val="tx1">
                    <a:lumMod val="95000"/>
                    <a:lumOff val="5000"/>
                  </a:schemeClr>
                </a:solidFill>
                <a:latin typeface="Times New Roman" pitchFamily="18" charset="0"/>
                <a:cs typeface="Times New Roman" pitchFamily="18" charset="0"/>
              </a:rPr>
              <a:t>Là</a:t>
            </a:r>
            <a:r>
              <a:rPr lang="en-US" dirty="0">
                <a:solidFill>
                  <a:schemeClr val="tx1">
                    <a:lumMod val="95000"/>
                    <a:lumOff val="5000"/>
                  </a:schemeClr>
                </a:solidFill>
                <a:latin typeface="Times New Roman" pitchFamily="18" charset="0"/>
                <a:cs typeface="Times New Roman" pitchFamily="18" charset="0"/>
              </a:rPr>
              <a:t> </a:t>
            </a:r>
            <a:r>
              <a:rPr lang="en-US" dirty="0" err="1">
                <a:solidFill>
                  <a:schemeClr val="tx1">
                    <a:lumMod val="95000"/>
                    <a:lumOff val="5000"/>
                  </a:schemeClr>
                </a:solidFill>
                <a:latin typeface="Times New Roman" pitchFamily="18" charset="0"/>
                <a:cs typeface="Times New Roman" pitchFamily="18" charset="0"/>
              </a:rPr>
              <a:t>thủ</a:t>
            </a:r>
            <a:r>
              <a:rPr lang="en-US" dirty="0">
                <a:solidFill>
                  <a:schemeClr val="tx1">
                    <a:lumMod val="95000"/>
                    <a:lumOff val="5000"/>
                  </a:schemeClr>
                </a:solidFill>
                <a:latin typeface="Times New Roman" pitchFamily="18" charset="0"/>
                <a:cs typeface="Times New Roman" pitchFamily="18" charset="0"/>
              </a:rPr>
              <a:t> </a:t>
            </a:r>
            <a:r>
              <a:rPr lang="en-US" dirty="0" err="1">
                <a:solidFill>
                  <a:schemeClr val="tx1">
                    <a:lumMod val="95000"/>
                    <a:lumOff val="5000"/>
                  </a:schemeClr>
                </a:solidFill>
                <a:latin typeface="Times New Roman" pitchFamily="18" charset="0"/>
                <a:cs typeface="Times New Roman" pitchFamily="18" charset="0"/>
              </a:rPr>
              <a:t>lĩnh</a:t>
            </a:r>
            <a:r>
              <a:rPr lang="en-US" dirty="0">
                <a:solidFill>
                  <a:schemeClr val="tx1">
                    <a:lumMod val="95000"/>
                    <a:lumOff val="5000"/>
                  </a:schemeClr>
                </a:solidFill>
                <a:latin typeface="Times New Roman" pitchFamily="18" charset="0"/>
                <a:cs typeface="Times New Roman" pitchFamily="18" charset="0"/>
              </a:rPr>
              <a:t> </a:t>
            </a:r>
            <a:r>
              <a:rPr lang="en-US" dirty="0" err="1">
                <a:solidFill>
                  <a:schemeClr val="tx1">
                    <a:lumMod val="95000"/>
                    <a:lumOff val="5000"/>
                  </a:schemeClr>
                </a:solidFill>
                <a:latin typeface="Times New Roman" pitchFamily="18" charset="0"/>
                <a:cs typeface="Times New Roman" pitchFamily="18" charset="0"/>
              </a:rPr>
              <a:t>của</a:t>
            </a:r>
            <a:r>
              <a:rPr lang="en-US" dirty="0">
                <a:solidFill>
                  <a:schemeClr val="tx1">
                    <a:lumMod val="95000"/>
                    <a:lumOff val="5000"/>
                  </a:schemeClr>
                </a:solidFill>
                <a:latin typeface="Times New Roman" pitchFamily="18" charset="0"/>
                <a:cs typeface="Times New Roman" pitchFamily="18" charset="0"/>
              </a:rPr>
              <a:t> </a:t>
            </a:r>
            <a:r>
              <a:rPr lang="en-US" dirty="0" err="1">
                <a:solidFill>
                  <a:schemeClr val="tx1">
                    <a:lumMod val="95000"/>
                    <a:lumOff val="5000"/>
                  </a:schemeClr>
                </a:solidFill>
                <a:latin typeface="Times New Roman" pitchFamily="18" charset="0"/>
                <a:cs typeface="Times New Roman" pitchFamily="18" charset="0"/>
              </a:rPr>
              <a:t>những</a:t>
            </a:r>
            <a:r>
              <a:rPr lang="en-US" dirty="0">
                <a:solidFill>
                  <a:schemeClr val="tx1">
                    <a:lumMod val="95000"/>
                    <a:lumOff val="5000"/>
                  </a:schemeClr>
                </a:solidFill>
                <a:latin typeface="Times New Roman" pitchFamily="18" charset="0"/>
                <a:cs typeface="Times New Roman" pitchFamily="18" charset="0"/>
              </a:rPr>
              <a:t> </a:t>
            </a:r>
            <a:r>
              <a:rPr lang="en-US" dirty="0" err="1">
                <a:solidFill>
                  <a:schemeClr val="tx1">
                    <a:lumMod val="95000"/>
                    <a:lumOff val="5000"/>
                  </a:schemeClr>
                </a:solidFill>
                <a:latin typeface="Times New Roman" pitchFamily="18" charset="0"/>
                <a:cs typeface="Times New Roman" pitchFamily="18" charset="0"/>
              </a:rPr>
              <a:t>kẻ</a:t>
            </a:r>
            <a:r>
              <a:rPr lang="en-US" dirty="0">
                <a:solidFill>
                  <a:schemeClr val="tx1">
                    <a:lumMod val="95000"/>
                    <a:lumOff val="5000"/>
                  </a:schemeClr>
                </a:solidFill>
                <a:latin typeface="Times New Roman" pitchFamily="18" charset="0"/>
                <a:cs typeface="Times New Roman" pitchFamily="18" charset="0"/>
              </a:rPr>
              <a:t> </a:t>
            </a:r>
            <a:r>
              <a:rPr lang="en-US" dirty="0" err="1">
                <a:solidFill>
                  <a:schemeClr val="tx1">
                    <a:lumMod val="95000"/>
                    <a:lumOff val="5000"/>
                  </a:schemeClr>
                </a:solidFill>
                <a:latin typeface="Times New Roman" pitchFamily="18" charset="0"/>
                <a:cs typeface="Times New Roman" pitchFamily="18" charset="0"/>
              </a:rPr>
              <a:t>ngang</a:t>
            </a:r>
            <a:r>
              <a:rPr lang="en-US" dirty="0">
                <a:solidFill>
                  <a:schemeClr val="tx1">
                    <a:lumMod val="95000"/>
                    <a:lumOff val="5000"/>
                  </a:schemeClr>
                </a:solidFill>
                <a:latin typeface="Times New Roman" pitchFamily="18" charset="0"/>
                <a:cs typeface="Times New Roman" pitchFamily="18" charset="0"/>
              </a:rPr>
              <a:t> </a:t>
            </a:r>
            <a:r>
              <a:rPr lang="en-US" dirty="0" err="1">
                <a:solidFill>
                  <a:schemeClr val="tx1">
                    <a:lumMod val="95000"/>
                    <a:lumOff val="5000"/>
                  </a:schemeClr>
                </a:solidFill>
                <a:latin typeface="Times New Roman" pitchFamily="18" charset="0"/>
                <a:cs typeface="Times New Roman" pitchFamily="18" charset="0"/>
              </a:rPr>
              <a:t>tàng</a:t>
            </a:r>
            <a:r>
              <a:rPr lang="en-US" dirty="0">
                <a:solidFill>
                  <a:schemeClr val="tx1">
                    <a:lumMod val="95000"/>
                    <a:lumOff val="5000"/>
                  </a:schemeClr>
                </a:solidFill>
                <a:latin typeface="Times New Roman" pitchFamily="18" charset="0"/>
                <a:cs typeface="Times New Roman" pitchFamily="18" charset="0"/>
              </a:rPr>
              <a:t>, </a:t>
            </a:r>
            <a:r>
              <a:rPr lang="en-US" dirty="0" err="1">
                <a:solidFill>
                  <a:schemeClr val="tx1">
                    <a:lumMod val="95000"/>
                    <a:lumOff val="5000"/>
                  </a:schemeClr>
                </a:solidFill>
                <a:latin typeface="Times New Roman" pitchFamily="18" charset="0"/>
                <a:cs typeface="Times New Roman" pitchFamily="18" charset="0"/>
              </a:rPr>
              <a:t>cầm</a:t>
            </a:r>
            <a:r>
              <a:rPr lang="en-US" dirty="0">
                <a:solidFill>
                  <a:schemeClr val="tx1">
                    <a:lumMod val="95000"/>
                    <a:lumOff val="5000"/>
                  </a:schemeClr>
                </a:solidFill>
                <a:latin typeface="Times New Roman" pitchFamily="18" charset="0"/>
                <a:cs typeface="Times New Roman" pitchFamily="18" charset="0"/>
              </a:rPr>
              <a:t> </a:t>
            </a:r>
            <a:r>
              <a:rPr lang="en-US" dirty="0" err="1">
                <a:solidFill>
                  <a:schemeClr val="tx1">
                    <a:lumMod val="95000"/>
                    <a:lumOff val="5000"/>
                  </a:schemeClr>
                </a:solidFill>
                <a:latin typeface="Times New Roman" pitchFamily="18" charset="0"/>
                <a:cs typeface="Times New Roman" pitchFamily="18" charset="0"/>
              </a:rPr>
              <a:t>quân</a:t>
            </a:r>
            <a:r>
              <a:rPr lang="en-US" dirty="0">
                <a:solidFill>
                  <a:schemeClr val="tx1">
                    <a:lumMod val="95000"/>
                    <a:lumOff val="5000"/>
                  </a:schemeClr>
                </a:solidFill>
                <a:latin typeface="Times New Roman" pitchFamily="18" charset="0"/>
                <a:cs typeface="Times New Roman" pitchFamily="18" charset="0"/>
              </a:rPr>
              <a:t> </a:t>
            </a:r>
            <a:r>
              <a:rPr lang="en-US" dirty="0" err="1">
                <a:solidFill>
                  <a:schemeClr val="tx1">
                    <a:lumMod val="95000"/>
                    <a:lumOff val="5000"/>
                  </a:schemeClr>
                </a:solidFill>
                <a:latin typeface="Times New Roman" pitchFamily="18" charset="0"/>
                <a:cs typeface="Times New Roman" pitchFamily="18" charset="0"/>
              </a:rPr>
              <a:t>chống</a:t>
            </a:r>
            <a:r>
              <a:rPr lang="en-US" dirty="0">
                <a:solidFill>
                  <a:schemeClr val="tx1">
                    <a:lumMod val="95000"/>
                    <a:lumOff val="5000"/>
                  </a:schemeClr>
                </a:solidFill>
                <a:latin typeface="Times New Roman" pitchFamily="18" charset="0"/>
                <a:cs typeface="Times New Roman" pitchFamily="18" charset="0"/>
              </a:rPr>
              <a:t> </a:t>
            </a:r>
            <a:r>
              <a:rPr lang="en-US" dirty="0" err="1">
                <a:solidFill>
                  <a:schemeClr val="tx1">
                    <a:lumMod val="95000"/>
                    <a:lumOff val="5000"/>
                  </a:schemeClr>
                </a:solidFill>
                <a:latin typeface="Times New Roman" pitchFamily="18" charset="0"/>
                <a:cs typeface="Times New Roman" pitchFamily="18" charset="0"/>
              </a:rPr>
              <a:t>lại</a:t>
            </a:r>
            <a:r>
              <a:rPr lang="en-US" dirty="0">
                <a:solidFill>
                  <a:schemeClr val="tx1">
                    <a:lumMod val="95000"/>
                    <a:lumOff val="5000"/>
                  </a:schemeClr>
                </a:solidFill>
                <a:latin typeface="Times New Roman" pitchFamily="18" charset="0"/>
                <a:cs typeface="Times New Roman" pitchFamily="18" charset="0"/>
              </a:rPr>
              <a:t> </a:t>
            </a:r>
            <a:r>
              <a:rPr lang="en-US" dirty="0" err="1">
                <a:solidFill>
                  <a:schemeClr val="tx1">
                    <a:lumMod val="95000"/>
                    <a:lumOff val="5000"/>
                  </a:schemeClr>
                </a:solidFill>
                <a:latin typeface="Times New Roman" pitchFamily="18" charset="0"/>
                <a:cs typeface="Times New Roman" pitchFamily="18" charset="0"/>
              </a:rPr>
              <a:t>triều</a:t>
            </a:r>
            <a:r>
              <a:rPr lang="en-US" dirty="0">
                <a:solidFill>
                  <a:schemeClr val="tx1">
                    <a:lumMod val="95000"/>
                    <a:lumOff val="5000"/>
                  </a:schemeClr>
                </a:solidFill>
                <a:latin typeface="Times New Roman" pitchFamily="18" charset="0"/>
                <a:cs typeface="Times New Roman" pitchFamily="18" charset="0"/>
              </a:rPr>
              <a:t> </a:t>
            </a:r>
            <a:r>
              <a:rPr lang="en-US" dirty="0" err="1">
                <a:solidFill>
                  <a:schemeClr val="tx1">
                    <a:lumMod val="95000"/>
                    <a:lumOff val="5000"/>
                  </a:schemeClr>
                </a:solidFill>
                <a:latin typeface="Times New Roman" pitchFamily="18" charset="0"/>
                <a:cs typeface="Times New Roman" pitchFamily="18" charset="0"/>
              </a:rPr>
              <a:t>đình</a:t>
            </a:r>
            <a:r>
              <a:rPr lang="en-US" dirty="0">
                <a:solidFill>
                  <a:schemeClr val="tx1">
                    <a:lumMod val="95000"/>
                    <a:lumOff val="5000"/>
                  </a:schemeClr>
                </a:solidFill>
                <a:latin typeface="Times New Roman" pitchFamily="18" charset="0"/>
                <a:cs typeface="Times New Roman" pitchFamily="18" charset="0"/>
              </a:rPr>
              <a:t>, </a:t>
            </a:r>
            <a:r>
              <a:rPr lang="en-US" dirty="0" err="1">
                <a:solidFill>
                  <a:schemeClr val="tx1">
                    <a:lumMod val="95000"/>
                    <a:lumOff val="5000"/>
                  </a:schemeClr>
                </a:solidFill>
                <a:latin typeface="Times New Roman" pitchFamily="18" charset="0"/>
                <a:cs typeface="Times New Roman" pitchFamily="18" charset="0"/>
              </a:rPr>
              <a:t>có</a:t>
            </a:r>
            <a:r>
              <a:rPr lang="en-US" dirty="0">
                <a:solidFill>
                  <a:schemeClr val="tx1">
                    <a:lumMod val="95000"/>
                    <a:lumOff val="5000"/>
                  </a:schemeClr>
                </a:solidFill>
                <a:latin typeface="Times New Roman" pitchFamily="18" charset="0"/>
                <a:cs typeface="Times New Roman" pitchFamily="18" charset="0"/>
              </a:rPr>
              <a:t> </a:t>
            </a:r>
            <a:r>
              <a:rPr lang="en-US" dirty="0" err="1">
                <a:solidFill>
                  <a:schemeClr val="tx1">
                    <a:lumMod val="95000"/>
                    <a:lumOff val="5000"/>
                  </a:schemeClr>
                </a:solidFill>
                <a:latin typeface="Times New Roman" pitchFamily="18" charset="0"/>
                <a:cs typeface="Times New Roman" pitchFamily="18" charset="0"/>
              </a:rPr>
              <a:t>hoài</a:t>
            </a:r>
            <a:r>
              <a:rPr lang="en-US" dirty="0">
                <a:solidFill>
                  <a:schemeClr val="tx1">
                    <a:lumMod val="95000"/>
                    <a:lumOff val="5000"/>
                  </a:schemeClr>
                </a:solidFill>
                <a:latin typeface="Times New Roman" pitchFamily="18" charset="0"/>
                <a:cs typeface="Times New Roman" pitchFamily="18" charset="0"/>
              </a:rPr>
              <a:t> </a:t>
            </a:r>
            <a:r>
              <a:rPr lang="en-US" dirty="0" err="1">
                <a:solidFill>
                  <a:schemeClr val="tx1">
                    <a:lumMod val="95000"/>
                    <a:lumOff val="5000"/>
                  </a:schemeClr>
                </a:solidFill>
                <a:latin typeface="Times New Roman" pitchFamily="18" charset="0"/>
                <a:cs typeface="Times New Roman" pitchFamily="18" charset="0"/>
              </a:rPr>
              <a:t>bão</a:t>
            </a:r>
            <a:r>
              <a:rPr lang="en-US" dirty="0">
                <a:solidFill>
                  <a:schemeClr val="tx1">
                    <a:lumMod val="95000"/>
                    <a:lumOff val="5000"/>
                  </a:schemeClr>
                </a:solidFill>
                <a:latin typeface="Times New Roman" pitchFamily="18" charset="0"/>
                <a:cs typeface="Times New Roman" pitchFamily="18" charset="0"/>
              </a:rPr>
              <a:t> </a:t>
            </a:r>
            <a:r>
              <a:rPr lang="en-US" dirty="0" err="1">
                <a:solidFill>
                  <a:schemeClr val="tx1">
                    <a:lumMod val="95000"/>
                    <a:lumOff val="5000"/>
                  </a:schemeClr>
                </a:solidFill>
                <a:latin typeface="Times New Roman" pitchFamily="18" charset="0"/>
                <a:cs typeface="Times New Roman" pitchFamily="18" charset="0"/>
              </a:rPr>
              <a:t>và</a:t>
            </a:r>
            <a:r>
              <a:rPr lang="en-US" dirty="0">
                <a:solidFill>
                  <a:schemeClr val="tx1">
                    <a:lumMod val="95000"/>
                    <a:lumOff val="5000"/>
                  </a:schemeClr>
                </a:solidFill>
                <a:latin typeface="Times New Roman" pitchFamily="18" charset="0"/>
                <a:cs typeface="Times New Roman" pitchFamily="18" charset="0"/>
              </a:rPr>
              <a:t> </a:t>
            </a:r>
            <a:r>
              <a:rPr lang="en-US" dirty="0" err="1">
                <a:solidFill>
                  <a:schemeClr val="tx1">
                    <a:lumMod val="95000"/>
                    <a:lumOff val="5000"/>
                  </a:schemeClr>
                </a:solidFill>
                <a:latin typeface="Times New Roman" pitchFamily="18" charset="0"/>
                <a:cs typeface="Times New Roman" pitchFamily="18" charset="0"/>
              </a:rPr>
              <a:t>khát</a:t>
            </a:r>
            <a:r>
              <a:rPr lang="en-US" dirty="0">
                <a:solidFill>
                  <a:schemeClr val="tx1">
                    <a:lumMod val="95000"/>
                    <a:lumOff val="5000"/>
                  </a:schemeClr>
                </a:solidFill>
                <a:latin typeface="Times New Roman" pitchFamily="18" charset="0"/>
                <a:cs typeface="Times New Roman" pitchFamily="18" charset="0"/>
              </a:rPr>
              <a:t> </a:t>
            </a:r>
            <a:r>
              <a:rPr lang="en-US" dirty="0" err="1">
                <a:solidFill>
                  <a:schemeClr val="tx1">
                    <a:lumMod val="95000"/>
                    <a:lumOff val="5000"/>
                  </a:schemeClr>
                </a:solidFill>
                <a:latin typeface="Times New Roman" pitchFamily="18" charset="0"/>
                <a:cs typeface="Times New Roman" pitchFamily="18" charset="0"/>
              </a:rPr>
              <a:t>khao</a:t>
            </a:r>
            <a:r>
              <a:rPr lang="en-US" dirty="0">
                <a:solidFill>
                  <a:schemeClr val="tx1">
                    <a:lumMod val="95000"/>
                    <a:lumOff val="5000"/>
                  </a:schemeClr>
                </a:solidFill>
                <a:latin typeface="Times New Roman" pitchFamily="18" charset="0"/>
                <a:cs typeface="Times New Roman" pitchFamily="18" charset="0"/>
              </a:rPr>
              <a:t> </a:t>
            </a:r>
            <a:r>
              <a:rPr lang="en-US" dirty="0" err="1">
                <a:solidFill>
                  <a:schemeClr val="tx1">
                    <a:lumMod val="95000"/>
                    <a:lumOff val="5000"/>
                  </a:schemeClr>
                </a:solidFill>
                <a:latin typeface="Times New Roman" pitchFamily="18" charset="0"/>
                <a:cs typeface="Times New Roman" pitchFamily="18" charset="0"/>
              </a:rPr>
              <a:t>lớn</a:t>
            </a:r>
            <a:r>
              <a:rPr lang="en-US" dirty="0">
                <a:solidFill>
                  <a:schemeClr val="tx1">
                    <a:lumMod val="95000"/>
                    <a:lumOff val="5000"/>
                  </a:schemeClr>
                </a:solidFill>
                <a:latin typeface="Times New Roman" pitchFamily="18" charset="0"/>
                <a:cs typeface="Times New Roman" pitchFamily="18" charset="0"/>
              </a:rPr>
              <a:t> </a:t>
            </a:r>
            <a:r>
              <a:rPr lang="en-US" dirty="0" err="1">
                <a:solidFill>
                  <a:schemeClr val="tx1">
                    <a:lumMod val="95000"/>
                    <a:lumOff val="5000"/>
                  </a:schemeClr>
                </a:solidFill>
                <a:latin typeface="Times New Roman" pitchFamily="18" charset="0"/>
                <a:cs typeface="Times New Roman" pitchFamily="18" charset="0"/>
              </a:rPr>
              <a:t>lao</a:t>
            </a:r>
            <a:r>
              <a:rPr lang="en-US" dirty="0">
                <a:solidFill>
                  <a:schemeClr val="tx1">
                    <a:lumMod val="95000"/>
                    <a:lumOff val="5000"/>
                  </a:schemeClr>
                </a:solidFill>
                <a:latin typeface="Times New Roman" pitchFamily="18" charset="0"/>
                <a:cs typeface="Times New Roman" pitchFamily="18" charset="0"/>
              </a:rPr>
              <a:t>.</a:t>
            </a:r>
          </a:p>
          <a:p>
            <a:pPr marL="539750" indent="-457200" algn="just" eaLnBrk="1" hangingPunct="1">
              <a:lnSpc>
                <a:spcPct val="150000"/>
              </a:lnSpc>
              <a:buFont typeface="Times New Roman" pitchFamily="18" charset="0"/>
              <a:buChar char="⁃"/>
              <a:defRPr/>
            </a:pPr>
            <a:r>
              <a:rPr lang="en-US" dirty="0" err="1">
                <a:solidFill>
                  <a:schemeClr val="tx1">
                    <a:lumMod val="95000"/>
                    <a:lumOff val="5000"/>
                  </a:schemeClr>
                </a:solidFill>
                <a:latin typeface="Times New Roman" pitchFamily="18" charset="0"/>
                <a:cs typeface="Times New Roman" pitchFamily="18" charset="0"/>
              </a:rPr>
              <a:t>Bị</a:t>
            </a:r>
            <a:r>
              <a:rPr lang="en-US" dirty="0">
                <a:solidFill>
                  <a:schemeClr val="tx1">
                    <a:lumMod val="95000"/>
                    <a:lumOff val="5000"/>
                  </a:schemeClr>
                </a:solidFill>
                <a:latin typeface="Times New Roman" pitchFamily="18" charset="0"/>
                <a:cs typeface="Times New Roman" pitchFamily="18" charset="0"/>
              </a:rPr>
              <a:t> </a:t>
            </a:r>
            <a:r>
              <a:rPr lang="en-US" dirty="0" err="1">
                <a:solidFill>
                  <a:schemeClr val="tx1">
                    <a:lumMod val="95000"/>
                    <a:lumOff val="5000"/>
                  </a:schemeClr>
                </a:solidFill>
                <a:latin typeface="Times New Roman" pitchFamily="18" charset="0"/>
                <a:cs typeface="Times New Roman" pitchFamily="18" charset="0"/>
              </a:rPr>
              <a:t>sa</a:t>
            </a:r>
            <a:r>
              <a:rPr lang="en-US" dirty="0">
                <a:solidFill>
                  <a:schemeClr val="tx1">
                    <a:lumMod val="95000"/>
                    <a:lumOff val="5000"/>
                  </a:schemeClr>
                </a:solidFill>
                <a:latin typeface="Times New Roman" pitchFamily="18" charset="0"/>
                <a:cs typeface="Times New Roman" pitchFamily="18" charset="0"/>
              </a:rPr>
              <a:t> </a:t>
            </a:r>
            <a:r>
              <a:rPr lang="en-US" dirty="0" err="1">
                <a:solidFill>
                  <a:schemeClr val="tx1">
                    <a:lumMod val="95000"/>
                    <a:lumOff val="5000"/>
                  </a:schemeClr>
                </a:solidFill>
                <a:latin typeface="Times New Roman" pitchFamily="18" charset="0"/>
                <a:cs typeface="Times New Roman" pitchFamily="18" charset="0"/>
              </a:rPr>
              <a:t>cơ</a:t>
            </a:r>
            <a:r>
              <a:rPr lang="en-US" dirty="0">
                <a:solidFill>
                  <a:schemeClr val="tx1">
                    <a:lumMod val="95000"/>
                    <a:lumOff val="5000"/>
                  </a:schemeClr>
                </a:solidFill>
                <a:latin typeface="Times New Roman" pitchFamily="18" charset="0"/>
                <a:cs typeface="Times New Roman" pitchFamily="18" charset="0"/>
              </a:rPr>
              <a:t>, </a:t>
            </a:r>
            <a:r>
              <a:rPr lang="en-US" dirty="0" err="1">
                <a:solidFill>
                  <a:schemeClr val="tx1">
                    <a:lumMod val="95000"/>
                    <a:lumOff val="5000"/>
                  </a:schemeClr>
                </a:solidFill>
                <a:latin typeface="Times New Roman" pitchFamily="18" charset="0"/>
                <a:cs typeface="Times New Roman" pitchFamily="18" charset="0"/>
              </a:rPr>
              <a:t>bị</a:t>
            </a:r>
            <a:r>
              <a:rPr lang="en-US" dirty="0">
                <a:solidFill>
                  <a:schemeClr val="tx1">
                    <a:lumMod val="95000"/>
                    <a:lumOff val="5000"/>
                  </a:schemeClr>
                </a:solidFill>
                <a:latin typeface="Times New Roman" pitchFamily="18" charset="0"/>
                <a:cs typeface="Times New Roman" pitchFamily="18" charset="0"/>
              </a:rPr>
              <a:t> </a:t>
            </a:r>
            <a:r>
              <a:rPr lang="en-US" dirty="0" err="1">
                <a:solidFill>
                  <a:schemeClr val="tx1">
                    <a:lumMod val="95000"/>
                    <a:lumOff val="5000"/>
                  </a:schemeClr>
                </a:solidFill>
                <a:latin typeface="Times New Roman" pitchFamily="18" charset="0"/>
                <a:cs typeface="Times New Roman" pitchFamily="18" charset="0"/>
              </a:rPr>
              <a:t>kết</a:t>
            </a:r>
            <a:r>
              <a:rPr lang="en-US" dirty="0">
                <a:solidFill>
                  <a:schemeClr val="tx1">
                    <a:lumMod val="95000"/>
                    <a:lumOff val="5000"/>
                  </a:schemeClr>
                </a:solidFill>
                <a:latin typeface="Times New Roman" pitchFamily="18" charset="0"/>
                <a:cs typeface="Times New Roman" pitchFamily="18" charset="0"/>
              </a:rPr>
              <a:t> </a:t>
            </a:r>
            <a:r>
              <a:rPr lang="en-US" dirty="0" err="1">
                <a:solidFill>
                  <a:schemeClr val="tx1">
                    <a:lumMod val="95000"/>
                    <a:lumOff val="5000"/>
                  </a:schemeClr>
                </a:solidFill>
                <a:latin typeface="Times New Roman" pitchFamily="18" charset="0"/>
                <a:cs typeface="Times New Roman" pitchFamily="18" charset="0"/>
              </a:rPr>
              <a:t>án</a:t>
            </a:r>
            <a:r>
              <a:rPr lang="en-US" dirty="0">
                <a:solidFill>
                  <a:schemeClr val="tx1">
                    <a:lumMod val="95000"/>
                    <a:lumOff val="5000"/>
                  </a:schemeClr>
                </a:solidFill>
                <a:latin typeface="Times New Roman" pitchFamily="18" charset="0"/>
                <a:cs typeface="Times New Roman" pitchFamily="18" charset="0"/>
              </a:rPr>
              <a:t> </a:t>
            </a:r>
            <a:r>
              <a:rPr lang="en-US" dirty="0" err="1">
                <a:solidFill>
                  <a:schemeClr val="tx1">
                    <a:lumMod val="95000"/>
                    <a:lumOff val="5000"/>
                  </a:schemeClr>
                </a:solidFill>
                <a:latin typeface="Times New Roman" pitchFamily="18" charset="0"/>
                <a:cs typeface="Times New Roman" pitchFamily="18" charset="0"/>
              </a:rPr>
              <a:t>tử</a:t>
            </a:r>
            <a:r>
              <a:rPr lang="en-US" dirty="0">
                <a:solidFill>
                  <a:schemeClr val="tx1">
                    <a:lumMod val="95000"/>
                    <a:lumOff val="5000"/>
                  </a:schemeClr>
                </a:solidFill>
                <a:latin typeface="Times New Roman" pitchFamily="18" charset="0"/>
                <a:cs typeface="Times New Roman" pitchFamily="18" charset="0"/>
              </a:rPr>
              <a:t> </a:t>
            </a:r>
            <a:r>
              <a:rPr lang="en-US" dirty="0" err="1">
                <a:solidFill>
                  <a:schemeClr val="tx1">
                    <a:lumMod val="95000"/>
                    <a:lumOff val="5000"/>
                  </a:schemeClr>
                </a:solidFill>
                <a:latin typeface="Times New Roman" pitchFamily="18" charset="0"/>
                <a:cs typeface="Times New Roman" pitchFamily="18" charset="0"/>
              </a:rPr>
              <a:t>hình</a:t>
            </a:r>
            <a:r>
              <a:rPr lang="en-US" dirty="0">
                <a:solidFill>
                  <a:schemeClr val="tx1">
                    <a:lumMod val="95000"/>
                    <a:lumOff val="5000"/>
                  </a:schemeClr>
                </a:solidFill>
                <a:latin typeface="Times New Roman" pitchFamily="18" charset="0"/>
                <a:cs typeface="Times New Roman" pitchFamily="18" charset="0"/>
              </a:rPr>
              <a:t> </a:t>
            </a:r>
            <a:r>
              <a:rPr lang="en-US" dirty="0" err="1">
                <a:solidFill>
                  <a:schemeClr val="tx1">
                    <a:lumMod val="95000"/>
                    <a:lumOff val="5000"/>
                  </a:schemeClr>
                </a:solidFill>
                <a:latin typeface="Times New Roman" pitchFamily="18" charset="0"/>
                <a:cs typeface="Times New Roman" pitchFamily="18" charset="0"/>
              </a:rPr>
              <a:t>chờ</a:t>
            </a:r>
            <a:r>
              <a:rPr lang="en-US" dirty="0">
                <a:solidFill>
                  <a:schemeClr val="tx1">
                    <a:lumMod val="95000"/>
                    <a:lumOff val="5000"/>
                  </a:schemeClr>
                </a:solidFill>
                <a:latin typeface="Times New Roman" pitchFamily="18" charset="0"/>
                <a:cs typeface="Times New Roman" pitchFamily="18" charset="0"/>
              </a:rPr>
              <a:t> </a:t>
            </a:r>
            <a:r>
              <a:rPr lang="en-US" dirty="0" err="1">
                <a:solidFill>
                  <a:schemeClr val="tx1">
                    <a:lumMod val="95000"/>
                    <a:lumOff val="5000"/>
                  </a:schemeClr>
                </a:solidFill>
                <a:latin typeface="Times New Roman" pitchFamily="18" charset="0"/>
                <a:cs typeface="Times New Roman" pitchFamily="18" charset="0"/>
              </a:rPr>
              <a:t>ngày</a:t>
            </a:r>
            <a:r>
              <a:rPr lang="en-US" dirty="0">
                <a:solidFill>
                  <a:schemeClr val="tx1">
                    <a:lumMod val="95000"/>
                    <a:lumOff val="5000"/>
                  </a:schemeClr>
                </a:solidFill>
                <a:latin typeface="Times New Roman" pitchFamily="18" charset="0"/>
                <a:cs typeface="Times New Roman" pitchFamily="18" charset="0"/>
              </a:rPr>
              <a:t> </a:t>
            </a:r>
            <a:r>
              <a:rPr lang="en-US" dirty="0" err="1">
                <a:solidFill>
                  <a:schemeClr val="tx1">
                    <a:lumMod val="95000"/>
                    <a:lumOff val="5000"/>
                  </a:schemeClr>
                </a:solidFill>
                <a:latin typeface="Times New Roman" pitchFamily="18" charset="0"/>
                <a:cs typeface="Times New Roman" pitchFamily="18" charset="0"/>
              </a:rPr>
              <a:t>xét</a:t>
            </a:r>
            <a:r>
              <a:rPr lang="en-US" dirty="0">
                <a:solidFill>
                  <a:schemeClr val="tx1">
                    <a:lumMod val="95000"/>
                    <a:lumOff val="5000"/>
                  </a:schemeClr>
                </a:solidFill>
                <a:latin typeface="Times New Roman" pitchFamily="18" charset="0"/>
                <a:cs typeface="Times New Roman" pitchFamily="18" charset="0"/>
              </a:rPr>
              <a:t> </a:t>
            </a:r>
            <a:r>
              <a:rPr lang="en-US" dirty="0" err="1">
                <a:solidFill>
                  <a:schemeClr val="tx1">
                    <a:lumMod val="95000"/>
                    <a:lumOff val="5000"/>
                  </a:schemeClr>
                </a:solidFill>
                <a:latin typeface="Times New Roman" pitchFamily="18" charset="0"/>
                <a:cs typeface="Times New Roman" pitchFamily="18" charset="0"/>
              </a:rPr>
              <a:t>xử</a:t>
            </a:r>
            <a:r>
              <a:rPr lang="en-US" dirty="0">
                <a:solidFill>
                  <a:schemeClr val="tx1">
                    <a:lumMod val="95000"/>
                    <a:lumOff val="5000"/>
                  </a:schemeClr>
                </a:solidFill>
                <a:latin typeface="Times New Roman" pitchFamily="18" charset="0"/>
                <a:cs typeface="Times New Roman" pitchFamily="18" charset="0"/>
              </a:rPr>
              <a:t>.</a:t>
            </a:r>
            <a:endParaRPr lang="en-US" u="sng" dirty="0">
              <a:solidFill>
                <a:schemeClr val="tx1">
                  <a:lumMod val="95000"/>
                  <a:lumOff val="5000"/>
                </a:schemeClr>
              </a:solidFill>
              <a:latin typeface="Times New Roman" pitchFamily="18" charset="0"/>
              <a:cs typeface="Times New Roman" pitchFamily="18" charset="0"/>
            </a:endParaRPr>
          </a:p>
        </p:txBody>
      </p:sp>
      <p:pic>
        <p:nvPicPr>
          <p:cNvPr id="4" name="Picture 2" descr="Câu đối Huấn Cao viết trên tấm lụa là gì? | TTVH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7240" y="1921331"/>
            <a:ext cx="3007926" cy="289297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4" name="Picture 2" descr="Cao Bá Quát: Văn hay chữ tốt, tiếc thay tài chẳng gặp thời tiếc thay | NTD  Việt Nam (Tân Đường Nhâ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4769" y="1557430"/>
            <a:ext cx="3472868" cy="4890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64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heel(1)">
                                      <p:cBhvr>
                                        <p:cTn id="17" dur="20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circle(in)">
                                      <p:cBhvr>
                                        <p:cTn id="22" dur="2000"/>
                                        <p:tgtEl>
                                          <p:spTgt spid="307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wheel(1)">
                                      <p:cBhvr>
                                        <p:cTn id="27" dur="20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fade">
                                      <p:cBhvr>
                                        <p:cTn id="32" dur="1000"/>
                                        <p:tgtEl>
                                          <p:spTgt spid="7">
                                            <p:txEl>
                                              <p:pRg st="2" end="2"/>
                                            </p:txEl>
                                          </p:spTgt>
                                        </p:tgtEl>
                                      </p:cBhvr>
                                    </p:animEffect>
                                    <p:anim calcmode="lin" valueType="num">
                                      <p:cBhvr>
                                        <p:cTn id="33"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7">
                                            <p:txEl>
                                              <p:pRg st="3" end="3"/>
                                            </p:txEl>
                                          </p:spTgt>
                                        </p:tgtEl>
                                        <p:attrNameLst>
                                          <p:attrName>style.visibility</p:attrName>
                                        </p:attrNameLst>
                                      </p:cBhvr>
                                      <p:to>
                                        <p:strVal val="visible"/>
                                      </p:to>
                                    </p:set>
                                    <p:animEffect transition="in" filter="fade">
                                      <p:cBhvr>
                                        <p:cTn id="39" dur="1000"/>
                                        <p:tgtEl>
                                          <p:spTgt spid="7">
                                            <p:txEl>
                                              <p:pRg st="3" end="3"/>
                                            </p:txEl>
                                          </p:spTgt>
                                        </p:tgtEl>
                                      </p:cBhvr>
                                    </p:animEffect>
                                    <p:anim calcmode="lin" valueType="num">
                                      <p:cBhvr>
                                        <p:cTn id="4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759" y="-129795"/>
            <a:ext cx="9014811" cy="573872"/>
          </a:xfrm>
          <a:noFill/>
          <a:ln>
            <a:noFill/>
          </a:ln>
        </p:spPr>
        <p:style>
          <a:lnRef idx="1">
            <a:schemeClr val="dk1"/>
          </a:lnRef>
          <a:fillRef idx="2">
            <a:schemeClr val="dk1"/>
          </a:fillRef>
          <a:effectRef idx="1">
            <a:schemeClr val="dk1"/>
          </a:effectRef>
          <a:fontRef idx="minor">
            <a:schemeClr val="dk1"/>
          </a:fontRef>
        </p:style>
        <p:txBody>
          <a:bodyPr>
            <a:noAutofit/>
          </a:bodyPr>
          <a:lstStyle/>
          <a:p>
            <a:pPr algn="l"/>
            <a:br>
              <a:rPr lang="en-US" sz="3200" b="1" dirty="0">
                <a:solidFill>
                  <a:srgbClr val="FF0000"/>
                </a:solidFill>
                <a:latin typeface="Times New Roman" pitchFamily="18" charset="0"/>
                <a:cs typeface="Times New Roman" pitchFamily="18" charset="0"/>
              </a:rPr>
            </a:br>
            <a:r>
              <a:rPr lang="en-US" sz="3200" b="1" i="1" dirty="0">
                <a:solidFill>
                  <a:srgbClr val="FF0000"/>
                </a:solidFill>
                <a:latin typeface="Times New Roman" pitchFamily="18" charset="0"/>
                <a:cs typeface="Times New Roman" pitchFamily="18" charset="0"/>
              </a:rPr>
              <a:t>a. </a:t>
            </a:r>
            <a:r>
              <a:rPr lang="en-US" sz="3200" b="1" i="1" dirty="0" err="1">
                <a:solidFill>
                  <a:srgbClr val="FF0000"/>
                </a:solidFill>
                <a:latin typeface="Times New Roman" pitchFamily="18" charset="0"/>
                <a:cs typeface="Times New Roman" pitchFamily="18" charset="0"/>
              </a:rPr>
              <a:t>Vẻ</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đẹp</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tài</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hoa</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uyên</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bác</a:t>
            </a:r>
            <a:endParaRPr lang="en-US" sz="3200" b="1" i="1" dirty="0">
              <a:solidFill>
                <a:srgbClr val="FF0000"/>
              </a:solidFill>
              <a:latin typeface="Times New Roman" pitchFamily="18" charset="0"/>
              <a:cs typeface="Times New Roman" pitchFamily="18" charset="0"/>
            </a:endParaRPr>
          </a:p>
        </p:txBody>
      </p:sp>
      <p:sp>
        <p:nvSpPr>
          <p:cNvPr id="5" name="Rounded Rectangle 4"/>
          <p:cNvSpPr/>
          <p:nvPr/>
        </p:nvSpPr>
        <p:spPr>
          <a:xfrm>
            <a:off x="50526" y="1806211"/>
            <a:ext cx="1752600" cy="2465834"/>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TÀI VIẾT CHỮ</a:t>
            </a:r>
          </a:p>
        </p:txBody>
      </p:sp>
      <p:sp>
        <p:nvSpPr>
          <p:cNvPr id="6" name="Rounded Rectangle 5"/>
          <p:cNvSpPr/>
          <p:nvPr/>
        </p:nvSpPr>
        <p:spPr>
          <a:xfrm>
            <a:off x="2695005" y="3927609"/>
            <a:ext cx="5981418" cy="1390366"/>
          </a:xfrm>
          <a:prstGeom prst="round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“Chữ thì quý thực. ...”, “nét chữ </a:t>
            </a:r>
            <a:r>
              <a:rPr kumimoji="0" lang="vi-VN"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vuông tươi tắn nói lên hoài bão tung hoành…”</a:t>
            </a:r>
          </a:p>
        </p:txBody>
      </p:sp>
      <p:sp>
        <p:nvSpPr>
          <p:cNvPr id="7" name="Rounded Rectangle 6"/>
          <p:cNvSpPr/>
          <p:nvPr/>
        </p:nvSpPr>
        <p:spPr>
          <a:xfrm>
            <a:off x="2695004" y="690674"/>
            <a:ext cx="5946056" cy="1702971"/>
          </a:xfrm>
          <a:prstGeom prst="round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vi-VN"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người mà vùng tỉnh Sơn ta vẫn khen cái tài viết chữ rất nhanh và rất đẹp “chữ ông Huấn đẹp lắm, vuông lắm”</a:t>
            </a:r>
          </a:p>
        </p:txBody>
      </p:sp>
      <p:cxnSp>
        <p:nvCxnSpPr>
          <p:cNvPr id="8" name="Shape 11"/>
          <p:cNvCxnSpPr>
            <a:cxnSpLocks/>
            <a:stCxn id="5" idx="0"/>
            <a:endCxn id="7" idx="1"/>
          </p:cNvCxnSpPr>
          <p:nvPr/>
        </p:nvCxnSpPr>
        <p:spPr>
          <a:xfrm rot="5400000" flipH="1" flipV="1">
            <a:off x="1678890" y="790097"/>
            <a:ext cx="264051" cy="1768178"/>
          </a:xfrm>
          <a:prstGeom prst="bentConnector2">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 name="Shape 16"/>
          <p:cNvCxnSpPr>
            <a:cxnSpLocks/>
            <a:stCxn id="5" idx="2"/>
            <a:endCxn id="6" idx="1"/>
          </p:cNvCxnSpPr>
          <p:nvPr/>
        </p:nvCxnSpPr>
        <p:spPr>
          <a:xfrm rot="16200000" flipH="1">
            <a:off x="1635542" y="3563328"/>
            <a:ext cx="350747" cy="1768179"/>
          </a:xfrm>
          <a:prstGeom prst="bentConnector2">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2695004" y="2550900"/>
            <a:ext cx="5946056" cy="1138077"/>
          </a:xfrm>
          <a:prstGeom prst="round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“Có được chữ ông Huấn ..là có một vật báu trên đời”. </a:t>
            </a:r>
            <a:endPar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cxnSp>
        <p:nvCxnSpPr>
          <p:cNvPr id="11" name="Straight Arrow Connector 10"/>
          <p:cNvCxnSpPr>
            <a:cxnSpLocks/>
            <a:endCxn id="10" idx="1"/>
          </p:cNvCxnSpPr>
          <p:nvPr/>
        </p:nvCxnSpPr>
        <p:spPr>
          <a:xfrm>
            <a:off x="1803126" y="3119939"/>
            <a:ext cx="891878"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10083857" y="324016"/>
            <a:ext cx="1551584" cy="6277013"/>
          </a:xfrm>
          <a:prstGeom prst="roundRect">
            <a:avLst/>
          </a:prstGeom>
          <a:solidFill>
            <a:schemeClr val="accent1">
              <a:lumMod val="20000"/>
              <a:lumOff val="80000"/>
            </a:schemeClr>
          </a:solidFill>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VĂN VÕ SONG TOÀN, NGHỆ SĨ THƯ PHÁP</a:t>
            </a:r>
          </a:p>
        </p:txBody>
      </p:sp>
      <p:sp>
        <p:nvSpPr>
          <p:cNvPr id="13" name="Rounded Rectangle 12"/>
          <p:cNvSpPr/>
          <p:nvPr/>
        </p:nvSpPr>
        <p:spPr>
          <a:xfrm>
            <a:off x="2710770" y="5463334"/>
            <a:ext cx="5946056" cy="1193029"/>
          </a:xfrm>
          <a:prstGeom prst="round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“Tài bẻ khóa vượt ngục”</a:t>
            </a:r>
          </a:p>
        </p:txBody>
      </p:sp>
      <p:sp>
        <p:nvSpPr>
          <p:cNvPr id="14" name="Rounded Rectangle 13"/>
          <p:cNvSpPr/>
          <p:nvPr/>
        </p:nvSpPr>
        <p:spPr>
          <a:xfrm>
            <a:off x="18844" y="5633070"/>
            <a:ext cx="1828800" cy="853558"/>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TÀI VÕ</a:t>
            </a:r>
          </a:p>
        </p:txBody>
      </p:sp>
      <p:cxnSp>
        <p:nvCxnSpPr>
          <p:cNvPr id="15" name="Straight Arrow Connector 14"/>
          <p:cNvCxnSpPr>
            <a:cxnSpLocks/>
            <a:stCxn id="14" idx="3"/>
            <a:endCxn id="13" idx="1"/>
          </p:cNvCxnSpPr>
          <p:nvPr/>
        </p:nvCxnSpPr>
        <p:spPr>
          <a:xfrm>
            <a:off x="1847644" y="6059849"/>
            <a:ext cx="863126"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79" name="Oval 78"/>
          <p:cNvSpPr/>
          <p:nvPr/>
        </p:nvSpPr>
        <p:spPr>
          <a:xfrm>
            <a:off x="8684491" y="1989769"/>
            <a:ext cx="3353168" cy="2346551"/>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sở nguyện và</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hành động bất</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chấp nguy hiểm của Viên quản ngục</a:t>
            </a:r>
          </a:p>
        </p:txBody>
      </p:sp>
      <p:sp>
        <p:nvSpPr>
          <p:cNvPr id="80" name="Oval 79"/>
          <p:cNvSpPr/>
          <p:nvPr/>
        </p:nvSpPr>
        <p:spPr>
          <a:xfrm>
            <a:off x="8707932" y="3867312"/>
            <a:ext cx="2294679" cy="1462659"/>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ông</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Huấn</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tự</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ý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thức</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1" name="Oval 80"/>
          <p:cNvSpPr/>
          <p:nvPr/>
        </p:nvSpPr>
        <p:spPr>
          <a:xfrm>
            <a:off x="8676423" y="753705"/>
            <a:ext cx="3353168" cy="1425256"/>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miêu tả gián tiếp qua lời đồn</a:t>
            </a:r>
          </a:p>
        </p:txBody>
      </p:sp>
      <p:sp>
        <p:nvSpPr>
          <p:cNvPr id="3" name="Right Brace 2"/>
          <p:cNvSpPr/>
          <p:nvPr/>
        </p:nvSpPr>
        <p:spPr>
          <a:xfrm>
            <a:off x="8905215" y="769504"/>
            <a:ext cx="664449" cy="5795954"/>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149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1"/>
                                        </p:tgtEl>
                                        <p:attrNameLst>
                                          <p:attrName>style.visibility</p:attrName>
                                        </p:attrNameLst>
                                      </p:cBhvr>
                                      <p:to>
                                        <p:strVal val="visible"/>
                                      </p:to>
                                    </p:set>
                                    <p:anim calcmode="lin" valueType="num">
                                      <p:cBhvr additive="base">
                                        <p:cTn id="30" dur="500" fill="hold"/>
                                        <p:tgtEl>
                                          <p:spTgt spid="81"/>
                                        </p:tgtEl>
                                        <p:attrNameLst>
                                          <p:attrName>ppt_x</p:attrName>
                                        </p:attrNameLst>
                                      </p:cBhvr>
                                      <p:tavLst>
                                        <p:tav tm="0">
                                          <p:val>
                                            <p:strVal val="#ppt_x"/>
                                          </p:val>
                                        </p:tav>
                                        <p:tav tm="100000">
                                          <p:val>
                                            <p:strVal val="#ppt_x"/>
                                          </p:val>
                                        </p:tav>
                                      </p:tavLst>
                                    </p:anim>
                                    <p:anim calcmode="lin" valueType="num">
                                      <p:cBhvr additive="base">
                                        <p:cTn id="31"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8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500" fill="hold"/>
                                        <p:tgtEl>
                                          <p:spTgt spid="11"/>
                                        </p:tgtEl>
                                        <p:attrNameLst>
                                          <p:attrName>ppt_x</p:attrName>
                                        </p:attrNameLst>
                                      </p:cBhvr>
                                      <p:tavLst>
                                        <p:tav tm="0">
                                          <p:val>
                                            <p:strVal val="#ppt_x"/>
                                          </p:val>
                                        </p:tav>
                                        <p:tav tm="100000">
                                          <p:val>
                                            <p:strVal val="#ppt_x"/>
                                          </p:val>
                                        </p:tav>
                                      </p:tavLst>
                                    </p:anim>
                                    <p:anim calcmode="lin" valueType="num">
                                      <p:cBhvr additive="base">
                                        <p:cTn id="4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500" fill="hold"/>
                                        <p:tgtEl>
                                          <p:spTgt spid="10"/>
                                        </p:tgtEl>
                                        <p:attrNameLst>
                                          <p:attrName>ppt_x</p:attrName>
                                        </p:attrNameLst>
                                      </p:cBhvr>
                                      <p:tavLst>
                                        <p:tav tm="0">
                                          <p:val>
                                            <p:strVal val="#ppt_x"/>
                                          </p:val>
                                        </p:tav>
                                        <p:tav tm="100000">
                                          <p:val>
                                            <p:strVal val="#ppt_x"/>
                                          </p:val>
                                        </p:tav>
                                      </p:tavLst>
                                    </p:anim>
                                    <p:anim calcmode="lin" valueType="num">
                                      <p:cBhvr additive="base">
                                        <p:cTn id="4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79"/>
                                        </p:tgtEl>
                                        <p:attrNameLst>
                                          <p:attrName>style.visibility</p:attrName>
                                        </p:attrNameLst>
                                      </p:cBhvr>
                                      <p:to>
                                        <p:strVal val="visible"/>
                                      </p:to>
                                    </p:set>
                                    <p:anim calcmode="lin" valueType="num">
                                      <p:cBhvr additive="base">
                                        <p:cTn id="52" dur="500" fill="hold"/>
                                        <p:tgtEl>
                                          <p:spTgt spid="79"/>
                                        </p:tgtEl>
                                        <p:attrNameLst>
                                          <p:attrName>ppt_x</p:attrName>
                                        </p:attrNameLst>
                                      </p:cBhvr>
                                      <p:tavLst>
                                        <p:tav tm="0">
                                          <p:val>
                                            <p:strVal val="#ppt_x"/>
                                          </p:val>
                                        </p:tav>
                                        <p:tav tm="100000">
                                          <p:val>
                                            <p:strVal val="#ppt_x"/>
                                          </p:val>
                                        </p:tav>
                                      </p:tavLst>
                                    </p:anim>
                                    <p:anim calcmode="lin" valueType="num">
                                      <p:cBhvr additive="base">
                                        <p:cTn id="53"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79"/>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additive="base">
                                        <p:cTn id="62" dur="500" fill="hold"/>
                                        <p:tgtEl>
                                          <p:spTgt spid="9"/>
                                        </p:tgtEl>
                                        <p:attrNameLst>
                                          <p:attrName>ppt_x</p:attrName>
                                        </p:attrNameLst>
                                      </p:cBhvr>
                                      <p:tavLst>
                                        <p:tav tm="0">
                                          <p:val>
                                            <p:strVal val="#ppt_x"/>
                                          </p:val>
                                        </p:tav>
                                        <p:tav tm="100000">
                                          <p:val>
                                            <p:strVal val="#ppt_x"/>
                                          </p:val>
                                        </p:tav>
                                      </p:tavLst>
                                    </p:anim>
                                    <p:anim calcmode="lin" valueType="num">
                                      <p:cBhvr additive="base">
                                        <p:cTn id="6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6"/>
                                        </p:tgtEl>
                                        <p:attrNameLst>
                                          <p:attrName>style.visibility</p:attrName>
                                        </p:attrNameLst>
                                      </p:cBhvr>
                                      <p:to>
                                        <p:strVal val="visible"/>
                                      </p:to>
                                    </p:set>
                                    <p:anim calcmode="lin" valueType="num">
                                      <p:cBhvr additive="base">
                                        <p:cTn id="68" dur="500" fill="hold"/>
                                        <p:tgtEl>
                                          <p:spTgt spid="6"/>
                                        </p:tgtEl>
                                        <p:attrNameLst>
                                          <p:attrName>ppt_x</p:attrName>
                                        </p:attrNameLst>
                                      </p:cBhvr>
                                      <p:tavLst>
                                        <p:tav tm="0">
                                          <p:val>
                                            <p:strVal val="#ppt_x"/>
                                          </p:val>
                                        </p:tav>
                                        <p:tav tm="100000">
                                          <p:val>
                                            <p:strVal val="#ppt_x"/>
                                          </p:val>
                                        </p:tav>
                                      </p:tavLst>
                                    </p:anim>
                                    <p:anim calcmode="lin" valueType="num">
                                      <p:cBhvr additive="base">
                                        <p:cTn id="6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80"/>
                                        </p:tgtEl>
                                        <p:attrNameLst>
                                          <p:attrName>style.visibility</p:attrName>
                                        </p:attrNameLst>
                                      </p:cBhvr>
                                      <p:to>
                                        <p:strVal val="visible"/>
                                      </p:to>
                                    </p:set>
                                    <p:anim calcmode="lin" valueType="num">
                                      <p:cBhvr additive="base">
                                        <p:cTn id="74" dur="500" fill="hold"/>
                                        <p:tgtEl>
                                          <p:spTgt spid="80"/>
                                        </p:tgtEl>
                                        <p:attrNameLst>
                                          <p:attrName>ppt_x</p:attrName>
                                        </p:attrNameLst>
                                      </p:cBhvr>
                                      <p:tavLst>
                                        <p:tav tm="0">
                                          <p:val>
                                            <p:strVal val="#ppt_x"/>
                                          </p:val>
                                        </p:tav>
                                        <p:tav tm="100000">
                                          <p:val>
                                            <p:strVal val="#ppt_x"/>
                                          </p:val>
                                        </p:tav>
                                      </p:tavLst>
                                    </p:anim>
                                    <p:anim calcmode="lin" valueType="num">
                                      <p:cBhvr additive="base">
                                        <p:cTn id="75"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1" nodeType="clickEffect">
                                  <p:stCondLst>
                                    <p:cond delay="0"/>
                                  </p:stCondLst>
                                  <p:childTnLst>
                                    <p:set>
                                      <p:cBhvr>
                                        <p:cTn id="79" dur="1" fill="hold">
                                          <p:stCondLst>
                                            <p:cond delay="0"/>
                                          </p:stCondLst>
                                        </p:cTn>
                                        <p:tgtEl>
                                          <p:spTgt spid="80"/>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14"/>
                                        </p:tgtEl>
                                        <p:attrNameLst>
                                          <p:attrName>style.visibility</p:attrName>
                                        </p:attrNameLst>
                                      </p:cBhvr>
                                      <p:to>
                                        <p:strVal val="visible"/>
                                      </p:to>
                                    </p:set>
                                    <p:anim calcmode="lin" valueType="num">
                                      <p:cBhvr additive="base">
                                        <p:cTn id="84" dur="500" fill="hold"/>
                                        <p:tgtEl>
                                          <p:spTgt spid="14"/>
                                        </p:tgtEl>
                                        <p:attrNameLst>
                                          <p:attrName>ppt_x</p:attrName>
                                        </p:attrNameLst>
                                      </p:cBhvr>
                                      <p:tavLst>
                                        <p:tav tm="0">
                                          <p:val>
                                            <p:strVal val="#ppt_x"/>
                                          </p:val>
                                        </p:tav>
                                        <p:tav tm="100000">
                                          <p:val>
                                            <p:strVal val="#ppt_x"/>
                                          </p:val>
                                        </p:tav>
                                      </p:tavLst>
                                    </p:anim>
                                    <p:anim calcmode="lin" valueType="num">
                                      <p:cBhvr additive="base">
                                        <p:cTn id="8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15"/>
                                        </p:tgtEl>
                                        <p:attrNameLst>
                                          <p:attrName>style.visibility</p:attrName>
                                        </p:attrNameLst>
                                      </p:cBhvr>
                                      <p:to>
                                        <p:strVal val="visible"/>
                                      </p:to>
                                    </p:set>
                                    <p:anim calcmode="lin" valueType="num">
                                      <p:cBhvr additive="base">
                                        <p:cTn id="90" dur="500" fill="hold"/>
                                        <p:tgtEl>
                                          <p:spTgt spid="15"/>
                                        </p:tgtEl>
                                        <p:attrNameLst>
                                          <p:attrName>ppt_x</p:attrName>
                                        </p:attrNameLst>
                                      </p:cBhvr>
                                      <p:tavLst>
                                        <p:tav tm="0">
                                          <p:val>
                                            <p:strVal val="#ppt_x"/>
                                          </p:val>
                                        </p:tav>
                                        <p:tav tm="100000">
                                          <p:val>
                                            <p:strVal val="#ppt_x"/>
                                          </p:val>
                                        </p:tav>
                                      </p:tavLst>
                                    </p:anim>
                                    <p:anim calcmode="lin" valueType="num">
                                      <p:cBhvr additive="base">
                                        <p:cTn id="9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13"/>
                                        </p:tgtEl>
                                        <p:attrNameLst>
                                          <p:attrName>style.visibility</p:attrName>
                                        </p:attrNameLst>
                                      </p:cBhvr>
                                      <p:to>
                                        <p:strVal val="visible"/>
                                      </p:to>
                                    </p:set>
                                    <p:anim calcmode="lin" valueType="num">
                                      <p:cBhvr additive="base">
                                        <p:cTn id="96" dur="500" fill="hold"/>
                                        <p:tgtEl>
                                          <p:spTgt spid="13"/>
                                        </p:tgtEl>
                                        <p:attrNameLst>
                                          <p:attrName>ppt_x</p:attrName>
                                        </p:attrNameLst>
                                      </p:cBhvr>
                                      <p:tavLst>
                                        <p:tav tm="0">
                                          <p:val>
                                            <p:strVal val="#ppt_x"/>
                                          </p:val>
                                        </p:tav>
                                        <p:tav tm="100000">
                                          <p:val>
                                            <p:strVal val="#ppt_x"/>
                                          </p:val>
                                        </p:tav>
                                      </p:tavLst>
                                    </p:anim>
                                    <p:anim calcmode="lin" valueType="num">
                                      <p:cBhvr additive="base">
                                        <p:cTn id="9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grpId="0" nodeType="clickEffect">
                                  <p:stCondLst>
                                    <p:cond delay="0"/>
                                  </p:stCondLst>
                                  <p:childTnLst>
                                    <p:set>
                                      <p:cBhvr>
                                        <p:cTn id="101" dur="1" fill="hold">
                                          <p:stCondLst>
                                            <p:cond delay="0"/>
                                          </p:stCondLst>
                                        </p:cTn>
                                        <p:tgtEl>
                                          <p:spTgt spid="3"/>
                                        </p:tgtEl>
                                        <p:attrNameLst>
                                          <p:attrName>style.visibility</p:attrName>
                                        </p:attrNameLst>
                                      </p:cBhvr>
                                      <p:to>
                                        <p:strVal val="visible"/>
                                      </p:to>
                                    </p:set>
                                    <p:animEffect transition="in" filter="wipe(down)">
                                      <p:cBhvr>
                                        <p:cTn id="102" dur="500"/>
                                        <p:tgtEl>
                                          <p:spTgt spid="3"/>
                                        </p:tgtEl>
                                      </p:cBhvr>
                                    </p:animEffect>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12"/>
                                        </p:tgtEl>
                                        <p:attrNameLst>
                                          <p:attrName>style.visibility</p:attrName>
                                        </p:attrNameLst>
                                      </p:cBhvr>
                                      <p:to>
                                        <p:strVal val="visible"/>
                                      </p:to>
                                    </p:set>
                                    <p:anim calcmode="lin" valueType="num">
                                      <p:cBhvr additive="base">
                                        <p:cTn id="107" dur="500" fill="hold"/>
                                        <p:tgtEl>
                                          <p:spTgt spid="12"/>
                                        </p:tgtEl>
                                        <p:attrNameLst>
                                          <p:attrName>ppt_x</p:attrName>
                                        </p:attrNameLst>
                                      </p:cBhvr>
                                      <p:tavLst>
                                        <p:tav tm="0">
                                          <p:val>
                                            <p:strVal val="#ppt_x"/>
                                          </p:val>
                                        </p:tav>
                                        <p:tav tm="100000">
                                          <p:val>
                                            <p:strVal val="#ppt_x"/>
                                          </p:val>
                                        </p:tav>
                                      </p:tavLst>
                                    </p:anim>
                                    <p:anim calcmode="lin" valueType="num">
                                      <p:cBhvr additive="base">
                                        <p:cTn id="10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10" grpId="0" animBg="1"/>
      <p:bldP spid="12" grpId="0" animBg="1"/>
      <p:bldP spid="13" grpId="0" animBg="1"/>
      <p:bldP spid="14" grpId="0" animBg="1"/>
      <p:bldP spid="79" grpId="0" animBg="1"/>
      <p:bldP spid="79" grpId="1" animBg="1"/>
      <p:bldP spid="80" grpId="0" animBg="1"/>
      <p:bldP spid="80" grpId="1" animBg="1"/>
      <p:bldP spid="81" grpId="0" animBg="1"/>
      <p:bldP spid="81" grpId="1" animBg="1"/>
      <p:bldP spid="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0759" y="-129795"/>
            <a:ext cx="9014811" cy="573872"/>
          </a:xfrm>
          <a:noFill/>
          <a:ln>
            <a:noFill/>
          </a:ln>
        </p:spPr>
        <p:style>
          <a:lnRef idx="1">
            <a:schemeClr val="dk1"/>
          </a:lnRef>
          <a:fillRef idx="2">
            <a:schemeClr val="dk1"/>
          </a:fillRef>
          <a:effectRef idx="1">
            <a:schemeClr val="dk1"/>
          </a:effectRef>
          <a:fontRef idx="minor">
            <a:schemeClr val="dk1"/>
          </a:fontRef>
        </p:style>
        <p:txBody>
          <a:bodyPr>
            <a:noAutofit/>
          </a:bodyPr>
          <a:lstStyle/>
          <a:p>
            <a:pPr algn="l"/>
            <a:br>
              <a:rPr lang="en-US" sz="3200" b="1" dirty="0">
                <a:solidFill>
                  <a:srgbClr val="FF0000"/>
                </a:solidFill>
                <a:latin typeface="Times New Roman" pitchFamily="18" charset="0"/>
                <a:cs typeface="Times New Roman" pitchFamily="18" charset="0"/>
              </a:rPr>
            </a:br>
            <a:r>
              <a:rPr lang="en-US" sz="3200" b="1" i="1" dirty="0">
                <a:solidFill>
                  <a:srgbClr val="FF0000"/>
                </a:solidFill>
                <a:latin typeface="Times New Roman" pitchFamily="18" charset="0"/>
                <a:cs typeface="Times New Roman" pitchFamily="18" charset="0"/>
              </a:rPr>
              <a:t>a. </a:t>
            </a:r>
            <a:r>
              <a:rPr lang="en-US" sz="3200" b="1" i="1" dirty="0" err="1">
                <a:solidFill>
                  <a:srgbClr val="FF0000"/>
                </a:solidFill>
                <a:latin typeface="Times New Roman" pitchFamily="18" charset="0"/>
                <a:cs typeface="Times New Roman" pitchFamily="18" charset="0"/>
              </a:rPr>
              <a:t>Vẻ</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đẹp</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tài</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hoa</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uyên</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bác</a:t>
            </a:r>
            <a:endParaRPr lang="en-US" sz="3200" b="1" i="1" dirty="0">
              <a:solidFill>
                <a:srgbClr val="FF0000"/>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332B6ABE-9FA5-4A57-A053-AAF2800BF27A}"/>
              </a:ext>
            </a:extLst>
          </p:cNvPr>
          <p:cNvSpPr txBox="1"/>
          <p:nvPr/>
        </p:nvSpPr>
        <p:spPr>
          <a:xfrm>
            <a:off x="441436" y="1863413"/>
            <a:ext cx="8150773" cy="3323987"/>
          </a:xfrm>
          <a:prstGeom prst="rect">
            <a:avLst/>
          </a:prstGeom>
          <a:noFill/>
        </p:spPr>
        <p:txBody>
          <a:bodyPr wrap="square" rtlCol="0">
            <a:spAutoFit/>
          </a:bodyPr>
          <a:lstStyle/>
          <a:p>
            <a:pPr marL="36195" marR="0" lvl="0" indent="0" algn="just" defTabSz="914400" rtl="0" eaLnBrk="1" fontAlgn="auto" latinLnBrk="0" hangingPunct="1">
              <a:lnSpc>
                <a:spcPct val="150000"/>
              </a:lnSpc>
              <a:spcBef>
                <a:spcPts val="0"/>
              </a:spcBef>
              <a:spcAft>
                <a:spcPts val="0"/>
              </a:spcAft>
              <a:buClrTx/>
              <a:buSzTx/>
              <a:buFontTx/>
              <a:buNone/>
              <a:tabLst/>
              <a:defRPr/>
            </a:pPr>
            <a:r>
              <a:rPr kumimoji="0" lang="nl-NL"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Ca ngợi tài của Huấn Cao, nhà văn thể hiện quan niệm và tư tưởng nghệ thuật của mình:</a:t>
            </a:r>
            <a:endPar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a:p>
            <a:pPr marL="36195" marR="0" lvl="0" indent="0" algn="just" defTabSz="914400" rtl="0" eaLnBrk="1" fontAlgn="auto" latinLnBrk="0" hangingPunct="1">
              <a:lnSpc>
                <a:spcPct val="15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Kính trọng, ngưỡng mộ người tài,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Trân trọng nghệ thuật thư pháp cổ truyền của dân tộc.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2" descr="Câu đối Huấn Cao viết trên tấm lụa là gì? | TTVH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1836" y="1931260"/>
            <a:ext cx="3007926" cy="289297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57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5" name="Picture 4" descr="2007-07-09_004139_ong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3810" y="559217"/>
            <a:ext cx="8111958" cy="54947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72717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circle(in)">
                                      <p:cBhvr>
                                        <p:cTn id="7" dur="2000"/>
                                        <p:tgtEl>
                                          <p:spTgt spid="28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B96D09-2A59-4305-A29E-55BB33F98177}"/>
              </a:ext>
            </a:extLst>
          </p:cNvPr>
          <p:cNvSpPr txBox="1"/>
          <p:nvPr/>
        </p:nvSpPr>
        <p:spPr>
          <a:xfrm>
            <a:off x="1112520" y="2377440"/>
            <a:ext cx="10474960" cy="2000548"/>
          </a:xfrm>
          <a:prstGeom prst="rect">
            <a:avLst/>
          </a:prstGeom>
          <a:noFill/>
        </p:spPr>
        <p:txBody>
          <a:bodyPr wrap="square" rtlCol="0">
            <a:spAutoFit/>
          </a:bodyPr>
          <a:lstStyle/>
          <a:p>
            <a:pPr algn="ctr"/>
            <a:r>
              <a:rPr lang="en-US" sz="4000" b="1" dirty="0">
                <a:solidFill>
                  <a:schemeClr val="accent4">
                    <a:lumMod val="75000"/>
                  </a:schemeClr>
                </a:solidFill>
                <a:latin typeface="Times New Roman" panose="02020603050405020304" pitchFamily="18" charset="0"/>
                <a:cs typeface="Times New Roman" panose="02020603050405020304" pitchFamily="18" charset="0"/>
              </a:rPr>
              <a:t>VĂN BẢN 1: TRUYỆN KỂ VỀ CÁC VỊ THẦN SÁNG TẠO THẾ GIỚI</a:t>
            </a:r>
          </a:p>
          <a:p>
            <a:pPr algn="ctr"/>
            <a:r>
              <a:rPr lang="en-US" sz="4400" b="1" i="1" dirty="0">
                <a:solidFill>
                  <a:schemeClr val="accent2">
                    <a:lumMod val="50000"/>
                  </a:schemeClr>
                </a:solidFill>
                <a:latin typeface="Times New Roman" panose="02020603050405020304" pitchFamily="18" charset="0"/>
                <a:cs typeface="Times New Roman" panose="02020603050405020304" pitchFamily="18" charset="0"/>
              </a:rPr>
              <a:t>(</a:t>
            </a:r>
            <a:r>
              <a:rPr lang="en-US" sz="4400" b="1" i="1" dirty="0" err="1">
                <a:solidFill>
                  <a:schemeClr val="accent2">
                    <a:lumMod val="50000"/>
                  </a:schemeClr>
                </a:solidFill>
                <a:latin typeface="Times New Roman" panose="02020603050405020304" pitchFamily="18" charset="0"/>
                <a:cs typeface="Times New Roman" panose="02020603050405020304" pitchFamily="18" charset="0"/>
              </a:rPr>
              <a:t>Thần</a:t>
            </a:r>
            <a:r>
              <a:rPr lang="en-US" sz="4400" b="1" i="1" dirty="0">
                <a:solidFill>
                  <a:schemeClr val="accent2">
                    <a:lumMod val="50000"/>
                  </a:schemeClr>
                </a:solidFill>
                <a:latin typeface="Times New Roman" panose="02020603050405020304" pitchFamily="18" charset="0"/>
                <a:cs typeface="Times New Roman" panose="02020603050405020304" pitchFamily="18" charset="0"/>
              </a:rPr>
              <a:t> </a:t>
            </a:r>
            <a:r>
              <a:rPr lang="en-US" sz="4400" b="1" i="1" dirty="0" err="1">
                <a:solidFill>
                  <a:schemeClr val="accent2">
                    <a:lumMod val="50000"/>
                  </a:schemeClr>
                </a:solidFill>
                <a:latin typeface="Times New Roman" panose="02020603050405020304" pitchFamily="18" charset="0"/>
                <a:cs typeface="Times New Roman" panose="02020603050405020304" pitchFamily="18" charset="0"/>
              </a:rPr>
              <a:t>thoại</a:t>
            </a:r>
            <a:r>
              <a:rPr lang="en-US" sz="4400" b="1" i="1" dirty="0">
                <a:solidFill>
                  <a:schemeClr val="accent2">
                    <a:lumMod val="50000"/>
                  </a:schemeClr>
                </a:solidFill>
                <a:latin typeface="Times New Roman" panose="02020603050405020304" pitchFamily="18" charset="0"/>
                <a:cs typeface="Times New Roman" panose="02020603050405020304" pitchFamily="18" charset="0"/>
              </a:rPr>
              <a:t> </a:t>
            </a:r>
            <a:r>
              <a:rPr lang="en-US" sz="4400" b="1" i="1" dirty="0" err="1">
                <a:solidFill>
                  <a:schemeClr val="accent2">
                    <a:lumMod val="50000"/>
                  </a:schemeClr>
                </a:solidFill>
                <a:latin typeface="Times New Roman" panose="02020603050405020304" pitchFamily="18" charset="0"/>
                <a:cs typeface="Times New Roman" panose="02020603050405020304" pitchFamily="18" charset="0"/>
              </a:rPr>
              <a:t>Việt</a:t>
            </a:r>
            <a:r>
              <a:rPr lang="en-US" sz="4400" b="1" i="1" dirty="0">
                <a:solidFill>
                  <a:schemeClr val="accent2">
                    <a:lumMod val="50000"/>
                  </a:schemeClr>
                </a:solidFill>
                <a:latin typeface="Times New Roman" panose="02020603050405020304" pitchFamily="18" charset="0"/>
                <a:cs typeface="Times New Roman" panose="02020603050405020304" pitchFamily="18" charset="0"/>
              </a:rPr>
              <a:t> Nam)</a:t>
            </a:r>
            <a:endParaRPr lang="vi-VN" sz="4400" b="1" i="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0AD5BB9-43F4-4A5E-A03A-108C4E5A6EC5}"/>
              </a:ext>
            </a:extLst>
          </p:cNvPr>
          <p:cNvSpPr txBox="1"/>
          <p:nvPr/>
        </p:nvSpPr>
        <p:spPr>
          <a:xfrm>
            <a:off x="858520" y="863600"/>
            <a:ext cx="10474960" cy="707886"/>
          </a:xfrm>
          <a:prstGeom prst="rect">
            <a:avLst/>
          </a:prstGeom>
          <a:noFill/>
        </p:spPr>
        <p:txBody>
          <a:bodyPr wrap="square" rtlCol="0">
            <a:spAutoFit/>
          </a:bodyPr>
          <a:lstStyle/>
          <a:p>
            <a:r>
              <a:rPr lang="en-US" sz="4000" b="1">
                <a:solidFill>
                  <a:schemeClr val="accent6">
                    <a:lumMod val="75000"/>
                  </a:schemeClr>
                </a:solidFill>
                <a:latin typeface=".VnGothicH" panose="020B7200000000000000" pitchFamily="34" charset="0"/>
                <a:cs typeface="Times New Roman" panose="02020603050405020304" pitchFamily="18" charset="0"/>
              </a:rPr>
              <a:t>BÀI 1: SỨC HẤP DẪN CỦA TRUYỆN KỂ</a:t>
            </a:r>
            <a:endParaRPr lang="vi-VN" sz="4000" b="1">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2481935"/>
      </p:ext>
    </p:extLst>
  </p:cSld>
  <p:clrMapOvr>
    <a:masterClrMapping/>
  </p:clrMapOvr>
  <p:transition spd="slow">
    <p:wipe/>
  </p:transition>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2" descr="hoakhisinhta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80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Picture 3" descr="Scan0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8235" y="350838"/>
            <a:ext cx="1409700" cy="300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4" descr="Scan00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8436" y="350838"/>
            <a:ext cx="1411817"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5" descr="Scan00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2136" y="350838"/>
            <a:ext cx="1411817"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6" descr="Scan00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59486" y="350838"/>
            <a:ext cx="1424516"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7" name="Picture 7" descr="Scan00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84800" y="3698878"/>
            <a:ext cx="6096000"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86889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wheel(1)">
                                      <p:cBhvr>
                                        <p:cTn id="7" dur="2000"/>
                                        <p:tgtEl>
                                          <p:spTgt spid="29698"/>
                                        </p:tgtEl>
                                      </p:cBhvr>
                                    </p:animEffect>
                                  </p:childTnLst>
                                </p:cTn>
                              </p:par>
                              <p:par>
                                <p:cTn id="8" presetID="21" presetClass="entr" presetSubtype="1" fill="hold" nodeType="withEffect">
                                  <p:stCondLst>
                                    <p:cond delay="0"/>
                                  </p:stCondLst>
                                  <p:childTnLst>
                                    <p:set>
                                      <p:cBhvr>
                                        <p:cTn id="9" dur="1" fill="hold">
                                          <p:stCondLst>
                                            <p:cond delay="0"/>
                                          </p:stCondLst>
                                        </p:cTn>
                                        <p:tgtEl>
                                          <p:spTgt spid="97283"/>
                                        </p:tgtEl>
                                        <p:attrNameLst>
                                          <p:attrName>style.visibility</p:attrName>
                                        </p:attrNameLst>
                                      </p:cBhvr>
                                      <p:to>
                                        <p:strVal val="visible"/>
                                      </p:to>
                                    </p:set>
                                    <p:animEffect transition="in" filter="wheel(1)">
                                      <p:cBhvr>
                                        <p:cTn id="10" dur="2000"/>
                                        <p:tgtEl>
                                          <p:spTgt spid="97283"/>
                                        </p:tgtEl>
                                      </p:cBhvr>
                                    </p:animEffect>
                                  </p:childTnLst>
                                </p:cTn>
                              </p:par>
                              <p:par>
                                <p:cTn id="11" presetID="21" presetClass="entr" presetSubtype="1" fill="hold" nodeType="withEffect">
                                  <p:stCondLst>
                                    <p:cond delay="0"/>
                                  </p:stCondLst>
                                  <p:childTnLst>
                                    <p:set>
                                      <p:cBhvr>
                                        <p:cTn id="12" dur="1" fill="hold">
                                          <p:stCondLst>
                                            <p:cond delay="0"/>
                                          </p:stCondLst>
                                        </p:cTn>
                                        <p:tgtEl>
                                          <p:spTgt spid="97284"/>
                                        </p:tgtEl>
                                        <p:attrNameLst>
                                          <p:attrName>style.visibility</p:attrName>
                                        </p:attrNameLst>
                                      </p:cBhvr>
                                      <p:to>
                                        <p:strVal val="visible"/>
                                      </p:to>
                                    </p:set>
                                    <p:animEffect transition="in" filter="wheel(1)">
                                      <p:cBhvr>
                                        <p:cTn id="13" dur="2000"/>
                                        <p:tgtEl>
                                          <p:spTgt spid="97284"/>
                                        </p:tgtEl>
                                      </p:cBhvr>
                                    </p:animEffect>
                                  </p:childTnLst>
                                </p:cTn>
                              </p:par>
                              <p:par>
                                <p:cTn id="14" presetID="21" presetClass="entr" presetSubtype="1" fill="hold" nodeType="withEffect">
                                  <p:stCondLst>
                                    <p:cond delay="0"/>
                                  </p:stCondLst>
                                  <p:childTnLst>
                                    <p:set>
                                      <p:cBhvr>
                                        <p:cTn id="15" dur="1" fill="hold">
                                          <p:stCondLst>
                                            <p:cond delay="0"/>
                                          </p:stCondLst>
                                        </p:cTn>
                                        <p:tgtEl>
                                          <p:spTgt spid="97285"/>
                                        </p:tgtEl>
                                        <p:attrNameLst>
                                          <p:attrName>style.visibility</p:attrName>
                                        </p:attrNameLst>
                                      </p:cBhvr>
                                      <p:to>
                                        <p:strVal val="visible"/>
                                      </p:to>
                                    </p:set>
                                    <p:animEffect transition="in" filter="wheel(1)">
                                      <p:cBhvr>
                                        <p:cTn id="16" dur="2000"/>
                                        <p:tgtEl>
                                          <p:spTgt spid="97285"/>
                                        </p:tgtEl>
                                      </p:cBhvr>
                                    </p:animEffect>
                                  </p:childTnLst>
                                </p:cTn>
                              </p:par>
                              <p:par>
                                <p:cTn id="17" presetID="21" presetClass="entr" presetSubtype="1" fill="hold" nodeType="withEffect">
                                  <p:stCondLst>
                                    <p:cond delay="0"/>
                                  </p:stCondLst>
                                  <p:childTnLst>
                                    <p:set>
                                      <p:cBhvr>
                                        <p:cTn id="18" dur="1" fill="hold">
                                          <p:stCondLst>
                                            <p:cond delay="0"/>
                                          </p:stCondLst>
                                        </p:cTn>
                                        <p:tgtEl>
                                          <p:spTgt spid="97286"/>
                                        </p:tgtEl>
                                        <p:attrNameLst>
                                          <p:attrName>style.visibility</p:attrName>
                                        </p:attrNameLst>
                                      </p:cBhvr>
                                      <p:to>
                                        <p:strVal val="visible"/>
                                      </p:to>
                                    </p:set>
                                    <p:animEffect transition="in" filter="wheel(1)">
                                      <p:cBhvr>
                                        <p:cTn id="19" dur="2000"/>
                                        <p:tgtEl>
                                          <p:spTgt spid="97286"/>
                                        </p:tgtEl>
                                      </p:cBhvr>
                                    </p:animEffect>
                                  </p:childTnLst>
                                </p:cTn>
                              </p:par>
                              <p:par>
                                <p:cTn id="20" presetID="21" presetClass="entr" presetSubtype="1" fill="hold" nodeType="withEffect">
                                  <p:stCondLst>
                                    <p:cond delay="0"/>
                                  </p:stCondLst>
                                  <p:childTnLst>
                                    <p:set>
                                      <p:cBhvr>
                                        <p:cTn id="21" dur="1" fill="hold">
                                          <p:stCondLst>
                                            <p:cond delay="0"/>
                                          </p:stCondLst>
                                        </p:cTn>
                                        <p:tgtEl>
                                          <p:spTgt spid="97287"/>
                                        </p:tgtEl>
                                        <p:attrNameLst>
                                          <p:attrName>style.visibility</p:attrName>
                                        </p:attrNameLst>
                                      </p:cBhvr>
                                      <p:to>
                                        <p:strVal val="visible"/>
                                      </p:to>
                                    </p:set>
                                    <p:animEffect transition="in" filter="wheel(1)">
                                      <p:cBhvr>
                                        <p:cTn id="22" dur="2000"/>
                                        <p:tgtEl>
                                          <p:spTgt spid="97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bwMode="auto">
          <a:xfrm>
            <a:off x="744462" y="-18393"/>
            <a:ext cx="10972800" cy="715963"/>
          </a:xfrm>
        </p:spPr>
        <p:txBody>
          <a:bodyPr vert="horz" wrap="square" lIns="91440" tIns="45720" rIns="91440" bIns="45720" numCol="1" anchorCtr="0" compatLnSpc="1">
            <a:prstTxWarp prst="textNoShape">
              <a:avLst/>
            </a:prstTxWarp>
            <a:normAutofit/>
          </a:bodyPr>
          <a:lstStyle/>
          <a:p>
            <a:pPr algn="ctr" eaLnBrk="1" hangingPunct="1"/>
            <a:r>
              <a:rPr lang="en-US" sz="2800" b="1" dirty="0" err="1">
                <a:solidFill>
                  <a:srgbClr val="FF0000"/>
                </a:solidFill>
                <a:effectLst/>
                <a:latin typeface="UTM Aquarelle" pitchFamily="18" charset="0"/>
                <a:cs typeface="Times New Roman" pitchFamily="18" charset="0"/>
              </a:rPr>
              <a:t>Một</a:t>
            </a:r>
            <a:r>
              <a:rPr lang="en-US" sz="2800" b="1" dirty="0">
                <a:solidFill>
                  <a:srgbClr val="FF0000"/>
                </a:solidFill>
                <a:effectLst/>
                <a:latin typeface="UTM Aquarelle" pitchFamily="18" charset="0"/>
                <a:cs typeface="Times New Roman" pitchFamily="18" charset="0"/>
              </a:rPr>
              <a:t> </a:t>
            </a:r>
            <a:r>
              <a:rPr lang="en-US" sz="2800" b="1" dirty="0" err="1">
                <a:solidFill>
                  <a:srgbClr val="FF0000"/>
                </a:solidFill>
                <a:effectLst/>
                <a:latin typeface="UTM Aquarelle" pitchFamily="18" charset="0"/>
                <a:cs typeface="Times New Roman" pitchFamily="18" charset="0"/>
              </a:rPr>
              <a:t>số</a:t>
            </a:r>
            <a:r>
              <a:rPr lang="en-US" sz="2800" b="1" dirty="0">
                <a:solidFill>
                  <a:srgbClr val="FF0000"/>
                </a:solidFill>
                <a:effectLst/>
                <a:latin typeface="UTM Aquarelle" pitchFamily="18" charset="0"/>
                <a:cs typeface="Times New Roman" pitchFamily="18" charset="0"/>
              </a:rPr>
              <a:t> </a:t>
            </a:r>
            <a:r>
              <a:rPr lang="en-US" sz="2800" b="1" dirty="0" err="1">
                <a:solidFill>
                  <a:srgbClr val="FF0000"/>
                </a:solidFill>
                <a:effectLst/>
                <a:latin typeface="UTM Aquarelle" pitchFamily="18" charset="0"/>
                <a:cs typeface="Times New Roman" pitchFamily="18" charset="0"/>
              </a:rPr>
              <a:t>hình</a:t>
            </a:r>
            <a:r>
              <a:rPr lang="en-US" sz="2800" b="1" dirty="0">
                <a:solidFill>
                  <a:srgbClr val="FF0000"/>
                </a:solidFill>
                <a:effectLst/>
                <a:latin typeface="UTM Aquarelle" pitchFamily="18" charset="0"/>
                <a:cs typeface="Times New Roman" pitchFamily="18" charset="0"/>
              </a:rPr>
              <a:t> </a:t>
            </a:r>
            <a:r>
              <a:rPr lang="en-US" sz="2800" b="1" dirty="0" err="1">
                <a:solidFill>
                  <a:srgbClr val="FF0000"/>
                </a:solidFill>
                <a:effectLst/>
                <a:latin typeface="UTM Aquarelle" pitchFamily="18" charset="0"/>
                <a:cs typeface="Times New Roman" pitchFamily="18" charset="0"/>
              </a:rPr>
              <a:t>ảnh</a:t>
            </a:r>
            <a:r>
              <a:rPr lang="en-US" sz="2800" b="1" dirty="0">
                <a:solidFill>
                  <a:srgbClr val="FF0000"/>
                </a:solidFill>
                <a:effectLst/>
                <a:latin typeface="UTM Aquarelle" pitchFamily="18" charset="0"/>
                <a:cs typeface="Times New Roman" pitchFamily="18" charset="0"/>
              </a:rPr>
              <a:t> </a:t>
            </a:r>
            <a:r>
              <a:rPr lang="en-US" sz="2800" b="1" dirty="0" err="1">
                <a:solidFill>
                  <a:srgbClr val="FF0000"/>
                </a:solidFill>
                <a:effectLst/>
                <a:latin typeface="UTM Aquarelle" pitchFamily="18" charset="0"/>
                <a:cs typeface="Times New Roman" pitchFamily="18" charset="0"/>
              </a:rPr>
              <a:t>về</a:t>
            </a:r>
            <a:r>
              <a:rPr lang="en-US" sz="2800" b="1" dirty="0">
                <a:solidFill>
                  <a:srgbClr val="FF0000"/>
                </a:solidFill>
                <a:effectLst/>
                <a:latin typeface="UTM Aquarelle" pitchFamily="18" charset="0"/>
                <a:cs typeface="Times New Roman" pitchFamily="18" charset="0"/>
              </a:rPr>
              <a:t> </a:t>
            </a:r>
            <a:r>
              <a:rPr lang="en-US" sz="2800" b="1" dirty="0" err="1">
                <a:solidFill>
                  <a:srgbClr val="FF0000"/>
                </a:solidFill>
                <a:effectLst/>
                <a:latin typeface="UTM Aquarelle" pitchFamily="18" charset="0"/>
                <a:cs typeface="Times New Roman" pitchFamily="18" charset="0"/>
              </a:rPr>
              <a:t>nghệ</a:t>
            </a:r>
            <a:r>
              <a:rPr lang="en-US" sz="2800" b="1" dirty="0">
                <a:solidFill>
                  <a:srgbClr val="FF0000"/>
                </a:solidFill>
                <a:effectLst/>
                <a:latin typeface="UTM Aquarelle" pitchFamily="18" charset="0"/>
                <a:cs typeface="Times New Roman" pitchFamily="18" charset="0"/>
              </a:rPr>
              <a:t> </a:t>
            </a:r>
            <a:r>
              <a:rPr lang="en-US" sz="2800" b="1" dirty="0" err="1">
                <a:solidFill>
                  <a:srgbClr val="FF0000"/>
                </a:solidFill>
                <a:effectLst/>
                <a:latin typeface="UTM Aquarelle" pitchFamily="18" charset="0"/>
                <a:cs typeface="Times New Roman" pitchFamily="18" charset="0"/>
              </a:rPr>
              <a:t>thuật</a:t>
            </a:r>
            <a:r>
              <a:rPr lang="en-US" sz="2800" b="1" dirty="0">
                <a:solidFill>
                  <a:srgbClr val="FF0000"/>
                </a:solidFill>
                <a:effectLst/>
                <a:latin typeface="UTM Aquarelle" pitchFamily="18" charset="0"/>
                <a:cs typeface="Times New Roman" pitchFamily="18" charset="0"/>
              </a:rPr>
              <a:t> </a:t>
            </a:r>
            <a:r>
              <a:rPr lang="en-US" sz="2800" b="1" dirty="0" err="1">
                <a:solidFill>
                  <a:srgbClr val="FF0000"/>
                </a:solidFill>
                <a:effectLst/>
                <a:latin typeface="UTM Aquarelle" pitchFamily="18" charset="0"/>
                <a:cs typeface="Times New Roman" pitchFamily="18" charset="0"/>
              </a:rPr>
              <a:t>thư</a:t>
            </a:r>
            <a:r>
              <a:rPr lang="en-US" sz="2800" b="1" dirty="0">
                <a:solidFill>
                  <a:srgbClr val="FF0000"/>
                </a:solidFill>
                <a:effectLst/>
                <a:latin typeface="UTM Aquarelle" pitchFamily="18" charset="0"/>
                <a:cs typeface="Times New Roman" pitchFamily="18" charset="0"/>
              </a:rPr>
              <a:t> </a:t>
            </a:r>
            <a:r>
              <a:rPr lang="en-US" sz="2800" b="1" dirty="0" err="1">
                <a:solidFill>
                  <a:srgbClr val="FF0000"/>
                </a:solidFill>
                <a:effectLst/>
                <a:latin typeface="UTM Aquarelle" pitchFamily="18" charset="0"/>
                <a:cs typeface="Times New Roman" pitchFamily="18" charset="0"/>
              </a:rPr>
              <a:t>pháp</a:t>
            </a:r>
            <a:endParaRPr lang="en-US" sz="2800" b="1" dirty="0">
              <a:solidFill>
                <a:srgbClr val="FF0000"/>
              </a:solidFill>
              <a:effectLst/>
              <a:latin typeface="UTM Aquarelle" pitchFamily="18" charset="0"/>
              <a:cs typeface="Times New Roman" pitchFamily="18" charset="0"/>
            </a:endParaRPr>
          </a:p>
        </p:txBody>
      </p:sp>
      <p:pic>
        <p:nvPicPr>
          <p:cNvPr id="30723" name="Picture 4" descr="2006-09-21_055104_hoaidu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567" y="709448"/>
            <a:ext cx="11887200" cy="48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Box 5"/>
          <p:cNvSpPr txBox="1">
            <a:spLocks noChangeArrowheads="1"/>
          </p:cNvSpPr>
          <p:nvPr/>
        </p:nvSpPr>
        <p:spPr bwMode="auto">
          <a:xfrm>
            <a:off x="336332" y="5590848"/>
            <a:ext cx="11176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cs typeface="Arial" charset="0"/>
              </a:defRPr>
            </a:lvl1pPr>
            <a:lvl2pPr marL="742950" indent="-285750" eaLnBrk="0" hangingPunct="0">
              <a:defRPr sz="3200" b="1">
                <a:solidFill>
                  <a:schemeClr val="tx1"/>
                </a:solidFill>
                <a:latin typeface="Arial" charset="0"/>
                <a:cs typeface="Arial" charset="0"/>
              </a:defRPr>
            </a:lvl2pPr>
            <a:lvl3pPr marL="1143000" indent="-228600" eaLnBrk="0" hangingPunct="0">
              <a:defRPr sz="3200" b="1">
                <a:solidFill>
                  <a:schemeClr val="tx1"/>
                </a:solidFill>
                <a:latin typeface="Arial" charset="0"/>
                <a:cs typeface="Arial" charset="0"/>
              </a:defRPr>
            </a:lvl3pPr>
            <a:lvl4pPr marL="1600200" indent="-228600" eaLnBrk="0" hangingPunct="0">
              <a:defRPr sz="3200" b="1">
                <a:solidFill>
                  <a:schemeClr val="tx1"/>
                </a:solidFill>
                <a:latin typeface="Arial" charset="0"/>
                <a:cs typeface="Arial" charset="0"/>
              </a:defRPr>
            </a:lvl4pPr>
            <a:lvl5pPr marL="2057400" indent="-228600" eaLnBrk="0" hangingPunct="0">
              <a:defRPr sz="3200" b="1">
                <a:solidFill>
                  <a:schemeClr val="tx1"/>
                </a:solidFill>
                <a:latin typeface="Arial" charset="0"/>
                <a:cs typeface="Arial" charset="0"/>
              </a:defRPr>
            </a:lvl5pPr>
            <a:lvl6pPr marL="2514600" indent="-228600" eaLnBrk="0" fontAlgn="base" hangingPunct="0">
              <a:spcBef>
                <a:spcPct val="20000"/>
              </a:spcBef>
              <a:spcAft>
                <a:spcPct val="0"/>
              </a:spcAft>
              <a:defRPr sz="3200" b="1">
                <a:solidFill>
                  <a:schemeClr val="tx1"/>
                </a:solidFill>
                <a:latin typeface="Arial" charset="0"/>
                <a:cs typeface="Arial" charset="0"/>
              </a:defRPr>
            </a:lvl6pPr>
            <a:lvl7pPr marL="2971800" indent="-228600" eaLnBrk="0" fontAlgn="base" hangingPunct="0">
              <a:spcBef>
                <a:spcPct val="20000"/>
              </a:spcBef>
              <a:spcAft>
                <a:spcPct val="0"/>
              </a:spcAft>
              <a:defRPr sz="3200" b="1">
                <a:solidFill>
                  <a:schemeClr val="tx1"/>
                </a:solidFill>
                <a:latin typeface="Arial" charset="0"/>
                <a:cs typeface="Arial" charset="0"/>
              </a:defRPr>
            </a:lvl7pPr>
            <a:lvl8pPr marL="3429000" indent="-228600" eaLnBrk="0" fontAlgn="base" hangingPunct="0">
              <a:spcBef>
                <a:spcPct val="20000"/>
              </a:spcBef>
              <a:spcAft>
                <a:spcPct val="0"/>
              </a:spcAft>
              <a:defRPr sz="3200" b="1">
                <a:solidFill>
                  <a:schemeClr val="tx1"/>
                </a:solidFill>
                <a:latin typeface="Arial" charset="0"/>
                <a:cs typeface="Arial" charset="0"/>
              </a:defRPr>
            </a:lvl8pPr>
            <a:lvl9pPr marL="3886200" indent="-228600" eaLnBrk="0" fontAlgn="base" hangingPunct="0">
              <a:spcBef>
                <a:spcPct val="20000"/>
              </a:spcBef>
              <a:spcAft>
                <a:spcPct val="0"/>
              </a:spcAft>
              <a:defRPr sz="3200" b="1">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hlinkClick r:id="rId3"/>
              </a:rPr>
              <a:t>Khải</a:t>
            </a:r>
            <a:r>
              <a:rPr kumimoji="0" lang="en-US" sz="2000" b="1"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hlinkClick r:id="rId3"/>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hlinkClick r:id="rId3"/>
              </a:rPr>
              <a:t>Thư</a:t>
            </a:r>
            <a:r>
              <a:rPr kumimoji="0" lang="en-US" sz="2000" b="1"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hlinkClick r:id="rId3"/>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hlinkClick r:id="rId3"/>
              </a:rPr>
              <a:t>Âu</a:t>
            </a:r>
            <a:r>
              <a:rPr kumimoji="0" lang="en-US" sz="2000" b="1"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hlinkClick r:id="rId3"/>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hlinkClick r:id="rId3"/>
              </a:rPr>
              <a:t>thể</a:t>
            </a:r>
            <a:r>
              <a:rPr kumimoji="0" lang="en-US" sz="2000" b="1"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Nội</a:t>
            </a:r>
            <a:r>
              <a:rPr kumimoji="0" lang="en-US" sz="2000" b="1"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dung: </a:t>
            </a:r>
            <a:r>
              <a:rPr kumimoji="0" lang="en-US" sz="2000" b="1"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Hoài</a:t>
            </a:r>
            <a:r>
              <a:rPr kumimoji="0" lang="en-US" sz="2000" b="1"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Đức</a:t>
            </a:r>
            <a:br>
              <a:rPr kumimoji="0" lang="en-US" sz="2000" b="1"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br>
            <a:r>
              <a:rPr kumimoji="0" lang="en-US" sz="2000" b="1"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Dịch</a:t>
            </a:r>
            <a:r>
              <a:rPr kumimoji="0" lang="en-US" sz="2000" b="1"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nghĩa</a:t>
            </a:r>
            <a:r>
              <a:rPr kumimoji="0" lang="en-US" sz="2000" b="1"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Hoài</a:t>
            </a:r>
            <a:r>
              <a:rPr kumimoji="0" lang="en-US" sz="2000" b="1"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mong</a:t>
            </a:r>
            <a:r>
              <a:rPr kumimoji="0" lang="en-US" sz="2000" b="1"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cái</a:t>
            </a:r>
            <a:r>
              <a:rPr kumimoji="0" lang="en-US" sz="2000" b="1"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Đức</a:t>
            </a:r>
            <a:r>
              <a:rPr kumimoji="0" lang="en-US" sz="2000" b="1"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000" b="1"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8655069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3970"/>
                                        </p:tgtEl>
                                        <p:attrNameLst>
                                          <p:attrName>style.visibility</p:attrName>
                                        </p:attrNameLst>
                                      </p:cBhvr>
                                      <p:to>
                                        <p:strVal val="visible"/>
                                      </p:to>
                                    </p:set>
                                    <p:anim calcmode="lin" valueType="num">
                                      <p:cBhvr>
                                        <p:cTn id="7" dur="1000" fill="hold"/>
                                        <p:tgtEl>
                                          <p:spTgt spid="83970"/>
                                        </p:tgtEl>
                                        <p:attrNameLst>
                                          <p:attrName>ppt_w</p:attrName>
                                        </p:attrNameLst>
                                      </p:cBhvr>
                                      <p:tavLst>
                                        <p:tav tm="0">
                                          <p:val>
                                            <p:fltVal val="0"/>
                                          </p:val>
                                        </p:tav>
                                        <p:tav tm="100000">
                                          <p:val>
                                            <p:strVal val="#ppt_w"/>
                                          </p:val>
                                        </p:tav>
                                      </p:tavLst>
                                    </p:anim>
                                    <p:anim calcmode="lin" valueType="num">
                                      <p:cBhvr>
                                        <p:cTn id="8" dur="1000" fill="hold"/>
                                        <p:tgtEl>
                                          <p:spTgt spid="83970"/>
                                        </p:tgtEl>
                                        <p:attrNameLst>
                                          <p:attrName>ppt_h</p:attrName>
                                        </p:attrNameLst>
                                      </p:cBhvr>
                                      <p:tavLst>
                                        <p:tav tm="0">
                                          <p:val>
                                            <p:fltVal val="0"/>
                                          </p:val>
                                        </p:tav>
                                        <p:tav tm="100000">
                                          <p:val>
                                            <p:strVal val="#ppt_h"/>
                                          </p:val>
                                        </p:tav>
                                      </p:tavLst>
                                    </p:anim>
                                    <p:anim calcmode="lin" valueType="num">
                                      <p:cBhvr>
                                        <p:cTn id="9" dur="1000" fill="hold"/>
                                        <p:tgtEl>
                                          <p:spTgt spid="83970"/>
                                        </p:tgtEl>
                                        <p:attrNameLst>
                                          <p:attrName>style.rotation</p:attrName>
                                        </p:attrNameLst>
                                      </p:cBhvr>
                                      <p:tavLst>
                                        <p:tav tm="0">
                                          <p:val>
                                            <p:fltVal val="90"/>
                                          </p:val>
                                        </p:tav>
                                        <p:tav tm="100000">
                                          <p:val>
                                            <p:fltVal val="0"/>
                                          </p:val>
                                        </p:tav>
                                      </p:tavLst>
                                    </p:anim>
                                    <p:animEffect transition="in" filter="fade">
                                      <p:cBhvr>
                                        <p:cTn id="10" dur="1000"/>
                                        <p:tgtEl>
                                          <p:spTgt spid="83970"/>
                                        </p:tgtEl>
                                      </p:cBhvr>
                                    </p:animEffect>
                                  </p:childTnLst>
                                </p:cTn>
                              </p:par>
                              <p:par>
                                <p:cTn id="11" presetID="31" presetClass="entr" presetSubtype="0" fill="hold" nodeType="withEffect">
                                  <p:stCondLst>
                                    <p:cond delay="0"/>
                                  </p:stCondLst>
                                  <p:childTnLst>
                                    <p:set>
                                      <p:cBhvr>
                                        <p:cTn id="12" dur="1" fill="hold">
                                          <p:stCondLst>
                                            <p:cond delay="0"/>
                                          </p:stCondLst>
                                        </p:cTn>
                                        <p:tgtEl>
                                          <p:spTgt spid="30723"/>
                                        </p:tgtEl>
                                        <p:attrNameLst>
                                          <p:attrName>style.visibility</p:attrName>
                                        </p:attrNameLst>
                                      </p:cBhvr>
                                      <p:to>
                                        <p:strVal val="visible"/>
                                      </p:to>
                                    </p:set>
                                    <p:anim calcmode="lin" valueType="num">
                                      <p:cBhvr>
                                        <p:cTn id="13" dur="1000" fill="hold"/>
                                        <p:tgtEl>
                                          <p:spTgt spid="30723"/>
                                        </p:tgtEl>
                                        <p:attrNameLst>
                                          <p:attrName>ppt_w</p:attrName>
                                        </p:attrNameLst>
                                      </p:cBhvr>
                                      <p:tavLst>
                                        <p:tav tm="0">
                                          <p:val>
                                            <p:fltVal val="0"/>
                                          </p:val>
                                        </p:tav>
                                        <p:tav tm="100000">
                                          <p:val>
                                            <p:strVal val="#ppt_w"/>
                                          </p:val>
                                        </p:tav>
                                      </p:tavLst>
                                    </p:anim>
                                    <p:anim calcmode="lin" valueType="num">
                                      <p:cBhvr>
                                        <p:cTn id="14" dur="1000" fill="hold"/>
                                        <p:tgtEl>
                                          <p:spTgt spid="30723"/>
                                        </p:tgtEl>
                                        <p:attrNameLst>
                                          <p:attrName>ppt_h</p:attrName>
                                        </p:attrNameLst>
                                      </p:cBhvr>
                                      <p:tavLst>
                                        <p:tav tm="0">
                                          <p:val>
                                            <p:fltVal val="0"/>
                                          </p:val>
                                        </p:tav>
                                        <p:tav tm="100000">
                                          <p:val>
                                            <p:strVal val="#ppt_h"/>
                                          </p:val>
                                        </p:tav>
                                      </p:tavLst>
                                    </p:anim>
                                    <p:anim calcmode="lin" valueType="num">
                                      <p:cBhvr>
                                        <p:cTn id="15" dur="1000" fill="hold"/>
                                        <p:tgtEl>
                                          <p:spTgt spid="30723"/>
                                        </p:tgtEl>
                                        <p:attrNameLst>
                                          <p:attrName>style.rotation</p:attrName>
                                        </p:attrNameLst>
                                      </p:cBhvr>
                                      <p:tavLst>
                                        <p:tav tm="0">
                                          <p:val>
                                            <p:fltVal val="90"/>
                                          </p:val>
                                        </p:tav>
                                        <p:tav tm="100000">
                                          <p:val>
                                            <p:fltVal val="0"/>
                                          </p:val>
                                        </p:tav>
                                      </p:tavLst>
                                    </p:anim>
                                    <p:animEffect transition="in" filter="fade">
                                      <p:cBhvr>
                                        <p:cTn id="16" dur="1000"/>
                                        <p:tgtEl>
                                          <p:spTgt spid="30723"/>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0724"/>
                                        </p:tgtEl>
                                        <p:attrNameLst>
                                          <p:attrName>style.visibility</p:attrName>
                                        </p:attrNameLst>
                                      </p:cBhvr>
                                      <p:to>
                                        <p:strVal val="visible"/>
                                      </p:to>
                                    </p:set>
                                    <p:anim calcmode="lin" valueType="num">
                                      <p:cBhvr>
                                        <p:cTn id="19" dur="1000" fill="hold"/>
                                        <p:tgtEl>
                                          <p:spTgt spid="30724"/>
                                        </p:tgtEl>
                                        <p:attrNameLst>
                                          <p:attrName>ppt_w</p:attrName>
                                        </p:attrNameLst>
                                      </p:cBhvr>
                                      <p:tavLst>
                                        <p:tav tm="0">
                                          <p:val>
                                            <p:fltVal val="0"/>
                                          </p:val>
                                        </p:tav>
                                        <p:tav tm="100000">
                                          <p:val>
                                            <p:strVal val="#ppt_w"/>
                                          </p:val>
                                        </p:tav>
                                      </p:tavLst>
                                    </p:anim>
                                    <p:anim calcmode="lin" valueType="num">
                                      <p:cBhvr>
                                        <p:cTn id="20" dur="1000" fill="hold"/>
                                        <p:tgtEl>
                                          <p:spTgt spid="30724"/>
                                        </p:tgtEl>
                                        <p:attrNameLst>
                                          <p:attrName>ppt_h</p:attrName>
                                        </p:attrNameLst>
                                      </p:cBhvr>
                                      <p:tavLst>
                                        <p:tav tm="0">
                                          <p:val>
                                            <p:fltVal val="0"/>
                                          </p:val>
                                        </p:tav>
                                        <p:tav tm="100000">
                                          <p:val>
                                            <p:strVal val="#ppt_h"/>
                                          </p:val>
                                        </p:tav>
                                      </p:tavLst>
                                    </p:anim>
                                    <p:anim calcmode="lin" valueType="num">
                                      <p:cBhvr>
                                        <p:cTn id="21" dur="1000" fill="hold"/>
                                        <p:tgtEl>
                                          <p:spTgt spid="30724"/>
                                        </p:tgtEl>
                                        <p:attrNameLst>
                                          <p:attrName>style.rotation</p:attrName>
                                        </p:attrNameLst>
                                      </p:cBhvr>
                                      <p:tavLst>
                                        <p:tav tm="0">
                                          <p:val>
                                            <p:fltVal val="90"/>
                                          </p:val>
                                        </p:tav>
                                        <p:tav tm="100000">
                                          <p:val>
                                            <p:fltVal val="0"/>
                                          </p:val>
                                        </p:tav>
                                      </p:tavLst>
                                    </p:anim>
                                    <p:animEffect transition="in" filter="fade">
                                      <p:cBhvr>
                                        <p:cTn id="22" dur="10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p:bldP spid="30724" grpId="0"/>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7" name="Picture 4" descr="c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762000"/>
            <a:ext cx="3927366"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8" descr="http://www.thuhoavietnam.com/images/header_listblue.gif"/>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0" y="2698750"/>
            <a:ext cx="1524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7" descr="http://www.thuhoavietnam.com/images/header_listblue.gif"/>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2698750"/>
            <a:ext cx="1524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6" descr="http://www.thuhoavietnam.com/images/header_listblue.gif"/>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2698750"/>
            <a:ext cx="1524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5" descr="http://www.thuhoavietnam.com/images/header_listblue.gif"/>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2698750"/>
            <a:ext cx="1524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Rectangle 9"/>
          <p:cNvSpPr>
            <a:spLocks noChangeArrowheads="1"/>
          </p:cNvSpPr>
          <p:nvPr/>
        </p:nvSpPr>
        <p:spPr bwMode="auto">
          <a:xfrm>
            <a:off x="30402" y="2475613"/>
            <a:ext cx="184731"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3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31753" name="Rectangle 11"/>
          <p:cNvSpPr>
            <a:spLocks noChangeArrowheads="1"/>
          </p:cNvSpPr>
          <p:nvPr/>
        </p:nvSpPr>
        <p:spPr bwMode="auto">
          <a:xfrm>
            <a:off x="30402" y="2475613"/>
            <a:ext cx="184731"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3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31754" name="Rectangle 13"/>
          <p:cNvSpPr>
            <a:spLocks noChangeArrowheads="1"/>
          </p:cNvSpPr>
          <p:nvPr/>
        </p:nvSpPr>
        <p:spPr bwMode="auto">
          <a:xfrm>
            <a:off x="30402" y="2475613"/>
            <a:ext cx="184731"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3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31755" name="Rectangle 15"/>
          <p:cNvSpPr>
            <a:spLocks noChangeArrowheads="1"/>
          </p:cNvSpPr>
          <p:nvPr/>
        </p:nvSpPr>
        <p:spPr bwMode="auto">
          <a:xfrm>
            <a:off x="30402" y="2475613"/>
            <a:ext cx="184731"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3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31756" name="Text Box 39"/>
          <p:cNvSpPr txBox="1">
            <a:spLocks noChangeArrowheads="1"/>
          </p:cNvSpPr>
          <p:nvPr/>
        </p:nvSpPr>
        <p:spPr bwMode="auto">
          <a:xfrm>
            <a:off x="124370" y="4196263"/>
            <a:ext cx="42672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200" b="1">
                <a:solidFill>
                  <a:schemeClr val="tx1"/>
                </a:solidFill>
                <a:latin typeface="Arial" charset="0"/>
                <a:cs typeface="Arial" charset="0"/>
              </a:defRPr>
            </a:lvl1pPr>
            <a:lvl2pPr marL="742950" indent="-285750" eaLnBrk="0" hangingPunct="0">
              <a:defRPr sz="3200" b="1">
                <a:solidFill>
                  <a:schemeClr val="tx1"/>
                </a:solidFill>
                <a:latin typeface="Arial" charset="0"/>
                <a:cs typeface="Arial" charset="0"/>
              </a:defRPr>
            </a:lvl2pPr>
            <a:lvl3pPr marL="1143000" indent="-228600" eaLnBrk="0" hangingPunct="0">
              <a:defRPr sz="3200" b="1">
                <a:solidFill>
                  <a:schemeClr val="tx1"/>
                </a:solidFill>
                <a:latin typeface="Arial" charset="0"/>
                <a:cs typeface="Arial" charset="0"/>
              </a:defRPr>
            </a:lvl3pPr>
            <a:lvl4pPr marL="1600200" indent="-228600" eaLnBrk="0" hangingPunct="0">
              <a:defRPr sz="3200" b="1">
                <a:solidFill>
                  <a:schemeClr val="tx1"/>
                </a:solidFill>
                <a:latin typeface="Arial" charset="0"/>
                <a:cs typeface="Arial" charset="0"/>
              </a:defRPr>
            </a:lvl4pPr>
            <a:lvl5pPr marL="2057400" indent="-228600" eaLnBrk="0" hangingPunct="0">
              <a:defRPr sz="3200" b="1">
                <a:solidFill>
                  <a:schemeClr val="tx1"/>
                </a:solidFill>
                <a:latin typeface="Arial" charset="0"/>
                <a:cs typeface="Arial" charset="0"/>
              </a:defRPr>
            </a:lvl5pPr>
            <a:lvl6pPr marL="2514600" indent="-228600" eaLnBrk="0" fontAlgn="base" hangingPunct="0">
              <a:spcBef>
                <a:spcPct val="20000"/>
              </a:spcBef>
              <a:spcAft>
                <a:spcPct val="0"/>
              </a:spcAft>
              <a:defRPr sz="3200" b="1">
                <a:solidFill>
                  <a:schemeClr val="tx1"/>
                </a:solidFill>
                <a:latin typeface="Arial" charset="0"/>
                <a:cs typeface="Arial" charset="0"/>
              </a:defRPr>
            </a:lvl6pPr>
            <a:lvl7pPr marL="2971800" indent="-228600" eaLnBrk="0" fontAlgn="base" hangingPunct="0">
              <a:spcBef>
                <a:spcPct val="20000"/>
              </a:spcBef>
              <a:spcAft>
                <a:spcPct val="0"/>
              </a:spcAft>
              <a:defRPr sz="3200" b="1">
                <a:solidFill>
                  <a:schemeClr val="tx1"/>
                </a:solidFill>
                <a:latin typeface="Arial" charset="0"/>
                <a:cs typeface="Arial" charset="0"/>
              </a:defRPr>
            </a:lvl7pPr>
            <a:lvl8pPr marL="3429000" indent="-228600" eaLnBrk="0" fontAlgn="base" hangingPunct="0">
              <a:spcBef>
                <a:spcPct val="20000"/>
              </a:spcBef>
              <a:spcAft>
                <a:spcPct val="0"/>
              </a:spcAft>
              <a:defRPr sz="3200" b="1">
                <a:solidFill>
                  <a:schemeClr val="tx1"/>
                </a:solidFill>
                <a:latin typeface="Arial" charset="0"/>
                <a:cs typeface="Arial" charset="0"/>
              </a:defRPr>
            </a:lvl8pPr>
            <a:lvl9pPr marL="3886200" indent="-228600" eaLnBrk="0" fontAlgn="base" hangingPunct="0">
              <a:spcBef>
                <a:spcPct val="20000"/>
              </a:spcBef>
              <a:spcAft>
                <a:spcPct val="0"/>
              </a:spcAft>
              <a:defRPr sz="3200" b="1">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3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hlinkClick r:id="rId5"/>
              </a:rPr>
              <a:t>Chữ</a:t>
            </a:r>
            <a:r>
              <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hlinkClick r:id="rId5"/>
              </a:rPr>
              <a:t> </a:t>
            </a:r>
            <a:r>
              <a:rPr kumimoji="0" lang="en-US" sz="23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hlinkClick r:id="rId5"/>
              </a:rPr>
              <a:t>Cần</a:t>
            </a:r>
            <a:endPar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3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Nội</a:t>
            </a:r>
            <a:r>
              <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dung: </a:t>
            </a:r>
            <a:r>
              <a:rPr kumimoji="0" lang="en-US" sz="23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Cổ</a:t>
            </a:r>
            <a:r>
              <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3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nhân</a:t>
            </a:r>
            <a:r>
              <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 </a:t>
            </a:r>
            <a:r>
              <a:rPr kumimoji="0" lang="en-US" sz="23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duy</a:t>
            </a:r>
            <a:r>
              <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3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cần</a:t>
            </a:r>
            <a:r>
              <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3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hữu</a:t>
            </a:r>
            <a:r>
              <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3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công</a:t>
            </a:r>
            <a:br>
              <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br>
            <a:r>
              <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r>
              <a:rPr kumimoji="0" lang="en-US" sz="23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Ứng</a:t>
            </a:r>
            <a:r>
              <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3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Hòa</a:t>
            </a:r>
            <a:r>
              <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3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Dã</a:t>
            </a:r>
            <a:r>
              <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3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Phu</a:t>
            </a:r>
            <a:r>
              <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3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thư</a:t>
            </a:r>
            <a:r>
              <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br>
              <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br>
            <a:br>
              <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br>
            <a:endPar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pic>
        <p:nvPicPr>
          <p:cNvPr id="31757" name="Picture 40" descr="Da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2455" y="762000"/>
            <a:ext cx="399392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8" name="Text Box 44"/>
          <p:cNvSpPr txBox="1">
            <a:spLocks noChangeArrowheads="1"/>
          </p:cNvSpPr>
          <p:nvPr/>
        </p:nvSpPr>
        <p:spPr bwMode="auto">
          <a:xfrm>
            <a:off x="4500174" y="4035426"/>
            <a:ext cx="4368800" cy="1685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cs typeface="Arial" charset="0"/>
              </a:defRPr>
            </a:lvl1pPr>
            <a:lvl2pPr marL="742950" indent="-285750" eaLnBrk="0" hangingPunct="0">
              <a:defRPr sz="3200" b="1">
                <a:solidFill>
                  <a:schemeClr val="tx1"/>
                </a:solidFill>
                <a:latin typeface="Arial" charset="0"/>
                <a:cs typeface="Arial" charset="0"/>
              </a:defRPr>
            </a:lvl2pPr>
            <a:lvl3pPr marL="1143000" indent="-228600" eaLnBrk="0" hangingPunct="0">
              <a:defRPr sz="3200" b="1">
                <a:solidFill>
                  <a:schemeClr val="tx1"/>
                </a:solidFill>
                <a:latin typeface="Arial" charset="0"/>
                <a:cs typeface="Arial" charset="0"/>
              </a:defRPr>
            </a:lvl3pPr>
            <a:lvl4pPr marL="1600200" indent="-228600" eaLnBrk="0" hangingPunct="0">
              <a:defRPr sz="3200" b="1">
                <a:solidFill>
                  <a:schemeClr val="tx1"/>
                </a:solidFill>
                <a:latin typeface="Arial" charset="0"/>
                <a:cs typeface="Arial" charset="0"/>
              </a:defRPr>
            </a:lvl4pPr>
            <a:lvl5pPr marL="2057400" indent="-228600" eaLnBrk="0" hangingPunct="0">
              <a:defRPr sz="3200" b="1">
                <a:solidFill>
                  <a:schemeClr val="tx1"/>
                </a:solidFill>
                <a:latin typeface="Arial" charset="0"/>
                <a:cs typeface="Arial" charset="0"/>
              </a:defRPr>
            </a:lvl5pPr>
            <a:lvl6pPr marL="2514600" indent="-228600" eaLnBrk="0" fontAlgn="base" hangingPunct="0">
              <a:spcBef>
                <a:spcPct val="20000"/>
              </a:spcBef>
              <a:spcAft>
                <a:spcPct val="0"/>
              </a:spcAft>
              <a:defRPr sz="3200" b="1">
                <a:solidFill>
                  <a:schemeClr val="tx1"/>
                </a:solidFill>
                <a:latin typeface="Arial" charset="0"/>
                <a:cs typeface="Arial" charset="0"/>
              </a:defRPr>
            </a:lvl6pPr>
            <a:lvl7pPr marL="2971800" indent="-228600" eaLnBrk="0" fontAlgn="base" hangingPunct="0">
              <a:spcBef>
                <a:spcPct val="20000"/>
              </a:spcBef>
              <a:spcAft>
                <a:spcPct val="0"/>
              </a:spcAft>
              <a:defRPr sz="3200" b="1">
                <a:solidFill>
                  <a:schemeClr val="tx1"/>
                </a:solidFill>
                <a:latin typeface="Arial" charset="0"/>
                <a:cs typeface="Arial" charset="0"/>
              </a:defRPr>
            </a:lvl7pPr>
            <a:lvl8pPr marL="3429000" indent="-228600" eaLnBrk="0" fontAlgn="base" hangingPunct="0">
              <a:spcBef>
                <a:spcPct val="20000"/>
              </a:spcBef>
              <a:spcAft>
                <a:spcPct val="0"/>
              </a:spcAft>
              <a:defRPr sz="3200" b="1">
                <a:solidFill>
                  <a:schemeClr val="tx1"/>
                </a:solidFill>
                <a:latin typeface="Arial" charset="0"/>
                <a:cs typeface="Arial" charset="0"/>
              </a:defRPr>
            </a:lvl8pPr>
            <a:lvl9pPr marL="3886200" indent="-228600" eaLnBrk="0" fontAlgn="base" hangingPunct="0">
              <a:spcBef>
                <a:spcPct val="20000"/>
              </a:spcBef>
              <a:spcAft>
                <a:spcPct val="0"/>
              </a:spcAft>
              <a:defRPr sz="3200" b="1">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3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hlinkClick r:id="rId7"/>
              </a:rPr>
              <a:t>Chữ</a:t>
            </a:r>
            <a:r>
              <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hlinkClick r:id="rId7"/>
              </a:rPr>
              <a:t> </a:t>
            </a:r>
            <a:r>
              <a:rPr kumimoji="0" lang="en-US" sz="23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hlinkClick r:id="rId7"/>
              </a:rPr>
              <a:t>Đạo</a:t>
            </a:r>
            <a:r>
              <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3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Nội</a:t>
            </a:r>
            <a:r>
              <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dung: Du </a:t>
            </a:r>
            <a:r>
              <a:rPr kumimoji="0" lang="en-US" sz="23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sơn</a:t>
            </a:r>
            <a:r>
              <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3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ngoạn</a:t>
            </a:r>
            <a:r>
              <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3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thủy</a:t>
            </a:r>
            <a:r>
              <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3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quan</a:t>
            </a:r>
            <a:r>
              <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3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thưởng</a:t>
            </a:r>
            <a:br>
              <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br>
            <a:r>
              <a:rPr kumimoji="0" lang="en-US" sz="23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Hoa</a:t>
            </a:r>
            <a:r>
              <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3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mộc</a:t>
            </a:r>
            <a:r>
              <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3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thử</a:t>
            </a:r>
            <a:r>
              <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3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hữu</a:t>
            </a:r>
            <a:r>
              <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 chi </a:t>
            </a:r>
            <a:r>
              <a:rPr kumimoji="0" lang="en-US" sz="23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đạo</a:t>
            </a:r>
            <a:r>
              <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3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dã</a:t>
            </a:r>
            <a:r>
              <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p>
        </p:txBody>
      </p:sp>
      <p:pic>
        <p:nvPicPr>
          <p:cNvPr id="31759" name="Picture 45" descr="Lo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18787" y="762000"/>
            <a:ext cx="367862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0" name="Text Box 46"/>
          <p:cNvSpPr txBox="1">
            <a:spLocks noChangeArrowheads="1"/>
          </p:cNvSpPr>
          <p:nvPr/>
        </p:nvSpPr>
        <p:spPr bwMode="auto">
          <a:xfrm>
            <a:off x="8828691" y="4025466"/>
            <a:ext cx="3207407" cy="1685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Arial" charset="0"/>
                <a:cs typeface="Arial" charset="0"/>
              </a:defRPr>
            </a:lvl1pPr>
            <a:lvl2pPr marL="742950" indent="-285750" eaLnBrk="0" hangingPunct="0">
              <a:defRPr sz="3200" b="1">
                <a:solidFill>
                  <a:schemeClr val="tx1"/>
                </a:solidFill>
                <a:latin typeface="Arial" charset="0"/>
                <a:cs typeface="Arial" charset="0"/>
              </a:defRPr>
            </a:lvl2pPr>
            <a:lvl3pPr marL="1143000" indent="-228600" eaLnBrk="0" hangingPunct="0">
              <a:defRPr sz="3200" b="1">
                <a:solidFill>
                  <a:schemeClr val="tx1"/>
                </a:solidFill>
                <a:latin typeface="Arial" charset="0"/>
                <a:cs typeface="Arial" charset="0"/>
              </a:defRPr>
            </a:lvl3pPr>
            <a:lvl4pPr marL="1600200" indent="-228600" eaLnBrk="0" hangingPunct="0">
              <a:defRPr sz="3200" b="1">
                <a:solidFill>
                  <a:schemeClr val="tx1"/>
                </a:solidFill>
                <a:latin typeface="Arial" charset="0"/>
                <a:cs typeface="Arial" charset="0"/>
              </a:defRPr>
            </a:lvl4pPr>
            <a:lvl5pPr marL="2057400" indent="-228600" eaLnBrk="0" hangingPunct="0">
              <a:defRPr sz="3200" b="1">
                <a:solidFill>
                  <a:schemeClr val="tx1"/>
                </a:solidFill>
                <a:latin typeface="Arial" charset="0"/>
                <a:cs typeface="Arial" charset="0"/>
              </a:defRPr>
            </a:lvl5pPr>
            <a:lvl6pPr marL="2514600" indent="-228600" eaLnBrk="0" fontAlgn="base" hangingPunct="0">
              <a:spcBef>
                <a:spcPct val="20000"/>
              </a:spcBef>
              <a:spcAft>
                <a:spcPct val="0"/>
              </a:spcAft>
              <a:defRPr sz="3200" b="1">
                <a:solidFill>
                  <a:schemeClr val="tx1"/>
                </a:solidFill>
                <a:latin typeface="Arial" charset="0"/>
                <a:cs typeface="Arial" charset="0"/>
              </a:defRPr>
            </a:lvl6pPr>
            <a:lvl7pPr marL="2971800" indent="-228600" eaLnBrk="0" fontAlgn="base" hangingPunct="0">
              <a:spcBef>
                <a:spcPct val="20000"/>
              </a:spcBef>
              <a:spcAft>
                <a:spcPct val="0"/>
              </a:spcAft>
              <a:defRPr sz="3200" b="1">
                <a:solidFill>
                  <a:schemeClr val="tx1"/>
                </a:solidFill>
                <a:latin typeface="Arial" charset="0"/>
                <a:cs typeface="Arial" charset="0"/>
              </a:defRPr>
            </a:lvl7pPr>
            <a:lvl8pPr marL="3429000" indent="-228600" eaLnBrk="0" fontAlgn="base" hangingPunct="0">
              <a:spcBef>
                <a:spcPct val="20000"/>
              </a:spcBef>
              <a:spcAft>
                <a:spcPct val="0"/>
              </a:spcAft>
              <a:defRPr sz="3200" b="1">
                <a:solidFill>
                  <a:schemeClr val="tx1"/>
                </a:solidFill>
                <a:latin typeface="Arial" charset="0"/>
                <a:cs typeface="Arial" charset="0"/>
              </a:defRPr>
            </a:lvl8pPr>
            <a:lvl9pPr marL="3886200" indent="-228600" eaLnBrk="0" fontAlgn="base" hangingPunct="0">
              <a:spcBef>
                <a:spcPct val="20000"/>
              </a:spcBef>
              <a:spcAft>
                <a:spcPct val="0"/>
              </a:spcAft>
              <a:defRPr sz="3200" b="1">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3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hlinkClick r:id="rId9"/>
              </a:rPr>
              <a:t>Chữ</a:t>
            </a:r>
            <a:r>
              <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hlinkClick r:id="rId9"/>
              </a:rPr>
              <a:t> </a:t>
            </a:r>
            <a:r>
              <a:rPr kumimoji="0" lang="en-US" sz="23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hlinkClick r:id="rId9"/>
              </a:rPr>
              <a:t>Lộc</a:t>
            </a:r>
            <a:r>
              <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3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Nội</a:t>
            </a:r>
            <a:r>
              <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dung: </a:t>
            </a:r>
            <a:r>
              <a:rPr kumimoji="0" lang="en-US" sz="23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Bình</a:t>
            </a:r>
            <a:r>
              <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3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tâm</a:t>
            </a:r>
            <a:r>
              <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3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lộc</a:t>
            </a:r>
            <a:r>
              <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3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tự</a:t>
            </a:r>
            <a:r>
              <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3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nhiên</a:t>
            </a:r>
            <a:br>
              <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br>
            <a:r>
              <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r>
              <a:rPr kumimoji="0" lang="en-US" sz="23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Ứng</a:t>
            </a:r>
            <a:r>
              <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3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Hòa</a:t>
            </a:r>
            <a:r>
              <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3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Dã</a:t>
            </a:r>
            <a:r>
              <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3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Phu</a:t>
            </a:r>
            <a:r>
              <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3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thư</a:t>
            </a:r>
            <a:r>
              <a:rPr kumimoji="0" lang="en-US" sz="23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p>
        </p:txBody>
      </p:sp>
      <p:sp>
        <p:nvSpPr>
          <p:cNvPr id="19" name="Rectangle 2"/>
          <p:cNvSpPr>
            <a:spLocks noGrp="1" noChangeArrowheads="1"/>
          </p:cNvSpPr>
          <p:nvPr>
            <p:ph type="title"/>
          </p:nvPr>
        </p:nvSpPr>
        <p:spPr bwMode="auto">
          <a:xfrm>
            <a:off x="744462" y="-18393"/>
            <a:ext cx="10972800" cy="715963"/>
          </a:xfrm>
        </p:spPr>
        <p:txBody>
          <a:bodyPr vert="horz" wrap="square" lIns="91440" tIns="45720" rIns="91440" bIns="45720" numCol="1" anchorCtr="0" compatLnSpc="1">
            <a:prstTxWarp prst="textNoShape">
              <a:avLst/>
            </a:prstTxWarp>
            <a:normAutofit/>
          </a:bodyPr>
          <a:lstStyle/>
          <a:p>
            <a:pPr algn="ctr" eaLnBrk="1" hangingPunct="1"/>
            <a:r>
              <a:rPr lang="en-US" sz="2800" b="1" dirty="0" err="1">
                <a:solidFill>
                  <a:srgbClr val="FF0000"/>
                </a:solidFill>
                <a:effectLst/>
                <a:latin typeface="UTM Aquarelle" pitchFamily="18" charset="0"/>
                <a:cs typeface="Times New Roman" pitchFamily="18" charset="0"/>
              </a:rPr>
              <a:t>Một</a:t>
            </a:r>
            <a:r>
              <a:rPr lang="en-US" sz="2800" b="1" dirty="0">
                <a:solidFill>
                  <a:srgbClr val="FF0000"/>
                </a:solidFill>
                <a:effectLst/>
                <a:latin typeface="UTM Aquarelle" pitchFamily="18" charset="0"/>
                <a:cs typeface="Times New Roman" pitchFamily="18" charset="0"/>
              </a:rPr>
              <a:t> </a:t>
            </a:r>
            <a:r>
              <a:rPr lang="en-US" sz="2800" b="1" dirty="0" err="1">
                <a:solidFill>
                  <a:srgbClr val="FF0000"/>
                </a:solidFill>
                <a:effectLst/>
                <a:latin typeface="UTM Aquarelle" pitchFamily="18" charset="0"/>
                <a:cs typeface="Times New Roman" pitchFamily="18" charset="0"/>
              </a:rPr>
              <a:t>số</a:t>
            </a:r>
            <a:r>
              <a:rPr lang="en-US" sz="2800" b="1" dirty="0">
                <a:solidFill>
                  <a:srgbClr val="FF0000"/>
                </a:solidFill>
                <a:effectLst/>
                <a:latin typeface="UTM Aquarelle" pitchFamily="18" charset="0"/>
                <a:cs typeface="Times New Roman" pitchFamily="18" charset="0"/>
              </a:rPr>
              <a:t> </a:t>
            </a:r>
            <a:r>
              <a:rPr lang="en-US" sz="2800" b="1" dirty="0" err="1">
                <a:solidFill>
                  <a:srgbClr val="FF0000"/>
                </a:solidFill>
                <a:effectLst/>
                <a:latin typeface="UTM Aquarelle" pitchFamily="18" charset="0"/>
                <a:cs typeface="Times New Roman" pitchFamily="18" charset="0"/>
              </a:rPr>
              <a:t>hình</a:t>
            </a:r>
            <a:r>
              <a:rPr lang="en-US" sz="2800" b="1" dirty="0">
                <a:solidFill>
                  <a:srgbClr val="FF0000"/>
                </a:solidFill>
                <a:effectLst/>
                <a:latin typeface="UTM Aquarelle" pitchFamily="18" charset="0"/>
                <a:cs typeface="Times New Roman" pitchFamily="18" charset="0"/>
              </a:rPr>
              <a:t> </a:t>
            </a:r>
            <a:r>
              <a:rPr lang="en-US" sz="2800" b="1" dirty="0" err="1">
                <a:solidFill>
                  <a:srgbClr val="FF0000"/>
                </a:solidFill>
                <a:effectLst/>
                <a:latin typeface="UTM Aquarelle" pitchFamily="18" charset="0"/>
                <a:cs typeface="Times New Roman" pitchFamily="18" charset="0"/>
              </a:rPr>
              <a:t>ảnh</a:t>
            </a:r>
            <a:r>
              <a:rPr lang="en-US" sz="2800" b="1" dirty="0">
                <a:solidFill>
                  <a:srgbClr val="FF0000"/>
                </a:solidFill>
                <a:effectLst/>
                <a:latin typeface="UTM Aquarelle" pitchFamily="18" charset="0"/>
                <a:cs typeface="Times New Roman" pitchFamily="18" charset="0"/>
              </a:rPr>
              <a:t> </a:t>
            </a:r>
            <a:r>
              <a:rPr lang="en-US" sz="2800" b="1" dirty="0" err="1">
                <a:solidFill>
                  <a:srgbClr val="FF0000"/>
                </a:solidFill>
                <a:effectLst/>
                <a:latin typeface="UTM Aquarelle" pitchFamily="18" charset="0"/>
                <a:cs typeface="Times New Roman" pitchFamily="18" charset="0"/>
              </a:rPr>
              <a:t>về</a:t>
            </a:r>
            <a:r>
              <a:rPr lang="en-US" sz="2800" b="1" dirty="0">
                <a:solidFill>
                  <a:srgbClr val="FF0000"/>
                </a:solidFill>
                <a:effectLst/>
                <a:latin typeface="UTM Aquarelle" pitchFamily="18" charset="0"/>
                <a:cs typeface="Times New Roman" pitchFamily="18" charset="0"/>
              </a:rPr>
              <a:t> </a:t>
            </a:r>
            <a:r>
              <a:rPr lang="en-US" sz="2800" b="1" dirty="0" err="1">
                <a:solidFill>
                  <a:srgbClr val="FF0000"/>
                </a:solidFill>
                <a:effectLst/>
                <a:latin typeface="UTM Aquarelle" pitchFamily="18" charset="0"/>
                <a:cs typeface="Times New Roman" pitchFamily="18" charset="0"/>
              </a:rPr>
              <a:t>nghệ</a:t>
            </a:r>
            <a:r>
              <a:rPr lang="en-US" sz="2800" b="1" dirty="0">
                <a:solidFill>
                  <a:srgbClr val="FF0000"/>
                </a:solidFill>
                <a:effectLst/>
                <a:latin typeface="UTM Aquarelle" pitchFamily="18" charset="0"/>
                <a:cs typeface="Times New Roman" pitchFamily="18" charset="0"/>
              </a:rPr>
              <a:t> </a:t>
            </a:r>
            <a:r>
              <a:rPr lang="en-US" sz="2800" b="1" dirty="0" err="1">
                <a:solidFill>
                  <a:srgbClr val="FF0000"/>
                </a:solidFill>
                <a:effectLst/>
                <a:latin typeface="UTM Aquarelle" pitchFamily="18" charset="0"/>
                <a:cs typeface="Times New Roman" pitchFamily="18" charset="0"/>
              </a:rPr>
              <a:t>thuật</a:t>
            </a:r>
            <a:r>
              <a:rPr lang="en-US" sz="2800" b="1" dirty="0">
                <a:solidFill>
                  <a:srgbClr val="FF0000"/>
                </a:solidFill>
                <a:effectLst/>
                <a:latin typeface="UTM Aquarelle" pitchFamily="18" charset="0"/>
                <a:cs typeface="Times New Roman" pitchFamily="18" charset="0"/>
              </a:rPr>
              <a:t> </a:t>
            </a:r>
            <a:r>
              <a:rPr lang="en-US" sz="2800" b="1" dirty="0" err="1">
                <a:solidFill>
                  <a:srgbClr val="FF0000"/>
                </a:solidFill>
                <a:effectLst/>
                <a:latin typeface="UTM Aquarelle" pitchFamily="18" charset="0"/>
                <a:cs typeface="Times New Roman" pitchFamily="18" charset="0"/>
              </a:rPr>
              <a:t>thư</a:t>
            </a:r>
            <a:r>
              <a:rPr lang="en-US" sz="2800" b="1" dirty="0">
                <a:solidFill>
                  <a:srgbClr val="FF0000"/>
                </a:solidFill>
                <a:effectLst/>
                <a:latin typeface="UTM Aquarelle" pitchFamily="18" charset="0"/>
                <a:cs typeface="Times New Roman" pitchFamily="18" charset="0"/>
              </a:rPr>
              <a:t> </a:t>
            </a:r>
            <a:r>
              <a:rPr lang="en-US" sz="2800" b="1" dirty="0" err="1">
                <a:solidFill>
                  <a:srgbClr val="FF0000"/>
                </a:solidFill>
                <a:effectLst/>
                <a:latin typeface="UTM Aquarelle" pitchFamily="18" charset="0"/>
                <a:cs typeface="Times New Roman" pitchFamily="18" charset="0"/>
              </a:rPr>
              <a:t>pháp</a:t>
            </a:r>
            <a:endParaRPr lang="en-US" sz="2800" b="1" dirty="0">
              <a:solidFill>
                <a:srgbClr val="FF0000"/>
              </a:solidFill>
              <a:effectLst/>
              <a:latin typeface="UTM Aquarelle" pitchFamily="18" charset="0"/>
              <a:cs typeface="Times New Roman" pitchFamily="18" charset="0"/>
            </a:endParaRPr>
          </a:p>
        </p:txBody>
      </p:sp>
    </p:spTree>
    <p:extLst>
      <p:ext uri="{BB962C8B-B14F-4D97-AF65-F5344CB8AC3E}">
        <p14:creationId xmlns:p14="http://schemas.microsoft.com/office/powerpoint/2010/main" val="3029476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par>
                                <p:cTn id="11" presetID="31" presetClass="entr" presetSubtype="0" fill="hold" nodeType="withEffect">
                                  <p:stCondLst>
                                    <p:cond delay="0"/>
                                  </p:stCondLst>
                                  <p:childTnLst>
                                    <p:set>
                                      <p:cBhvr>
                                        <p:cTn id="12" dur="1" fill="hold">
                                          <p:stCondLst>
                                            <p:cond delay="0"/>
                                          </p:stCondLst>
                                        </p:cTn>
                                        <p:tgtEl>
                                          <p:spTgt spid="31747"/>
                                        </p:tgtEl>
                                        <p:attrNameLst>
                                          <p:attrName>style.visibility</p:attrName>
                                        </p:attrNameLst>
                                      </p:cBhvr>
                                      <p:to>
                                        <p:strVal val="visible"/>
                                      </p:to>
                                    </p:set>
                                    <p:anim calcmode="lin" valueType="num">
                                      <p:cBhvr>
                                        <p:cTn id="13" dur="1000" fill="hold"/>
                                        <p:tgtEl>
                                          <p:spTgt spid="31747"/>
                                        </p:tgtEl>
                                        <p:attrNameLst>
                                          <p:attrName>ppt_w</p:attrName>
                                        </p:attrNameLst>
                                      </p:cBhvr>
                                      <p:tavLst>
                                        <p:tav tm="0">
                                          <p:val>
                                            <p:fltVal val="0"/>
                                          </p:val>
                                        </p:tav>
                                        <p:tav tm="100000">
                                          <p:val>
                                            <p:strVal val="#ppt_w"/>
                                          </p:val>
                                        </p:tav>
                                      </p:tavLst>
                                    </p:anim>
                                    <p:anim calcmode="lin" valueType="num">
                                      <p:cBhvr>
                                        <p:cTn id="14" dur="1000" fill="hold"/>
                                        <p:tgtEl>
                                          <p:spTgt spid="31747"/>
                                        </p:tgtEl>
                                        <p:attrNameLst>
                                          <p:attrName>ppt_h</p:attrName>
                                        </p:attrNameLst>
                                      </p:cBhvr>
                                      <p:tavLst>
                                        <p:tav tm="0">
                                          <p:val>
                                            <p:fltVal val="0"/>
                                          </p:val>
                                        </p:tav>
                                        <p:tav tm="100000">
                                          <p:val>
                                            <p:strVal val="#ppt_h"/>
                                          </p:val>
                                        </p:tav>
                                      </p:tavLst>
                                    </p:anim>
                                    <p:anim calcmode="lin" valueType="num">
                                      <p:cBhvr>
                                        <p:cTn id="15" dur="1000" fill="hold"/>
                                        <p:tgtEl>
                                          <p:spTgt spid="31747"/>
                                        </p:tgtEl>
                                        <p:attrNameLst>
                                          <p:attrName>style.rotation</p:attrName>
                                        </p:attrNameLst>
                                      </p:cBhvr>
                                      <p:tavLst>
                                        <p:tav tm="0">
                                          <p:val>
                                            <p:fltVal val="90"/>
                                          </p:val>
                                        </p:tav>
                                        <p:tav tm="100000">
                                          <p:val>
                                            <p:fltVal val="0"/>
                                          </p:val>
                                        </p:tav>
                                      </p:tavLst>
                                    </p:anim>
                                    <p:animEffect transition="in" filter="fade">
                                      <p:cBhvr>
                                        <p:cTn id="16" dur="1000"/>
                                        <p:tgtEl>
                                          <p:spTgt spid="31747"/>
                                        </p:tgtEl>
                                      </p:cBhvr>
                                    </p:animEffect>
                                  </p:childTnLst>
                                </p:cTn>
                              </p:par>
                              <p:par>
                                <p:cTn id="17" presetID="31" presetClass="entr" presetSubtype="0" fill="hold" nodeType="withEffect">
                                  <p:stCondLst>
                                    <p:cond delay="0"/>
                                  </p:stCondLst>
                                  <p:childTnLst>
                                    <p:set>
                                      <p:cBhvr>
                                        <p:cTn id="18" dur="1" fill="hold">
                                          <p:stCondLst>
                                            <p:cond delay="0"/>
                                          </p:stCondLst>
                                        </p:cTn>
                                        <p:tgtEl>
                                          <p:spTgt spid="31748"/>
                                        </p:tgtEl>
                                        <p:attrNameLst>
                                          <p:attrName>style.visibility</p:attrName>
                                        </p:attrNameLst>
                                      </p:cBhvr>
                                      <p:to>
                                        <p:strVal val="visible"/>
                                      </p:to>
                                    </p:set>
                                    <p:anim calcmode="lin" valueType="num">
                                      <p:cBhvr>
                                        <p:cTn id="19" dur="1000" fill="hold"/>
                                        <p:tgtEl>
                                          <p:spTgt spid="31748"/>
                                        </p:tgtEl>
                                        <p:attrNameLst>
                                          <p:attrName>ppt_w</p:attrName>
                                        </p:attrNameLst>
                                      </p:cBhvr>
                                      <p:tavLst>
                                        <p:tav tm="0">
                                          <p:val>
                                            <p:fltVal val="0"/>
                                          </p:val>
                                        </p:tav>
                                        <p:tav tm="100000">
                                          <p:val>
                                            <p:strVal val="#ppt_w"/>
                                          </p:val>
                                        </p:tav>
                                      </p:tavLst>
                                    </p:anim>
                                    <p:anim calcmode="lin" valueType="num">
                                      <p:cBhvr>
                                        <p:cTn id="20" dur="1000" fill="hold"/>
                                        <p:tgtEl>
                                          <p:spTgt spid="31748"/>
                                        </p:tgtEl>
                                        <p:attrNameLst>
                                          <p:attrName>ppt_h</p:attrName>
                                        </p:attrNameLst>
                                      </p:cBhvr>
                                      <p:tavLst>
                                        <p:tav tm="0">
                                          <p:val>
                                            <p:fltVal val="0"/>
                                          </p:val>
                                        </p:tav>
                                        <p:tav tm="100000">
                                          <p:val>
                                            <p:strVal val="#ppt_h"/>
                                          </p:val>
                                        </p:tav>
                                      </p:tavLst>
                                    </p:anim>
                                    <p:anim calcmode="lin" valueType="num">
                                      <p:cBhvr>
                                        <p:cTn id="21" dur="1000" fill="hold"/>
                                        <p:tgtEl>
                                          <p:spTgt spid="31748"/>
                                        </p:tgtEl>
                                        <p:attrNameLst>
                                          <p:attrName>style.rotation</p:attrName>
                                        </p:attrNameLst>
                                      </p:cBhvr>
                                      <p:tavLst>
                                        <p:tav tm="0">
                                          <p:val>
                                            <p:fltVal val="90"/>
                                          </p:val>
                                        </p:tav>
                                        <p:tav tm="100000">
                                          <p:val>
                                            <p:fltVal val="0"/>
                                          </p:val>
                                        </p:tav>
                                      </p:tavLst>
                                    </p:anim>
                                    <p:animEffect transition="in" filter="fade">
                                      <p:cBhvr>
                                        <p:cTn id="22" dur="1000"/>
                                        <p:tgtEl>
                                          <p:spTgt spid="31748"/>
                                        </p:tgtEl>
                                      </p:cBhvr>
                                    </p:animEffect>
                                  </p:childTnLst>
                                </p:cTn>
                              </p:par>
                              <p:par>
                                <p:cTn id="23" presetID="31" presetClass="entr" presetSubtype="0" fill="hold" nodeType="withEffect">
                                  <p:stCondLst>
                                    <p:cond delay="0"/>
                                  </p:stCondLst>
                                  <p:childTnLst>
                                    <p:set>
                                      <p:cBhvr>
                                        <p:cTn id="24" dur="1" fill="hold">
                                          <p:stCondLst>
                                            <p:cond delay="0"/>
                                          </p:stCondLst>
                                        </p:cTn>
                                        <p:tgtEl>
                                          <p:spTgt spid="31749"/>
                                        </p:tgtEl>
                                        <p:attrNameLst>
                                          <p:attrName>style.visibility</p:attrName>
                                        </p:attrNameLst>
                                      </p:cBhvr>
                                      <p:to>
                                        <p:strVal val="visible"/>
                                      </p:to>
                                    </p:set>
                                    <p:anim calcmode="lin" valueType="num">
                                      <p:cBhvr>
                                        <p:cTn id="25" dur="1000" fill="hold"/>
                                        <p:tgtEl>
                                          <p:spTgt spid="31749"/>
                                        </p:tgtEl>
                                        <p:attrNameLst>
                                          <p:attrName>ppt_w</p:attrName>
                                        </p:attrNameLst>
                                      </p:cBhvr>
                                      <p:tavLst>
                                        <p:tav tm="0">
                                          <p:val>
                                            <p:fltVal val="0"/>
                                          </p:val>
                                        </p:tav>
                                        <p:tav tm="100000">
                                          <p:val>
                                            <p:strVal val="#ppt_w"/>
                                          </p:val>
                                        </p:tav>
                                      </p:tavLst>
                                    </p:anim>
                                    <p:anim calcmode="lin" valueType="num">
                                      <p:cBhvr>
                                        <p:cTn id="26" dur="1000" fill="hold"/>
                                        <p:tgtEl>
                                          <p:spTgt spid="31749"/>
                                        </p:tgtEl>
                                        <p:attrNameLst>
                                          <p:attrName>ppt_h</p:attrName>
                                        </p:attrNameLst>
                                      </p:cBhvr>
                                      <p:tavLst>
                                        <p:tav tm="0">
                                          <p:val>
                                            <p:fltVal val="0"/>
                                          </p:val>
                                        </p:tav>
                                        <p:tav tm="100000">
                                          <p:val>
                                            <p:strVal val="#ppt_h"/>
                                          </p:val>
                                        </p:tav>
                                      </p:tavLst>
                                    </p:anim>
                                    <p:anim calcmode="lin" valueType="num">
                                      <p:cBhvr>
                                        <p:cTn id="27" dur="1000" fill="hold"/>
                                        <p:tgtEl>
                                          <p:spTgt spid="31749"/>
                                        </p:tgtEl>
                                        <p:attrNameLst>
                                          <p:attrName>style.rotation</p:attrName>
                                        </p:attrNameLst>
                                      </p:cBhvr>
                                      <p:tavLst>
                                        <p:tav tm="0">
                                          <p:val>
                                            <p:fltVal val="90"/>
                                          </p:val>
                                        </p:tav>
                                        <p:tav tm="100000">
                                          <p:val>
                                            <p:fltVal val="0"/>
                                          </p:val>
                                        </p:tav>
                                      </p:tavLst>
                                    </p:anim>
                                    <p:animEffect transition="in" filter="fade">
                                      <p:cBhvr>
                                        <p:cTn id="28" dur="1000"/>
                                        <p:tgtEl>
                                          <p:spTgt spid="31749"/>
                                        </p:tgtEl>
                                      </p:cBhvr>
                                    </p:animEffect>
                                  </p:childTnLst>
                                </p:cTn>
                              </p:par>
                              <p:par>
                                <p:cTn id="29" presetID="31" presetClass="entr" presetSubtype="0" fill="hold" nodeType="withEffect">
                                  <p:stCondLst>
                                    <p:cond delay="0"/>
                                  </p:stCondLst>
                                  <p:childTnLst>
                                    <p:set>
                                      <p:cBhvr>
                                        <p:cTn id="30" dur="1" fill="hold">
                                          <p:stCondLst>
                                            <p:cond delay="0"/>
                                          </p:stCondLst>
                                        </p:cTn>
                                        <p:tgtEl>
                                          <p:spTgt spid="31750"/>
                                        </p:tgtEl>
                                        <p:attrNameLst>
                                          <p:attrName>style.visibility</p:attrName>
                                        </p:attrNameLst>
                                      </p:cBhvr>
                                      <p:to>
                                        <p:strVal val="visible"/>
                                      </p:to>
                                    </p:set>
                                    <p:anim calcmode="lin" valueType="num">
                                      <p:cBhvr>
                                        <p:cTn id="31" dur="1000" fill="hold"/>
                                        <p:tgtEl>
                                          <p:spTgt spid="31750"/>
                                        </p:tgtEl>
                                        <p:attrNameLst>
                                          <p:attrName>ppt_w</p:attrName>
                                        </p:attrNameLst>
                                      </p:cBhvr>
                                      <p:tavLst>
                                        <p:tav tm="0">
                                          <p:val>
                                            <p:fltVal val="0"/>
                                          </p:val>
                                        </p:tav>
                                        <p:tav tm="100000">
                                          <p:val>
                                            <p:strVal val="#ppt_w"/>
                                          </p:val>
                                        </p:tav>
                                      </p:tavLst>
                                    </p:anim>
                                    <p:anim calcmode="lin" valueType="num">
                                      <p:cBhvr>
                                        <p:cTn id="32" dur="1000" fill="hold"/>
                                        <p:tgtEl>
                                          <p:spTgt spid="31750"/>
                                        </p:tgtEl>
                                        <p:attrNameLst>
                                          <p:attrName>ppt_h</p:attrName>
                                        </p:attrNameLst>
                                      </p:cBhvr>
                                      <p:tavLst>
                                        <p:tav tm="0">
                                          <p:val>
                                            <p:fltVal val="0"/>
                                          </p:val>
                                        </p:tav>
                                        <p:tav tm="100000">
                                          <p:val>
                                            <p:strVal val="#ppt_h"/>
                                          </p:val>
                                        </p:tav>
                                      </p:tavLst>
                                    </p:anim>
                                    <p:anim calcmode="lin" valueType="num">
                                      <p:cBhvr>
                                        <p:cTn id="33" dur="1000" fill="hold"/>
                                        <p:tgtEl>
                                          <p:spTgt spid="31750"/>
                                        </p:tgtEl>
                                        <p:attrNameLst>
                                          <p:attrName>style.rotation</p:attrName>
                                        </p:attrNameLst>
                                      </p:cBhvr>
                                      <p:tavLst>
                                        <p:tav tm="0">
                                          <p:val>
                                            <p:fltVal val="90"/>
                                          </p:val>
                                        </p:tav>
                                        <p:tav tm="100000">
                                          <p:val>
                                            <p:fltVal val="0"/>
                                          </p:val>
                                        </p:tav>
                                      </p:tavLst>
                                    </p:anim>
                                    <p:animEffect transition="in" filter="fade">
                                      <p:cBhvr>
                                        <p:cTn id="34" dur="1000"/>
                                        <p:tgtEl>
                                          <p:spTgt spid="31750"/>
                                        </p:tgtEl>
                                      </p:cBhvr>
                                    </p:animEffect>
                                  </p:childTnLst>
                                </p:cTn>
                              </p:par>
                              <p:par>
                                <p:cTn id="35" presetID="31" presetClass="entr" presetSubtype="0" fill="hold" nodeType="withEffect">
                                  <p:stCondLst>
                                    <p:cond delay="0"/>
                                  </p:stCondLst>
                                  <p:childTnLst>
                                    <p:set>
                                      <p:cBhvr>
                                        <p:cTn id="36" dur="1" fill="hold">
                                          <p:stCondLst>
                                            <p:cond delay="0"/>
                                          </p:stCondLst>
                                        </p:cTn>
                                        <p:tgtEl>
                                          <p:spTgt spid="31751"/>
                                        </p:tgtEl>
                                        <p:attrNameLst>
                                          <p:attrName>style.visibility</p:attrName>
                                        </p:attrNameLst>
                                      </p:cBhvr>
                                      <p:to>
                                        <p:strVal val="visible"/>
                                      </p:to>
                                    </p:set>
                                    <p:anim calcmode="lin" valueType="num">
                                      <p:cBhvr>
                                        <p:cTn id="37" dur="1000" fill="hold"/>
                                        <p:tgtEl>
                                          <p:spTgt spid="31751"/>
                                        </p:tgtEl>
                                        <p:attrNameLst>
                                          <p:attrName>ppt_w</p:attrName>
                                        </p:attrNameLst>
                                      </p:cBhvr>
                                      <p:tavLst>
                                        <p:tav tm="0">
                                          <p:val>
                                            <p:fltVal val="0"/>
                                          </p:val>
                                        </p:tav>
                                        <p:tav tm="100000">
                                          <p:val>
                                            <p:strVal val="#ppt_w"/>
                                          </p:val>
                                        </p:tav>
                                      </p:tavLst>
                                    </p:anim>
                                    <p:anim calcmode="lin" valueType="num">
                                      <p:cBhvr>
                                        <p:cTn id="38" dur="1000" fill="hold"/>
                                        <p:tgtEl>
                                          <p:spTgt spid="31751"/>
                                        </p:tgtEl>
                                        <p:attrNameLst>
                                          <p:attrName>ppt_h</p:attrName>
                                        </p:attrNameLst>
                                      </p:cBhvr>
                                      <p:tavLst>
                                        <p:tav tm="0">
                                          <p:val>
                                            <p:fltVal val="0"/>
                                          </p:val>
                                        </p:tav>
                                        <p:tav tm="100000">
                                          <p:val>
                                            <p:strVal val="#ppt_h"/>
                                          </p:val>
                                        </p:tav>
                                      </p:tavLst>
                                    </p:anim>
                                    <p:anim calcmode="lin" valueType="num">
                                      <p:cBhvr>
                                        <p:cTn id="39" dur="1000" fill="hold"/>
                                        <p:tgtEl>
                                          <p:spTgt spid="31751"/>
                                        </p:tgtEl>
                                        <p:attrNameLst>
                                          <p:attrName>style.rotation</p:attrName>
                                        </p:attrNameLst>
                                      </p:cBhvr>
                                      <p:tavLst>
                                        <p:tav tm="0">
                                          <p:val>
                                            <p:fltVal val="90"/>
                                          </p:val>
                                        </p:tav>
                                        <p:tav tm="100000">
                                          <p:val>
                                            <p:fltVal val="0"/>
                                          </p:val>
                                        </p:tav>
                                      </p:tavLst>
                                    </p:anim>
                                    <p:animEffect transition="in" filter="fade">
                                      <p:cBhvr>
                                        <p:cTn id="40" dur="1000"/>
                                        <p:tgtEl>
                                          <p:spTgt spid="31751"/>
                                        </p:tgtEl>
                                      </p:cBhvr>
                                    </p:animEffect>
                                  </p:childTnLst>
                                </p:cTn>
                              </p:par>
                              <p:par>
                                <p:cTn id="41" presetID="31" presetClass="entr" presetSubtype="0" fill="hold" grpId="0" nodeType="withEffect" nodePh="1">
                                  <p:stCondLst>
                                    <p:cond delay="0"/>
                                  </p:stCondLst>
                                  <p:endCondLst>
                                    <p:cond evt="begin" delay="0">
                                      <p:tn val="41"/>
                                    </p:cond>
                                  </p:endCondLst>
                                  <p:childTnLst>
                                    <p:set>
                                      <p:cBhvr>
                                        <p:cTn id="42" dur="1" fill="hold">
                                          <p:stCondLst>
                                            <p:cond delay="0"/>
                                          </p:stCondLst>
                                        </p:cTn>
                                        <p:tgtEl>
                                          <p:spTgt spid="31752"/>
                                        </p:tgtEl>
                                        <p:attrNameLst>
                                          <p:attrName>style.visibility</p:attrName>
                                        </p:attrNameLst>
                                      </p:cBhvr>
                                      <p:to>
                                        <p:strVal val="visible"/>
                                      </p:to>
                                    </p:set>
                                    <p:anim calcmode="lin" valueType="num">
                                      <p:cBhvr>
                                        <p:cTn id="43" dur="1000" fill="hold"/>
                                        <p:tgtEl>
                                          <p:spTgt spid="31752"/>
                                        </p:tgtEl>
                                        <p:attrNameLst>
                                          <p:attrName>ppt_w</p:attrName>
                                        </p:attrNameLst>
                                      </p:cBhvr>
                                      <p:tavLst>
                                        <p:tav tm="0">
                                          <p:val>
                                            <p:fltVal val="0"/>
                                          </p:val>
                                        </p:tav>
                                        <p:tav tm="100000">
                                          <p:val>
                                            <p:strVal val="#ppt_w"/>
                                          </p:val>
                                        </p:tav>
                                      </p:tavLst>
                                    </p:anim>
                                    <p:anim calcmode="lin" valueType="num">
                                      <p:cBhvr>
                                        <p:cTn id="44" dur="1000" fill="hold"/>
                                        <p:tgtEl>
                                          <p:spTgt spid="31752"/>
                                        </p:tgtEl>
                                        <p:attrNameLst>
                                          <p:attrName>ppt_h</p:attrName>
                                        </p:attrNameLst>
                                      </p:cBhvr>
                                      <p:tavLst>
                                        <p:tav tm="0">
                                          <p:val>
                                            <p:fltVal val="0"/>
                                          </p:val>
                                        </p:tav>
                                        <p:tav tm="100000">
                                          <p:val>
                                            <p:strVal val="#ppt_h"/>
                                          </p:val>
                                        </p:tav>
                                      </p:tavLst>
                                    </p:anim>
                                    <p:anim calcmode="lin" valueType="num">
                                      <p:cBhvr>
                                        <p:cTn id="45" dur="1000" fill="hold"/>
                                        <p:tgtEl>
                                          <p:spTgt spid="31752"/>
                                        </p:tgtEl>
                                        <p:attrNameLst>
                                          <p:attrName>style.rotation</p:attrName>
                                        </p:attrNameLst>
                                      </p:cBhvr>
                                      <p:tavLst>
                                        <p:tav tm="0">
                                          <p:val>
                                            <p:fltVal val="90"/>
                                          </p:val>
                                        </p:tav>
                                        <p:tav tm="100000">
                                          <p:val>
                                            <p:fltVal val="0"/>
                                          </p:val>
                                        </p:tav>
                                      </p:tavLst>
                                    </p:anim>
                                    <p:animEffect transition="in" filter="fade">
                                      <p:cBhvr>
                                        <p:cTn id="46" dur="1000"/>
                                        <p:tgtEl>
                                          <p:spTgt spid="31752"/>
                                        </p:tgtEl>
                                      </p:cBhvr>
                                    </p:animEffect>
                                  </p:childTnLst>
                                </p:cTn>
                              </p:par>
                              <p:par>
                                <p:cTn id="47" presetID="31" presetClass="entr" presetSubtype="0" fill="hold" grpId="0" nodeType="withEffect" nodePh="1">
                                  <p:stCondLst>
                                    <p:cond delay="0"/>
                                  </p:stCondLst>
                                  <p:endCondLst>
                                    <p:cond evt="begin" delay="0">
                                      <p:tn val="47"/>
                                    </p:cond>
                                  </p:endCondLst>
                                  <p:childTnLst>
                                    <p:set>
                                      <p:cBhvr>
                                        <p:cTn id="48" dur="1" fill="hold">
                                          <p:stCondLst>
                                            <p:cond delay="0"/>
                                          </p:stCondLst>
                                        </p:cTn>
                                        <p:tgtEl>
                                          <p:spTgt spid="31753"/>
                                        </p:tgtEl>
                                        <p:attrNameLst>
                                          <p:attrName>style.visibility</p:attrName>
                                        </p:attrNameLst>
                                      </p:cBhvr>
                                      <p:to>
                                        <p:strVal val="visible"/>
                                      </p:to>
                                    </p:set>
                                    <p:anim calcmode="lin" valueType="num">
                                      <p:cBhvr>
                                        <p:cTn id="49" dur="1000" fill="hold"/>
                                        <p:tgtEl>
                                          <p:spTgt spid="31753"/>
                                        </p:tgtEl>
                                        <p:attrNameLst>
                                          <p:attrName>ppt_w</p:attrName>
                                        </p:attrNameLst>
                                      </p:cBhvr>
                                      <p:tavLst>
                                        <p:tav tm="0">
                                          <p:val>
                                            <p:fltVal val="0"/>
                                          </p:val>
                                        </p:tav>
                                        <p:tav tm="100000">
                                          <p:val>
                                            <p:strVal val="#ppt_w"/>
                                          </p:val>
                                        </p:tav>
                                      </p:tavLst>
                                    </p:anim>
                                    <p:anim calcmode="lin" valueType="num">
                                      <p:cBhvr>
                                        <p:cTn id="50" dur="1000" fill="hold"/>
                                        <p:tgtEl>
                                          <p:spTgt spid="31753"/>
                                        </p:tgtEl>
                                        <p:attrNameLst>
                                          <p:attrName>ppt_h</p:attrName>
                                        </p:attrNameLst>
                                      </p:cBhvr>
                                      <p:tavLst>
                                        <p:tav tm="0">
                                          <p:val>
                                            <p:fltVal val="0"/>
                                          </p:val>
                                        </p:tav>
                                        <p:tav tm="100000">
                                          <p:val>
                                            <p:strVal val="#ppt_h"/>
                                          </p:val>
                                        </p:tav>
                                      </p:tavLst>
                                    </p:anim>
                                    <p:anim calcmode="lin" valueType="num">
                                      <p:cBhvr>
                                        <p:cTn id="51" dur="1000" fill="hold"/>
                                        <p:tgtEl>
                                          <p:spTgt spid="31753"/>
                                        </p:tgtEl>
                                        <p:attrNameLst>
                                          <p:attrName>style.rotation</p:attrName>
                                        </p:attrNameLst>
                                      </p:cBhvr>
                                      <p:tavLst>
                                        <p:tav tm="0">
                                          <p:val>
                                            <p:fltVal val="90"/>
                                          </p:val>
                                        </p:tav>
                                        <p:tav tm="100000">
                                          <p:val>
                                            <p:fltVal val="0"/>
                                          </p:val>
                                        </p:tav>
                                      </p:tavLst>
                                    </p:anim>
                                    <p:animEffect transition="in" filter="fade">
                                      <p:cBhvr>
                                        <p:cTn id="52" dur="1000"/>
                                        <p:tgtEl>
                                          <p:spTgt spid="31753"/>
                                        </p:tgtEl>
                                      </p:cBhvr>
                                    </p:animEffect>
                                  </p:childTnLst>
                                </p:cTn>
                              </p:par>
                              <p:par>
                                <p:cTn id="53" presetID="31" presetClass="entr" presetSubtype="0" fill="hold" grpId="0" nodeType="withEffect" nodePh="1">
                                  <p:stCondLst>
                                    <p:cond delay="0"/>
                                  </p:stCondLst>
                                  <p:endCondLst>
                                    <p:cond evt="begin" delay="0">
                                      <p:tn val="53"/>
                                    </p:cond>
                                  </p:endCondLst>
                                  <p:childTnLst>
                                    <p:set>
                                      <p:cBhvr>
                                        <p:cTn id="54" dur="1" fill="hold">
                                          <p:stCondLst>
                                            <p:cond delay="0"/>
                                          </p:stCondLst>
                                        </p:cTn>
                                        <p:tgtEl>
                                          <p:spTgt spid="31754"/>
                                        </p:tgtEl>
                                        <p:attrNameLst>
                                          <p:attrName>style.visibility</p:attrName>
                                        </p:attrNameLst>
                                      </p:cBhvr>
                                      <p:to>
                                        <p:strVal val="visible"/>
                                      </p:to>
                                    </p:set>
                                    <p:anim calcmode="lin" valueType="num">
                                      <p:cBhvr>
                                        <p:cTn id="55" dur="1000" fill="hold"/>
                                        <p:tgtEl>
                                          <p:spTgt spid="31754"/>
                                        </p:tgtEl>
                                        <p:attrNameLst>
                                          <p:attrName>ppt_w</p:attrName>
                                        </p:attrNameLst>
                                      </p:cBhvr>
                                      <p:tavLst>
                                        <p:tav tm="0">
                                          <p:val>
                                            <p:fltVal val="0"/>
                                          </p:val>
                                        </p:tav>
                                        <p:tav tm="100000">
                                          <p:val>
                                            <p:strVal val="#ppt_w"/>
                                          </p:val>
                                        </p:tav>
                                      </p:tavLst>
                                    </p:anim>
                                    <p:anim calcmode="lin" valueType="num">
                                      <p:cBhvr>
                                        <p:cTn id="56" dur="1000" fill="hold"/>
                                        <p:tgtEl>
                                          <p:spTgt spid="31754"/>
                                        </p:tgtEl>
                                        <p:attrNameLst>
                                          <p:attrName>ppt_h</p:attrName>
                                        </p:attrNameLst>
                                      </p:cBhvr>
                                      <p:tavLst>
                                        <p:tav tm="0">
                                          <p:val>
                                            <p:fltVal val="0"/>
                                          </p:val>
                                        </p:tav>
                                        <p:tav tm="100000">
                                          <p:val>
                                            <p:strVal val="#ppt_h"/>
                                          </p:val>
                                        </p:tav>
                                      </p:tavLst>
                                    </p:anim>
                                    <p:anim calcmode="lin" valueType="num">
                                      <p:cBhvr>
                                        <p:cTn id="57" dur="1000" fill="hold"/>
                                        <p:tgtEl>
                                          <p:spTgt spid="31754"/>
                                        </p:tgtEl>
                                        <p:attrNameLst>
                                          <p:attrName>style.rotation</p:attrName>
                                        </p:attrNameLst>
                                      </p:cBhvr>
                                      <p:tavLst>
                                        <p:tav tm="0">
                                          <p:val>
                                            <p:fltVal val="90"/>
                                          </p:val>
                                        </p:tav>
                                        <p:tav tm="100000">
                                          <p:val>
                                            <p:fltVal val="0"/>
                                          </p:val>
                                        </p:tav>
                                      </p:tavLst>
                                    </p:anim>
                                    <p:animEffect transition="in" filter="fade">
                                      <p:cBhvr>
                                        <p:cTn id="58" dur="1000"/>
                                        <p:tgtEl>
                                          <p:spTgt spid="31754"/>
                                        </p:tgtEl>
                                      </p:cBhvr>
                                    </p:animEffect>
                                  </p:childTnLst>
                                </p:cTn>
                              </p:par>
                              <p:par>
                                <p:cTn id="59" presetID="31" presetClass="entr" presetSubtype="0" fill="hold" grpId="0" nodeType="withEffect" nodePh="1">
                                  <p:stCondLst>
                                    <p:cond delay="0"/>
                                  </p:stCondLst>
                                  <p:endCondLst>
                                    <p:cond evt="begin" delay="0">
                                      <p:tn val="59"/>
                                    </p:cond>
                                  </p:endCondLst>
                                  <p:childTnLst>
                                    <p:set>
                                      <p:cBhvr>
                                        <p:cTn id="60" dur="1" fill="hold">
                                          <p:stCondLst>
                                            <p:cond delay="0"/>
                                          </p:stCondLst>
                                        </p:cTn>
                                        <p:tgtEl>
                                          <p:spTgt spid="31755"/>
                                        </p:tgtEl>
                                        <p:attrNameLst>
                                          <p:attrName>style.visibility</p:attrName>
                                        </p:attrNameLst>
                                      </p:cBhvr>
                                      <p:to>
                                        <p:strVal val="visible"/>
                                      </p:to>
                                    </p:set>
                                    <p:anim calcmode="lin" valueType="num">
                                      <p:cBhvr>
                                        <p:cTn id="61" dur="1000" fill="hold"/>
                                        <p:tgtEl>
                                          <p:spTgt spid="31755"/>
                                        </p:tgtEl>
                                        <p:attrNameLst>
                                          <p:attrName>ppt_w</p:attrName>
                                        </p:attrNameLst>
                                      </p:cBhvr>
                                      <p:tavLst>
                                        <p:tav tm="0">
                                          <p:val>
                                            <p:fltVal val="0"/>
                                          </p:val>
                                        </p:tav>
                                        <p:tav tm="100000">
                                          <p:val>
                                            <p:strVal val="#ppt_w"/>
                                          </p:val>
                                        </p:tav>
                                      </p:tavLst>
                                    </p:anim>
                                    <p:anim calcmode="lin" valueType="num">
                                      <p:cBhvr>
                                        <p:cTn id="62" dur="1000" fill="hold"/>
                                        <p:tgtEl>
                                          <p:spTgt spid="31755"/>
                                        </p:tgtEl>
                                        <p:attrNameLst>
                                          <p:attrName>ppt_h</p:attrName>
                                        </p:attrNameLst>
                                      </p:cBhvr>
                                      <p:tavLst>
                                        <p:tav tm="0">
                                          <p:val>
                                            <p:fltVal val="0"/>
                                          </p:val>
                                        </p:tav>
                                        <p:tav tm="100000">
                                          <p:val>
                                            <p:strVal val="#ppt_h"/>
                                          </p:val>
                                        </p:tav>
                                      </p:tavLst>
                                    </p:anim>
                                    <p:anim calcmode="lin" valueType="num">
                                      <p:cBhvr>
                                        <p:cTn id="63" dur="1000" fill="hold"/>
                                        <p:tgtEl>
                                          <p:spTgt spid="31755"/>
                                        </p:tgtEl>
                                        <p:attrNameLst>
                                          <p:attrName>style.rotation</p:attrName>
                                        </p:attrNameLst>
                                      </p:cBhvr>
                                      <p:tavLst>
                                        <p:tav tm="0">
                                          <p:val>
                                            <p:fltVal val="90"/>
                                          </p:val>
                                        </p:tav>
                                        <p:tav tm="100000">
                                          <p:val>
                                            <p:fltVal val="0"/>
                                          </p:val>
                                        </p:tav>
                                      </p:tavLst>
                                    </p:anim>
                                    <p:animEffect transition="in" filter="fade">
                                      <p:cBhvr>
                                        <p:cTn id="64" dur="1000"/>
                                        <p:tgtEl>
                                          <p:spTgt spid="31755"/>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31756"/>
                                        </p:tgtEl>
                                        <p:attrNameLst>
                                          <p:attrName>style.visibility</p:attrName>
                                        </p:attrNameLst>
                                      </p:cBhvr>
                                      <p:to>
                                        <p:strVal val="visible"/>
                                      </p:to>
                                    </p:set>
                                    <p:anim calcmode="lin" valueType="num">
                                      <p:cBhvr>
                                        <p:cTn id="67" dur="1000" fill="hold"/>
                                        <p:tgtEl>
                                          <p:spTgt spid="31756"/>
                                        </p:tgtEl>
                                        <p:attrNameLst>
                                          <p:attrName>ppt_w</p:attrName>
                                        </p:attrNameLst>
                                      </p:cBhvr>
                                      <p:tavLst>
                                        <p:tav tm="0">
                                          <p:val>
                                            <p:fltVal val="0"/>
                                          </p:val>
                                        </p:tav>
                                        <p:tav tm="100000">
                                          <p:val>
                                            <p:strVal val="#ppt_w"/>
                                          </p:val>
                                        </p:tav>
                                      </p:tavLst>
                                    </p:anim>
                                    <p:anim calcmode="lin" valueType="num">
                                      <p:cBhvr>
                                        <p:cTn id="68" dur="1000" fill="hold"/>
                                        <p:tgtEl>
                                          <p:spTgt spid="31756"/>
                                        </p:tgtEl>
                                        <p:attrNameLst>
                                          <p:attrName>ppt_h</p:attrName>
                                        </p:attrNameLst>
                                      </p:cBhvr>
                                      <p:tavLst>
                                        <p:tav tm="0">
                                          <p:val>
                                            <p:fltVal val="0"/>
                                          </p:val>
                                        </p:tav>
                                        <p:tav tm="100000">
                                          <p:val>
                                            <p:strVal val="#ppt_h"/>
                                          </p:val>
                                        </p:tav>
                                      </p:tavLst>
                                    </p:anim>
                                    <p:anim calcmode="lin" valueType="num">
                                      <p:cBhvr>
                                        <p:cTn id="69" dur="1000" fill="hold"/>
                                        <p:tgtEl>
                                          <p:spTgt spid="31756"/>
                                        </p:tgtEl>
                                        <p:attrNameLst>
                                          <p:attrName>style.rotation</p:attrName>
                                        </p:attrNameLst>
                                      </p:cBhvr>
                                      <p:tavLst>
                                        <p:tav tm="0">
                                          <p:val>
                                            <p:fltVal val="90"/>
                                          </p:val>
                                        </p:tav>
                                        <p:tav tm="100000">
                                          <p:val>
                                            <p:fltVal val="0"/>
                                          </p:val>
                                        </p:tav>
                                      </p:tavLst>
                                    </p:anim>
                                    <p:animEffect transition="in" filter="fade">
                                      <p:cBhvr>
                                        <p:cTn id="70" dur="1000"/>
                                        <p:tgtEl>
                                          <p:spTgt spid="31756"/>
                                        </p:tgtEl>
                                      </p:cBhvr>
                                    </p:animEffect>
                                  </p:childTnLst>
                                </p:cTn>
                              </p:par>
                              <p:par>
                                <p:cTn id="71" presetID="31" presetClass="entr" presetSubtype="0" fill="hold" nodeType="withEffect">
                                  <p:stCondLst>
                                    <p:cond delay="0"/>
                                  </p:stCondLst>
                                  <p:childTnLst>
                                    <p:set>
                                      <p:cBhvr>
                                        <p:cTn id="72" dur="1" fill="hold">
                                          <p:stCondLst>
                                            <p:cond delay="0"/>
                                          </p:stCondLst>
                                        </p:cTn>
                                        <p:tgtEl>
                                          <p:spTgt spid="31757"/>
                                        </p:tgtEl>
                                        <p:attrNameLst>
                                          <p:attrName>style.visibility</p:attrName>
                                        </p:attrNameLst>
                                      </p:cBhvr>
                                      <p:to>
                                        <p:strVal val="visible"/>
                                      </p:to>
                                    </p:set>
                                    <p:anim calcmode="lin" valueType="num">
                                      <p:cBhvr>
                                        <p:cTn id="73" dur="1000" fill="hold"/>
                                        <p:tgtEl>
                                          <p:spTgt spid="31757"/>
                                        </p:tgtEl>
                                        <p:attrNameLst>
                                          <p:attrName>ppt_w</p:attrName>
                                        </p:attrNameLst>
                                      </p:cBhvr>
                                      <p:tavLst>
                                        <p:tav tm="0">
                                          <p:val>
                                            <p:fltVal val="0"/>
                                          </p:val>
                                        </p:tav>
                                        <p:tav tm="100000">
                                          <p:val>
                                            <p:strVal val="#ppt_w"/>
                                          </p:val>
                                        </p:tav>
                                      </p:tavLst>
                                    </p:anim>
                                    <p:anim calcmode="lin" valueType="num">
                                      <p:cBhvr>
                                        <p:cTn id="74" dur="1000" fill="hold"/>
                                        <p:tgtEl>
                                          <p:spTgt spid="31757"/>
                                        </p:tgtEl>
                                        <p:attrNameLst>
                                          <p:attrName>ppt_h</p:attrName>
                                        </p:attrNameLst>
                                      </p:cBhvr>
                                      <p:tavLst>
                                        <p:tav tm="0">
                                          <p:val>
                                            <p:fltVal val="0"/>
                                          </p:val>
                                        </p:tav>
                                        <p:tav tm="100000">
                                          <p:val>
                                            <p:strVal val="#ppt_h"/>
                                          </p:val>
                                        </p:tav>
                                      </p:tavLst>
                                    </p:anim>
                                    <p:anim calcmode="lin" valueType="num">
                                      <p:cBhvr>
                                        <p:cTn id="75" dur="1000" fill="hold"/>
                                        <p:tgtEl>
                                          <p:spTgt spid="31757"/>
                                        </p:tgtEl>
                                        <p:attrNameLst>
                                          <p:attrName>style.rotation</p:attrName>
                                        </p:attrNameLst>
                                      </p:cBhvr>
                                      <p:tavLst>
                                        <p:tav tm="0">
                                          <p:val>
                                            <p:fltVal val="90"/>
                                          </p:val>
                                        </p:tav>
                                        <p:tav tm="100000">
                                          <p:val>
                                            <p:fltVal val="0"/>
                                          </p:val>
                                        </p:tav>
                                      </p:tavLst>
                                    </p:anim>
                                    <p:animEffect transition="in" filter="fade">
                                      <p:cBhvr>
                                        <p:cTn id="76" dur="1000"/>
                                        <p:tgtEl>
                                          <p:spTgt spid="31757"/>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31758"/>
                                        </p:tgtEl>
                                        <p:attrNameLst>
                                          <p:attrName>style.visibility</p:attrName>
                                        </p:attrNameLst>
                                      </p:cBhvr>
                                      <p:to>
                                        <p:strVal val="visible"/>
                                      </p:to>
                                    </p:set>
                                    <p:anim calcmode="lin" valueType="num">
                                      <p:cBhvr>
                                        <p:cTn id="79" dur="1000" fill="hold"/>
                                        <p:tgtEl>
                                          <p:spTgt spid="31758"/>
                                        </p:tgtEl>
                                        <p:attrNameLst>
                                          <p:attrName>ppt_w</p:attrName>
                                        </p:attrNameLst>
                                      </p:cBhvr>
                                      <p:tavLst>
                                        <p:tav tm="0">
                                          <p:val>
                                            <p:fltVal val="0"/>
                                          </p:val>
                                        </p:tav>
                                        <p:tav tm="100000">
                                          <p:val>
                                            <p:strVal val="#ppt_w"/>
                                          </p:val>
                                        </p:tav>
                                      </p:tavLst>
                                    </p:anim>
                                    <p:anim calcmode="lin" valueType="num">
                                      <p:cBhvr>
                                        <p:cTn id="80" dur="1000" fill="hold"/>
                                        <p:tgtEl>
                                          <p:spTgt spid="31758"/>
                                        </p:tgtEl>
                                        <p:attrNameLst>
                                          <p:attrName>ppt_h</p:attrName>
                                        </p:attrNameLst>
                                      </p:cBhvr>
                                      <p:tavLst>
                                        <p:tav tm="0">
                                          <p:val>
                                            <p:fltVal val="0"/>
                                          </p:val>
                                        </p:tav>
                                        <p:tav tm="100000">
                                          <p:val>
                                            <p:strVal val="#ppt_h"/>
                                          </p:val>
                                        </p:tav>
                                      </p:tavLst>
                                    </p:anim>
                                    <p:anim calcmode="lin" valueType="num">
                                      <p:cBhvr>
                                        <p:cTn id="81" dur="1000" fill="hold"/>
                                        <p:tgtEl>
                                          <p:spTgt spid="31758"/>
                                        </p:tgtEl>
                                        <p:attrNameLst>
                                          <p:attrName>style.rotation</p:attrName>
                                        </p:attrNameLst>
                                      </p:cBhvr>
                                      <p:tavLst>
                                        <p:tav tm="0">
                                          <p:val>
                                            <p:fltVal val="90"/>
                                          </p:val>
                                        </p:tav>
                                        <p:tav tm="100000">
                                          <p:val>
                                            <p:fltVal val="0"/>
                                          </p:val>
                                        </p:tav>
                                      </p:tavLst>
                                    </p:anim>
                                    <p:animEffect transition="in" filter="fade">
                                      <p:cBhvr>
                                        <p:cTn id="82" dur="1000"/>
                                        <p:tgtEl>
                                          <p:spTgt spid="31758"/>
                                        </p:tgtEl>
                                      </p:cBhvr>
                                    </p:animEffect>
                                  </p:childTnLst>
                                </p:cTn>
                              </p:par>
                              <p:par>
                                <p:cTn id="83" presetID="31" presetClass="entr" presetSubtype="0" fill="hold" nodeType="withEffect">
                                  <p:stCondLst>
                                    <p:cond delay="0"/>
                                  </p:stCondLst>
                                  <p:childTnLst>
                                    <p:set>
                                      <p:cBhvr>
                                        <p:cTn id="84" dur="1" fill="hold">
                                          <p:stCondLst>
                                            <p:cond delay="0"/>
                                          </p:stCondLst>
                                        </p:cTn>
                                        <p:tgtEl>
                                          <p:spTgt spid="31759"/>
                                        </p:tgtEl>
                                        <p:attrNameLst>
                                          <p:attrName>style.visibility</p:attrName>
                                        </p:attrNameLst>
                                      </p:cBhvr>
                                      <p:to>
                                        <p:strVal val="visible"/>
                                      </p:to>
                                    </p:set>
                                    <p:anim calcmode="lin" valueType="num">
                                      <p:cBhvr>
                                        <p:cTn id="85" dur="1000" fill="hold"/>
                                        <p:tgtEl>
                                          <p:spTgt spid="31759"/>
                                        </p:tgtEl>
                                        <p:attrNameLst>
                                          <p:attrName>ppt_w</p:attrName>
                                        </p:attrNameLst>
                                      </p:cBhvr>
                                      <p:tavLst>
                                        <p:tav tm="0">
                                          <p:val>
                                            <p:fltVal val="0"/>
                                          </p:val>
                                        </p:tav>
                                        <p:tav tm="100000">
                                          <p:val>
                                            <p:strVal val="#ppt_w"/>
                                          </p:val>
                                        </p:tav>
                                      </p:tavLst>
                                    </p:anim>
                                    <p:anim calcmode="lin" valueType="num">
                                      <p:cBhvr>
                                        <p:cTn id="86" dur="1000" fill="hold"/>
                                        <p:tgtEl>
                                          <p:spTgt spid="31759"/>
                                        </p:tgtEl>
                                        <p:attrNameLst>
                                          <p:attrName>ppt_h</p:attrName>
                                        </p:attrNameLst>
                                      </p:cBhvr>
                                      <p:tavLst>
                                        <p:tav tm="0">
                                          <p:val>
                                            <p:fltVal val="0"/>
                                          </p:val>
                                        </p:tav>
                                        <p:tav tm="100000">
                                          <p:val>
                                            <p:strVal val="#ppt_h"/>
                                          </p:val>
                                        </p:tav>
                                      </p:tavLst>
                                    </p:anim>
                                    <p:anim calcmode="lin" valueType="num">
                                      <p:cBhvr>
                                        <p:cTn id="87" dur="1000" fill="hold"/>
                                        <p:tgtEl>
                                          <p:spTgt spid="31759"/>
                                        </p:tgtEl>
                                        <p:attrNameLst>
                                          <p:attrName>style.rotation</p:attrName>
                                        </p:attrNameLst>
                                      </p:cBhvr>
                                      <p:tavLst>
                                        <p:tav tm="0">
                                          <p:val>
                                            <p:fltVal val="90"/>
                                          </p:val>
                                        </p:tav>
                                        <p:tav tm="100000">
                                          <p:val>
                                            <p:fltVal val="0"/>
                                          </p:val>
                                        </p:tav>
                                      </p:tavLst>
                                    </p:anim>
                                    <p:animEffect transition="in" filter="fade">
                                      <p:cBhvr>
                                        <p:cTn id="88" dur="1000"/>
                                        <p:tgtEl>
                                          <p:spTgt spid="31759"/>
                                        </p:tgtEl>
                                      </p:cBhvr>
                                    </p:animEffect>
                                  </p:childTnLst>
                                </p:cTn>
                              </p:par>
                              <p:par>
                                <p:cTn id="89" presetID="31" presetClass="entr" presetSubtype="0" fill="hold" grpId="0" nodeType="withEffect">
                                  <p:stCondLst>
                                    <p:cond delay="0"/>
                                  </p:stCondLst>
                                  <p:childTnLst>
                                    <p:set>
                                      <p:cBhvr>
                                        <p:cTn id="90" dur="1" fill="hold">
                                          <p:stCondLst>
                                            <p:cond delay="0"/>
                                          </p:stCondLst>
                                        </p:cTn>
                                        <p:tgtEl>
                                          <p:spTgt spid="31760"/>
                                        </p:tgtEl>
                                        <p:attrNameLst>
                                          <p:attrName>style.visibility</p:attrName>
                                        </p:attrNameLst>
                                      </p:cBhvr>
                                      <p:to>
                                        <p:strVal val="visible"/>
                                      </p:to>
                                    </p:set>
                                    <p:anim calcmode="lin" valueType="num">
                                      <p:cBhvr>
                                        <p:cTn id="91" dur="1000" fill="hold"/>
                                        <p:tgtEl>
                                          <p:spTgt spid="31760"/>
                                        </p:tgtEl>
                                        <p:attrNameLst>
                                          <p:attrName>ppt_w</p:attrName>
                                        </p:attrNameLst>
                                      </p:cBhvr>
                                      <p:tavLst>
                                        <p:tav tm="0">
                                          <p:val>
                                            <p:fltVal val="0"/>
                                          </p:val>
                                        </p:tav>
                                        <p:tav tm="100000">
                                          <p:val>
                                            <p:strVal val="#ppt_w"/>
                                          </p:val>
                                        </p:tav>
                                      </p:tavLst>
                                    </p:anim>
                                    <p:anim calcmode="lin" valueType="num">
                                      <p:cBhvr>
                                        <p:cTn id="92" dur="1000" fill="hold"/>
                                        <p:tgtEl>
                                          <p:spTgt spid="31760"/>
                                        </p:tgtEl>
                                        <p:attrNameLst>
                                          <p:attrName>ppt_h</p:attrName>
                                        </p:attrNameLst>
                                      </p:cBhvr>
                                      <p:tavLst>
                                        <p:tav tm="0">
                                          <p:val>
                                            <p:fltVal val="0"/>
                                          </p:val>
                                        </p:tav>
                                        <p:tav tm="100000">
                                          <p:val>
                                            <p:strVal val="#ppt_h"/>
                                          </p:val>
                                        </p:tav>
                                      </p:tavLst>
                                    </p:anim>
                                    <p:anim calcmode="lin" valueType="num">
                                      <p:cBhvr>
                                        <p:cTn id="93" dur="1000" fill="hold"/>
                                        <p:tgtEl>
                                          <p:spTgt spid="31760"/>
                                        </p:tgtEl>
                                        <p:attrNameLst>
                                          <p:attrName>style.rotation</p:attrName>
                                        </p:attrNameLst>
                                      </p:cBhvr>
                                      <p:tavLst>
                                        <p:tav tm="0">
                                          <p:val>
                                            <p:fltVal val="90"/>
                                          </p:val>
                                        </p:tav>
                                        <p:tav tm="100000">
                                          <p:val>
                                            <p:fltVal val="0"/>
                                          </p:val>
                                        </p:tav>
                                      </p:tavLst>
                                    </p:anim>
                                    <p:animEffect transition="in" filter="fade">
                                      <p:cBhvr>
                                        <p:cTn id="94" dur="1000"/>
                                        <p:tgtEl>
                                          <p:spTgt spid="317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2" grpId="0"/>
      <p:bldP spid="31753" grpId="0"/>
      <p:bldP spid="31754" grpId="0"/>
      <p:bldP spid="31755" grpId="0"/>
      <p:bldP spid="31756" grpId="0"/>
      <p:bldP spid="31758" grpId="0"/>
      <p:bldP spid="31760" grpId="0"/>
      <p:bldP spid="19" grpId="0"/>
    </p:bld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4" descr="t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019" y="819806"/>
            <a:ext cx="10183374" cy="483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5"/>
          <p:cNvSpPr txBox="1">
            <a:spLocks noChangeArrowheads="1"/>
          </p:cNvSpPr>
          <p:nvPr/>
        </p:nvSpPr>
        <p:spPr bwMode="auto">
          <a:xfrm>
            <a:off x="3352800" y="5867403"/>
            <a:ext cx="5486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3200" b="1">
                <a:solidFill>
                  <a:schemeClr val="tx1"/>
                </a:solidFill>
                <a:latin typeface="Arial" charset="0"/>
                <a:cs typeface="Arial" charset="0"/>
              </a:defRPr>
            </a:lvl1pPr>
            <a:lvl2pPr marL="742950" indent="-285750" eaLnBrk="0" hangingPunct="0">
              <a:defRPr sz="3200" b="1">
                <a:solidFill>
                  <a:schemeClr val="tx1"/>
                </a:solidFill>
                <a:latin typeface="Arial" charset="0"/>
                <a:cs typeface="Arial" charset="0"/>
              </a:defRPr>
            </a:lvl2pPr>
            <a:lvl3pPr marL="1143000" indent="-228600" eaLnBrk="0" hangingPunct="0">
              <a:defRPr sz="3200" b="1">
                <a:solidFill>
                  <a:schemeClr val="tx1"/>
                </a:solidFill>
                <a:latin typeface="Arial" charset="0"/>
                <a:cs typeface="Arial" charset="0"/>
              </a:defRPr>
            </a:lvl3pPr>
            <a:lvl4pPr marL="1600200" indent="-228600" eaLnBrk="0" hangingPunct="0">
              <a:defRPr sz="3200" b="1">
                <a:solidFill>
                  <a:schemeClr val="tx1"/>
                </a:solidFill>
                <a:latin typeface="Arial" charset="0"/>
                <a:cs typeface="Arial" charset="0"/>
              </a:defRPr>
            </a:lvl4pPr>
            <a:lvl5pPr marL="2057400" indent="-228600" eaLnBrk="0" hangingPunct="0">
              <a:defRPr sz="3200" b="1">
                <a:solidFill>
                  <a:schemeClr val="tx1"/>
                </a:solidFill>
                <a:latin typeface="Arial" charset="0"/>
                <a:cs typeface="Arial" charset="0"/>
              </a:defRPr>
            </a:lvl5pPr>
            <a:lvl6pPr marL="2514600" indent="-228600" eaLnBrk="0" fontAlgn="base" hangingPunct="0">
              <a:spcBef>
                <a:spcPct val="20000"/>
              </a:spcBef>
              <a:spcAft>
                <a:spcPct val="0"/>
              </a:spcAft>
              <a:defRPr sz="3200" b="1">
                <a:solidFill>
                  <a:schemeClr val="tx1"/>
                </a:solidFill>
                <a:latin typeface="Arial" charset="0"/>
                <a:cs typeface="Arial" charset="0"/>
              </a:defRPr>
            </a:lvl6pPr>
            <a:lvl7pPr marL="2971800" indent="-228600" eaLnBrk="0" fontAlgn="base" hangingPunct="0">
              <a:spcBef>
                <a:spcPct val="20000"/>
              </a:spcBef>
              <a:spcAft>
                <a:spcPct val="0"/>
              </a:spcAft>
              <a:defRPr sz="3200" b="1">
                <a:solidFill>
                  <a:schemeClr val="tx1"/>
                </a:solidFill>
                <a:latin typeface="Arial" charset="0"/>
                <a:cs typeface="Arial" charset="0"/>
              </a:defRPr>
            </a:lvl7pPr>
            <a:lvl8pPr marL="3429000" indent="-228600" eaLnBrk="0" fontAlgn="base" hangingPunct="0">
              <a:spcBef>
                <a:spcPct val="20000"/>
              </a:spcBef>
              <a:spcAft>
                <a:spcPct val="0"/>
              </a:spcAft>
              <a:defRPr sz="3200" b="1">
                <a:solidFill>
                  <a:schemeClr val="tx1"/>
                </a:solidFill>
                <a:latin typeface="Arial" charset="0"/>
                <a:cs typeface="Arial" charset="0"/>
              </a:defRPr>
            </a:lvl8pPr>
            <a:lvl9pPr marL="3886200" indent="-228600" eaLnBrk="0" fontAlgn="base" hangingPunct="0">
              <a:spcBef>
                <a:spcPct val="20000"/>
              </a:spcBef>
              <a:spcAft>
                <a:spcPct val="0"/>
              </a:spcAft>
              <a:defRPr sz="3200" b="1">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CHỮ CHÂN PHƯƠNG </a:t>
            </a:r>
          </a:p>
        </p:txBody>
      </p:sp>
      <p:sp>
        <p:nvSpPr>
          <p:cNvPr id="5" name="Rectangle 2"/>
          <p:cNvSpPr>
            <a:spLocks noGrp="1" noChangeArrowheads="1"/>
          </p:cNvSpPr>
          <p:nvPr>
            <p:ph type="title"/>
          </p:nvPr>
        </p:nvSpPr>
        <p:spPr bwMode="auto">
          <a:xfrm>
            <a:off x="744462" y="-18393"/>
            <a:ext cx="10972800" cy="715963"/>
          </a:xfrm>
        </p:spPr>
        <p:txBody>
          <a:bodyPr vert="horz" wrap="square" lIns="91440" tIns="45720" rIns="91440" bIns="45720" numCol="1" anchorCtr="0" compatLnSpc="1">
            <a:prstTxWarp prst="textNoShape">
              <a:avLst/>
            </a:prstTxWarp>
            <a:normAutofit/>
          </a:bodyPr>
          <a:lstStyle/>
          <a:p>
            <a:pPr algn="ctr" eaLnBrk="1" hangingPunct="1"/>
            <a:r>
              <a:rPr lang="en-US" sz="3200" b="1" dirty="0" err="1">
                <a:solidFill>
                  <a:srgbClr val="FF0000"/>
                </a:solidFill>
                <a:effectLst/>
                <a:latin typeface="UTM Aquarelle" pitchFamily="18" charset="0"/>
                <a:cs typeface="Times New Roman" pitchFamily="18" charset="0"/>
              </a:rPr>
              <a:t>Một</a:t>
            </a:r>
            <a:r>
              <a:rPr lang="en-US" sz="3200" b="1" dirty="0">
                <a:solidFill>
                  <a:srgbClr val="FF0000"/>
                </a:solidFill>
                <a:effectLst/>
                <a:latin typeface="UTM Aquarelle" pitchFamily="18" charset="0"/>
                <a:cs typeface="Times New Roman" pitchFamily="18" charset="0"/>
              </a:rPr>
              <a:t> </a:t>
            </a:r>
            <a:r>
              <a:rPr lang="en-US" sz="3200" b="1" dirty="0" err="1">
                <a:solidFill>
                  <a:srgbClr val="FF0000"/>
                </a:solidFill>
                <a:effectLst/>
                <a:latin typeface="UTM Aquarelle" pitchFamily="18" charset="0"/>
                <a:cs typeface="Times New Roman" pitchFamily="18" charset="0"/>
              </a:rPr>
              <a:t>số</a:t>
            </a:r>
            <a:r>
              <a:rPr lang="en-US" sz="3200" b="1" dirty="0">
                <a:solidFill>
                  <a:srgbClr val="FF0000"/>
                </a:solidFill>
                <a:effectLst/>
                <a:latin typeface="UTM Aquarelle" pitchFamily="18" charset="0"/>
                <a:cs typeface="Times New Roman" pitchFamily="18" charset="0"/>
              </a:rPr>
              <a:t> </a:t>
            </a:r>
            <a:r>
              <a:rPr lang="en-US" sz="3200" b="1" dirty="0" err="1">
                <a:solidFill>
                  <a:srgbClr val="FF0000"/>
                </a:solidFill>
                <a:effectLst/>
                <a:latin typeface="UTM Aquarelle" pitchFamily="18" charset="0"/>
                <a:cs typeface="Times New Roman" pitchFamily="18" charset="0"/>
              </a:rPr>
              <a:t>hình</a:t>
            </a:r>
            <a:r>
              <a:rPr lang="en-US" sz="3200" b="1" dirty="0">
                <a:solidFill>
                  <a:srgbClr val="FF0000"/>
                </a:solidFill>
                <a:effectLst/>
                <a:latin typeface="UTM Aquarelle" pitchFamily="18" charset="0"/>
                <a:cs typeface="Times New Roman" pitchFamily="18" charset="0"/>
              </a:rPr>
              <a:t> </a:t>
            </a:r>
            <a:r>
              <a:rPr lang="en-US" sz="3200" b="1" dirty="0" err="1">
                <a:solidFill>
                  <a:srgbClr val="FF0000"/>
                </a:solidFill>
                <a:effectLst/>
                <a:latin typeface="UTM Aquarelle" pitchFamily="18" charset="0"/>
                <a:cs typeface="Times New Roman" pitchFamily="18" charset="0"/>
              </a:rPr>
              <a:t>ảnh</a:t>
            </a:r>
            <a:r>
              <a:rPr lang="en-US" sz="3200" b="1" dirty="0">
                <a:solidFill>
                  <a:srgbClr val="FF0000"/>
                </a:solidFill>
                <a:effectLst/>
                <a:latin typeface="UTM Aquarelle" pitchFamily="18" charset="0"/>
                <a:cs typeface="Times New Roman" pitchFamily="18" charset="0"/>
              </a:rPr>
              <a:t> </a:t>
            </a:r>
            <a:r>
              <a:rPr lang="en-US" sz="3200" b="1" dirty="0" err="1">
                <a:solidFill>
                  <a:srgbClr val="FF0000"/>
                </a:solidFill>
                <a:effectLst/>
                <a:latin typeface="UTM Aquarelle" pitchFamily="18" charset="0"/>
                <a:cs typeface="Times New Roman" pitchFamily="18" charset="0"/>
              </a:rPr>
              <a:t>về</a:t>
            </a:r>
            <a:r>
              <a:rPr lang="en-US" sz="3200" b="1" dirty="0">
                <a:solidFill>
                  <a:srgbClr val="FF0000"/>
                </a:solidFill>
                <a:effectLst/>
                <a:latin typeface="UTM Aquarelle" pitchFamily="18" charset="0"/>
                <a:cs typeface="Times New Roman" pitchFamily="18" charset="0"/>
              </a:rPr>
              <a:t> </a:t>
            </a:r>
            <a:r>
              <a:rPr lang="en-US" sz="3200" b="1" dirty="0" err="1">
                <a:solidFill>
                  <a:srgbClr val="FF0000"/>
                </a:solidFill>
                <a:effectLst/>
                <a:latin typeface="UTM Aquarelle" pitchFamily="18" charset="0"/>
                <a:cs typeface="Times New Roman" pitchFamily="18" charset="0"/>
              </a:rPr>
              <a:t>nghệ</a:t>
            </a:r>
            <a:r>
              <a:rPr lang="en-US" sz="3200" b="1" dirty="0">
                <a:solidFill>
                  <a:srgbClr val="FF0000"/>
                </a:solidFill>
                <a:effectLst/>
                <a:latin typeface="UTM Aquarelle" pitchFamily="18" charset="0"/>
                <a:cs typeface="Times New Roman" pitchFamily="18" charset="0"/>
              </a:rPr>
              <a:t> </a:t>
            </a:r>
            <a:r>
              <a:rPr lang="en-US" sz="3200" b="1" dirty="0" err="1">
                <a:solidFill>
                  <a:srgbClr val="FF0000"/>
                </a:solidFill>
                <a:effectLst/>
                <a:latin typeface="UTM Aquarelle" pitchFamily="18" charset="0"/>
                <a:cs typeface="Times New Roman" pitchFamily="18" charset="0"/>
              </a:rPr>
              <a:t>thuật</a:t>
            </a:r>
            <a:r>
              <a:rPr lang="en-US" sz="3200" b="1" dirty="0">
                <a:solidFill>
                  <a:srgbClr val="FF0000"/>
                </a:solidFill>
                <a:effectLst/>
                <a:latin typeface="UTM Aquarelle" pitchFamily="18" charset="0"/>
                <a:cs typeface="Times New Roman" pitchFamily="18" charset="0"/>
              </a:rPr>
              <a:t> </a:t>
            </a:r>
            <a:r>
              <a:rPr lang="en-US" sz="3200" b="1" dirty="0" err="1">
                <a:solidFill>
                  <a:srgbClr val="FF0000"/>
                </a:solidFill>
                <a:effectLst/>
                <a:latin typeface="UTM Aquarelle" pitchFamily="18" charset="0"/>
                <a:cs typeface="Times New Roman" pitchFamily="18" charset="0"/>
              </a:rPr>
              <a:t>thư</a:t>
            </a:r>
            <a:r>
              <a:rPr lang="en-US" sz="3200" b="1" dirty="0">
                <a:solidFill>
                  <a:srgbClr val="FF0000"/>
                </a:solidFill>
                <a:effectLst/>
                <a:latin typeface="UTM Aquarelle" pitchFamily="18" charset="0"/>
                <a:cs typeface="Times New Roman" pitchFamily="18" charset="0"/>
              </a:rPr>
              <a:t> </a:t>
            </a:r>
            <a:r>
              <a:rPr lang="en-US" sz="3200" b="1" dirty="0" err="1">
                <a:solidFill>
                  <a:srgbClr val="FF0000"/>
                </a:solidFill>
                <a:effectLst/>
                <a:latin typeface="UTM Aquarelle" pitchFamily="18" charset="0"/>
                <a:cs typeface="Times New Roman" pitchFamily="18" charset="0"/>
              </a:rPr>
              <a:t>pháp</a:t>
            </a:r>
            <a:endParaRPr lang="en-US" sz="3200" b="1" dirty="0">
              <a:solidFill>
                <a:srgbClr val="FF0000"/>
              </a:solidFill>
              <a:effectLst/>
              <a:latin typeface="UTM Aquarelle" pitchFamily="18" charset="0"/>
              <a:cs typeface="Times New Roman" pitchFamily="18" charset="0"/>
            </a:endParaRPr>
          </a:p>
        </p:txBody>
      </p:sp>
    </p:spTree>
    <p:extLst>
      <p:ext uri="{BB962C8B-B14F-4D97-AF65-F5344CB8AC3E}">
        <p14:creationId xmlns:p14="http://schemas.microsoft.com/office/powerpoint/2010/main" val="11771731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 calcmode="lin" valueType="num">
                                      <p:cBhvr>
                                        <p:cTn id="7" dur="1000" fill="hold"/>
                                        <p:tgtEl>
                                          <p:spTgt spid="32770"/>
                                        </p:tgtEl>
                                        <p:attrNameLst>
                                          <p:attrName>ppt_w</p:attrName>
                                        </p:attrNameLst>
                                      </p:cBhvr>
                                      <p:tavLst>
                                        <p:tav tm="0">
                                          <p:val>
                                            <p:fltVal val="0"/>
                                          </p:val>
                                        </p:tav>
                                        <p:tav tm="100000">
                                          <p:val>
                                            <p:strVal val="#ppt_w"/>
                                          </p:val>
                                        </p:tav>
                                      </p:tavLst>
                                    </p:anim>
                                    <p:anim calcmode="lin" valueType="num">
                                      <p:cBhvr>
                                        <p:cTn id="8" dur="1000" fill="hold"/>
                                        <p:tgtEl>
                                          <p:spTgt spid="32770"/>
                                        </p:tgtEl>
                                        <p:attrNameLst>
                                          <p:attrName>ppt_h</p:attrName>
                                        </p:attrNameLst>
                                      </p:cBhvr>
                                      <p:tavLst>
                                        <p:tav tm="0">
                                          <p:val>
                                            <p:fltVal val="0"/>
                                          </p:val>
                                        </p:tav>
                                        <p:tav tm="100000">
                                          <p:val>
                                            <p:strVal val="#ppt_h"/>
                                          </p:val>
                                        </p:tav>
                                      </p:tavLst>
                                    </p:anim>
                                    <p:anim calcmode="lin" valueType="num">
                                      <p:cBhvr>
                                        <p:cTn id="9" dur="1000" fill="hold"/>
                                        <p:tgtEl>
                                          <p:spTgt spid="32770"/>
                                        </p:tgtEl>
                                        <p:attrNameLst>
                                          <p:attrName>style.rotation</p:attrName>
                                        </p:attrNameLst>
                                      </p:cBhvr>
                                      <p:tavLst>
                                        <p:tav tm="0">
                                          <p:val>
                                            <p:fltVal val="90"/>
                                          </p:val>
                                        </p:tav>
                                        <p:tav tm="100000">
                                          <p:val>
                                            <p:fltVal val="0"/>
                                          </p:val>
                                        </p:tav>
                                      </p:tavLst>
                                    </p:anim>
                                    <p:animEffect transition="in" filter="fade">
                                      <p:cBhvr>
                                        <p:cTn id="10" dur="1000"/>
                                        <p:tgtEl>
                                          <p:spTgt spid="3277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2771"/>
                                        </p:tgtEl>
                                        <p:attrNameLst>
                                          <p:attrName>style.visibility</p:attrName>
                                        </p:attrNameLst>
                                      </p:cBhvr>
                                      <p:to>
                                        <p:strVal val="visible"/>
                                      </p:to>
                                    </p:set>
                                    <p:anim calcmode="lin" valueType="num">
                                      <p:cBhvr>
                                        <p:cTn id="13" dur="1000" fill="hold"/>
                                        <p:tgtEl>
                                          <p:spTgt spid="32771"/>
                                        </p:tgtEl>
                                        <p:attrNameLst>
                                          <p:attrName>ppt_w</p:attrName>
                                        </p:attrNameLst>
                                      </p:cBhvr>
                                      <p:tavLst>
                                        <p:tav tm="0">
                                          <p:val>
                                            <p:fltVal val="0"/>
                                          </p:val>
                                        </p:tav>
                                        <p:tav tm="100000">
                                          <p:val>
                                            <p:strVal val="#ppt_w"/>
                                          </p:val>
                                        </p:tav>
                                      </p:tavLst>
                                    </p:anim>
                                    <p:anim calcmode="lin" valueType="num">
                                      <p:cBhvr>
                                        <p:cTn id="14" dur="1000" fill="hold"/>
                                        <p:tgtEl>
                                          <p:spTgt spid="32771"/>
                                        </p:tgtEl>
                                        <p:attrNameLst>
                                          <p:attrName>ppt_h</p:attrName>
                                        </p:attrNameLst>
                                      </p:cBhvr>
                                      <p:tavLst>
                                        <p:tav tm="0">
                                          <p:val>
                                            <p:fltVal val="0"/>
                                          </p:val>
                                        </p:tav>
                                        <p:tav tm="100000">
                                          <p:val>
                                            <p:strVal val="#ppt_h"/>
                                          </p:val>
                                        </p:tav>
                                      </p:tavLst>
                                    </p:anim>
                                    <p:anim calcmode="lin" valueType="num">
                                      <p:cBhvr>
                                        <p:cTn id="15" dur="1000" fill="hold"/>
                                        <p:tgtEl>
                                          <p:spTgt spid="32771"/>
                                        </p:tgtEl>
                                        <p:attrNameLst>
                                          <p:attrName>style.rotation</p:attrName>
                                        </p:attrNameLst>
                                      </p:cBhvr>
                                      <p:tavLst>
                                        <p:tav tm="0">
                                          <p:val>
                                            <p:fltVal val="90"/>
                                          </p:val>
                                        </p:tav>
                                        <p:tav tm="100000">
                                          <p:val>
                                            <p:fltVal val="0"/>
                                          </p:val>
                                        </p:tav>
                                      </p:tavLst>
                                    </p:anim>
                                    <p:animEffect transition="in" filter="fade">
                                      <p:cBhvr>
                                        <p:cTn id="16" dur="1000"/>
                                        <p:tgtEl>
                                          <p:spTgt spid="32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4" descr="tam_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0866" y="988556"/>
            <a:ext cx="9879724" cy="4802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5"/>
          <p:cNvSpPr txBox="1">
            <a:spLocks noChangeArrowheads="1"/>
          </p:cNvSpPr>
          <p:nvPr/>
        </p:nvSpPr>
        <p:spPr bwMode="auto">
          <a:xfrm>
            <a:off x="2554008" y="6019803"/>
            <a:ext cx="7213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3200" b="1">
                <a:solidFill>
                  <a:schemeClr val="tx1"/>
                </a:solidFill>
                <a:latin typeface="Arial" charset="0"/>
                <a:cs typeface="Arial" charset="0"/>
              </a:defRPr>
            </a:lvl1pPr>
            <a:lvl2pPr marL="742950" indent="-285750" eaLnBrk="0" hangingPunct="0">
              <a:defRPr sz="3200" b="1">
                <a:solidFill>
                  <a:schemeClr val="tx1"/>
                </a:solidFill>
                <a:latin typeface="Arial" charset="0"/>
                <a:cs typeface="Arial" charset="0"/>
              </a:defRPr>
            </a:lvl2pPr>
            <a:lvl3pPr marL="1143000" indent="-228600" eaLnBrk="0" hangingPunct="0">
              <a:defRPr sz="3200" b="1">
                <a:solidFill>
                  <a:schemeClr val="tx1"/>
                </a:solidFill>
                <a:latin typeface="Arial" charset="0"/>
                <a:cs typeface="Arial" charset="0"/>
              </a:defRPr>
            </a:lvl3pPr>
            <a:lvl4pPr marL="1600200" indent="-228600" eaLnBrk="0" hangingPunct="0">
              <a:defRPr sz="3200" b="1">
                <a:solidFill>
                  <a:schemeClr val="tx1"/>
                </a:solidFill>
                <a:latin typeface="Arial" charset="0"/>
                <a:cs typeface="Arial" charset="0"/>
              </a:defRPr>
            </a:lvl4pPr>
            <a:lvl5pPr marL="2057400" indent="-228600" eaLnBrk="0" hangingPunct="0">
              <a:defRPr sz="3200" b="1">
                <a:solidFill>
                  <a:schemeClr val="tx1"/>
                </a:solidFill>
                <a:latin typeface="Arial" charset="0"/>
                <a:cs typeface="Arial" charset="0"/>
              </a:defRPr>
            </a:lvl5pPr>
            <a:lvl6pPr marL="2514600" indent="-228600" eaLnBrk="0" fontAlgn="base" hangingPunct="0">
              <a:spcBef>
                <a:spcPct val="20000"/>
              </a:spcBef>
              <a:spcAft>
                <a:spcPct val="0"/>
              </a:spcAft>
              <a:defRPr sz="3200" b="1">
                <a:solidFill>
                  <a:schemeClr val="tx1"/>
                </a:solidFill>
                <a:latin typeface="Arial" charset="0"/>
                <a:cs typeface="Arial" charset="0"/>
              </a:defRPr>
            </a:lvl6pPr>
            <a:lvl7pPr marL="2971800" indent="-228600" eaLnBrk="0" fontAlgn="base" hangingPunct="0">
              <a:spcBef>
                <a:spcPct val="20000"/>
              </a:spcBef>
              <a:spcAft>
                <a:spcPct val="0"/>
              </a:spcAft>
              <a:defRPr sz="3200" b="1">
                <a:solidFill>
                  <a:schemeClr val="tx1"/>
                </a:solidFill>
                <a:latin typeface="Arial" charset="0"/>
                <a:cs typeface="Arial" charset="0"/>
              </a:defRPr>
            </a:lvl7pPr>
            <a:lvl8pPr marL="3429000" indent="-228600" eaLnBrk="0" fontAlgn="base" hangingPunct="0">
              <a:spcBef>
                <a:spcPct val="20000"/>
              </a:spcBef>
              <a:spcAft>
                <a:spcPct val="0"/>
              </a:spcAft>
              <a:defRPr sz="3200" b="1">
                <a:solidFill>
                  <a:schemeClr val="tx1"/>
                </a:solidFill>
                <a:latin typeface="Arial" charset="0"/>
                <a:cs typeface="Arial" charset="0"/>
              </a:defRPr>
            </a:lvl8pPr>
            <a:lvl9pPr marL="3886200" indent="-228600" eaLnBrk="0" fontAlgn="base" hangingPunct="0">
              <a:spcBef>
                <a:spcPct val="20000"/>
              </a:spcBef>
              <a:spcAft>
                <a:spcPct val="0"/>
              </a:spcAft>
              <a:defRPr sz="3200" b="1">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CHỮ CÁCH ĐIỆU </a:t>
            </a:r>
          </a:p>
        </p:txBody>
      </p:sp>
      <p:sp>
        <p:nvSpPr>
          <p:cNvPr id="5" name="Rectangle 2"/>
          <p:cNvSpPr>
            <a:spLocks noGrp="1" noChangeArrowheads="1"/>
          </p:cNvSpPr>
          <p:nvPr>
            <p:ph type="title"/>
          </p:nvPr>
        </p:nvSpPr>
        <p:spPr bwMode="auto">
          <a:xfrm>
            <a:off x="744462" y="-18393"/>
            <a:ext cx="10972800" cy="715963"/>
          </a:xfrm>
        </p:spPr>
        <p:txBody>
          <a:bodyPr vert="horz" wrap="square" lIns="91440" tIns="45720" rIns="91440" bIns="45720" numCol="1" anchorCtr="0" compatLnSpc="1">
            <a:prstTxWarp prst="textNoShape">
              <a:avLst/>
            </a:prstTxWarp>
            <a:normAutofit/>
          </a:bodyPr>
          <a:lstStyle/>
          <a:p>
            <a:pPr algn="ctr" eaLnBrk="1" hangingPunct="1"/>
            <a:r>
              <a:rPr lang="en-US" sz="3200" b="1" dirty="0" err="1">
                <a:solidFill>
                  <a:srgbClr val="FF0000"/>
                </a:solidFill>
                <a:effectLst/>
                <a:latin typeface="UTM Aquarelle" pitchFamily="18" charset="0"/>
                <a:cs typeface="Times New Roman" pitchFamily="18" charset="0"/>
              </a:rPr>
              <a:t>Một</a:t>
            </a:r>
            <a:r>
              <a:rPr lang="en-US" sz="3200" b="1" dirty="0">
                <a:solidFill>
                  <a:srgbClr val="FF0000"/>
                </a:solidFill>
                <a:effectLst/>
                <a:latin typeface="UTM Aquarelle" pitchFamily="18" charset="0"/>
                <a:cs typeface="Times New Roman" pitchFamily="18" charset="0"/>
              </a:rPr>
              <a:t> </a:t>
            </a:r>
            <a:r>
              <a:rPr lang="en-US" sz="3200" b="1" dirty="0" err="1">
                <a:solidFill>
                  <a:srgbClr val="FF0000"/>
                </a:solidFill>
                <a:effectLst/>
                <a:latin typeface="UTM Aquarelle" pitchFamily="18" charset="0"/>
                <a:cs typeface="Times New Roman" pitchFamily="18" charset="0"/>
              </a:rPr>
              <a:t>số</a:t>
            </a:r>
            <a:r>
              <a:rPr lang="en-US" sz="3200" b="1" dirty="0">
                <a:solidFill>
                  <a:srgbClr val="FF0000"/>
                </a:solidFill>
                <a:effectLst/>
                <a:latin typeface="UTM Aquarelle" pitchFamily="18" charset="0"/>
                <a:cs typeface="Times New Roman" pitchFamily="18" charset="0"/>
              </a:rPr>
              <a:t> </a:t>
            </a:r>
            <a:r>
              <a:rPr lang="en-US" sz="3200" b="1" dirty="0" err="1">
                <a:solidFill>
                  <a:srgbClr val="FF0000"/>
                </a:solidFill>
                <a:effectLst/>
                <a:latin typeface="UTM Aquarelle" pitchFamily="18" charset="0"/>
                <a:cs typeface="Times New Roman" pitchFamily="18" charset="0"/>
              </a:rPr>
              <a:t>hình</a:t>
            </a:r>
            <a:r>
              <a:rPr lang="en-US" sz="3200" b="1" dirty="0">
                <a:solidFill>
                  <a:srgbClr val="FF0000"/>
                </a:solidFill>
                <a:effectLst/>
                <a:latin typeface="UTM Aquarelle" pitchFamily="18" charset="0"/>
                <a:cs typeface="Times New Roman" pitchFamily="18" charset="0"/>
              </a:rPr>
              <a:t> </a:t>
            </a:r>
            <a:r>
              <a:rPr lang="en-US" sz="3200" b="1" dirty="0" err="1">
                <a:solidFill>
                  <a:srgbClr val="FF0000"/>
                </a:solidFill>
                <a:effectLst/>
                <a:latin typeface="UTM Aquarelle" pitchFamily="18" charset="0"/>
                <a:cs typeface="Times New Roman" pitchFamily="18" charset="0"/>
              </a:rPr>
              <a:t>ảnh</a:t>
            </a:r>
            <a:r>
              <a:rPr lang="en-US" sz="3200" b="1" dirty="0">
                <a:solidFill>
                  <a:srgbClr val="FF0000"/>
                </a:solidFill>
                <a:effectLst/>
                <a:latin typeface="UTM Aquarelle" pitchFamily="18" charset="0"/>
                <a:cs typeface="Times New Roman" pitchFamily="18" charset="0"/>
              </a:rPr>
              <a:t> </a:t>
            </a:r>
            <a:r>
              <a:rPr lang="en-US" sz="3200" b="1" dirty="0" err="1">
                <a:solidFill>
                  <a:srgbClr val="FF0000"/>
                </a:solidFill>
                <a:effectLst/>
                <a:latin typeface="UTM Aquarelle" pitchFamily="18" charset="0"/>
                <a:cs typeface="Times New Roman" pitchFamily="18" charset="0"/>
              </a:rPr>
              <a:t>về</a:t>
            </a:r>
            <a:r>
              <a:rPr lang="en-US" sz="3200" b="1" dirty="0">
                <a:solidFill>
                  <a:srgbClr val="FF0000"/>
                </a:solidFill>
                <a:effectLst/>
                <a:latin typeface="UTM Aquarelle" pitchFamily="18" charset="0"/>
                <a:cs typeface="Times New Roman" pitchFamily="18" charset="0"/>
              </a:rPr>
              <a:t> </a:t>
            </a:r>
            <a:r>
              <a:rPr lang="en-US" sz="3200" b="1" dirty="0" err="1">
                <a:solidFill>
                  <a:srgbClr val="FF0000"/>
                </a:solidFill>
                <a:effectLst/>
                <a:latin typeface="UTM Aquarelle" pitchFamily="18" charset="0"/>
                <a:cs typeface="Times New Roman" pitchFamily="18" charset="0"/>
              </a:rPr>
              <a:t>nghệ</a:t>
            </a:r>
            <a:r>
              <a:rPr lang="en-US" sz="3200" b="1" dirty="0">
                <a:solidFill>
                  <a:srgbClr val="FF0000"/>
                </a:solidFill>
                <a:effectLst/>
                <a:latin typeface="UTM Aquarelle" pitchFamily="18" charset="0"/>
                <a:cs typeface="Times New Roman" pitchFamily="18" charset="0"/>
              </a:rPr>
              <a:t> </a:t>
            </a:r>
            <a:r>
              <a:rPr lang="en-US" sz="3200" b="1" dirty="0" err="1">
                <a:solidFill>
                  <a:srgbClr val="FF0000"/>
                </a:solidFill>
                <a:effectLst/>
                <a:latin typeface="UTM Aquarelle" pitchFamily="18" charset="0"/>
                <a:cs typeface="Times New Roman" pitchFamily="18" charset="0"/>
              </a:rPr>
              <a:t>thuật</a:t>
            </a:r>
            <a:r>
              <a:rPr lang="en-US" sz="3200" b="1" dirty="0">
                <a:solidFill>
                  <a:srgbClr val="FF0000"/>
                </a:solidFill>
                <a:effectLst/>
                <a:latin typeface="UTM Aquarelle" pitchFamily="18" charset="0"/>
                <a:cs typeface="Times New Roman" pitchFamily="18" charset="0"/>
              </a:rPr>
              <a:t> </a:t>
            </a:r>
            <a:r>
              <a:rPr lang="en-US" sz="3200" b="1" dirty="0" err="1">
                <a:solidFill>
                  <a:srgbClr val="FF0000"/>
                </a:solidFill>
                <a:effectLst/>
                <a:latin typeface="UTM Aquarelle" pitchFamily="18" charset="0"/>
                <a:cs typeface="Times New Roman" pitchFamily="18" charset="0"/>
              </a:rPr>
              <a:t>thư</a:t>
            </a:r>
            <a:r>
              <a:rPr lang="en-US" sz="3200" b="1" dirty="0">
                <a:solidFill>
                  <a:srgbClr val="FF0000"/>
                </a:solidFill>
                <a:effectLst/>
                <a:latin typeface="UTM Aquarelle" pitchFamily="18" charset="0"/>
                <a:cs typeface="Times New Roman" pitchFamily="18" charset="0"/>
              </a:rPr>
              <a:t> </a:t>
            </a:r>
            <a:r>
              <a:rPr lang="en-US" sz="3200" b="1" dirty="0" err="1">
                <a:solidFill>
                  <a:srgbClr val="FF0000"/>
                </a:solidFill>
                <a:effectLst/>
                <a:latin typeface="UTM Aquarelle" pitchFamily="18" charset="0"/>
                <a:cs typeface="Times New Roman" pitchFamily="18" charset="0"/>
              </a:rPr>
              <a:t>pháp</a:t>
            </a:r>
            <a:endParaRPr lang="en-US" sz="3200" b="1" dirty="0">
              <a:solidFill>
                <a:srgbClr val="FF0000"/>
              </a:solidFill>
              <a:effectLst/>
              <a:latin typeface="UTM Aquarelle" pitchFamily="18" charset="0"/>
              <a:cs typeface="Times New Roman" pitchFamily="18" charset="0"/>
            </a:endParaRPr>
          </a:p>
        </p:txBody>
      </p:sp>
    </p:spTree>
    <p:extLst>
      <p:ext uri="{BB962C8B-B14F-4D97-AF65-F5344CB8AC3E}">
        <p14:creationId xmlns:p14="http://schemas.microsoft.com/office/powerpoint/2010/main" val="3292078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wheel(1)">
                                      <p:cBhvr>
                                        <p:cTn id="7" dur="2000"/>
                                        <p:tgtEl>
                                          <p:spTgt spid="32770"/>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2771"/>
                                        </p:tgtEl>
                                        <p:attrNameLst>
                                          <p:attrName>style.visibility</p:attrName>
                                        </p:attrNameLst>
                                      </p:cBhvr>
                                      <p:to>
                                        <p:strVal val="visible"/>
                                      </p:to>
                                    </p:set>
                                    <p:animEffect transition="in" filter="wheel(1)">
                                      <p:cBhvr>
                                        <p:cTn id="10" dur="2000"/>
                                        <p:tgtEl>
                                          <p:spTgt spid="32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p:bld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8" name="Picture 4" descr="tam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0073" y="1021546"/>
            <a:ext cx="9343697" cy="441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5"/>
          <p:cNvSpPr txBox="1">
            <a:spLocks noChangeArrowheads="1"/>
          </p:cNvSpPr>
          <p:nvPr/>
        </p:nvSpPr>
        <p:spPr bwMode="auto">
          <a:xfrm>
            <a:off x="3683858" y="5772807"/>
            <a:ext cx="477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3200" b="1">
                <a:solidFill>
                  <a:schemeClr val="tx1"/>
                </a:solidFill>
                <a:latin typeface="Arial" charset="0"/>
                <a:cs typeface="Arial" charset="0"/>
              </a:defRPr>
            </a:lvl1pPr>
            <a:lvl2pPr marL="742950" indent="-285750" eaLnBrk="0" hangingPunct="0">
              <a:defRPr sz="3200" b="1">
                <a:solidFill>
                  <a:schemeClr val="tx1"/>
                </a:solidFill>
                <a:latin typeface="Arial" charset="0"/>
                <a:cs typeface="Arial" charset="0"/>
              </a:defRPr>
            </a:lvl2pPr>
            <a:lvl3pPr marL="1143000" indent="-228600" eaLnBrk="0" hangingPunct="0">
              <a:defRPr sz="3200" b="1">
                <a:solidFill>
                  <a:schemeClr val="tx1"/>
                </a:solidFill>
                <a:latin typeface="Arial" charset="0"/>
                <a:cs typeface="Arial" charset="0"/>
              </a:defRPr>
            </a:lvl3pPr>
            <a:lvl4pPr marL="1600200" indent="-228600" eaLnBrk="0" hangingPunct="0">
              <a:defRPr sz="3200" b="1">
                <a:solidFill>
                  <a:schemeClr val="tx1"/>
                </a:solidFill>
                <a:latin typeface="Arial" charset="0"/>
                <a:cs typeface="Arial" charset="0"/>
              </a:defRPr>
            </a:lvl4pPr>
            <a:lvl5pPr marL="2057400" indent="-228600" eaLnBrk="0" hangingPunct="0">
              <a:defRPr sz="3200" b="1">
                <a:solidFill>
                  <a:schemeClr val="tx1"/>
                </a:solidFill>
                <a:latin typeface="Arial" charset="0"/>
                <a:cs typeface="Arial" charset="0"/>
              </a:defRPr>
            </a:lvl5pPr>
            <a:lvl6pPr marL="2514600" indent="-228600" eaLnBrk="0" fontAlgn="base" hangingPunct="0">
              <a:spcBef>
                <a:spcPct val="20000"/>
              </a:spcBef>
              <a:spcAft>
                <a:spcPct val="0"/>
              </a:spcAft>
              <a:defRPr sz="3200" b="1">
                <a:solidFill>
                  <a:schemeClr val="tx1"/>
                </a:solidFill>
                <a:latin typeface="Arial" charset="0"/>
                <a:cs typeface="Arial" charset="0"/>
              </a:defRPr>
            </a:lvl6pPr>
            <a:lvl7pPr marL="2971800" indent="-228600" eaLnBrk="0" fontAlgn="base" hangingPunct="0">
              <a:spcBef>
                <a:spcPct val="20000"/>
              </a:spcBef>
              <a:spcAft>
                <a:spcPct val="0"/>
              </a:spcAft>
              <a:defRPr sz="3200" b="1">
                <a:solidFill>
                  <a:schemeClr val="tx1"/>
                </a:solidFill>
                <a:latin typeface="Arial" charset="0"/>
                <a:cs typeface="Arial" charset="0"/>
              </a:defRPr>
            </a:lvl7pPr>
            <a:lvl8pPr marL="3429000" indent="-228600" eaLnBrk="0" fontAlgn="base" hangingPunct="0">
              <a:spcBef>
                <a:spcPct val="20000"/>
              </a:spcBef>
              <a:spcAft>
                <a:spcPct val="0"/>
              </a:spcAft>
              <a:defRPr sz="3200" b="1">
                <a:solidFill>
                  <a:schemeClr val="tx1"/>
                </a:solidFill>
                <a:latin typeface="Arial" charset="0"/>
                <a:cs typeface="Arial" charset="0"/>
              </a:defRPr>
            </a:lvl8pPr>
            <a:lvl9pPr marL="3886200" indent="-228600" eaLnBrk="0" fontAlgn="base" hangingPunct="0">
              <a:spcBef>
                <a:spcPct val="20000"/>
              </a:spcBef>
              <a:spcAft>
                <a:spcPct val="0"/>
              </a:spcAft>
              <a:defRPr sz="3200" b="1">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CHỮ MÔ PHỎNG </a:t>
            </a:r>
          </a:p>
        </p:txBody>
      </p:sp>
      <p:sp>
        <p:nvSpPr>
          <p:cNvPr id="5" name="Rectangle 2"/>
          <p:cNvSpPr>
            <a:spLocks noGrp="1" noChangeArrowheads="1"/>
          </p:cNvSpPr>
          <p:nvPr>
            <p:ph type="title"/>
          </p:nvPr>
        </p:nvSpPr>
        <p:spPr bwMode="auto">
          <a:xfrm>
            <a:off x="744462" y="-18393"/>
            <a:ext cx="10972800" cy="715963"/>
          </a:xfrm>
        </p:spPr>
        <p:txBody>
          <a:bodyPr vert="horz" wrap="square" lIns="91440" tIns="45720" rIns="91440" bIns="45720" numCol="1" anchorCtr="0" compatLnSpc="1">
            <a:prstTxWarp prst="textNoShape">
              <a:avLst/>
            </a:prstTxWarp>
            <a:normAutofit/>
          </a:bodyPr>
          <a:lstStyle/>
          <a:p>
            <a:pPr algn="ctr" eaLnBrk="1" hangingPunct="1"/>
            <a:r>
              <a:rPr lang="en-US" sz="3200" b="1" dirty="0" err="1">
                <a:solidFill>
                  <a:srgbClr val="FF0000"/>
                </a:solidFill>
                <a:effectLst/>
                <a:latin typeface="UTM Aquarelle" pitchFamily="18" charset="0"/>
                <a:cs typeface="Times New Roman" pitchFamily="18" charset="0"/>
              </a:rPr>
              <a:t>Một</a:t>
            </a:r>
            <a:r>
              <a:rPr lang="en-US" sz="3200" b="1" dirty="0">
                <a:solidFill>
                  <a:srgbClr val="FF0000"/>
                </a:solidFill>
                <a:effectLst/>
                <a:latin typeface="UTM Aquarelle" pitchFamily="18" charset="0"/>
                <a:cs typeface="Times New Roman" pitchFamily="18" charset="0"/>
              </a:rPr>
              <a:t> </a:t>
            </a:r>
            <a:r>
              <a:rPr lang="en-US" sz="3200" b="1" dirty="0" err="1">
                <a:solidFill>
                  <a:srgbClr val="FF0000"/>
                </a:solidFill>
                <a:effectLst/>
                <a:latin typeface="UTM Aquarelle" pitchFamily="18" charset="0"/>
                <a:cs typeface="Times New Roman" pitchFamily="18" charset="0"/>
              </a:rPr>
              <a:t>số</a:t>
            </a:r>
            <a:r>
              <a:rPr lang="en-US" sz="3200" b="1" dirty="0">
                <a:solidFill>
                  <a:srgbClr val="FF0000"/>
                </a:solidFill>
                <a:effectLst/>
                <a:latin typeface="UTM Aquarelle" pitchFamily="18" charset="0"/>
                <a:cs typeface="Times New Roman" pitchFamily="18" charset="0"/>
              </a:rPr>
              <a:t> </a:t>
            </a:r>
            <a:r>
              <a:rPr lang="en-US" sz="3200" b="1" dirty="0" err="1">
                <a:solidFill>
                  <a:srgbClr val="FF0000"/>
                </a:solidFill>
                <a:effectLst/>
                <a:latin typeface="UTM Aquarelle" pitchFamily="18" charset="0"/>
                <a:cs typeface="Times New Roman" pitchFamily="18" charset="0"/>
              </a:rPr>
              <a:t>hình</a:t>
            </a:r>
            <a:r>
              <a:rPr lang="en-US" sz="3200" b="1" dirty="0">
                <a:solidFill>
                  <a:srgbClr val="FF0000"/>
                </a:solidFill>
                <a:effectLst/>
                <a:latin typeface="UTM Aquarelle" pitchFamily="18" charset="0"/>
                <a:cs typeface="Times New Roman" pitchFamily="18" charset="0"/>
              </a:rPr>
              <a:t> </a:t>
            </a:r>
            <a:r>
              <a:rPr lang="en-US" sz="3200" b="1" dirty="0" err="1">
                <a:solidFill>
                  <a:srgbClr val="FF0000"/>
                </a:solidFill>
                <a:effectLst/>
                <a:latin typeface="UTM Aquarelle" pitchFamily="18" charset="0"/>
                <a:cs typeface="Times New Roman" pitchFamily="18" charset="0"/>
              </a:rPr>
              <a:t>ảnh</a:t>
            </a:r>
            <a:r>
              <a:rPr lang="en-US" sz="3200" b="1" dirty="0">
                <a:solidFill>
                  <a:srgbClr val="FF0000"/>
                </a:solidFill>
                <a:effectLst/>
                <a:latin typeface="UTM Aquarelle" pitchFamily="18" charset="0"/>
                <a:cs typeface="Times New Roman" pitchFamily="18" charset="0"/>
              </a:rPr>
              <a:t> </a:t>
            </a:r>
            <a:r>
              <a:rPr lang="en-US" sz="3200" b="1" dirty="0" err="1">
                <a:solidFill>
                  <a:srgbClr val="FF0000"/>
                </a:solidFill>
                <a:effectLst/>
                <a:latin typeface="UTM Aquarelle" pitchFamily="18" charset="0"/>
                <a:cs typeface="Times New Roman" pitchFamily="18" charset="0"/>
              </a:rPr>
              <a:t>về</a:t>
            </a:r>
            <a:r>
              <a:rPr lang="en-US" sz="3200" b="1" dirty="0">
                <a:solidFill>
                  <a:srgbClr val="FF0000"/>
                </a:solidFill>
                <a:effectLst/>
                <a:latin typeface="UTM Aquarelle" pitchFamily="18" charset="0"/>
                <a:cs typeface="Times New Roman" pitchFamily="18" charset="0"/>
              </a:rPr>
              <a:t> </a:t>
            </a:r>
            <a:r>
              <a:rPr lang="en-US" sz="3200" b="1" dirty="0" err="1">
                <a:solidFill>
                  <a:srgbClr val="FF0000"/>
                </a:solidFill>
                <a:effectLst/>
                <a:latin typeface="UTM Aquarelle" pitchFamily="18" charset="0"/>
                <a:cs typeface="Times New Roman" pitchFamily="18" charset="0"/>
              </a:rPr>
              <a:t>nghệ</a:t>
            </a:r>
            <a:r>
              <a:rPr lang="en-US" sz="3200" b="1" dirty="0">
                <a:solidFill>
                  <a:srgbClr val="FF0000"/>
                </a:solidFill>
                <a:effectLst/>
                <a:latin typeface="UTM Aquarelle" pitchFamily="18" charset="0"/>
                <a:cs typeface="Times New Roman" pitchFamily="18" charset="0"/>
              </a:rPr>
              <a:t> </a:t>
            </a:r>
            <a:r>
              <a:rPr lang="en-US" sz="3200" b="1" dirty="0" err="1">
                <a:solidFill>
                  <a:srgbClr val="FF0000"/>
                </a:solidFill>
                <a:effectLst/>
                <a:latin typeface="UTM Aquarelle" pitchFamily="18" charset="0"/>
                <a:cs typeface="Times New Roman" pitchFamily="18" charset="0"/>
              </a:rPr>
              <a:t>thuật</a:t>
            </a:r>
            <a:r>
              <a:rPr lang="en-US" sz="3200" b="1" dirty="0">
                <a:solidFill>
                  <a:srgbClr val="FF0000"/>
                </a:solidFill>
                <a:effectLst/>
                <a:latin typeface="UTM Aquarelle" pitchFamily="18" charset="0"/>
                <a:cs typeface="Times New Roman" pitchFamily="18" charset="0"/>
              </a:rPr>
              <a:t> </a:t>
            </a:r>
            <a:r>
              <a:rPr lang="en-US" sz="3200" b="1" dirty="0" err="1">
                <a:solidFill>
                  <a:srgbClr val="FF0000"/>
                </a:solidFill>
                <a:effectLst/>
                <a:latin typeface="UTM Aquarelle" pitchFamily="18" charset="0"/>
                <a:cs typeface="Times New Roman" pitchFamily="18" charset="0"/>
              </a:rPr>
              <a:t>thư</a:t>
            </a:r>
            <a:r>
              <a:rPr lang="en-US" sz="3200" b="1" dirty="0">
                <a:solidFill>
                  <a:srgbClr val="FF0000"/>
                </a:solidFill>
                <a:effectLst/>
                <a:latin typeface="UTM Aquarelle" pitchFamily="18" charset="0"/>
                <a:cs typeface="Times New Roman" pitchFamily="18" charset="0"/>
              </a:rPr>
              <a:t> </a:t>
            </a:r>
            <a:r>
              <a:rPr lang="en-US" sz="3200" b="1" dirty="0" err="1">
                <a:solidFill>
                  <a:srgbClr val="FF0000"/>
                </a:solidFill>
                <a:effectLst/>
                <a:latin typeface="UTM Aquarelle" pitchFamily="18" charset="0"/>
                <a:cs typeface="Times New Roman" pitchFamily="18" charset="0"/>
              </a:rPr>
              <a:t>pháp</a:t>
            </a:r>
            <a:endParaRPr lang="en-US" sz="3200" b="1" dirty="0">
              <a:solidFill>
                <a:srgbClr val="FF0000"/>
              </a:solidFill>
              <a:effectLst/>
              <a:latin typeface="UTM Aquarelle" pitchFamily="18" charset="0"/>
              <a:cs typeface="Times New Roman" pitchFamily="18" charset="0"/>
            </a:endParaRPr>
          </a:p>
        </p:txBody>
      </p:sp>
    </p:spTree>
    <p:extLst>
      <p:ext uri="{BB962C8B-B14F-4D97-AF65-F5344CB8AC3E}">
        <p14:creationId xmlns:p14="http://schemas.microsoft.com/office/powerpoint/2010/main" val="11152819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anim calcmode="lin" valueType="num">
                                      <p:cBhvr>
                                        <p:cTn id="7" dur="1000" fill="hold"/>
                                        <p:tgtEl>
                                          <p:spTgt spid="34818"/>
                                        </p:tgtEl>
                                        <p:attrNameLst>
                                          <p:attrName>ppt_w</p:attrName>
                                        </p:attrNameLst>
                                      </p:cBhvr>
                                      <p:tavLst>
                                        <p:tav tm="0">
                                          <p:val>
                                            <p:fltVal val="0"/>
                                          </p:val>
                                        </p:tav>
                                        <p:tav tm="100000">
                                          <p:val>
                                            <p:strVal val="#ppt_w"/>
                                          </p:val>
                                        </p:tav>
                                      </p:tavLst>
                                    </p:anim>
                                    <p:anim calcmode="lin" valueType="num">
                                      <p:cBhvr>
                                        <p:cTn id="8" dur="1000" fill="hold"/>
                                        <p:tgtEl>
                                          <p:spTgt spid="34818"/>
                                        </p:tgtEl>
                                        <p:attrNameLst>
                                          <p:attrName>ppt_h</p:attrName>
                                        </p:attrNameLst>
                                      </p:cBhvr>
                                      <p:tavLst>
                                        <p:tav tm="0">
                                          <p:val>
                                            <p:fltVal val="0"/>
                                          </p:val>
                                        </p:tav>
                                        <p:tav tm="100000">
                                          <p:val>
                                            <p:strVal val="#ppt_h"/>
                                          </p:val>
                                        </p:tav>
                                      </p:tavLst>
                                    </p:anim>
                                    <p:anim calcmode="lin" valueType="num">
                                      <p:cBhvr>
                                        <p:cTn id="9" dur="1000" fill="hold"/>
                                        <p:tgtEl>
                                          <p:spTgt spid="34818"/>
                                        </p:tgtEl>
                                        <p:attrNameLst>
                                          <p:attrName>style.rotation</p:attrName>
                                        </p:attrNameLst>
                                      </p:cBhvr>
                                      <p:tavLst>
                                        <p:tav tm="0">
                                          <p:val>
                                            <p:fltVal val="90"/>
                                          </p:val>
                                        </p:tav>
                                        <p:tav tm="100000">
                                          <p:val>
                                            <p:fltVal val="0"/>
                                          </p:val>
                                        </p:tav>
                                      </p:tavLst>
                                    </p:anim>
                                    <p:animEffect transition="in" filter="fade">
                                      <p:cBhvr>
                                        <p:cTn id="10" dur="1000"/>
                                        <p:tgtEl>
                                          <p:spTgt spid="3481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4819"/>
                                        </p:tgtEl>
                                        <p:attrNameLst>
                                          <p:attrName>style.visibility</p:attrName>
                                        </p:attrNameLst>
                                      </p:cBhvr>
                                      <p:to>
                                        <p:strVal val="visible"/>
                                      </p:to>
                                    </p:set>
                                    <p:anim calcmode="lin" valueType="num">
                                      <p:cBhvr>
                                        <p:cTn id="13" dur="1000" fill="hold"/>
                                        <p:tgtEl>
                                          <p:spTgt spid="34819"/>
                                        </p:tgtEl>
                                        <p:attrNameLst>
                                          <p:attrName>ppt_w</p:attrName>
                                        </p:attrNameLst>
                                      </p:cBhvr>
                                      <p:tavLst>
                                        <p:tav tm="0">
                                          <p:val>
                                            <p:fltVal val="0"/>
                                          </p:val>
                                        </p:tav>
                                        <p:tav tm="100000">
                                          <p:val>
                                            <p:strVal val="#ppt_w"/>
                                          </p:val>
                                        </p:tav>
                                      </p:tavLst>
                                    </p:anim>
                                    <p:anim calcmode="lin" valueType="num">
                                      <p:cBhvr>
                                        <p:cTn id="14" dur="1000" fill="hold"/>
                                        <p:tgtEl>
                                          <p:spTgt spid="34819"/>
                                        </p:tgtEl>
                                        <p:attrNameLst>
                                          <p:attrName>ppt_h</p:attrName>
                                        </p:attrNameLst>
                                      </p:cBhvr>
                                      <p:tavLst>
                                        <p:tav tm="0">
                                          <p:val>
                                            <p:fltVal val="0"/>
                                          </p:val>
                                        </p:tav>
                                        <p:tav tm="100000">
                                          <p:val>
                                            <p:strVal val="#ppt_h"/>
                                          </p:val>
                                        </p:tav>
                                      </p:tavLst>
                                    </p:anim>
                                    <p:anim calcmode="lin" valueType="num">
                                      <p:cBhvr>
                                        <p:cTn id="15" dur="1000" fill="hold"/>
                                        <p:tgtEl>
                                          <p:spTgt spid="34819"/>
                                        </p:tgtEl>
                                        <p:attrNameLst>
                                          <p:attrName>style.rotation</p:attrName>
                                        </p:attrNameLst>
                                      </p:cBhvr>
                                      <p:tavLst>
                                        <p:tav tm="0">
                                          <p:val>
                                            <p:fltVal val="90"/>
                                          </p:val>
                                        </p:tav>
                                        <p:tav tm="100000">
                                          <p:val>
                                            <p:fltVal val="0"/>
                                          </p:val>
                                        </p:tav>
                                      </p:tavLst>
                                    </p:anim>
                                    <p:animEffect transition="in" filter="fade">
                                      <p:cBhvr>
                                        <p:cTn id="16" dur="1000"/>
                                        <p:tgtEl>
                                          <p:spTgt spid="34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p:bld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2" name="Picture 4" descr="n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6910" y="1194323"/>
            <a:ext cx="8697310" cy="4389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5"/>
          <p:cNvSpPr txBox="1">
            <a:spLocks noChangeArrowheads="1"/>
          </p:cNvSpPr>
          <p:nvPr/>
        </p:nvSpPr>
        <p:spPr bwMode="auto">
          <a:xfrm>
            <a:off x="3834514" y="6019803"/>
            <a:ext cx="477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3200" b="1">
                <a:solidFill>
                  <a:schemeClr val="tx1"/>
                </a:solidFill>
                <a:latin typeface="Arial" charset="0"/>
                <a:cs typeface="Arial" charset="0"/>
              </a:defRPr>
            </a:lvl1pPr>
            <a:lvl2pPr marL="742950" indent="-285750" eaLnBrk="0" hangingPunct="0">
              <a:defRPr sz="3200" b="1">
                <a:solidFill>
                  <a:schemeClr val="tx1"/>
                </a:solidFill>
                <a:latin typeface="Arial" charset="0"/>
                <a:cs typeface="Arial" charset="0"/>
              </a:defRPr>
            </a:lvl2pPr>
            <a:lvl3pPr marL="1143000" indent="-228600" eaLnBrk="0" hangingPunct="0">
              <a:defRPr sz="3200" b="1">
                <a:solidFill>
                  <a:schemeClr val="tx1"/>
                </a:solidFill>
                <a:latin typeface="Arial" charset="0"/>
                <a:cs typeface="Arial" charset="0"/>
              </a:defRPr>
            </a:lvl3pPr>
            <a:lvl4pPr marL="1600200" indent="-228600" eaLnBrk="0" hangingPunct="0">
              <a:defRPr sz="3200" b="1">
                <a:solidFill>
                  <a:schemeClr val="tx1"/>
                </a:solidFill>
                <a:latin typeface="Arial" charset="0"/>
                <a:cs typeface="Arial" charset="0"/>
              </a:defRPr>
            </a:lvl4pPr>
            <a:lvl5pPr marL="2057400" indent="-228600" eaLnBrk="0" hangingPunct="0">
              <a:defRPr sz="3200" b="1">
                <a:solidFill>
                  <a:schemeClr val="tx1"/>
                </a:solidFill>
                <a:latin typeface="Arial" charset="0"/>
                <a:cs typeface="Arial" charset="0"/>
              </a:defRPr>
            </a:lvl5pPr>
            <a:lvl6pPr marL="2514600" indent="-228600" eaLnBrk="0" fontAlgn="base" hangingPunct="0">
              <a:spcBef>
                <a:spcPct val="20000"/>
              </a:spcBef>
              <a:spcAft>
                <a:spcPct val="0"/>
              </a:spcAft>
              <a:defRPr sz="3200" b="1">
                <a:solidFill>
                  <a:schemeClr val="tx1"/>
                </a:solidFill>
                <a:latin typeface="Arial" charset="0"/>
                <a:cs typeface="Arial" charset="0"/>
              </a:defRPr>
            </a:lvl6pPr>
            <a:lvl7pPr marL="2971800" indent="-228600" eaLnBrk="0" fontAlgn="base" hangingPunct="0">
              <a:spcBef>
                <a:spcPct val="20000"/>
              </a:spcBef>
              <a:spcAft>
                <a:spcPct val="0"/>
              </a:spcAft>
              <a:defRPr sz="3200" b="1">
                <a:solidFill>
                  <a:schemeClr val="tx1"/>
                </a:solidFill>
                <a:latin typeface="Arial" charset="0"/>
                <a:cs typeface="Arial" charset="0"/>
              </a:defRPr>
            </a:lvl7pPr>
            <a:lvl8pPr marL="3429000" indent="-228600" eaLnBrk="0" fontAlgn="base" hangingPunct="0">
              <a:spcBef>
                <a:spcPct val="20000"/>
              </a:spcBef>
              <a:spcAft>
                <a:spcPct val="0"/>
              </a:spcAft>
              <a:defRPr sz="3200" b="1">
                <a:solidFill>
                  <a:schemeClr val="tx1"/>
                </a:solidFill>
                <a:latin typeface="Arial" charset="0"/>
                <a:cs typeface="Arial" charset="0"/>
              </a:defRPr>
            </a:lvl8pPr>
            <a:lvl9pPr marL="3886200" indent="-228600" eaLnBrk="0" fontAlgn="base" hangingPunct="0">
              <a:spcBef>
                <a:spcPct val="20000"/>
              </a:spcBef>
              <a:spcAft>
                <a:spcPct val="0"/>
              </a:spcAft>
              <a:defRPr sz="3200" b="1">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CHỮ TẠO HÌNH</a:t>
            </a:r>
          </a:p>
        </p:txBody>
      </p:sp>
      <p:sp>
        <p:nvSpPr>
          <p:cNvPr id="5" name="Rectangle 2"/>
          <p:cNvSpPr>
            <a:spLocks noGrp="1" noChangeArrowheads="1"/>
          </p:cNvSpPr>
          <p:nvPr>
            <p:ph type="title"/>
          </p:nvPr>
        </p:nvSpPr>
        <p:spPr bwMode="auto">
          <a:xfrm>
            <a:off x="744462" y="-18393"/>
            <a:ext cx="10972800" cy="715963"/>
          </a:xfrm>
        </p:spPr>
        <p:txBody>
          <a:bodyPr vert="horz" wrap="square" lIns="91440" tIns="45720" rIns="91440" bIns="45720" numCol="1" anchorCtr="0" compatLnSpc="1">
            <a:prstTxWarp prst="textNoShape">
              <a:avLst/>
            </a:prstTxWarp>
            <a:normAutofit/>
          </a:bodyPr>
          <a:lstStyle/>
          <a:p>
            <a:pPr algn="ctr" eaLnBrk="1" hangingPunct="1"/>
            <a:r>
              <a:rPr lang="en-US" sz="3200" b="1" dirty="0" err="1">
                <a:solidFill>
                  <a:srgbClr val="FF0000"/>
                </a:solidFill>
                <a:effectLst/>
                <a:latin typeface="UTM Aquarelle" pitchFamily="18" charset="0"/>
                <a:cs typeface="Times New Roman" pitchFamily="18" charset="0"/>
              </a:rPr>
              <a:t>Một</a:t>
            </a:r>
            <a:r>
              <a:rPr lang="en-US" sz="3200" b="1" dirty="0">
                <a:solidFill>
                  <a:srgbClr val="FF0000"/>
                </a:solidFill>
                <a:effectLst/>
                <a:latin typeface="UTM Aquarelle" pitchFamily="18" charset="0"/>
                <a:cs typeface="Times New Roman" pitchFamily="18" charset="0"/>
              </a:rPr>
              <a:t> </a:t>
            </a:r>
            <a:r>
              <a:rPr lang="en-US" sz="3200" b="1" dirty="0" err="1">
                <a:solidFill>
                  <a:srgbClr val="FF0000"/>
                </a:solidFill>
                <a:effectLst/>
                <a:latin typeface="UTM Aquarelle" pitchFamily="18" charset="0"/>
                <a:cs typeface="Times New Roman" pitchFamily="18" charset="0"/>
              </a:rPr>
              <a:t>số</a:t>
            </a:r>
            <a:r>
              <a:rPr lang="en-US" sz="3200" b="1" dirty="0">
                <a:solidFill>
                  <a:srgbClr val="FF0000"/>
                </a:solidFill>
                <a:effectLst/>
                <a:latin typeface="UTM Aquarelle" pitchFamily="18" charset="0"/>
                <a:cs typeface="Times New Roman" pitchFamily="18" charset="0"/>
              </a:rPr>
              <a:t> </a:t>
            </a:r>
            <a:r>
              <a:rPr lang="en-US" sz="3200" b="1" dirty="0" err="1">
                <a:solidFill>
                  <a:srgbClr val="FF0000"/>
                </a:solidFill>
                <a:effectLst/>
                <a:latin typeface="UTM Aquarelle" pitchFamily="18" charset="0"/>
                <a:cs typeface="Times New Roman" pitchFamily="18" charset="0"/>
              </a:rPr>
              <a:t>hình</a:t>
            </a:r>
            <a:r>
              <a:rPr lang="en-US" sz="3200" b="1" dirty="0">
                <a:solidFill>
                  <a:srgbClr val="FF0000"/>
                </a:solidFill>
                <a:effectLst/>
                <a:latin typeface="UTM Aquarelle" pitchFamily="18" charset="0"/>
                <a:cs typeface="Times New Roman" pitchFamily="18" charset="0"/>
              </a:rPr>
              <a:t> </a:t>
            </a:r>
            <a:r>
              <a:rPr lang="en-US" sz="3200" b="1" dirty="0" err="1">
                <a:solidFill>
                  <a:srgbClr val="FF0000"/>
                </a:solidFill>
                <a:effectLst/>
                <a:latin typeface="UTM Aquarelle" pitchFamily="18" charset="0"/>
                <a:cs typeface="Times New Roman" pitchFamily="18" charset="0"/>
              </a:rPr>
              <a:t>ảnh</a:t>
            </a:r>
            <a:r>
              <a:rPr lang="en-US" sz="3200" b="1" dirty="0">
                <a:solidFill>
                  <a:srgbClr val="FF0000"/>
                </a:solidFill>
                <a:effectLst/>
                <a:latin typeface="UTM Aquarelle" pitchFamily="18" charset="0"/>
                <a:cs typeface="Times New Roman" pitchFamily="18" charset="0"/>
              </a:rPr>
              <a:t> </a:t>
            </a:r>
            <a:r>
              <a:rPr lang="en-US" sz="3200" b="1" dirty="0" err="1">
                <a:solidFill>
                  <a:srgbClr val="FF0000"/>
                </a:solidFill>
                <a:effectLst/>
                <a:latin typeface="UTM Aquarelle" pitchFamily="18" charset="0"/>
                <a:cs typeface="Times New Roman" pitchFamily="18" charset="0"/>
              </a:rPr>
              <a:t>về</a:t>
            </a:r>
            <a:r>
              <a:rPr lang="en-US" sz="3200" b="1" dirty="0">
                <a:solidFill>
                  <a:srgbClr val="FF0000"/>
                </a:solidFill>
                <a:effectLst/>
                <a:latin typeface="UTM Aquarelle" pitchFamily="18" charset="0"/>
                <a:cs typeface="Times New Roman" pitchFamily="18" charset="0"/>
              </a:rPr>
              <a:t> </a:t>
            </a:r>
            <a:r>
              <a:rPr lang="en-US" sz="3200" b="1" dirty="0" err="1">
                <a:solidFill>
                  <a:srgbClr val="FF0000"/>
                </a:solidFill>
                <a:effectLst/>
                <a:latin typeface="UTM Aquarelle" pitchFamily="18" charset="0"/>
                <a:cs typeface="Times New Roman" pitchFamily="18" charset="0"/>
              </a:rPr>
              <a:t>nghệ</a:t>
            </a:r>
            <a:r>
              <a:rPr lang="en-US" sz="3200" b="1" dirty="0">
                <a:solidFill>
                  <a:srgbClr val="FF0000"/>
                </a:solidFill>
                <a:effectLst/>
                <a:latin typeface="UTM Aquarelle" pitchFamily="18" charset="0"/>
                <a:cs typeface="Times New Roman" pitchFamily="18" charset="0"/>
              </a:rPr>
              <a:t> </a:t>
            </a:r>
            <a:r>
              <a:rPr lang="en-US" sz="3200" b="1" dirty="0" err="1">
                <a:solidFill>
                  <a:srgbClr val="FF0000"/>
                </a:solidFill>
                <a:effectLst/>
                <a:latin typeface="UTM Aquarelle" pitchFamily="18" charset="0"/>
                <a:cs typeface="Times New Roman" pitchFamily="18" charset="0"/>
              </a:rPr>
              <a:t>thuật</a:t>
            </a:r>
            <a:r>
              <a:rPr lang="en-US" sz="3200" b="1" dirty="0">
                <a:solidFill>
                  <a:srgbClr val="FF0000"/>
                </a:solidFill>
                <a:effectLst/>
                <a:latin typeface="UTM Aquarelle" pitchFamily="18" charset="0"/>
                <a:cs typeface="Times New Roman" pitchFamily="18" charset="0"/>
              </a:rPr>
              <a:t> </a:t>
            </a:r>
            <a:r>
              <a:rPr lang="en-US" sz="3200" b="1" dirty="0" err="1">
                <a:solidFill>
                  <a:srgbClr val="FF0000"/>
                </a:solidFill>
                <a:effectLst/>
                <a:latin typeface="UTM Aquarelle" pitchFamily="18" charset="0"/>
                <a:cs typeface="Times New Roman" pitchFamily="18" charset="0"/>
              </a:rPr>
              <a:t>thư</a:t>
            </a:r>
            <a:r>
              <a:rPr lang="en-US" sz="3200" b="1" dirty="0">
                <a:solidFill>
                  <a:srgbClr val="FF0000"/>
                </a:solidFill>
                <a:effectLst/>
                <a:latin typeface="UTM Aquarelle" pitchFamily="18" charset="0"/>
                <a:cs typeface="Times New Roman" pitchFamily="18" charset="0"/>
              </a:rPr>
              <a:t> </a:t>
            </a:r>
            <a:r>
              <a:rPr lang="en-US" sz="3200" b="1" dirty="0" err="1">
                <a:solidFill>
                  <a:srgbClr val="FF0000"/>
                </a:solidFill>
                <a:effectLst/>
                <a:latin typeface="UTM Aquarelle" pitchFamily="18" charset="0"/>
                <a:cs typeface="Times New Roman" pitchFamily="18" charset="0"/>
              </a:rPr>
              <a:t>pháp</a:t>
            </a:r>
            <a:endParaRPr lang="en-US" sz="3200" b="1" dirty="0">
              <a:solidFill>
                <a:srgbClr val="FF0000"/>
              </a:solidFill>
              <a:effectLst/>
              <a:latin typeface="UTM Aquarelle" pitchFamily="18" charset="0"/>
              <a:cs typeface="Times New Roman" pitchFamily="18" charset="0"/>
            </a:endParaRPr>
          </a:p>
        </p:txBody>
      </p:sp>
    </p:spTree>
    <p:extLst>
      <p:ext uri="{BB962C8B-B14F-4D97-AF65-F5344CB8AC3E}">
        <p14:creationId xmlns:p14="http://schemas.microsoft.com/office/powerpoint/2010/main" val="4009391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35842"/>
                                        </p:tgtEl>
                                        <p:attrNameLst>
                                          <p:attrName>style.visibility</p:attrName>
                                        </p:attrNameLst>
                                      </p:cBhvr>
                                      <p:to>
                                        <p:strVal val="visible"/>
                                      </p:to>
                                    </p:set>
                                    <p:anim calcmode="lin" valueType="num">
                                      <p:cBhvr>
                                        <p:cTn id="7" dur="1000" fill="hold"/>
                                        <p:tgtEl>
                                          <p:spTgt spid="35842"/>
                                        </p:tgtEl>
                                        <p:attrNameLst>
                                          <p:attrName>ppt_w</p:attrName>
                                        </p:attrNameLst>
                                      </p:cBhvr>
                                      <p:tavLst>
                                        <p:tav tm="0">
                                          <p:val>
                                            <p:fltVal val="0"/>
                                          </p:val>
                                        </p:tav>
                                        <p:tav tm="100000">
                                          <p:val>
                                            <p:strVal val="#ppt_w"/>
                                          </p:val>
                                        </p:tav>
                                      </p:tavLst>
                                    </p:anim>
                                    <p:anim calcmode="lin" valueType="num">
                                      <p:cBhvr>
                                        <p:cTn id="8" dur="1000" fill="hold"/>
                                        <p:tgtEl>
                                          <p:spTgt spid="35842"/>
                                        </p:tgtEl>
                                        <p:attrNameLst>
                                          <p:attrName>ppt_h</p:attrName>
                                        </p:attrNameLst>
                                      </p:cBhvr>
                                      <p:tavLst>
                                        <p:tav tm="0">
                                          <p:val>
                                            <p:fltVal val="0"/>
                                          </p:val>
                                        </p:tav>
                                        <p:tav tm="100000">
                                          <p:val>
                                            <p:strVal val="#ppt_h"/>
                                          </p:val>
                                        </p:tav>
                                      </p:tavLst>
                                    </p:anim>
                                    <p:anim calcmode="lin" valueType="num">
                                      <p:cBhvr>
                                        <p:cTn id="9" dur="1000" fill="hold"/>
                                        <p:tgtEl>
                                          <p:spTgt spid="35842"/>
                                        </p:tgtEl>
                                        <p:attrNameLst>
                                          <p:attrName>style.rotation</p:attrName>
                                        </p:attrNameLst>
                                      </p:cBhvr>
                                      <p:tavLst>
                                        <p:tav tm="0">
                                          <p:val>
                                            <p:fltVal val="90"/>
                                          </p:val>
                                        </p:tav>
                                        <p:tav tm="100000">
                                          <p:val>
                                            <p:fltVal val="0"/>
                                          </p:val>
                                        </p:tav>
                                      </p:tavLst>
                                    </p:anim>
                                    <p:animEffect transition="in" filter="fade">
                                      <p:cBhvr>
                                        <p:cTn id="10" dur="1000"/>
                                        <p:tgtEl>
                                          <p:spTgt spid="3584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5843"/>
                                        </p:tgtEl>
                                        <p:attrNameLst>
                                          <p:attrName>style.visibility</p:attrName>
                                        </p:attrNameLst>
                                      </p:cBhvr>
                                      <p:to>
                                        <p:strVal val="visible"/>
                                      </p:to>
                                    </p:set>
                                    <p:anim calcmode="lin" valueType="num">
                                      <p:cBhvr>
                                        <p:cTn id="13" dur="1000" fill="hold"/>
                                        <p:tgtEl>
                                          <p:spTgt spid="35843"/>
                                        </p:tgtEl>
                                        <p:attrNameLst>
                                          <p:attrName>ppt_w</p:attrName>
                                        </p:attrNameLst>
                                      </p:cBhvr>
                                      <p:tavLst>
                                        <p:tav tm="0">
                                          <p:val>
                                            <p:fltVal val="0"/>
                                          </p:val>
                                        </p:tav>
                                        <p:tav tm="100000">
                                          <p:val>
                                            <p:strVal val="#ppt_w"/>
                                          </p:val>
                                        </p:tav>
                                      </p:tavLst>
                                    </p:anim>
                                    <p:anim calcmode="lin" valueType="num">
                                      <p:cBhvr>
                                        <p:cTn id="14" dur="1000" fill="hold"/>
                                        <p:tgtEl>
                                          <p:spTgt spid="35843"/>
                                        </p:tgtEl>
                                        <p:attrNameLst>
                                          <p:attrName>ppt_h</p:attrName>
                                        </p:attrNameLst>
                                      </p:cBhvr>
                                      <p:tavLst>
                                        <p:tav tm="0">
                                          <p:val>
                                            <p:fltVal val="0"/>
                                          </p:val>
                                        </p:tav>
                                        <p:tav tm="100000">
                                          <p:val>
                                            <p:strVal val="#ppt_h"/>
                                          </p:val>
                                        </p:tav>
                                      </p:tavLst>
                                    </p:anim>
                                    <p:anim calcmode="lin" valueType="num">
                                      <p:cBhvr>
                                        <p:cTn id="15" dur="1000" fill="hold"/>
                                        <p:tgtEl>
                                          <p:spTgt spid="35843"/>
                                        </p:tgtEl>
                                        <p:attrNameLst>
                                          <p:attrName>style.rotation</p:attrName>
                                        </p:attrNameLst>
                                      </p:cBhvr>
                                      <p:tavLst>
                                        <p:tav tm="0">
                                          <p:val>
                                            <p:fltVal val="90"/>
                                          </p:val>
                                        </p:tav>
                                        <p:tav tm="100000">
                                          <p:val>
                                            <p:fltVal val="0"/>
                                          </p:val>
                                        </p:tav>
                                      </p:tavLst>
                                    </p:anim>
                                    <p:animEffect transition="in" filter="fade">
                                      <p:cBhvr>
                                        <p:cTn id="16" dur="1000"/>
                                        <p:tgtEl>
                                          <p:spTgt spid="35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p:bld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normAutofit fontScale="90000"/>
          </a:bodyPr>
          <a:lstStyle/>
          <a:p>
            <a:pPr eaLnBrk="1" fontAlgn="auto" hangingPunct="1">
              <a:spcAft>
                <a:spcPts val="0"/>
              </a:spcAft>
              <a:defRPr/>
            </a:pPr>
            <a:br>
              <a:rPr lang="en-US" sz="4000">
                <a:solidFill>
                  <a:schemeClr val="tx2">
                    <a:satMod val="130000"/>
                  </a:schemeClr>
                </a:solidFill>
              </a:rPr>
            </a:br>
            <a:endParaRPr lang="en-US" sz="4000">
              <a:solidFill>
                <a:schemeClr val="tx2">
                  <a:satMod val="130000"/>
                </a:schemeClr>
              </a:solidFill>
            </a:endParaRPr>
          </a:p>
        </p:txBody>
      </p:sp>
      <p:sp>
        <p:nvSpPr>
          <p:cNvPr id="164867" name="Rectangle 3"/>
          <p:cNvSpPr>
            <a:spLocks noGrp="1" noChangeArrowheads="1"/>
          </p:cNvSpPr>
          <p:nvPr>
            <p:ph idx="1"/>
          </p:nvPr>
        </p:nvSpPr>
        <p:spPr>
          <a:xfrm>
            <a:off x="282030" y="1100962"/>
            <a:ext cx="7175061" cy="5867400"/>
          </a:xfrm>
        </p:spPr>
        <p:txBody>
          <a:bodyPr lIns="0" tIns="0" rIns="0" bIns="0"/>
          <a:lstStyle/>
          <a:p>
            <a:pPr algn="just" eaLnBrk="1" hangingPunct="1">
              <a:lnSpc>
                <a:spcPct val="150000"/>
              </a:lnSpc>
              <a:buFontTx/>
              <a:buChar char="-"/>
              <a:defRPr/>
            </a:pPr>
            <a:r>
              <a:rPr lang="en-US" sz="2600" dirty="0">
                <a:solidFill>
                  <a:srgbClr val="000000"/>
                </a:solidFill>
                <a:latin typeface="Times New Roman" pitchFamily="18" charset="0"/>
                <a:cs typeface="Times New Roman" pitchFamily="18" charset="0"/>
                <a:sym typeface="Wingdings 2" pitchFamily="18" charset="2"/>
              </a:rPr>
              <a:t>L</a:t>
            </a:r>
            <a:r>
              <a:rPr lang="vi-VN" sz="2600" dirty="0">
                <a:solidFill>
                  <a:srgbClr val="000000"/>
                </a:solidFill>
                <a:latin typeface="Times New Roman" pitchFamily="18" charset="0"/>
                <a:cs typeface="Times New Roman" pitchFamily="18" charset="0"/>
                <a:sym typeface="Wingdings 2" pitchFamily="18" charset="2"/>
              </a:rPr>
              <a:t>à người cầm đầu cuộc khởi nghĩa nông dân chống lại triều đình, bị bắt, đang chờ xử chém. Nhưng vẫn ung dung không sợ sệt</a:t>
            </a:r>
            <a:r>
              <a:rPr lang="en-US" sz="2600" dirty="0">
                <a:solidFill>
                  <a:srgbClr val="000000"/>
                </a:solidFill>
                <a:latin typeface="Times New Roman" pitchFamily="18" charset="0"/>
                <a:cs typeface="Times New Roman" pitchFamily="18" charset="0"/>
                <a:sym typeface="Wingdings 2" pitchFamily="18" charset="2"/>
              </a:rPr>
              <a:t> </a:t>
            </a:r>
            <a:r>
              <a:rPr lang="en-US" sz="2600" dirty="0" err="1">
                <a:solidFill>
                  <a:srgbClr val="000000"/>
                </a:solidFill>
                <a:latin typeface="Times New Roman" pitchFamily="18" charset="0"/>
                <a:cs typeface="Times New Roman" pitchFamily="18" charset="0"/>
                <a:sym typeface="Wingdings 2" pitchFamily="18" charset="2"/>
              </a:rPr>
              <a:t>trước</a:t>
            </a:r>
            <a:r>
              <a:rPr lang="en-US" sz="2600" dirty="0">
                <a:solidFill>
                  <a:srgbClr val="000000"/>
                </a:solidFill>
                <a:latin typeface="Times New Roman" pitchFamily="18" charset="0"/>
                <a:cs typeface="Times New Roman" pitchFamily="18" charset="0"/>
                <a:sym typeface="Wingdings 2" pitchFamily="18" charset="2"/>
              </a:rPr>
              <a:t> </a:t>
            </a:r>
            <a:r>
              <a:rPr lang="en-US" sz="2600" dirty="0" err="1">
                <a:solidFill>
                  <a:srgbClr val="000000"/>
                </a:solidFill>
                <a:latin typeface="Times New Roman" pitchFamily="18" charset="0"/>
                <a:cs typeface="Times New Roman" pitchFamily="18" charset="0"/>
                <a:sym typeface="Wingdings 2" pitchFamily="18" charset="2"/>
              </a:rPr>
              <a:t>lời</a:t>
            </a:r>
            <a:r>
              <a:rPr lang="en-US" sz="2600" dirty="0">
                <a:solidFill>
                  <a:srgbClr val="000000"/>
                </a:solidFill>
                <a:latin typeface="Times New Roman" pitchFamily="18" charset="0"/>
                <a:cs typeface="Times New Roman" pitchFamily="18" charset="0"/>
                <a:sym typeface="Wingdings 2" pitchFamily="18" charset="2"/>
              </a:rPr>
              <a:t> </a:t>
            </a:r>
            <a:r>
              <a:rPr lang="en-US" sz="2600" dirty="0" err="1">
                <a:solidFill>
                  <a:srgbClr val="000000"/>
                </a:solidFill>
                <a:latin typeface="Times New Roman" pitchFamily="18" charset="0"/>
                <a:cs typeface="Times New Roman" pitchFamily="18" charset="0"/>
                <a:sym typeface="Wingdings 2" pitchFamily="18" charset="2"/>
              </a:rPr>
              <a:t>đe</a:t>
            </a:r>
            <a:r>
              <a:rPr lang="en-US" sz="2600" dirty="0">
                <a:solidFill>
                  <a:srgbClr val="000000"/>
                </a:solidFill>
                <a:latin typeface="Times New Roman" pitchFamily="18" charset="0"/>
                <a:cs typeface="Times New Roman" pitchFamily="18" charset="0"/>
                <a:sym typeface="Wingdings 2" pitchFamily="18" charset="2"/>
              </a:rPr>
              <a:t> </a:t>
            </a:r>
            <a:r>
              <a:rPr lang="en-US" sz="2600" dirty="0" err="1">
                <a:solidFill>
                  <a:srgbClr val="000000"/>
                </a:solidFill>
                <a:latin typeface="Times New Roman" pitchFamily="18" charset="0"/>
                <a:cs typeface="Times New Roman" pitchFamily="18" charset="0"/>
                <a:sym typeface="Wingdings 2" pitchFamily="18" charset="2"/>
              </a:rPr>
              <a:t>dọa</a:t>
            </a:r>
            <a:r>
              <a:rPr lang="en-US" sz="2600" dirty="0">
                <a:solidFill>
                  <a:srgbClr val="000000"/>
                </a:solidFill>
                <a:latin typeface="Times New Roman" pitchFamily="18" charset="0"/>
                <a:cs typeface="Times New Roman" pitchFamily="18" charset="0"/>
                <a:sym typeface="Wingdings 2" pitchFamily="18" charset="2"/>
              </a:rPr>
              <a:t> </a:t>
            </a:r>
            <a:r>
              <a:rPr lang="en-US" sz="2600" dirty="0" err="1">
                <a:solidFill>
                  <a:srgbClr val="000000"/>
                </a:solidFill>
                <a:latin typeface="Times New Roman" pitchFamily="18" charset="0"/>
                <a:cs typeface="Times New Roman" pitchFamily="18" charset="0"/>
                <a:sym typeface="Wingdings 2" pitchFamily="18" charset="2"/>
              </a:rPr>
              <a:t>của</a:t>
            </a:r>
            <a:r>
              <a:rPr lang="en-US" sz="2600" dirty="0">
                <a:solidFill>
                  <a:srgbClr val="000000"/>
                </a:solidFill>
                <a:latin typeface="Times New Roman" pitchFamily="18" charset="0"/>
                <a:cs typeface="Times New Roman" pitchFamily="18" charset="0"/>
                <a:sym typeface="Wingdings 2" pitchFamily="18" charset="2"/>
              </a:rPr>
              <a:t> </a:t>
            </a:r>
            <a:r>
              <a:rPr lang="en-US" sz="2600" dirty="0" err="1">
                <a:solidFill>
                  <a:srgbClr val="000000"/>
                </a:solidFill>
                <a:latin typeface="Times New Roman" pitchFamily="18" charset="0"/>
                <a:cs typeface="Times New Roman" pitchFamily="18" charset="0"/>
                <a:sym typeface="Wingdings 2" pitchFamily="18" charset="2"/>
              </a:rPr>
              <a:t>bọn</a:t>
            </a:r>
            <a:r>
              <a:rPr lang="en-US" sz="2600" dirty="0">
                <a:solidFill>
                  <a:srgbClr val="000000"/>
                </a:solidFill>
                <a:latin typeface="Times New Roman" pitchFamily="18" charset="0"/>
                <a:cs typeface="Times New Roman" pitchFamily="18" charset="0"/>
                <a:sym typeface="Wingdings 2" pitchFamily="18" charset="2"/>
              </a:rPr>
              <a:t> </a:t>
            </a:r>
            <a:r>
              <a:rPr lang="en-US" sz="2600" dirty="0" err="1">
                <a:solidFill>
                  <a:srgbClr val="000000"/>
                </a:solidFill>
                <a:latin typeface="Times New Roman" pitchFamily="18" charset="0"/>
                <a:cs typeface="Times New Roman" pitchFamily="18" charset="0"/>
                <a:sym typeface="Wingdings 2" pitchFamily="18" charset="2"/>
              </a:rPr>
              <a:t>lính</a:t>
            </a:r>
            <a:r>
              <a:rPr lang="en-US" sz="2600" dirty="0">
                <a:solidFill>
                  <a:srgbClr val="000000"/>
                </a:solidFill>
                <a:latin typeface="Times New Roman" pitchFamily="18" charset="0"/>
                <a:cs typeface="Times New Roman" pitchFamily="18" charset="0"/>
                <a:sym typeface="Wingdings 2" pitchFamily="18" charset="2"/>
              </a:rPr>
              <a:t>: </a:t>
            </a:r>
            <a:r>
              <a:rPr lang="vi-VN" sz="2600" i="1" dirty="0">
                <a:solidFill>
                  <a:srgbClr val="FF0000"/>
                </a:solidFill>
                <a:latin typeface="Times New Roman" pitchFamily="18" charset="0"/>
                <a:cs typeface="Times New Roman" pitchFamily="18" charset="0"/>
                <a:sym typeface="Wingdings 2" pitchFamily="18" charset="2"/>
              </a:rPr>
              <a:t>“Huấn  Cao lạnh lùng chúc mũi gông nặng, khom mình thúc mạnh đầu thang gông xuống thềm đá tảng đánh thuỳnh một cái”.</a:t>
            </a:r>
            <a:endParaRPr lang="en-US" sz="2600" i="1" dirty="0">
              <a:solidFill>
                <a:srgbClr val="FF0000"/>
              </a:solidFill>
              <a:latin typeface="Times New Roman" pitchFamily="18" charset="0"/>
              <a:cs typeface="Times New Roman" pitchFamily="18" charset="0"/>
              <a:sym typeface="Wingdings 2" pitchFamily="18" charset="2"/>
            </a:endParaRPr>
          </a:p>
          <a:p>
            <a:pPr algn="just" eaLnBrk="1" hangingPunct="1">
              <a:lnSpc>
                <a:spcPct val="150000"/>
              </a:lnSpc>
              <a:buFont typeface="Wingdings" pitchFamily="2" charset="2"/>
              <a:buChar char="Ø"/>
              <a:defRPr/>
            </a:pPr>
            <a:r>
              <a:rPr lang="en-US" sz="2600" b="1" i="1" dirty="0">
                <a:solidFill>
                  <a:schemeClr val="accent6">
                    <a:lumMod val="50000"/>
                  </a:schemeClr>
                </a:solidFill>
                <a:latin typeface="Times New Roman" pitchFamily="18" charset="0"/>
                <a:cs typeface="Times New Roman" pitchFamily="18" charset="0"/>
                <a:sym typeface="Wingdings 2" pitchFamily="18" charset="2"/>
              </a:rPr>
              <a:t> </a:t>
            </a:r>
            <a:r>
              <a:rPr lang="en-US" sz="2600" b="1" i="1" dirty="0" err="1">
                <a:solidFill>
                  <a:schemeClr val="accent6">
                    <a:lumMod val="50000"/>
                  </a:schemeClr>
                </a:solidFill>
                <a:latin typeface="Times New Roman" pitchFamily="18" charset="0"/>
                <a:cs typeface="Times New Roman" pitchFamily="18" charset="0"/>
                <a:sym typeface="Wingdings 2" pitchFamily="18" charset="2"/>
              </a:rPr>
              <a:t>Coi</a:t>
            </a:r>
            <a:r>
              <a:rPr lang="en-US" sz="2600" b="1" i="1" dirty="0">
                <a:solidFill>
                  <a:schemeClr val="accent6">
                    <a:lumMod val="50000"/>
                  </a:schemeClr>
                </a:solidFill>
                <a:latin typeface="Times New Roman" pitchFamily="18" charset="0"/>
                <a:cs typeface="Times New Roman" pitchFamily="18" charset="0"/>
                <a:sym typeface="Wingdings 2" pitchFamily="18" charset="2"/>
              </a:rPr>
              <a:t> </a:t>
            </a:r>
            <a:r>
              <a:rPr lang="en-US" sz="2600" b="1" i="1" dirty="0" err="1">
                <a:solidFill>
                  <a:schemeClr val="accent6">
                    <a:lumMod val="50000"/>
                  </a:schemeClr>
                </a:solidFill>
                <a:latin typeface="Times New Roman" pitchFamily="18" charset="0"/>
                <a:cs typeface="Times New Roman" pitchFamily="18" charset="0"/>
                <a:sym typeface="Wingdings 2" pitchFamily="18" charset="2"/>
              </a:rPr>
              <a:t>khinh</a:t>
            </a:r>
            <a:r>
              <a:rPr lang="en-US" sz="2600" b="1" i="1" dirty="0">
                <a:solidFill>
                  <a:schemeClr val="accent6">
                    <a:lumMod val="50000"/>
                  </a:schemeClr>
                </a:solidFill>
                <a:latin typeface="Times New Roman" pitchFamily="18" charset="0"/>
                <a:cs typeface="Times New Roman" pitchFamily="18" charset="0"/>
                <a:sym typeface="Wingdings 2" pitchFamily="18" charset="2"/>
              </a:rPr>
              <a:t>, </a:t>
            </a:r>
            <a:r>
              <a:rPr lang="en-US" sz="2600" b="1" i="1" dirty="0" err="1">
                <a:solidFill>
                  <a:schemeClr val="accent6">
                    <a:lumMod val="50000"/>
                  </a:schemeClr>
                </a:solidFill>
                <a:latin typeface="Times New Roman" pitchFamily="18" charset="0"/>
                <a:cs typeface="Times New Roman" pitchFamily="18" charset="0"/>
                <a:sym typeface="Wingdings 2" pitchFamily="18" charset="2"/>
              </a:rPr>
              <a:t>coi</a:t>
            </a:r>
            <a:r>
              <a:rPr lang="en-US" sz="2600" b="1" i="1" dirty="0">
                <a:solidFill>
                  <a:schemeClr val="accent6">
                    <a:lumMod val="50000"/>
                  </a:schemeClr>
                </a:solidFill>
                <a:latin typeface="Times New Roman" pitchFamily="18" charset="0"/>
                <a:cs typeface="Times New Roman" pitchFamily="18" charset="0"/>
                <a:sym typeface="Wingdings 2" pitchFamily="18" charset="2"/>
              </a:rPr>
              <a:t> </a:t>
            </a:r>
            <a:r>
              <a:rPr lang="en-US" sz="2600" b="1" i="1" dirty="0" err="1">
                <a:solidFill>
                  <a:schemeClr val="accent6">
                    <a:lumMod val="50000"/>
                  </a:schemeClr>
                </a:solidFill>
                <a:latin typeface="Times New Roman" pitchFamily="18" charset="0"/>
                <a:cs typeface="Times New Roman" pitchFamily="18" charset="0"/>
                <a:sym typeface="Wingdings 2" pitchFamily="18" charset="2"/>
              </a:rPr>
              <a:t>bọn</a:t>
            </a:r>
            <a:r>
              <a:rPr lang="en-US" sz="2600" b="1" i="1" dirty="0">
                <a:solidFill>
                  <a:schemeClr val="accent6">
                    <a:lumMod val="50000"/>
                  </a:schemeClr>
                </a:solidFill>
                <a:latin typeface="Times New Roman" pitchFamily="18" charset="0"/>
                <a:cs typeface="Times New Roman" pitchFamily="18" charset="0"/>
                <a:sym typeface="Wingdings 2" pitchFamily="18" charset="2"/>
              </a:rPr>
              <a:t> </a:t>
            </a:r>
            <a:r>
              <a:rPr lang="en-US" sz="2600" b="1" i="1" dirty="0" err="1">
                <a:solidFill>
                  <a:schemeClr val="accent6">
                    <a:lumMod val="50000"/>
                  </a:schemeClr>
                </a:solidFill>
                <a:latin typeface="Times New Roman" pitchFamily="18" charset="0"/>
                <a:cs typeface="Times New Roman" pitchFamily="18" charset="0"/>
                <a:sym typeface="Wingdings 2" pitchFamily="18" charset="2"/>
              </a:rPr>
              <a:t>lính</a:t>
            </a:r>
            <a:r>
              <a:rPr lang="en-US" sz="2600" b="1" i="1" dirty="0">
                <a:solidFill>
                  <a:schemeClr val="accent6">
                    <a:lumMod val="50000"/>
                  </a:schemeClr>
                </a:solidFill>
                <a:latin typeface="Times New Roman" pitchFamily="18" charset="0"/>
                <a:cs typeface="Times New Roman" pitchFamily="18" charset="0"/>
                <a:sym typeface="Wingdings 2" pitchFamily="18" charset="2"/>
              </a:rPr>
              <a:t> </a:t>
            </a:r>
            <a:r>
              <a:rPr lang="en-US" sz="2600" b="1" i="1" dirty="0" err="1">
                <a:solidFill>
                  <a:schemeClr val="accent6">
                    <a:lumMod val="50000"/>
                  </a:schemeClr>
                </a:solidFill>
                <a:latin typeface="Times New Roman" pitchFamily="18" charset="0"/>
                <a:cs typeface="Times New Roman" pitchFamily="18" charset="0"/>
                <a:sym typeface="Wingdings 2" pitchFamily="18" charset="2"/>
              </a:rPr>
              <a:t>và</a:t>
            </a:r>
            <a:r>
              <a:rPr lang="en-US" sz="2600" b="1" i="1" dirty="0">
                <a:solidFill>
                  <a:schemeClr val="accent6">
                    <a:lumMod val="50000"/>
                  </a:schemeClr>
                </a:solidFill>
                <a:latin typeface="Times New Roman" pitchFamily="18" charset="0"/>
                <a:cs typeface="Times New Roman" pitchFamily="18" charset="0"/>
                <a:sym typeface="Wingdings 2" pitchFamily="18" charset="2"/>
              </a:rPr>
              <a:t> </a:t>
            </a:r>
            <a:r>
              <a:rPr lang="en-US" sz="2600" b="1" i="1" dirty="0" err="1">
                <a:solidFill>
                  <a:schemeClr val="accent6">
                    <a:lumMod val="50000"/>
                  </a:schemeClr>
                </a:solidFill>
                <a:latin typeface="Times New Roman" pitchFamily="18" charset="0"/>
                <a:cs typeface="Times New Roman" pitchFamily="18" charset="0"/>
                <a:sym typeface="Wingdings 2" pitchFamily="18" charset="2"/>
              </a:rPr>
              <a:t>thầy</a:t>
            </a:r>
            <a:r>
              <a:rPr lang="en-US" sz="2600" b="1" i="1" dirty="0">
                <a:solidFill>
                  <a:schemeClr val="accent6">
                    <a:lumMod val="50000"/>
                  </a:schemeClr>
                </a:solidFill>
                <a:latin typeface="Times New Roman" pitchFamily="18" charset="0"/>
                <a:cs typeface="Times New Roman" pitchFamily="18" charset="0"/>
                <a:sym typeface="Wingdings 2" pitchFamily="18" charset="2"/>
              </a:rPr>
              <a:t> </a:t>
            </a:r>
            <a:r>
              <a:rPr lang="en-US" sz="2600" b="1" i="1" dirty="0" err="1">
                <a:solidFill>
                  <a:schemeClr val="accent6">
                    <a:lumMod val="50000"/>
                  </a:schemeClr>
                </a:solidFill>
                <a:latin typeface="Times New Roman" pitchFamily="18" charset="0"/>
                <a:cs typeface="Times New Roman" pitchFamily="18" charset="0"/>
                <a:sym typeface="Wingdings 2" pitchFamily="18" charset="2"/>
              </a:rPr>
              <a:t>Quản</a:t>
            </a:r>
            <a:r>
              <a:rPr lang="en-US" sz="2600" b="1" i="1" dirty="0">
                <a:solidFill>
                  <a:schemeClr val="accent6">
                    <a:lumMod val="50000"/>
                  </a:schemeClr>
                </a:solidFill>
                <a:latin typeface="Times New Roman" pitchFamily="18" charset="0"/>
                <a:cs typeface="Times New Roman" pitchFamily="18" charset="0"/>
                <a:sym typeface="Wingdings 2" pitchFamily="18" charset="2"/>
              </a:rPr>
              <a:t> </a:t>
            </a:r>
            <a:r>
              <a:rPr lang="en-US" sz="2600" b="1" i="1" dirty="0" err="1">
                <a:solidFill>
                  <a:schemeClr val="accent6">
                    <a:lumMod val="50000"/>
                  </a:schemeClr>
                </a:solidFill>
                <a:latin typeface="Times New Roman" pitchFamily="18" charset="0"/>
                <a:cs typeface="Times New Roman" pitchFamily="18" charset="0"/>
                <a:sym typeface="Wingdings 2" pitchFamily="18" charset="2"/>
              </a:rPr>
              <a:t>ngục</a:t>
            </a:r>
            <a:r>
              <a:rPr lang="en-US" sz="2600" b="1" i="1" dirty="0">
                <a:solidFill>
                  <a:schemeClr val="accent6">
                    <a:lumMod val="50000"/>
                  </a:schemeClr>
                </a:solidFill>
                <a:latin typeface="Times New Roman" pitchFamily="18" charset="0"/>
                <a:cs typeface="Times New Roman" pitchFamily="18" charset="0"/>
                <a:sym typeface="Wingdings 2" pitchFamily="18" charset="2"/>
              </a:rPr>
              <a:t> </a:t>
            </a:r>
            <a:r>
              <a:rPr lang="en-US" sz="2600" b="1" i="1" dirty="0" err="1">
                <a:solidFill>
                  <a:schemeClr val="accent6">
                    <a:lumMod val="50000"/>
                  </a:schemeClr>
                </a:solidFill>
                <a:latin typeface="Times New Roman" pitchFamily="18" charset="0"/>
                <a:cs typeface="Times New Roman" pitchFamily="18" charset="0"/>
                <a:sym typeface="Wingdings 2" pitchFamily="18" charset="2"/>
              </a:rPr>
              <a:t>như</a:t>
            </a:r>
            <a:r>
              <a:rPr lang="en-US" sz="2600" b="1" i="1" dirty="0">
                <a:solidFill>
                  <a:schemeClr val="accent6">
                    <a:lumMod val="50000"/>
                  </a:schemeClr>
                </a:solidFill>
                <a:latin typeface="Times New Roman" pitchFamily="18" charset="0"/>
                <a:cs typeface="Times New Roman" pitchFamily="18" charset="0"/>
                <a:sym typeface="Wingdings 2" pitchFamily="18" charset="2"/>
              </a:rPr>
              <a:t> </a:t>
            </a:r>
            <a:r>
              <a:rPr lang="en-US" sz="2600" b="1" i="1" dirty="0" err="1">
                <a:solidFill>
                  <a:schemeClr val="accent6">
                    <a:lumMod val="50000"/>
                  </a:schemeClr>
                </a:solidFill>
                <a:latin typeface="Times New Roman" pitchFamily="18" charset="0"/>
                <a:cs typeface="Times New Roman" pitchFamily="18" charset="0"/>
                <a:sym typeface="Wingdings 2" pitchFamily="18" charset="2"/>
              </a:rPr>
              <a:t>lũ</a:t>
            </a:r>
            <a:r>
              <a:rPr lang="en-US" sz="2600" b="1" i="1" dirty="0">
                <a:solidFill>
                  <a:schemeClr val="accent6">
                    <a:lumMod val="50000"/>
                  </a:schemeClr>
                </a:solidFill>
                <a:latin typeface="Times New Roman" pitchFamily="18" charset="0"/>
                <a:cs typeface="Times New Roman" pitchFamily="18" charset="0"/>
                <a:sym typeface="Wingdings 2" pitchFamily="18" charset="2"/>
              </a:rPr>
              <a:t> </a:t>
            </a:r>
            <a:r>
              <a:rPr lang="en-US" sz="2600" b="1" i="1" dirty="0" err="1">
                <a:solidFill>
                  <a:schemeClr val="accent6">
                    <a:lumMod val="50000"/>
                  </a:schemeClr>
                </a:solidFill>
                <a:latin typeface="Times New Roman" pitchFamily="18" charset="0"/>
                <a:cs typeface="Times New Roman" pitchFamily="18" charset="0"/>
                <a:sym typeface="Wingdings 2" pitchFamily="18" charset="2"/>
              </a:rPr>
              <a:t>rệp</a:t>
            </a:r>
            <a:r>
              <a:rPr lang="en-US" sz="2600" b="1" i="1" dirty="0">
                <a:solidFill>
                  <a:schemeClr val="accent6">
                    <a:lumMod val="50000"/>
                  </a:schemeClr>
                </a:solidFill>
                <a:latin typeface="Times New Roman" pitchFamily="18" charset="0"/>
                <a:cs typeface="Times New Roman" pitchFamily="18" charset="0"/>
                <a:sym typeface="Wingdings 2" pitchFamily="18" charset="2"/>
              </a:rPr>
              <a:t> </a:t>
            </a:r>
            <a:r>
              <a:rPr lang="en-US" sz="2600" b="1" i="1" dirty="0" err="1">
                <a:solidFill>
                  <a:schemeClr val="accent6">
                    <a:lumMod val="50000"/>
                  </a:schemeClr>
                </a:solidFill>
                <a:latin typeface="Times New Roman" pitchFamily="18" charset="0"/>
                <a:cs typeface="Times New Roman" pitchFamily="18" charset="0"/>
                <a:sym typeface="Wingdings 2" pitchFamily="18" charset="2"/>
              </a:rPr>
              <a:t>kia</a:t>
            </a:r>
            <a:r>
              <a:rPr lang="en-US" sz="2600" b="1" i="1" dirty="0">
                <a:solidFill>
                  <a:schemeClr val="accent6">
                    <a:lumMod val="50000"/>
                  </a:schemeClr>
                </a:solidFill>
                <a:latin typeface="Times New Roman" pitchFamily="18" charset="0"/>
                <a:cs typeface="Times New Roman" pitchFamily="18" charset="0"/>
                <a:sym typeface="Wingdings 2" pitchFamily="18" charset="2"/>
              </a:rPr>
              <a:t>.</a:t>
            </a:r>
            <a:endParaRPr lang="vi-VN" sz="2600" b="1" i="1" dirty="0">
              <a:solidFill>
                <a:schemeClr val="accent6">
                  <a:lumMod val="50000"/>
                </a:schemeClr>
              </a:solidFill>
              <a:latin typeface="Times New Roman" pitchFamily="18" charset="0"/>
              <a:cs typeface="Times New Roman" pitchFamily="18" charset="0"/>
              <a:sym typeface="Wingdings 2" pitchFamily="18" charset="2"/>
            </a:endParaRPr>
          </a:p>
          <a:p>
            <a:pPr algn="just" eaLnBrk="1" hangingPunct="1">
              <a:lnSpc>
                <a:spcPct val="150000"/>
              </a:lnSpc>
              <a:buFont typeface="Arial" pitchFamily="34" charset="0"/>
              <a:buChar char="•"/>
              <a:defRPr/>
            </a:pPr>
            <a:endParaRPr lang="en-US" sz="2600" dirty="0">
              <a:solidFill>
                <a:srgbClr val="000000"/>
              </a:solidFill>
              <a:latin typeface="Times New Roman" pitchFamily="18" charset="0"/>
              <a:cs typeface="Times New Roman" pitchFamily="18" charset="0"/>
              <a:sym typeface="Wingdings 2" pitchFamily="18" charset="2"/>
            </a:endParaRPr>
          </a:p>
        </p:txBody>
      </p:sp>
      <p:sp>
        <p:nvSpPr>
          <p:cNvPr id="164868" name="Text Box 4"/>
          <p:cNvSpPr txBox="1">
            <a:spLocks noChangeArrowheads="1"/>
          </p:cNvSpPr>
          <p:nvPr/>
        </p:nvSpPr>
        <p:spPr bwMode="auto">
          <a:xfrm>
            <a:off x="203200" y="200026"/>
            <a:ext cx="11988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cs typeface="Arial" charset="0"/>
              </a:defRPr>
            </a:lvl1pPr>
            <a:lvl2pPr marL="742950" indent="-285750" eaLnBrk="0" hangingPunct="0">
              <a:defRPr sz="3200" b="1">
                <a:solidFill>
                  <a:schemeClr val="tx1"/>
                </a:solidFill>
                <a:latin typeface="Arial" charset="0"/>
                <a:cs typeface="Arial" charset="0"/>
              </a:defRPr>
            </a:lvl2pPr>
            <a:lvl3pPr marL="1143000" indent="-228600" eaLnBrk="0" hangingPunct="0">
              <a:defRPr sz="3200" b="1">
                <a:solidFill>
                  <a:schemeClr val="tx1"/>
                </a:solidFill>
                <a:latin typeface="Arial" charset="0"/>
                <a:cs typeface="Arial" charset="0"/>
              </a:defRPr>
            </a:lvl3pPr>
            <a:lvl4pPr marL="1600200" indent="-228600" eaLnBrk="0" hangingPunct="0">
              <a:defRPr sz="3200" b="1">
                <a:solidFill>
                  <a:schemeClr val="tx1"/>
                </a:solidFill>
                <a:latin typeface="Arial" charset="0"/>
                <a:cs typeface="Arial" charset="0"/>
              </a:defRPr>
            </a:lvl4pPr>
            <a:lvl5pPr marL="2057400" indent="-228600" eaLnBrk="0" hangingPunct="0">
              <a:defRPr sz="3200" b="1">
                <a:solidFill>
                  <a:schemeClr val="tx1"/>
                </a:solidFill>
                <a:latin typeface="Arial" charset="0"/>
                <a:cs typeface="Arial" charset="0"/>
              </a:defRPr>
            </a:lvl5pPr>
            <a:lvl6pPr marL="2514600" indent="-228600" eaLnBrk="0" fontAlgn="base" hangingPunct="0">
              <a:spcBef>
                <a:spcPct val="20000"/>
              </a:spcBef>
              <a:spcAft>
                <a:spcPct val="0"/>
              </a:spcAft>
              <a:defRPr sz="3200" b="1">
                <a:solidFill>
                  <a:schemeClr val="tx1"/>
                </a:solidFill>
                <a:latin typeface="Arial" charset="0"/>
                <a:cs typeface="Arial" charset="0"/>
              </a:defRPr>
            </a:lvl6pPr>
            <a:lvl7pPr marL="2971800" indent="-228600" eaLnBrk="0" fontAlgn="base" hangingPunct="0">
              <a:spcBef>
                <a:spcPct val="20000"/>
              </a:spcBef>
              <a:spcAft>
                <a:spcPct val="0"/>
              </a:spcAft>
              <a:defRPr sz="3200" b="1">
                <a:solidFill>
                  <a:schemeClr val="tx1"/>
                </a:solidFill>
                <a:latin typeface="Arial" charset="0"/>
                <a:cs typeface="Arial" charset="0"/>
              </a:defRPr>
            </a:lvl7pPr>
            <a:lvl8pPr marL="3429000" indent="-228600" eaLnBrk="0" fontAlgn="base" hangingPunct="0">
              <a:spcBef>
                <a:spcPct val="20000"/>
              </a:spcBef>
              <a:spcAft>
                <a:spcPct val="0"/>
              </a:spcAft>
              <a:defRPr sz="3200" b="1">
                <a:solidFill>
                  <a:schemeClr val="tx1"/>
                </a:solidFill>
                <a:latin typeface="Arial" charset="0"/>
                <a:cs typeface="Arial" charset="0"/>
              </a:defRPr>
            </a:lvl8pPr>
            <a:lvl9pPr marL="3886200" indent="-228600" eaLnBrk="0" fontAlgn="base" hangingPunct="0">
              <a:spcBef>
                <a:spcPct val="20000"/>
              </a:spcBef>
              <a:spcAft>
                <a:spcPct val="0"/>
              </a:spcAft>
              <a:defRPr sz="3200" b="1">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Khí</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phách</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hiên</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ngang</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một</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trang</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anh</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hùng</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dũng</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liệt</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 :</a:t>
            </a:r>
          </a:p>
        </p:txBody>
      </p:sp>
      <p:pic>
        <p:nvPicPr>
          <p:cNvPr id="6146" name="Picture 2" descr="Top 8 mẫu phân tích nhân vật Huấn Cao chọn lọc - HoaTieu.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3740" y="1310460"/>
            <a:ext cx="3882515" cy="4207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869101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4868"/>
                                        </p:tgtEl>
                                        <p:attrNameLst>
                                          <p:attrName>style.visibility</p:attrName>
                                        </p:attrNameLst>
                                      </p:cBhvr>
                                      <p:to>
                                        <p:strVal val="visible"/>
                                      </p:to>
                                    </p:set>
                                    <p:animEffect transition="in" filter="wipe(down)">
                                      <p:cBhvr>
                                        <p:cTn id="7" dur="500"/>
                                        <p:tgtEl>
                                          <p:spTgt spid="164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circle(in)">
                                      <p:cBhvr>
                                        <p:cTn id="12" dur="20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4867">
                                            <p:txEl>
                                              <p:pRg st="0" end="0"/>
                                            </p:txEl>
                                          </p:spTgt>
                                        </p:tgtEl>
                                        <p:attrNameLst>
                                          <p:attrName>style.visibility</p:attrName>
                                        </p:attrNameLst>
                                      </p:cBhvr>
                                      <p:to>
                                        <p:strVal val="visible"/>
                                      </p:to>
                                    </p:set>
                                    <p:animEffect transition="in" filter="fade">
                                      <p:cBhvr>
                                        <p:cTn id="17" dur="1000"/>
                                        <p:tgtEl>
                                          <p:spTgt spid="164867">
                                            <p:txEl>
                                              <p:pRg st="0" end="0"/>
                                            </p:txEl>
                                          </p:spTgt>
                                        </p:tgtEl>
                                      </p:cBhvr>
                                    </p:animEffect>
                                    <p:anim calcmode="lin" valueType="num">
                                      <p:cBhvr>
                                        <p:cTn id="18" dur="1000" fill="hold"/>
                                        <p:tgtEl>
                                          <p:spTgt spid="16486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6486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42" presetClass="entr" presetSubtype="0" fill="hold" nodeType="clickEffect">
                                  <p:stCondLst>
                                    <p:cond delay="0"/>
                                  </p:stCondLst>
                                  <p:childTnLst>
                                    <p:set>
                                      <p:cBhvr>
                                        <p:cTn id="23" dur="1" fill="hold">
                                          <p:stCondLst>
                                            <p:cond delay="0"/>
                                          </p:stCondLst>
                                        </p:cTn>
                                        <p:tgtEl>
                                          <p:spTgt spid="164867">
                                            <p:txEl>
                                              <p:pRg st="1" end="1"/>
                                            </p:txEl>
                                          </p:spTgt>
                                        </p:tgtEl>
                                        <p:attrNameLst>
                                          <p:attrName>style.visibility</p:attrName>
                                        </p:attrNameLst>
                                      </p:cBhvr>
                                      <p:to>
                                        <p:strVal val="visible"/>
                                      </p:to>
                                    </p:set>
                                    <p:animEffect transition="in" filter="fade">
                                      <p:cBhvr>
                                        <p:cTn id="24" dur="1000"/>
                                        <p:tgtEl>
                                          <p:spTgt spid="164867">
                                            <p:txEl>
                                              <p:pRg st="1" end="1"/>
                                            </p:txEl>
                                          </p:spTgt>
                                        </p:tgtEl>
                                      </p:cBhvr>
                                    </p:animEffect>
                                    <p:anim calcmode="lin" valueType="num">
                                      <p:cBhvr>
                                        <p:cTn id="25" dur="1000" fill="hold"/>
                                        <p:tgtEl>
                                          <p:spTgt spid="164867">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16486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8" grpId="0"/>
    </p:bld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 y="1108866"/>
            <a:ext cx="7569200" cy="4800600"/>
          </a:xfrm>
        </p:spPr>
        <p:txBody>
          <a:bodyPr/>
          <a:lstStyle/>
          <a:p>
            <a:pPr algn="just">
              <a:lnSpc>
                <a:spcPct val="150000"/>
              </a:lnSpc>
              <a:buFontTx/>
              <a:buChar char="-"/>
              <a:defRPr/>
            </a:pPr>
            <a:r>
              <a:rPr lang="vi-VN" sz="2600" dirty="0">
                <a:latin typeface="Times New Roman" pitchFamily="18" charset="0"/>
                <a:cs typeface="Times New Roman" pitchFamily="18" charset="0"/>
              </a:rPr>
              <a:t>Trong tù thản nhiên nhận rượu thịt coi như mình có quyền được hưởng </a:t>
            </a:r>
            <a:r>
              <a:rPr lang="vi-VN" sz="2600" i="1" dirty="0">
                <a:solidFill>
                  <a:srgbClr val="FF0000"/>
                </a:solidFill>
                <a:latin typeface="Times New Roman" pitchFamily="18" charset="0"/>
                <a:cs typeface="Times New Roman" pitchFamily="18" charset="0"/>
              </a:rPr>
              <a:t>“ông Huấn Cao vẫn thản nhiên nhận rượu thịt, coi như đó là một việc vẫn làm trong cái hứng sinh bình lúc chưa bị giam cầm?”</a:t>
            </a:r>
            <a:endParaRPr lang="en-US" sz="2600" i="1" dirty="0">
              <a:solidFill>
                <a:srgbClr val="FF0000"/>
              </a:solidFill>
              <a:latin typeface="Times New Roman" pitchFamily="18" charset="0"/>
              <a:cs typeface="Times New Roman" pitchFamily="18" charset="0"/>
            </a:endParaRPr>
          </a:p>
          <a:p>
            <a:pPr algn="just">
              <a:lnSpc>
                <a:spcPct val="150000"/>
              </a:lnSpc>
              <a:buFontTx/>
              <a:buChar char="-"/>
              <a:defRPr/>
            </a:pPr>
            <a:r>
              <a:rPr lang="vi-VN" sz="2600" dirty="0">
                <a:latin typeface="Times New Roman" pitchFamily="18" charset="0"/>
                <a:cs typeface="Times New Roman" pitchFamily="18" charset="0"/>
              </a:rPr>
              <a:t>Khinh bỉ viên quản ngục, trả lời quản ngục bằng câu nói khinh bạc </a:t>
            </a:r>
            <a:r>
              <a:rPr lang="vi-VN" sz="2600" i="1" dirty="0">
                <a:solidFill>
                  <a:srgbClr val="FF0000"/>
                </a:solidFill>
                <a:latin typeface="Times New Roman" pitchFamily="18" charset="0"/>
                <a:cs typeface="Times New Roman" pitchFamily="18" charset="0"/>
              </a:rPr>
              <a:t>“Ngươi hỏi ta muốn gì? Ta chỉ muốn có một điều. Là nhà ngươi đừng đ</a:t>
            </a:r>
            <a:r>
              <a:rPr lang="en-US" sz="2600" i="1" dirty="0" err="1">
                <a:solidFill>
                  <a:srgbClr val="FF0000"/>
                </a:solidFill>
                <a:latin typeface="Times New Roman" pitchFamily="18" charset="0"/>
                <a:cs typeface="Times New Roman" pitchFamily="18" charset="0"/>
              </a:rPr>
              <a:t>ặt</a:t>
            </a:r>
            <a:r>
              <a:rPr lang="vi-VN" sz="2600" i="1" dirty="0">
                <a:solidFill>
                  <a:srgbClr val="FF0000"/>
                </a:solidFill>
                <a:latin typeface="Times New Roman" pitchFamily="18" charset="0"/>
                <a:cs typeface="Times New Roman" pitchFamily="18" charset="0"/>
              </a:rPr>
              <a:t> chân vào đây”.</a:t>
            </a:r>
            <a:endParaRPr lang="en-US" sz="2600" dirty="0">
              <a:latin typeface="Times New Roman" pitchFamily="18" charset="0"/>
              <a:cs typeface="Times New Roman" pitchFamily="18" charset="0"/>
            </a:endParaRPr>
          </a:p>
        </p:txBody>
      </p:sp>
      <p:sp>
        <p:nvSpPr>
          <p:cNvPr id="4" name="Text Box 4"/>
          <p:cNvSpPr txBox="1">
            <a:spLocks noChangeArrowheads="1"/>
          </p:cNvSpPr>
          <p:nvPr/>
        </p:nvSpPr>
        <p:spPr bwMode="auto">
          <a:xfrm>
            <a:off x="203200" y="200026"/>
            <a:ext cx="11988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cs typeface="Arial" charset="0"/>
              </a:defRPr>
            </a:lvl1pPr>
            <a:lvl2pPr marL="742950" indent="-285750" eaLnBrk="0" hangingPunct="0">
              <a:defRPr sz="3200" b="1">
                <a:solidFill>
                  <a:schemeClr val="tx1"/>
                </a:solidFill>
                <a:latin typeface="Arial" charset="0"/>
                <a:cs typeface="Arial" charset="0"/>
              </a:defRPr>
            </a:lvl2pPr>
            <a:lvl3pPr marL="1143000" indent="-228600" eaLnBrk="0" hangingPunct="0">
              <a:defRPr sz="3200" b="1">
                <a:solidFill>
                  <a:schemeClr val="tx1"/>
                </a:solidFill>
                <a:latin typeface="Arial" charset="0"/>
                <a:cs typeface="Arial" charset="0"/>
              </a:defRPr>
            </a:lvl3pPr>
            <a:lvl4pPr marL="1600200" indent="-228600" eaLnBrk="0" hangingPunct="0">
              <a:defRPr sz="3200" b="1">
                <a:solidFill>
                  <a:schemeClr val="tx1"/>
                </a:solidFill>
                <a:latin typeface="Arial" charset="0"/>
                <a:cs typeface="Arial" charset="0"/>
              </a:defRPr>
            </a:lvl4pPr>
            <a:lvl5pPr marL="2057400" indent="-228600" eaLnBrk="0" hangingPunct="0">
              <a:defRPr sz="3200" b="1">
                <a:solidFill>
                  <a:schemeClr val="tx1"/>
                </a:solidFill>
                <a:latin typeface="Arial" charset="0"/>
                <a:cs typeface="Arial" charset="0"/>
              </a:defRPr>
            </a:lvl5pPr>
            <a:lvl6pPr marL="2514600" indent="-228600" eaLnBrk="0" fontAlgn="base" hangingPunct="0">
              <a:spcBef>
                <a:spcPct val="20000"/>
              </a:spcBef>
              <a:spcAft>
                <a:spcPct val="0"/>
              </a:spcAft>
              <a:defRPr sz="3200" b="1">
                <a:solidFill>
                  <a:schemeClr val="tx1"/>
                </a:solidFill>
                <a:latin typeface="Arial" charset="0"/>
                <a:cs typeface="Arial" charset="0"/>
              </a:defRPr>
            </a:lvl6pPr>
            <a:lvl7pPr marL="2971800" indent="-228600" eaLnBrk="0" fontAlgn="base" hangingPunct="0">
              <a:spcBef>
                <a:spcPct val="20000"/>
              </a:spcBef>
              <a:spcAft>
                <a:spcPct val="0"/>
              </a:spcAft>
              <a:defRPr sz="3200" b="1">
                <a:solidFill>
                  <a:schemeClr val="tx1"/>
                </a:solidFill>
                <a:latin typeface="Arial" charset="0"/>
                <a:cs typeface="Arial" charset="0"/>
              </a:defRPr>
            </a:lvl7pPr>
            <a:lvl8pPr marL="3429000" indent="-228600" eaLnBrk="0" fontAlgn="base" hangingPunct="0">
              <a:spcBef>
                <a:spcPct val="20000"/>
              </a:spcBef>
              <a:spcAft>
                <a:spcPct val="0"/>
              </a:spcAft>
              <a:defRPr sz="3200" b="1">
                <a:solidFill>
                  <a:schemeClr val="tx1"/>
                </a:solidFill>
                <a:latin typeface="Arial" charset="0"/>
                <a:cs typeface="Arial" charset="0"/>
              </a:defRPr>
            </a:lvl8pPr>
            <a:lvl9pPr marL="3886200" indent="-228600" eaLnBrk="0" fontAlgn="base" hangingPunct="0">
              <a:spcBef>
                <a:spcPct val="20000"/>
              </a:spcBef>
              <a:spcAft>
                <a:spcPct val="0"/>
              </a:spcAft>
              <a:defRPr sz="3200" b="1">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Khí</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phách</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hiên</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ngang</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một</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trang</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anh</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hùng</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dũng</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liệt</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 :</a:t>
            </a:r>
          </a:p>
        </p:txBody>
      </p:sp>
      <p:pic>
        <p:nvPicPr>
          <p:cNvPr id="5" name="Picture 2" descr="Top 8 mẫu phân tích nhân vật Huấn Cao chọn lọc - HoaTieu.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3740" y="1310460"/>
            <a:ext cx="3882515" cy="4207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3307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2464742"/>
            <a:ext cx="7366000" cy="4800600"/>
          </a:xfrm>
        </p:spPr>
        <p:txBody>
          <a:bodyPr/>
          <a:lstStyle/>
          <a:p>
            <a:pPr algn="just">
              <a:lnSpc>
                <a:spcPct val="150000"/>
              </a:lnSpc>
              <a:buFont typeface="Wingdings" pitchFamily="2" charset="2"/>
              <a:buChar char="Ø"/>
              <a:defRPr/>
            </a:pPr>
            <a:r>
              <a:rPr lang="en-US" sz="2700" b="1" i="1" dirty="0" err="1">
                <a:solidFill>
                  <a:srgbClr val="0070C0"/>
                </a:solidFill>
                <a:latin typeface="Times New Roman" pitchFamily="18" charset="0"/>
                <a:cs typeface="Times New Roman" pitchFamily="18" charset="0"/>
              </a:rPr>
              <a:t>Hoàn</a:t>
            </a:r>
            <a:r>
              <a:rPr lang="en-US" sz="2700" b="1" i="1" dirty="0">
                <a:solidFill>
                  <a:srgbClr val="0070C0"/>
                </a:solidFill>
                <a:latin typeface="Times New Roman" pitchFamily="18" charset="0"/>
                <a:cs typeface="Times New Roman" pitchFamily="18" charset="0"/>
              </a:rPr>
              <a:t> </a:t>
            </a:r>
            <a:r>
              <a:rPr lang="en-US" sz="2700" b="1" i="1" dirty="0" err="1">
                <a:solidFill>
                  <a:srgbClr val="0070C0"/>
                </a:solidFill>
                <a:latin typeface="Times New Roman" pitchFamily="18" charset="0"/>
                <a:cs typeface="Times New Roman" pitchFamily="18" charset="0"/>
              </a:rPr>
              <a:t>cảnh</a:t>
            </a:r>
            <a:r>
              <a:rPr lang="en-US" sz="2700" b="1" i="1" dirty="0">
                <a:solidFill>
                  <a:srgbClr val="0070C0"/>
                </a:solidFill>
                <a:latin typeface="Times New Roman" pitchFamily="18" charset="0"/>
                <a:cs typeface="Times New Roman" pitchFamily="18" charset="0"/>
              </a:rPr>
              <a:t> </a:t>
            </a:r>
            <a:r>
              <a:rPr lang="en-US" sz="2700" b="1" i="1" dirty="0" err="1">
                <a:solidFill>
                  <a:srgbClr val="0070C0"/>
                </a:solidFill>
                <a:latin typeface="Times New Roman" pitchFamily="18" charset="0"/>
                <a:cs typeface="Times New Roman" pitchFamily="18" charset="0"/>
              </a:rPr>
              <a:t>ngục</a:t>
            </a:r>
            <a:r>
              <a:rPr lang="en-US" sz="2700" b="1" i="1" dirty="0">
                <a:solidFill>
                  <a:srgbClr val="0070C0"/>
                </a:solidFill>
                <a:latin typeface="Times New Roman" pitchFamily="18" charset="0"/>
                <a:cs typeface="Times New Roman" pitchFamily="18" charset="0"/>
              </a:rPr>
              <a:t> </a:t>
            </a:r>
            <a:r>
              <a:rPr lang="en-US" sz="2700" b="1" i="1" dirty="0" err="1">
                <a:solidFill>
                  <a:srgbClr val="0070C0"/>
                </a:solidFill>
                <a:latin typeface="Times New Roman" pitchFamily="18" charset="0"/>
                <a:cs typeface="Times New Roman" pitchFamily="18" charset="0"/>
              </a:rPr>
              <a:t>tù</a:t>
            </a:r>
            <a:r>
              <a:rPr lang="en-US" sz="2700" b="1" i="1" dirty="0">
                <a:solidFill>
                  <a:srgbClr val="0070C0"/>
                </a:solidFill>
                <a:latin typeface="Times New Roman" pitchFamily="18" charset="0"/>
                <a:cs typeface="Times New Roman" pitchFamily="18" charset="0"/>
              </a:rPr>
              <a:t> </a:t>
            </a:r>
            <a:r>
              <a:rPr lang="en-US" sz="2700" b="1" i="1" dirty="0" err="1">
                <a:solidFill>
                  <a:srgbClr val="0070C0"/>
                </a:solidFill>
                <a:latin typeface="Times New Roman" pitchFamily="18" charset="0"/>
                <a:cs typeface="Times New Roman" pitchFamily="18" charset="0"/>
              </a:rPr>
              <a:t>không</a:t>
            </a:r>
            <a:r>
              <a:rPr lang="en-US" sz="2700" b="1" i="1" dirty="0">
                <a:solidFill>
                  <a:srgbClr val="0070C0"/>
                </a:solidFill>
                <a:latin typeface="Times New Roman" pitchFamily="18" charset="0"/>
                <a:cs typeface="Times New Roman" pitchFamily="18" charset="0"/>
              </a:rPr>
              <a:t> </a:t>
            </a:r>
            <a:r>
              <a:rPr lang="en-US" sz="2700" b="1" i="1" dirty="0" err="1">
                <a:solidFill>
                  <a:srgbClr val="0070C0"/>
                </a:solidFill>
                <a:latin typeface="Times New Roman" pitchFamily="18" charset="0"/>
                <a:cs typeface="Times New Roman" pitchFamily="18" charset="0"/>
              </a:rPr>
              <a:t>làm</a:t>
            </a:r>
            <a:r>
              <a:rPr lang="en-US" sz="2700" b="1" i="1" dirty="0">
                <a:solidFill>
                  <a:srgbClr val="0070C0"/>
                </a:solidFill>
                <a:latin typeface="Times New Roman" pitchFamily="18" charset="0"/>
                <a:cs typeface="Times New Roman" pitchFamily="18" charset="0"/>
              </a:rPr>
              <a:t> </a:t>
            </a:r>
            <a:r>
              <a:rPr lang="en-US" sz="2700" b="1" i="1" dirty="0" err="1">
                <a:solidFill>
                  <a:srgbClr val="0070C0"/>
                </a:solidFill>
                <a:latin typeface="Times New Roman" pitchFamily="18" charset="0"/>
                <a:cs typeface="Times New Roman" pitchFamily="18" charset="0"/>
              </a:rPr>
              <a:t>thay</a:t>
            </a:r>
            <a:r>
              <a:rPr lang="en-US" sz="2700" b="1" i="1" dirty="0">
                <a:solidFill>
                  <a:srgbClr val="0070C0"/>
                </a:solidFill>
                <a:latin typeface="Times New Roman" pitchFamily="18" charset="0"/>
                <a:cs typeface="Times New Roman" pitchFamily="18" charset="0"/>
              </a:rPr>
              <a:t> </a:t>
            </a:r>
            <a:r>
              <a:rPr lang="en-US" sz="2700" b="1" i="1" dirty="0" err="1">
                <a:solidFill>
                  <a:srgbClr val="0070C0"/>
                </a:solidFill>
                <a:latin typeface="Times New Roman" pitchFamily="18" charset="0"/>
                <a:cs typeface="Times New Roman" pitchFamily="18" charset="0"/>
              </a:rPr>
              <a:t>đổi</a:t>
            </a:r>
            <a:r>
              <a:rPr lang="en-US" sz="2700" b="1" i="1" dirty="0">
                <a:solidFill>
                  <a:srgbClr val="0070C0"/>
                </a:solidFill>
                <a:latin typeface="Times New Roman" pitchFamily="18" charset="0"/>
                <a:cs typeface="Times New Roman" pitchFamily="18" charset="0"/>
              </a:rPr>
              <a:t> </a:t>
            </a:r>
            <a:r>
              <a:rPr lang="en-US" sz="2700" b="1" i="1" dirty="0" err="1">
                <a:solidFill>
                  <a:srgbClr val="0070C0"/>
                </a:solidFill>
                <a:latin typeface="Times New Roman" pitchFamily="18" charset="0"/>
                <a:cs typeface="Times New Roman" pitchFamily="18" charset="0"/>
              </a:rPr>
              <a:t>Huấn</a:t>
            </a:r>
            <a:r>
              <a:rPr lang="en-US" sz="2700" b="1" i="1" dirty="0">
                <a:solidFill>
                  <a:srgbClr val="0070C0"/>
                </a:solidFill>
                <a:latin typeface="Times New Roman" pitchFamily="18" charset="0"/>
                <a:cs typeface="Times New Roman" pitchFamily="18" charset="0"/>
              </a:rPr>
              <a:t> Cao, </a:t>
            </a:r>
            <a:r>
              <a:rPr lang="en-US" sz="2700" b="1" i="1" dirty="0" err="1">
                <a:solidFill>
                  <a:srgbClr val="0070C0"/>
                </a:solidFill>
                <a:latin typeface="Times New Roman" pitchFamily="18" charset="0"/>
                <a:cs typeface="Times New Roman" pitchFamily="18" charset="0"/>
              </a:rPr>
              <a:t>một</a:t>
            </a:r>
            <a:r>
              <a:rPr lang="en-US" sz="2700" b="1" i="1" dirty="0">
                <a:solidFill>
                  <a:srgbClr val="0070C0"/>
                </a:solidFill>
                <a:latin typeface="Times New Roman" pitchFamily="18" charset="0"/>
                <a:cs typeface="Times New Roman" pitchFamily="18" charset="0"/>
              </a:rPr>
              <a:t> con </a:t>
            </a:r>
            <a:r>
              <a:rPr lang="en-US" sz="2700" b="1" i="1" dirty="0" err="1">
                <a:solidFill>
                  <a:srgbClr val="0070C0"/>
                </a:solidFill>
                <a:latin typeface="Times New Roman" pitchFamily="18" charset="0"/>
                <a:cs typeface="Times New Roman" pitchFamily="18" charset="0"/>
              </a:rPr>
              <a:t>người</a:t>
            </a:r>
            <a:r>
              <a:rPr lang="en-US" sz="2700" b="1" i="1" dirty="0">
                <a:solidFill>
                  <a:srgbClr val="0070C0"/>
                </a:solidFill>
                <a:latin typeface="Times New Roman" pitchFamily="18" charset="0"/>
                <a:cs typeface="Times New Roman" pitchFamily="18" charset="0"/>
              </a:rPr>
              <a:t> </a:t>
            </a:r>
            <a:r>
              <a:rPr lang="en-US" sz="2700" b="1" i="1" dirty="0" err="1">
                <a:solidFill>
                  <a:srgbClr val="0070C0"/>
                </a:solidFill>
                <a:latin typeface="Times New Roman" pitchFamily="18" charset="0"/>
                <a:cs typeface="Times New Roman" pitchFamily="18" charset="0"/>
              </a:rPr>
              <a:t>ung</a:t>
            </a:r>
            <a:r>
              <a:rPr lang="en-US" sz="2700" b="1" i="1" dirty="0">
                <a:solidFill>
                  <a:srgbClr val="0070C0"/>
                </a:solidFill>
                <a:latin typeface="Times New Roman" pitchFamily="18" charset="0"/>
                <a:cs typeface="Times New Roman" pitchFamily="18" charset="0"/>
              </a:rPr>
              <a:t> dung, </a:t>
            </a:r>
            <a:r>
              <a:rPr lang="en-US" sz="2700" b="1" i="1" dirty="0" err="1">
                <a:solidFill>
                  <a:srgbClr val="0070C0"/>
                </a:solidFill>
                <a:latin typeface="Times New Roman" pitchFamily="18" charset="0"/>
                <a:cs typeface="Times New Roman" pitchFamily="18" charset="0"/>
              </a:rPr>
              <a:t>đường</a:t>
            </a:r>
            <a:r>
              <a:rPr lang="en-US" sz="2700" b="1" i="1" dirty="0">
                <a:solidFill>
                  <a:srgbClr val="0070C0"/>
                </a:solidFill>
                <a:latin typeface="Times New Roman" pitchFamily="18" charset="0"/>
                <a:cs typeface="Times New Roman" pitchFamily="18" charset="0"/>
              </a:rPr>
              <a:t> </a:t>
            </a:r>
            <a:r>
              <a:rPr lang="en-US" sz="2700" b="1" i="1" dirty="0" err="1">
                <a:solidFill>
                  <a:srgbClr val="0070C0"/>
                </a:solidFill>
                <a:latin typeface="Times New Roman" pitchFamily="18" charset="0"/>
                <a:cs typeface="Times New Roman" pitchFamily="18" charset="0"/>
              </a:rPr>
              <a:t>hoàng</a:t>
            </a:r>
            <a:r>
              <a:rPr lang="en-US" sz="2700" b="1" i="1" dirty="0">
                <a:solidFill>
                  <a:srgbClr val="0070C0"/>
                </a:solidFill>
                <a:latin typeface="Times New Roman" pitchFamily="18" charset="0"/>
                <a:cs typeface="Times New Roman" pitchFamily="18" charset="0"/>
              </a:rPr>
              <a:t>.</a:t>
            </a:r>
          </a:p>
        </p:txBody>
      </p:sp>
      <p:sp>
        <p:nvSpPr>
          <p:cNvPr id="4" name="Text Box 4"/>
          <p:cNvSpPr txBox="1">
            <a:spLocks noChangeArrowheads="1"/>
          </p:cNvSpPr>
          <p:nvPr/>
        </p:nvSpPr>
        <p:spPr bwMode="auto">
          <a:xfrm>
            <a:off x="203200" y="200026"/>
            <a:ext cx="11988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charset="0"/>
                <a:cs typeface="Arial" charset="0"/>
              </a:defRPr>
            </a:lvl1pPr>
            <a:lvl2pPr marL="742950" indent="-285750" eaLnBrk="0" hangingPunct="0">
              <a:defRPr sz="3200" b="1">
                <a:solidFill>
                  <a:schemeClr val="tx1"/>
                </a:solidFill>
                <a:latin typeface="Arial" charset="0"/>
                <a:cs typeface="Arial" charset="0"/>
              </a:defRPr>
            </a:lvl2pPr>
            <a:lvl3pPr marL="1143000" indent="-228600" eaLnBrk="0" hangingPunct="0">
              <a:defRPr sz="3200" b="1">
                <a:solidFill>
                  <a:schemeClr val="tx1"/>
                </a:solidFill>
                <a:latin typeface="Arial" charset="0"/>
                <a:cs typeface="Arial" charset="0"/>
              </a:defRPr>
            </a:lvl3pPr>
            <a:lvl4pPr marL="1600200" indent="-228600" eaLnBrk="0" hangingPunct="0">
              <a:defRPr sz="3200" b="1">
                <a:solidFill>
                  <a:schemeClr val="tx1"/>
                </a:solidFill>
                <a:latin typeface="Arial" charset="0"/>
                <a:cs typeface="Arial" charset="0"/>
              </a:defRPr>
            </a:lvl4pPr>
            <a:lvl5pPr marL="2057400" indent="-228600" eaLnBrk="0" hangingPunct="0">
              <a:defRPr sz="3200" b="1">
                <a:solidFill>
                  <a:schemeClr val="tx1"/>
                </a:solidFill>
                <a:latin typeface="Arial" charset="0"/>
                <a:cs typeface="Arial" charset="0"/>
              </a:defRPr>
            </a:lvl5pPr>
            <a:lvl6pPr marL="2514600" indent="-228600" eaLnBrk="0" fontAlgn="base" hangingPunct="0">
              <a:spcBef>
                <a:spcPct val="20000"/>
              </a:spcBef>
              <a:spcAft>
                <a:spcPct val="0"/>
              </a:spcAft>
              <a:defRPr sz="3200" b="1">
                <a:solidFill>
                  <a:schemeClr val="tx1"/>
                </a:solidFill>
                <a:latin typeface="Arial" charset="0"/>
                <a:cs typeface="Arial" charset="0"/>
              </a:defRPr>
            </a:lvl6pPr>
            <a:lvl7pPr marL="2971800" indent="-228600" eaLnBrk="0" fontAlgn="base" hangingPunct="0">
              <a:spcBef>
                <a:spcPct val="20000"/>
              </a:spcBef>
              <a:spcAft>
                <a:spcPct val="0"/>
              </a:spcAft>
              <a:defRPr sz="3200" b="1">
                <a:solidFill>
                  <a:schemeClr val="tx1"/>
                </a:solidFill>
                <a:latin typeface="Arial" charset="0"/>
                <a:cs typeface="Arial" charset="0"/>
              </a:defRPr>
            </a:lvl7pPr>
            <a:lvl8pPr marL="3429000" indent="-228600" eaLnBrk="0" fontAlgn="base" hangingPunct="0">
              <a:spcBef>
                <a:spcPct val="20000"/>
              </a:spcBef>
              <a:spcAft>
                <a:spcPct val="0"/>
              </a:spcAft>
              <a:defRPr sz="3200" b="1">
                <a:solidFill>
                  <a:schemeClr val="tx1"/>
                </a:solidFill>
                <a:latin typeface="Arial" charset="0"/>
                <a:cs typeface="Arial" charset="0"/>
              </a:defRPr>
            </a:lvl8pPr>
            <a:lvl9pPr marL="3886200" indent="-228600" eaLnBrk="0" fontAlgn="base" hangingPunct="0">
              <a:spcBef>
                <a:spcPct val="20000"/>
              </a:spcBef>
              <a:spcAft>
                <a:spcPct val="0"/>
              </a:spcAft>
              <a:defRPr sz="3200" b="1">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Khí</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phách</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hiên</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ngang</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một</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trang</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anh</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hùng</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dũng</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liệt</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 :</a:t>
            </a:r>
          </a:p>
        </p:txBody>
      </p:sp>
      <p:pic>
        <p:nvPicPr>
          <p:cNvPr id="5" name="Picture 2" descr="Top 8 mẫu phân tích nhân vật Huấn Cao chọn lọc - HoaTieu.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3740" y="1310460"/>
            <a:ext cx="3882515" cy="4207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439816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7.xml.rels><?xml version="1.0" encoding="UTF-8" standalone="yes"?>
<Relationships xmlns="http://schemas.openxmlformats.org/package/2006/relationships"><Relationship Id="rId1" Type="http://schemas.openxmlformats.org/officeDocument/2006/relationships/image" Target="../media/image4.jpeg"/></Relationships>
</file>

<file path=ppt/theme/_rels/theme8.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3776C3"/>
      </a:accent1>
      <a:accent2>
        <a:srgbClr val="16BA9B"/>
      </a:accent2>
      <a:accent3>
        <a:srgbClr val="74C042"/>
      </a:accent3>
      <a:accent4>
        <a:srgbClr val="EBB213"/>
      </a:accent4>
      <a:accent5>
        <a:srgbClr val="F7881F"/>
      </a:accent5>
      <a:accent6>
        <a:srgbClr val="ED2541"/>
      </a:accent6>
      <a:hlink>
        <a:srgbClr val="3776C3"/>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8.xml><?xml version="1.0" encoding="utf-8"?>
<a:theme xmlns:a="http://schemas.openxmlformats.org/drawingml/2006/main" name="1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9.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3776C3"/>
    </a:accent1>
    <a:accent2>
      <a:srgbClr val="16BA9B"/>
    </a:accent2>
    <a:accent3>
      <a:srgbClr val="74C042"/>
    </a:accent3>
    <a:accent4>
      <a:srgbClr val="EBB213"/>
    </a:accent4>
    <a:accent5>
      <a:srgbClr val="F7881F"/>
    </a:accent5>
    <a:accent6>
      <a:srgbClr val="ED2541"/>
    </a:accent6>
    <a:hlink>
      <a:srgbClr val="3776C3"/>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3776C3"/>
    </a:accent1>
    <a:accent2>
      <a:srgbClr val="16BA9B"/>
    </a:accent2>
    <a:accent3>
      <a:srgbClr val="74C042"/>
    </a:accent3>
    <a:accent4>
      <a:srgbClr val="EBB213"/>
    </a:accent4>
    <a:accent5>
      <a:srgbClr val="F7881F"/>
    </a:accent5>
    <a:accent6>
      <a:srgbClr val="ED2541"/>
    </a:accent6>
    <a:hlink>
      <a:srgbClr val="3776C3"/>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3776C3"/>
    </a:accent1>
    <a:accent2>
      <a:srgbClr val="16BA9B"/>
    </a:accent2>
    <a:accent3>
      <a:srgbClr val="74C042"/>
    </a:accent3>
    <a:accent4>
      <a:srgbClr val="EBB213"/>
    </a:accent4>
    <a:accent5>
      <a:srgbClr val="F7881F"/>
    </a:accent5>
    <a:accent6>
      <a:srgbClr val="ED2541"/>
    </a:accent6>
    <a:hlink>
      <a:srgbClr val="3776C3"/>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3776C3"/>
    </a:accent1>
    <a:accent2>
      <a:srgbClr val="16BA9B"/>
    </a:accent2>
    <a:accent3>
      <a:srgbClr val="74C042"/>
    </a:accent3>
    <a:accent4>
      <a:srgbClr val="EBB213"/>
    </a:accent4>
    <a:accent5>
      <a:srgbClr val="F7881F"/>
    </a:accent5>
    <a:accent6>
      <a:srgbClr val="ED2541"/>
    </a:accent6>
    <a:hlink>
      <a:srgbClr val="3776C3"/>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465</TotalTime>
  <Words>8645</Words>
  <Application>Microsoft Office PowerPoint</Application>
  <PresentationFormat>Widescreen</PresentationFormat>
  <Paragraphs>657</Paragraphs>
  <Slides>128</Slides>
  <Notes>11</Notes>
  <HiddenSlides>0</HiddenSlides>
  <MMClips>3</MMClips>
  <ScaleCrop>false</ScaleCrop>
  <HeadingPairs>
    <vt:vector size="6" baseType="variant">
      <vt:variant>
        <vt:lpstr>Fonts Used</vt:lpstr>
      </vt:variant>
      <vt:variant>
        <vt:i4>15</vt:i4>
      </vt:variant>
      <vt:variant>
        <vt:lpstr>Theme</vt:lpstr>
      </vt:variant>
      <vt:variant>
        <vt:i4>9</vt:i4>
      </vt:variant>
      <vt:variant>
        <vt:lpstr>Slide Titles</vt:lpstr>
      </vt:variant>
      <vt:variant>
        <vt:i4>128</vt:i4>
      </vt:variant>
    </vt:vector>
  </HeadingPairs>
  <TitlesOfParts>
    <vt:vector size="152" baseType="lpstr">
      <vt:lpstr>等线</vt:lpstr>
      <vt:lpstr>.VnGothicH</vt:lpstr>
      <vt:lpstr>.VnHelvetInsH</vt:lpstr>
      <vt:lpstr>Arial</vt:lpstr>
      <vt:lpstr>Calibri</vt:lpstr>
      <vt:lpstr>Calibri Light</vt:lpstr>
      <vt:lpstr>Garamond</vt:lpstr>
      <vt:lpstr>Gill Sans MT</vt:lpstr>
      <vt:lpstr>Times New Roman</vt:lpstr>
      <vt:lpstr>UTM Aquarelle</vt:lpstr>
      <vt:lpstr>UTM Edwardian</vt:lpstr>
      <vt:lpstr>UTM Showcard</vt:lpstr>
      <vt:lpstr>Verdana</vt:lpstr>
      <vt:lpstr>Wingdings</vt:lpstr>
      <vt:lpstr>Wingdings 2</vt:lpstr>
      <vt:lpstr>Office Theme</vt:lpstr>
      <vt:lpstr>Office 主题​​</vt:lpstr>
      <vt:lpstr>1_Office Theme</vt:lpstr>
      <vt:lpstr>2_Office Theme</vt:lpstr>
      <vt:lpstr>3_Office Theme</vt:lpstr>
      <vt:lpstr>4_Office Theme</vt:lpstr>
      <vt:lpstr>Solstice</vt:lpstr>
      <vt:lpstr>1_Solstice</vt:lpstr>
      <vt:lpstr>Edge</vt:lpstr>
      <vt:lpstr>      BÀI 1 SỨC HẤP DẪN CỦA TRUYỆN KỂ Thời gian thực hiện: 11 tiết (Đọc: 7 tiết; Tiếng Việt: 1 tiết; Viết: 2 tiết; Nói và nghe: 1 tiết) </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Cấu trúc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 Vẻ đẹp tài hoa, uyên bác</vt:lpstr>
      <vt:lpstr> a. Vẻ đẹp tài hoa, uyên bác</vt:lpstr>
      <vt:lpstr>PowerPoint Presentation</vt:lpstr>
      <vt:lpstr>PowerPoint Presentation</vt:lpstr>
      <vt:lpstr>Một số hình ảnh về nghệ thuật thư pháp</vt:lpstr>
      <vt:lpstr>Một số hình ảnh về nghệ thuật thư pháp</vt:lpstr>
      <vt:lpstr>Một số hình ảnh về nghệ thuật thư pháp</vt:lpstr>
      <vt:lpstr>Một số hình ảnh về nghệ thuật thư pháp</vt:lpstr>
      <vt:lpstr>Một số hình ảnh về nghệ thuật thư pháp</vt:lpstr>
      <vt:lpstr>Một số hình ảnh về nghệ thuật thư pháp</vt:lpstr>
      <vt:lpstr> </vt:lpstr>
      <vt:lpstr>PowerPoint Presentation</vt:lpstr>
      <vt:lpstr>PowerPoint Presentation</vt:lpstr>
      <vt:lpstr>PowerPoint Presentation</vt:lpstr>
      <vt:lpstr>c. Huấn Cao – thiên lương trong sáng, cao cả </vt:lpstr>
      <vt:lpstr>c. Huấn Cao – thiên lương trong sáng, cao cả </vt:lpstr>
      <vt:lpstr>c. Huấn Cao – thiên lương trong sáng, cao cả </vt:lpstr>
      <vt:lpstr>c. Huấn Cao – thiên lương trong sáng, cao cả </vt:lpstr>
      <vt:lpstr>c. Huấn Cao – thiên lương trong sáng, cao cả </vt:lpstr>
      <vt:lpstr>c. Huấn Cao – thiên lương trong sáng, cao cả </vt:lpstr>
      <vt:lpstr>c. Huấn Cao – thiên lương trong sáng, cao cả </vt:lpstr>
      <vt:lpstr>Đánh giá nhân vật Huấn Cao   </vt:lpstr>
      <vt:lpstr>PowerPoint Presentation</vt:lpstr>
      <vt:lpstr>3. Hình tượng nhân vật Quản ngục</vt:lpstr>
      <vt:lpstr>3. Hình tượng nhân vật Quản ngục</vt:lpstr>
      <vt:lpstr>3. Hình tượng nhân vật Quản ngục</vt:lpstr>
      <vt:lpstr>3. Hình tượng nhân vật Quản ngục</vt:lpstr>
      <vt:lpstr>3. Hình tượng nhân vật Quản ngục</vt:lpstr>
      <vt:lpstr>PowerPoint Presentation</vt:lpstr>
      <vt:lpstr>PowerPoint Presentation</vt:lpstr>
      <vt:lpstr>PowerPoint Presentation</vt:lpstr>
      <vt:lpstr>PowerPoint Presentation</vt:lpstr>
      <vt:lpstr>PowerPoint Presentation</vt:lpstr>
      <vt:lpstr> c. Lời khuyên của Huấn Cao  </vt:lpstr>
      <vt:lpstr> c. Lời khuyên của Huấn Cao  </vt:lpstr>
      <vt:lpstr>d. Hành động bái lĩnh của ngục quan</vt:lpstr>
      <vt:lpstr>PowerPoint Presentation</vt:lpstr>
      <vt:lpstr>PowerPoint Presentation</vt:lpstr>
      <vt:lpstr>PowerPoint Presentation</vt:lpstr>
      <vt:lpstr>PowerPoint Presentation</vt:lpstr>
      <vt:lpstr>Một số hình ảnh về nghệ thuật thư pháp </vt:lpstr>
      <vt:lpstr>Một số hình ảnh về nghệ thuật thư pháp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Windows 10</dc:creator>
  <cp:lastModifiedBy>Tình</cp:lastModifiedBy>
  <cp:revision>10</cp:revision>
  <dcterms:created xsi:type="dcterms:W3CDTF">2022-08-17T02:21:21Z</dcterms:created>
  <dcterms:modified xsi:type="dcterms:W3CDTF">2022-08-19T15:36:56Z</dcterms:modified>
</cp:coreProperties>
</file>