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7" r:id="rId4"/>
    <p:sldId id="281" r:id="rId5"/>
    <p:sldId id="282" r:id="rId6"/>
    <p:sldId id="283" r:id="rId7"/>
    <p:sldId id="285" r:id="rId8"/>
    <p:sldId id="265" r:id="rId9"/>
    <p:sldId id="286" r:id="rId10"/>
    <p:sldId id="266" r:id="rId11"/>
    <p:sldId id="287" r:id="rId12"/>
    <p:sldId id="289" r:id="rId13"/>
    <p:sldId id="277" r:id="rId14"/>
    <p:sldId id="288" r:id="rId15"/>
    <p:sldId id="27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2" autoAdjust="0"/>
  </p:normalViewPr>
  <p:slideViewPr>
    <p:cSldViewPr snapToGrid="0">
      <p:cViewPr>
        <p:scale>
          <a:sx n="74" d="100"/>
          <a:sy n="74" d="100"/>
        </p:scale>
        <p:origin x="-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811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905F0-B533-483B-B332-39EDE45689B6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E5AF6-6926-45B9-894D-5C1DBB07FB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70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5AF6-6926-45B9-894D-5C1DBB07FB8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82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/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E962-A5B1-492A-953A-52C9DB33B05F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/>
        </p:blipFill>
        <p:spPr>
          <a:xfrm>
            <a:off x="0" y="-11723"/>
            <a:ext cx="12203722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18" y="6435014"/>
            <a:ext cx="1206775" cy="2413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93" y="0"/>
            <a:ext cx="4420607" cy="11559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7" y="599606"/>
            <a:ext cx="2189186" cy="85182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1696" y="4347885"/>
            <a:ext cx="1882014" cy="19374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985836" y="1662108"/>
            <a:ext cx="2159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 VIẾT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78660" y="2470080"/>
            <a:ext cx="8446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VIẾT BÀI LUẬN VỀ BẢN THÂN</a:t>
            </a:r>
            <a:endParaRPr lang="zh-CN" alt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" name="Joel Hanson - Traveling Ligh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33500" y="3395748"/>
            <a:ext cx="609600" cy="6096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 flipH="1">
            <a:off x="7771393" y="2895599"/>
            <a:ext cx="3097412" cy="3660091"/>
            <a:chOff x="9782175" y="3675063"/>
            <a:chExt cx="2058988" cy="2673350"/>
          </a:xfrm>
        </p:grpSpPr>
        <p:sp>
          <p:nvSpPr>
            <p:cNvPr id="19" name="Freeform 423"/>
            <p:cNvSpPr/>
            <p:nvPr/>
          </p:nvSpPr>
          <p:spPr bwMode="auto">
            <a:xfrm>
              <a:off x="11125200" y="4379913"/>
              <a:ext cx="715963" cy="774700"/>
            </a:xfrm>
            <a:custGeom>
              <a:avLst/>
              <a:gdLst>
                <a:gd name="T0" fmla="*/ 30 w 190"/>
                <a:gd name="T1" fmla="*/ 188 h 206"/>
                <a:gd name="T2" fmla="*/ 5 w 190"/>
                <a:gd name="T3" fmla="*/ 138 h 206"/>
                <a:gd name="T4" fmla="*/ 27 w 190"/>
                <a:gd name="T5" fmla="*/ 137 h 206"/>
                <a:gd name="T6" fmla="*/ 36 w 190"/>
                <a:gd name="T7" fmla="*/ 151 h 206"/>
                <a:gd name="T8" fmla="*/ 56 w 190"/>
                <a:gd name="T9" fmla="*/ 140 h 206"/>
                <a:gd name="T10" fmla="*/ 42 w 190"/>
                <a:gd name="T11" fmla="*/ 123 h 206"/>
                <a:gd name="T12" fmla="*/ 25 w 190"/>
                <a:gd name="T13" fmla="*/ 132 h 206"/>
                <a:gd name="T14" fmla="*/ 3 w 190"/>
                <a:gd name="T15" fmla="*/ 132 h 206"/>
                <a:gd name="T16" fmla="*/ 18 w 190"/>
                <a:gd name="T17" fmla="*/ 97 h 206"/>
                <a:gd name="T18" fmla="*/ 61 w 190"/>
                <a:gd name="T19" fmla="*/ 104 h 206"/>
                <a:gd name="T20" fmla="*/ 46 w 190"/>
                <a:gd name="T21" fmla="*/ 11 h 206"/>
                <a:gd name="T22" fmla="*/ 77 w 190"/>
                <a:gd name="T23" fmla="*/ 6 h 206"/>
                <a:gd name="T24" fmla="*/ 86 w 190"/>
                <a:gd name="T25" fmla="*/ 88 h 206"/>
                <a:gd name="T26" fmla="*/ 93 w 190"/>
                <a:gd name="T27" fmla="*/ 88 h 206"/>
                <a:gd name="T28" fmla="*/ 102 w 190"/>
                <a:gd name="T29" fmla="*/ 2 h 206"/>
                <a:gd name="T30" fmla="*/ 137 w 190"/>
                <a:gd name="T31" fmla="*/ 14 h 206"/>
                <a:gd name="T32" fmla="*/ 114 w 190"/>
                <a:gd name="T33" fmla="*/ 95 h 206"/>
                <a:gd name="T34" fmla="*/ 118 w 190"/>
                <a:gd name="T35" fmla="*/ 95 h 206"/>
                <a:gd name="T36" fmla="*/ 162 w 190"/>
                <a:gd name="T37" fmla="*/ 33 h 206"/>
                <a:gd name="T38" fmla="*/ 185 w 190"/>
                <a:gd name="T39" fmla="*/ 62 h 206"/>
                <a:gd name="T40" fmla="*/ 134 w 190"/>
                <a:gd name="T41" fmla="*/ 118 h 206"/>
                <a:gd name="T42" fmla="*/ 79 w 190"/>
                <a:gd name="T43" fmla="*/ 206 h 206"/>
                <a:gd name="T44" fmla="*/ 30 w 190"/>
                <a:gd name="T45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0" h="206">
                  <a:moveTo>
                    <a:pt x="30" y="188"/>
                  </a:moveTo>
                  <a:cubicBezTo>
                    <a:pt x="31" y="185"/>
                    <a:pt x="0" y="166"/>
                    <a:pt x="5" y="138"/>
                  </a:cubicBezTo>
                  <a:cubicBezTo>
                    <a:pt x="5" y="138"/>
                    <a:pt x="23" y="134"/>
                    <a:pt x="27" y="137"/>
                  </a:cubicBezTo>
                  <a:cubicBezTo>
                    <a:pt x="30" y="140"/>
                    <a:pt x="27" y="150"/>
                    <a:pt x="36" y="151"/>
                  </a:cubicBezTo>
                  <a:cubicBezTo>
                    <a:pt x="44" y="152"/>
                    <a:pt x="53" y="151"/>
                    <a:pt x="56" y="140"/>
                  </a:cubicBezTo>
                  <a:cubicBezTo>
                    <a:pt x="58" y="130"/>
                    <a:pt x="50" y="124"/>
                    <a:pt x="42" y="123"/>
                  </a:cubicBezTo>
                  <a:cubicBezTo>
                    <a:pt x="35" y="122"/>
                    <a:pt x="30" y="132"/>
                    <a:pt x="25" y="132"/>
                  </a:cubicBezTo>
                  <a:cubicBezTo>
                    <a:pt x="20" y="133"/>
                    <a:pt x="3" y="132"/>
                    <a:pt x="3" y="132"/>
                  </a:cubicBezTo>
                  <a:cubicBezTo>
                    <a:pt x="3" y="132"/>
                    <a:pt x="3" y="106"/>
                    <a:pt x="18" y="97"/>
                  </a:cubicBezTo>
                  <a:cubicBezTo>
                    <a:pt x="32" y="87"/>
                    <a:pt x="61" y="104"/>
                    <a:pt x="61" y="104"/>
                  </a:cubicBezTo>
                  <a:cubicBezTo>
                    <a:pt x="61" y="104"/>
                    <a:pt x="41" y="19"/>
                    <a:pt x="46" y="11"/>
                  </a:cubicBezTo>
                  <a:cubicBezTo>
                    <a:pt x="51" y="4"/>
                    <a:pt x="74" y="4"/>
                    <a:pt x="77" y="6"/>
                  </a:cubicBezTo>
                  <a:cubicBezTo>
                    <a:pt x="80" y="9"/>
                    <a:pt x="83" y="87"/>
                    <a:pt x="86" y="88"/>
                  </a:cubicBezTo>
                  <a:cubicBezTo>
                    <a:pt x="89" y="89"/>
                    <a:pt x="93" y="88"/>
                    <a:pt x="93" y="88"/>
                  </a:cubicBezTo>
                  <a:cubicBezTo>
                    <a:pt x="93" y="88"/>
                    <a:pt x="96" y="3"/>
                    <a:pt x="102" y="2"/>
                  </a:cubicBezTo>
                  <a:cubicBezTo>
                    <a:pt x="108" y="0"/>
                    <a:pt x="136" y="2"/>
                    <a:pt x="137" y="14"/>
                  </a:cubicBezTo>
                  <a:cubicBezTo>
                    <a:pt x="138" y="26"/>
                    <a:pt x="111" y="93"/>
                    <a:pt x="114" y="95"/>
                  </a:cubicBezTo>
                  <a:cubicBezTo>
                    <a:pt x="116" y="96"/>
                    <a:pt x="118" y="95"/>
                    <a:pt x="118" y="95"/>
                  </a:cubicBezTo>
                  <a:cubicBezTo>
                    <a:pt x="118" y="95"/>
                    <a:pt x="151" y="29"/>
                    <a:pt x="162" y="33"/>
                  </a:cubicBezTo>
                  <a:cubicBezTo>
                    <a:pt x="173" y="38"/>
                    <a:pt x="190" y="55"/>
                    <a:pt x="185" y="62"/>
                  </a:cubicBezTo>
                  <a:cubicBezTo>
                    <a:pt x="181" y="70"/>
                    <a:pt x="133" y="116"/>
                    <a:pt x="134" y="118"/>
                  </a:cubicBezTo>
                  <a:cubicBezTo>
                    <a:pt x="141" y="152"/>
                    <a:pt x="108" y="190"/>
                    <a:pt x="79" y="206"/>
                  </a:cubicBezTo>
                  <a:lnTo>
                    <a:pt x="30" y="18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24"/>
            <p:cNvSpPr>
              <a:spLocks noEditPoints="1"/>
            </p:cNvSpPr>
            <p:nvPr/>
          </p:nvSpPr>
          <p:spPr bwMode="auto">
            <a:xfrm>
              <a:off x="11377613" y="4394201"/>
              <a:ext cx="452438" cy="460375"/>
            </a:xfrm>
            <a:custGeom>
              <a:avLst/>
              <a:gdLst>
                <a:gd name="T0" fmla="*/ 0 w 120"/>
                <a:gd name="T1" fmla="*/ 1 h 122"/>
                <a:gd name="T2" fmla="*/ 10 w 120"/>
                <a:gd name="T3" fmla="*/ 2 h 122"/>
                <a:gd name="T4" fmla="*/ 19 w 120"/>
                <a:gd name="T5" fmla="*/ 84 h 122"/>
                <a:gd name="T6" fmla="*/ 26 w 120"/>
                <a:gd name="T7" fmla="*/ 84 h 122"/>
                <a:gd name="T8" fmla="*/ 16 w 120"/>
                <a:gd name="T9" fmla="*/ 90 h 122"/>
                <a:gd name="T10" fmla="*/ 3 w 120"/>
                <a:gd name="T11" fmla="*/ 14 h 122"/>
                <a:gd name="T12" fmla="*/ 0 w 120"/>
                <a:gd name="T13" fmla="*/ 1 h 122"/>
                <a:gd name="T14" fmla="*/ 58 w 120"/>
                <a:gd name="T15" fmla="*/ 0 h 122"/>
                <a:gd name="T16" fmla="*/ 70 w 120"/>
                <a:gd name="T17" fmla="*/ 10 h 122"/>
                <a:gd name="T18" fmla="*/ 47 w 120"/>
                <a:gd name="T19" fmla="*/ 91 h 122"/>
                <a:gd name="T20" fmla="*/ 51 w 120"/>
                <a:gd name="T21" fmla="*/ 91 h 122"/>
                <a:gd name="T22" fmla="*/ 42 w 120"/>
                <a:gd name="T23" fmla="*/ 94 h 122"/>
                <a:gd name="T24" fmla="*/ 60 w 120"/>
                <a:gd name="T25" fmla="*/ 17 h 122"/>
                <a:gd name="T26" fmla="*/ 58 w 120"/>
                <a:gd name="T27" fmla="*/ 0 h 122"/>
                <a:gd name="T28" fmla="*/ 115 w 120"/>
                <a:gd name="T29" fmla="*/ 46 h 122"/>
                <a:gd name="T30" fmla="*/ 107 w 120"/>
                <a:gd name="T31" fmla="*/ 59 h 122"/>
                <a:gd name="T32" fmla="*/ 61 w 120"/>
                <a:gd name="T33" fmla="*/ 114 h 122"/>
                <a:gd name="T34" fmla="*/ 68 w 120"/>
                <a:gd name="T35" fmla="*/ 122 h 122"/>
                <a:gd name="T36" fmla="*/ 67 w 120"/>
                <a:gd name="T37" fmla="*/ 114 h 122"/>
                <a:gd name="T38" fmla="*/ 118 w 120"/>
                <a:gd name="T39" fmla="*/ 58 h 122"/>
                <a:gd name="T40" fmla="*/ 115 w 120"/>
                <a:gd name="T41" fmla="*/ 4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2">
                  <a:moveTo>
                    <a:pt x="0" y="1"/>
                  </a:moveTo>
                  <a:cubicBezTo>
                    <a:pt x="4" y="1"/>
                    <a:pt x="9" y="1"/>
                    <a:pt x="10" y="2"/>
                  </a:cubicBezTo>
                  <a:cubicBezTo>
                    <a:pt x="13" y="5"/>
                    <a:pt x="16" y="83"/>
                    <a:pt x="19" y="84"/>
                  </a:cubicBezTo>
                  <a:cubicBezTo>
                    <a:pt x="22" y="85"/>
                    <a:pt x="26" y="84"/>
                    <a:pt x="26" y="84"/>
                  </a:cubicBezTo>
                  <a:cubicBezTo>
                    <a:pt x="26" y="84"/>
                    <a:pt x="20" y="91"/>
                    <a:pt x="16" y="90"/>
                  </a:cubicBezTo>
                  <a:cubicBezTo>
                    <a:pt x="12" y="88"/>
                    <a:pt x="7" y="33"/>
                    <a:pt x="3" y="14"/>
                  </a:cubicBezTo>
                  <a:cubicBezTo>
                    <a:pt x="2" y="8"/>
                    <a:pt x="1" y="3"/>
                    <a:pt x="0" y="1"/>
                  </a:cubicBezTo>
                  <a:close/>
                  <a:moveTo>
                    <a:pt x="58" y="0"/>
                  </a:moveTo>
                  <a:cubicBezTo>
                    <a:pt x="65" y="2"/>
                    <a:pt x="70" y="5"/>
                    <a:pt x="70" y="10"/>
                  </a:cubicBezTo>
                  <a:cubicBezTo>
                    <a:pt x="71" y="22"/>
                    <a:pt x="44" y="89"/>
                    <a:pt x="47" y="91"/>
                  </a:cubicBezTo>
                  <a:cubicBezTo>
                    <a:pt x="49" y="92"/>
                    <a:pt x="51" y="91"/>
                    <a:pt x="51" y="91"/>
                  </a:cubicBezTo>
                  <a:cubicBezTo>
                    <a:pt x="51" y="91"/>
                    <a:pt x="45" y="97"/>
                    <a:pt x="42" y="94"/>
                  </a:cubicBezTo>
                  <a:cubicBezTo>
                    <a:pt x="38" y="90"/>
                    <a:pt x="56" y="31"/>
                    <a:pt x="60" y="17"/>
                  </a:cubicBezTo>
                  <a:cubicBezTo>
                    <a:pt x="62" y="9"/>
                    <a:pt x="60" y="3"/>
                    <a:pt x="58" y="0"/>
                  </a:cubicBezTo>
                  <a:close/>
                  <a:moveTo>
                    <a:pt x="115" y="46"/>
                  </a:moveTo>
                  <a:cubicBezTo>
                    <a:pt x="114" y="49"/>
                    <a:pt x="112" y="54"/>
                    <a:pt x="107" y="59"/>
                  </a:cubicBezTo>
                  <a:cubicBezTo>
                    <a:pt x="97" y="69"/>
                    <a:pt x="60" y="112"/>
                    <a:pt x="61" y="114"/>
                  </a:cubicBezTo>
                  <a:cubicBezTo>
                    <a:pt x="61" y="115"/>
                    <a:pt x="65" y="119"/>
                    <a:pt x="68" y="122"/>
                  </a:cubicBezTo>
                  <a:cubicBezTo>
                    <a:pt x="68" y="119"/>
                    <a:pt x="67" y="117"/>
                    <a:pt x="67" y="114"/>
                  </a:cubicBezTo>
                  <a:cubicBezTo>
                    <a:pt x="66" y="112"/>
                    <a:pt x="114" y="66"/>
                    <a:pt x="118" y="58"/>
                  </a:cubicBezTo>
                  <a:cubicBezTo>
                    <a:pt x="120" y="55"/>
                    <a:pt x="119" y="51"/>
                    <a:pt x="115" y="4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5"/>
            <p:cNvSpPr/>
            <p:nvPr/>
          </p:nvSpPr>
          <p:spPr bwMode="auto">
            <a:xfrm>
              <a:off x="11144250" y="4800601"/>
              <a:ext cx="241300" cy="188913"/>
            </a:xfrm>
            <a:custGeom>
              <a:avLst/>
              <a:gdLst>
                <a:gd name="T0" fmla="*/ 0 w 64"/>
                <a:gd name="T1" fmla="*/ 26 h 50"/>
                <a:gd name="T2" fmla="*/ 22 w 64"/>
                <a:gd name="T3" fmla="*/ 25 h 50"/>
                <a:gd name="T4" fmla="*/ 31 w 64"/>
                <a:gd name="T5" fmla="*/ 39 h 50"/>
                <a:gd name="T6" fmla="*/ 51 w 64"/>
                <a:gd name="T7" fmla="*/ 28 h 50"/>
                <a:gd name="T8" fmla="*/ 37 w 64"/>
                <a:gd name="T9" fmla="*/ 11 h 50"/>
                <a:gd name="T10" fmla="*/ 20 w 64"/>
                <a:gd name="T11" fmla="*/ 20 h 50"/>
                <a:gd name="T12" fmla="*/ 5 w 64"/>
                <a:gd name="T13" fmla="*/ 20 h 50"/>
                <a:gd name="T14" fmla="*/ 20 w 64"/>
                <a:gd name="T15" fmla="*/ 15 h 50"/>
                <a:gd name="T16" fmla="*/ 47 w 64"/>
                <a:gd name="T17" fmla="*/ 8 h 50"/>
                <a:gd name="T18" fmla="*/ 51 w 64"/>
                <a:gd name="T19" fmla="*/ 43 h 50"/>
                <a:gd name="T20" fmla="*/ 19 w 64"/>
                <a:gd name="T21" fmla="*/ 38 h 50"/>
                <a:gd name="T22" fmla="*/ 9 w 64"/>
                <a:gd name="T23" fmla="*/ 28 h 50"/>
                <a:gd name="T24" fmla="*/ 0 w 64"/>
                <a:gd name="T2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50">
                  <a:moveTo>
                    <a:pt x="0" y="26"/>
                  </a:moveTo>
                  <a:cubicBezTo>
                    <a:pt x="0" y="26"/>
                    <a:pt x="19" y="22"/>
                    <a:pt x="22" y="25"/>
                  </a:cubicBezTo>
                  <a:cubicBezTo>
                    <a:pt x="25" y="28"/>
                    <a:pt x="22" y="38"/>
                    <a:pt x="31" y="39"/>
                  </a:cubicBezTo>
                  <a:cubicBezTo>
                    <a:pt x="39" y="40"/>
                    <a:pt x="48" y="39"/>
                    <a:pt x="51" y="28"/>
                  </a:cubicBezTo>
                  <a:cubicBezTo>
                    <a:pt x="53" y="18"/>
                    <a:pt x="45" y="12"/>
                    <a:pt x="37" y="11"/>
                  </a:cubicBezTo>
                  <a:cubicBezTo>
                    <a:pt x="30" y="10"/>
                    <a:pt x="25" y="20"/>
                    <a:pt x="20" y="20"/>
                  </a:cubicBezTo>
                  <a:cubicBezTo>
                    <a:pt x="17" y="21"/>
                    <a:pt x="10" y="21"/>
                    <a:pt x="5" y="20"/>
                  </a:cubicBezTo>
                  <a:cubicBezTo>
                    <a:pt x="5" y="20"/>
                    <a:pt x="17" y="18"/>
                    <a:pt x="20" y="15"/>
                  </a:cubicBezTo>
                  <a:cubicBezTo>
                    <a:pt x="23" y="12"/>
                    <a:pt x="39" y="0"/>
                    <a:pt x="47" y="8"/>
                  </a:cubicBezTo>
                  <a:cubicBezTo>
                    <a:pt x="56" y="15"/>
                    <a:pt x="64" y="36"/>
                    <a:pt x="51" y="43"/>
                  </a:cubicBezTo>
                  <a:cubicBezTo>
                    <a:pt x="39" y="50"/>
                    <a:pt x="24" y="47"/>
                    <a:pt x="19" y="38"/>
                  </a:cubicBezTo>
                  <a:cubicBezTo>
                    <a:pt x="14" y="30"/>
                    <a:pt x="14" y="30"/>
                    <a:pt x="9" y="28"/>
                  </a:cubicBezTo>
                  <a:cubicBezTo>
                    <a:pt x="3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6"/>
            <p:cNvSpPr/>
            <p:nvPr/>
          </p:nvSpPr>
          <p:spPr bwMode="auto">
            <a:xfrm>
              <a:off x="10823575" y="4481513"/>
              <a:ext cx="263525" cy="288925"/>
            </a:xfrm>
            <a:custGeom>
              <a:avLst/>
              <a:gdLst>
                <a:gd name="T0" fmla="*/ 53 w 70"/>
                <a:gd name="T1" fmla="*/ 9 h 77"/>
                <a:gd name="T2" fmla="*/ 38 w 70"/>
                <a:gd name="T3" fmla="*/ 4 h 77"/>
                <a:gd name="T4" fmla="*/ 11 w 70"/>
                <a:gd name="T5" fmla="*/ 18 h 77"/>
                <a:gd name="T6" fmla="*/ 3 w 70"/>
                <a:gd name="T7" fmla="*/ 41 h 77"/>
                <a:gd name="T8" fmla="*/ 17 w 70"/>
                <a:gd name="T9" fmla="*/ 68 h 77"/>
                <a:gd name="T10" fmla="*/ 32 w 70"/>
                <a:gd name="T11" fmla="*/ 73 h 77"/>
                <a:gd name="T12" fmla="*/ 59 w 70"/>
                <a:gd name="T13" fmla="*/ 59 h 77"/>
                <a:gd name="T14" fmla="*/ 67 w 70"/>
                <a:gd name="T15" fmla="*/ 36 h 77"/>
                <a:gd name="T16" fmla="*/ 53 w 70"/>
                <a:gd name="T1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7">
                  <a:moveTo>
                    <a:pt x="53" y="9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27" y="0"/>
                    <a:pt x="15" y="6"/>
                    <a:pt x="11" y="1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0" y="52"/>
                    <a:pt x="6" y="64"/>
                    <a:pt x="17" y="68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43" y="77"/>
                    <a:pt x="55" y="70"/>
                    <a:pt x="59" y="59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70" y="25"/>
                    <a:pt x="64" y="12"/>
                    <a:pt x="53" y="9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7"/>
            <p:cNvSpPr/>
            <p:nvPr/>
          </p:nvSpPr>
          <p:spPr bwMode="auto">
            <a:xfrm>
              <a:off x="10856913" y="4506913"/>
              <a:ext cx="196850" cy="211138"/>
            </a:xfrm>
            <a:custGeom>
              <a:avLst/>
              <a:gdLst>
                <a:gd name="T0" fmla="*/ 39 w 52"/>
                <a:gd name="T1" fmla="*/ 6 h 56"/>
                <a:gd name="T2" fmla="*/ 29 w 52"/>
                <a:gd name="T3" fmla="*/ 3 h 56"/>
                <a:gd name="T4" fmla="*/ 9 w 52"/>
                <a:gd name="T5" fmla="*/ 13 h 56"/>
                <a:gd name="T6" fmla="*/ 3 w 52"/>
                <a:gd name="T7" fmla="*/ 30 h 56"/>
                <a:gd name="T8" fmla="*/ 13 w 52"/>
                <a:gd name="T9" fmla="*/ 50 h 56"/>
                <a:gd name="T10" fmla="*/ 24 w 52"/>
                <a:gd name="T11" fmla="*/ 54 h 56"/>
                <a:gd name="T12" fmla="*/ 44 w 52"/>
                <a:gd name="T13" fmla="*/ 43 h 56"/>
                <a:gd name="T14" fmla="*/ 49 w 52"/>
                <a:gd name="T15" fmla="*/ 26 h 56"/>
                <a:gd name="T16" fmla="*/ 39 w 52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6">
                  <a:moveTo>
                    <a:pt x="39" y="6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0" y="0"/>
                    <a:pt x="11" y="5"/>
                    <a:pt x="9" y="13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8"/>
                    <a:pt x="5" y="47"/>
                    <a:pt x="13" y="50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2" y="56"/>
                    <a:pt x="41" y="52"/>
                    <a:pt x="44" y="4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2" y="18"/>
                    <a:pt x="48" y="9"/>
                    <a:pt x="39" y="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8"/>
            <p:cNvSpPr/>
            <p:nvPr/>
          </p:nvSpPr>
          <p:spPr bwMode="auto">
            <a:xfrm>
              <a:off x="9883775" y="4432301"/>
              <a:ext cx="252413" cy="279400"/>
            </a:xfrm>
            <a:custGeom>
              <a:avLst/>
              <a:gdLst>
                <a:gd name="T0" fmla="*/ 19 w 67"/>
                <a:gd name="T1" fmla="*/ 5 h 74"/>
                <a:gd name="T2" fmla="*/ 34 w 67"/>
                <a:gd name="T3" fmla="*/ 2 h 74"/>
                <a:gd name="T4" fmla="*/ 60 w 67"/>
                <a:gd name="T5" fmla="*/ 19 h 74"/>
                <a:gd name="T6" fmla="*/ 64 w 67"/>
                <a:gd name="T7" fmla="*/ 43 h 74"/>
                <a:gd name="T8" fmla="*/ 47 w 67"/>
                <a:gd name="T9" fmla="*/ 68 h 74"/>
                <a:gd name="T10" fmla="*/ 32 w 67"/>
                <a:gd name="T11" fmla="*/ 71 h 74"/>
                <a:gd name="T12" fmla="*/ 7 w 67"/>
                <a:gd name="T13" fmla="*/ 54 h 74"/>
                <a:gd name="T14" fmla="*/ 2 w 67"/>
                <a:gd name="T15" fmla="*/ 30 h 74"/>
                <a:gd name="T16" fmla="*/ 19 w 67"/>
                <a:gd name="T17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74">
                  <a:moveTo>
                    <a:pt x="19" y="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46" y="0"/>
                    <a:pt x="57" y="7"/>
                    <a:pt x="60" y="19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54"/>
                    <a:pt x="59" y="66"/>
                    <a:pt x="47" y="68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21" y="74"/>
                    <a:pt x="9" y="66"/>
                    <a:pt x="7" y="54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19"/>
                    <a:pt x="7" y="7"/>
                    <a:pt x="19" y="5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9"/>
            <p:cNvSpPr/>
            <p:nvPr/>
          </p:nvSpPr>
          <p:spPr bwMode="auto">
            <a:xfrm>
              <a:off x="9918700" y="4454526"/>
              <a:ext cx="184150" cy="207963"/>
            </a:xfrm>
            <a:custGeom>
              <a:avLst/>
              <a:gdLst>
                <a:gd name="T0" fmla="*/ 14 w 49"/>
                <a:gd name="T1" fmla="*/ 4 h 55"/>
                <a:gd name="T2" fmla="*/ 25 w 49"/>
                <a:gd name="T3" fmla="*/ 2 h 55"/>
                <a:gd name="T4" fmla="*/ 44 w 49"/>
                <a:gd name="T5" fmla="*/ 14 h 55"/>
                <a:gd name="T6" fmla="*/ 47 w 49"/>
                <a:gd name="T7" fmla="*/ 32 h 55"/>
                <a:gd name="T8" fmla="*/ 35 w 49"/>
                <a:gd name="T9" fmla="*/ 51 h 55"/>
                <a:gd name="T10" fmla="*/ 24 w 49"/>
                <a:gd name="T11" fmla="*/ 53 h 55"/>
                <a:gd name="T12" fmla="*/ 5 w 49"/>
                <a:gd name="T13" fmla="*/ 40 h 55"/>
                <a:gd name="T14" fmla="*/ 1 w 49"/>
                <a:gd name="T15" fmla="*/ 23 h 55"/>
                <a:gd name="T16" fmla="*/ 14 w 49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5">
                  <a:moveTo>
                    <a:pt x="14" y="4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33" y="0"/>
                    <a:pt x="42" y="6"/>
                    <a:pt x="44" y="1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40"/>
                    <a:pt x="43" y="49"/>
                    <a:pt x="35" y="51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15" y="55"/>
                    <a:pt x="7" y="49"/>
                    <a:pt x="5" y="4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4"/>
                    <a:pt x="5" y="6"/>
                    <a:pt x="14" y="4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430"/>
            <p:cNvSpPr>
              <a:spLocks noChangeArrowheads="1"/>
            </p:cNvSpPr>
            <p:nvPr/>
          </p:nvSpPr>
          <p:spPr bwMode="auto">
            <a:xfrm>
              <a:off x="10250488" y="5132388"/>
              <a:ext cx="403225" cy="573088"/>
            </a:xfrm>
            <a:prstGeom prst="rect">
              <a:avLst/>
            </a:pr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31"/>
            <p:cNvSpPr/>
            <p:nvPr/>
          </p:nvSpPr>
          <p:spPr bwMode="auto">
            <a:xfrm>
              <a:off x="10687050" y="5053013"/>
              <a:ext cx="830263" cy="388938"/>
            </a:xfrm>
            <a:custGeom>
              <a:avLst/>
              <a:gdLst>
                <a:gd name="T0" fmla="*/ 0 w 220"/>
                <a:gd name="T1" fmla="*/ 15 h 103"/>
                <a:gd name="T2" fmla="*/ 88 w 220"/>
                <a:gd name="T3" fmla="*/ 62 h 103"/>
                <a:gd name="T4" fmla="*/ 131 w 220"/>
                <a:gd name="T5" fmla="*/ 0 h 103"/>
                <a:gd name="T6" fmla="*/ 220 w 220"/>
                <a:gd name="T7" fmla="*/ 21 h 103"/>
                <a:gd name="T8" fmla="*/ 102 w 220"/>
                <a:gd name="T9" fmla="*/ 102 h 103"/>
                <a:gd name="T10" fmla="*/ 1 w 220"/>
                <a:gd name="T11" fmla="*/ 66 h 103"/>
                <a:gd name="T12" fmla="*/ 0 w 220"/>
                <a:gd name="T13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03">
                  <a:moveTo>
                    <a:pt x="0" y="15"/>
                  </a:moveTo>
                  <a:cubicBezTo>
                    <a:pt x="0" y="15"/>
                    <a:pt x="75" y="65"/>
                    <a:pt x="88" y="62"/>
                  </a:cubicBezTo>
                  <a:cubicBezTo>
                    <a:pt x="101" y="59"/>
                    <a:pt x="125" y="15"/>
                    <a:pt x="131" y="0"/>
                  </a:cubicBezTo>
                  <a:cubicBezTo>
                    <a:pt x="164" y="18"/>
                    <a:pt x="220" y="21"/>
                    <a:pt x="220" y="21"/>
                  </a:cubicBezTo>
                  <a:cubicBezTo>
                    <a:pt x="220" y="21"/>
                    <a:pt x="120" y="102"/>
                    <a:pt x="102" y="102"/>
                  </a:cubicBezTo>
                  <a:cubicBezTo>
                    <a:pt x="84" y="103"/>
                    <a:pt x="1" y="66"/>
                    <a:pt x="1" y="66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Rectangle 432"/>
            <p:cNvSpPr>
              <a:spLocks noChangeArrowheads="1"/>
            </p:cNvSpPr>
            <p:nvPr/>
          </p:nvSpPr>
          <p:spPr bwMode="auto">
            <a:xfrm>
              <a:off x="10261600" y="5664201"/>
              <a:ext cx="384175" cy="153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Rectangle 433"/>
            <p:cNvSpPr>
              <a:spLocks noChangeArrowheads="1"/>
            </p:cNvSpPr>
            <p:nvPr/>
          </p:nvSpPr>
          <p:spPr bwMode="auto">
            <a:xfrm>
              <a:off x="10302875" y="4956176"/>
              <a:ext cx="331788" cy="214313"/>
            </a:xfrm>
            <a:prstGeom prst="rect">
              <a:avLst/>
            </a:pr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4"/>
            <p:cNvSpPr/>
            <p:nvPr/>
          </p:nvSpPr>
          <p:spPr bwMode="auto">
            <a:xfrm>
              <a:off x="10075863" y="5049838"/>
              <a:ext cx="287338" cy="711200"/>
            </a:xfrm>
            <a:custGeom>
              <a:avLst/>
              <a:gdLst>
                <a:gd name="T0" fmla="*/ 73 w 76"/>
                <a:gd name="T1" fmla="*/ 3 h 189"/>
                <a:gd name="T2" fmla="*/ 63 w 76"/>
                <a:gd name="T3" fmla="*/ 189 h 189"/>
                <a:gd name="T4" fmla="*/ 0 w 76"/>
                <a:gd name="T5" fmla="*/ 174 h 189"/>
                <a:gd name="T6" fmla="*/ 40 w 76"/>
                <a:gd name="T7" fmla="*/ 9 h 189"/>
                <a:gd name="T8" fmla="*/ 73 w 76"/>
                <a:gd name="T9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3" y="3"/>
                  </a:moveTo>
                  <a:cubicBezTo>
                    <a:pt x="76" y="73"/>
                    <a:pt x="72" y="145"/>
                    <a:pt x="63" y="189"/>
                  </a:cubicBezTo>
                  <a:cubicBezTo>
                    <a:pt x="42" y="184"/>
                    <a:pt x="21" y="179"/>
                    <a:pt x="0" y="174"/>
                  </a:cubicBezTo>
                  <a:cubicBezTo>
                    <a:pt x="19" y="128"/>
                    <a:pt x="34" y="75"/>
                    <a:pt x="40" y="9"/>
                  </a:cubicBezTo>
                  <a:cubicBezTo>
                    <a:pt x="48" y="7"/>
                    <a:pt x="62" y="0"/>
                    <a:pt x="7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5"/>
            <p:cNvSpPr/>
            <p:nvPr/>
          </p:nvSpPr>
          <p:spPr bwMode="auto">
            <a:xfrm>
              <a:off x="10571163" y="5060951"/>
              <a:ext cx="282575" cy="700088"/>
            </a:xfrm>
            <a:custGeom>
              <a:avLst/>
              <a:gdLst>
                <a:gd name="T0" fmla="*/ 3 w 75"/>
                <a:gd name="T1" fmla="*/ 3 h 186"/>
                <a:gd name="T2" fmla="*/ 12 w 75"/>
                <a:gd name="T3" fmla="*/ 186 h 186"/>
                <a:gd name="T4" fmla="*/ 75 w 75"/>
                <a:gd name="T5" fmla="*/ 171 h 186"/>
                <a:gd name="T6" fmla="*/ 35 w 75"/>
                <a:gd name="T7" fmla="*/ 6 h 186"/>
                <a:gd name="T8" fmla="*/ 3 w 75"/>
                <a:gd name="T9" fmla="*/ 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86">
                  <a:moveTo>
                    <a:pt x="3" y="3"/>
                  </a:moveTo>
                  <a:cubicBezTo>
                    <a:pt x="0" y="73"/>
                    <a:pt x="3" y="142"/>
                    <a:pt x="12" y="186"/>
                  </a:cubicBezTo>
                  <a:cubicBezTo>
                    <a:pt x="33" y="181"/>
                    <a:pt x="54" y="176"/>
                    <a:pt x="75" y="171"/>
                  </a:cubicBezTo>
                  <a:cubicBezTo>
                    <a:pt x="56" y="125"/>
                    <a:pt x="41" y="72"/>
                    <a:pt x="35" y="6"/>
                  </a:cubicBezTo>
                  <a:cubicBezTo>
                    <a:pt x="24" y="6"/>
                    <a:pt x="14" y="0"/>
                    <a:pt x="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6"/>
            <p:cNvSpPr/>
            <p:nvPr/>
          </p:nvSpPr>
          <p:spPr bwMode="auto">
            <a:xfrm>
              <a:off x="10396538" y="5140326"/>
              <a:ext cx="147638" cy="452438"/>
            </a:xfrm>
            <a:custGeom>
              <a:avLst/>
              <a:gdLst>
                <a:gd name="T0" fmla="*/ 29 w 93"/>
                <a:gd name="T1" fmla="*/ 0 h 285"/>
                <a:gd name="T2" fmla="*/ 5 w 93"/>
                <a:gd name="T3" fmla="*/ 47 h 285"/>
                <a:gd name="T4" fmla="*/ 29 w 93"/>
                <a:gd name="T5" fmla="*/ 73 h 285"/>
                <a:gd name="T6" fmla="*/ 0 w 93"/>
                <a:gd name="T7" fmla="*/ 237 h 285"/>
                <a:gd name="T8" fmla="*/ 45 w 93"/>
                <a:gd name="T9" fmla="*/ 282 h 285"/>
                <a:gd name="T10" fmla="*/ 45 w 93"/>
                <a:gd name="T11" fmla="*/ 285 h 285"/>
                <a:gd name="T12" fmla="*/ 45 w 93"/>
                <a:gd name="T13" fmla="*/ 282 h 285"/>
                <a:gd name="T14" fmla="*/ 48 w 93"/>
                <a:gd name="T15" fmla="*/ 285 h 285"/>
                <a:gd name="T16" fmla="*/ 48 w 93"/>
                <a:gd name="T17" fmla="*/ 282 h 285"/>
                <a:gd name="T18" fmla="*/ 93 w 93"/>
                <a:gd name="T19" fmla="*/ 237 h 285"/>
                <a:gd name="T20" fmla="*/ 64 w 93"/>
                <a:gd name="T21" fmla="*/ 73 h 285"/>
                <a:gd name="T22" fmla="*/ 88 w 93"/>
                <a:gd name="T23" fmla="*/ 47 h 285"/>
                <a:gd name="T24" fmla="*/ 64 w 93"/>
                <a:gd name="T25" fmla="*/ 0 h 285"/>
                <a:gd name="T26" fmla="*/ 45 w 93"/>
                <a:gd name="T27" fmla="*/ 2 h 285"/>
                <a:gd name="T28" fmla="*/ 29 w 93"/>
                <a:gd name="T2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5">
                  <a:moveTo>
                    <a:pt x="29" y="0"/>
                  </a:moveTo>
                  <a:lnTo>
                    <a:pt x="5" y="47"/>
                  </a:lnTo>
                  <a:lnTo>
                    <a:pt x="29" y="73"/>
                  </a:lnTo>
                  <a:lnTo>
                    <a:pt x="0" y="237"/>
                  </a:lnTo>
                  <a:lnTo>
                    <a:pt x="45" y="282"/>
                  </a:lnTo>
                  <a:lnTo>
                    <a:pt x="45" y="285"/>
                  </a:lnTo>
                  <a:lnTo>
                    <a:pt x="45" y="282"/>
                  </a:lnTo>
                  <a:lnTo>
                    <a:pt x="48" y="285"/>
                  </a:lnTo>
                  <a:lnTo>
                    <a:pt x="48" y="282"/>
                  </a:lnTo>
                  <a:lnTo>
                    <a:pt x="93" y="237"/>
                  </a:lnTo>
                  <a:lnTo>
                    <a:pt x="64" y="73"/>
                  </a:lnTo>
                  <a:lnTo>
                    <a:pt x="88" y="47"/>
                  </a:lnTo>
                  <a:lnTo>
                    <a:pt x="64" y="0"/>
                  </a:lnTo>
                  <a:lnTo>
                    <a:pt x="45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7"/>
            <p:cNvSpPr/>
            <p:nvPr/>
          </p:nvSpPr>
          <p:spPr bwMode="auto">
            <a:xfrm>
              <a:off x="10464800" y="4992688"/>
              <a:ext cx="211138" cy="241300"/>
            </a:xfrm>
            <a:custGeom>
              <a:avLst/>
              <a:gdLst>
                <a:gd name="T0" fmla="*/ 46 w 56"/>
                <a:gd name="T1" fmla="*/ 0 h 64"/>
                <a:gd name="T2" fmla="*/ 0 w 56"/>
                <a:gd name="T3" fmla="*/ 40 h 64"/>
                <a:gd name="T4" fmla="*/ 18 w 56"/>
                <a:gd name="T5" fmla="*/ 63 h 64"/>
                <a:gd name="T6" fmla="*/ 56 w 56"/>
                <a:gd name="T7" fmla="*/ 9 h 64"/>
                <a:gd name="T8" fmla="*/ 46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46" y="0"/>
                  </a:moveTo>
                  <a:cubicBezTo>
                    <a:pt x="31" y="12"/>
                    <a:pt x="18" y="33"/>
                    <a:pt x="0" y="4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0" y="64"/>
                    <a:pt x="50" y="41"/>
                    <a:pt x="56" y="9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8"/>
            <p:cNvSpPr/>
            <p:nvPr/>
          </p:nvSpPr>
          <p:spPr bwMode="auto">
            <a:xfrm>
              <a:off x="9966325" y="5656263"/>
              <a:ext cx="144463" cy="115888"/>
            </a:xfrm>
            <a:custGeom>
              <a:avLst/>
              <a:gdLst>
                <a:gd name="T0" fmla="*/ 31 w 38"/>
                <a:gd name="T1" fmla="*/ 31 h 31"/>
                <a:gd name="T2" fmla="*/ 21 w 38"/>
                <a:gd name="T3" fmla="*/ 13 h 31"/>
                <a:gd name="T4" fmla="*/ 0 w 38"/>
                <a:gd name="T5" fmla="*/ 7 h 31"/>
                <a:gd name="T6" fmla="*/ 0 w 38"/>
                <a:gd name="T7" fmla="*/ 0 h 31"/>
                <a:gd name="T8" fmla="*/ 26 w 38"/>
                <a:gd name="T9" fmla="*/ 8 h 31"/>
                <a:gd name="T10" fmla="*/ 38 w 38"/>
                <a:gd name="T11" fmla="*/ 31 h 31"/>
                <a:gd name="T12" fmla="*/ 31 w 38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31" y="31"/>
                  </a:moveTo>
                  <a:cubicBezTo>
                    <a:pt x="30" y="24"/>
                    <a:pt x="27" y="18"/>
                    <a:pt x="21" y="13"/>
                  </a:cubicBezTo>
                  <a:cubicBezTo>
                    <a:pt x="16" y="9"/>
                    <a:pt x="9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9" y="3"/>
                    <a:pt x="26" y="8"/>
                  </a:cubicBezTo>
                  <a:cubicBezTo>
                    <a:pt x="33" y="14"/>
                    <a:pt x="37" y="22"/>
                    <a:pt x="38" y="31"/>
                  </a:cubicBez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9"/>
            <p:cNvSpPr/>
            <p:nvPr/>
          </p:nvSpPr>
          <p:spPr bwMode="auto">
            <a:xfrm>
              <a:off x="9872663" y="5508626"/>
              <a:ext cx="180975" cy="257175"/>
            </a:xfrm>
            <a:custGeom>
              <a:avLst/>
              <a:gdLst>
                <a:gd name="T0" fmla="*/ 11 w 48"/>
                <a:gd name="T1" fmla="*/ 0 h 68"/>
                <a:gd name="T2" fmla="*/ 2 w 48"/>
                <a:gd name="T3" fmla="*/ 50 h 68"/>
                <a:gd name="T4" fmla="*/ 24 w 48"/>
                <a:gd name="T5" fmla="*/ 67 h 68"/>
                <a:gd name="T6" fmla="*/ 43 w 48"/>
                <a:gd name="T7" fmla="*/ 58 h 68"/>
                <a:gd name="T8" fmla="*/ 28 w 48"/>
                <a:gd name="T9" fmla="*/ 44 h 68"/>
                <a:gd name="T10" fmla="*/ 35 w 48"/>
                <a:gd name="T11" fmla="*/ 37 h 68"/>
                <a:gd name="T12" fmla="*/ 39 w 48"/>
                <a:gd name="T13" fmla="*/ 49 h 68"/>
                <a:gd name="T14" fmla="*/ 46 w 48"/>
                <a:gd name="T15" fmla="*/ 47 h 68"/>
                <a:gd name="T16" fmla="*/ 43 w 48"/>
                <a:gd name="T17" fmla="*/ 26 h 68"/>
                <a:gd name="T18" fmla="*/ 37 w 48"/>
                <a:gd name="T19" fmla="*/ 0 h 68"/>
                <a:gd name="T20" fmla="*/ 11 w 4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68">
                  <a:moveTo>
                    <a:pt x="11" y="0"/>
                  </a:moveTo>
                  <a:cubicBezTo>
                    <a:pt x="11" y="0"/>
                    <a:pt x="0" y="40"/>
                    <a:pt x="2" y="50"/>
                  </a:cubicBezTo>
                  <a:cubicBezTo>
                    <a:pt x="5" y="61"/>
                    <a:pt x="18" y="65"/>
                    <a:pt x="24" y="67"/>
                  </a:cubicBezTo>
                  <a:cubicBezTo>
                    <a:pt x="30" y="68"/>
                    <a:pt x="43" y="58"/>
                    <a:pt x="43" y="58"/>
                  </a:cubicBezTo>
                  <a:cubicBezTo>
                    <a:pt x="43" y="58"/>
                    <a:pt x="28" y="47"/>
                    <a:pt x="28" y="44"/>
                  </a:cubicBezTo>
                  <a:cubicBezTo>
                    <a:pt x="29" y="41"/>
                    <a:pt x="34" y="36"/>
                    <a:pt x="35" y="37"/>
                  </a:cubicBezTo>
                  <a:cubicBezTo>
                    <a:pt x="37" y="39"/>
                    <a:pt x="39" y="49"/>
                    <a:pt x="39" y="49"/>
                  </a:cubicBezTo>
                  <a:cubicBezTo>
                    <a:pt x="39" y="49"/>
                    <a:pt x="43" y="53"/>
                    <a:pt x="46" y="47"/>
                  </a:cubicBezTo>
                  <a:cubicBezTo>
                    <a:pt x="48" y="42"/>
                    <a:pt x="43" y="26"/>
                    <a:pt x="43" y="26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40"/>
            <p:cNvSpPr/>
            <p:nvPr/>
          </p:nvSpPr>
          <p:spPr bwMode="auto">
            <a:xfrm>
              <a:off x="9918700" y="5607051"/>
              <a:ext cx="115888" cy="139700"/>
            </a:xfrm>
            <a:custGeom>
              <a:avLst/>
              <a:gdLst>
                <a:gd name="T0" fmla="*/ 24 w 31"/>
                <a:gd name="T1" fmla="*/ 37 h 37"/>
                <a:gd name="T2" fmla="*/ 31 w 31"/>
                <a:gd name="T3" fmla="*/ 32 h 37"/>
                <a:gd name="T4" fmla="*/ 16 w 31"/>
                <a:gd name="T5" fmla="*/ 18 h 37"/>
                <a:gd name="T6" fmla="*/ 23 w 31"/>
                <a:gd name="T7" fmla="*/ 11 h 37"/>
                <a:gd name="T8" fmla="*/ 9 w 31"/>
                <a:gd name="T9" fmla="*/ 0 h 37"/>
                <a:gd name="T10" fmla="*/ 2 w 31"/>
                <a:gd name="T11" fmla="*/ 21 h 37"/>
                <a:gd name="T12" fmla="*/ 24 w 31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7">
                  <a:moveTo>
                    <a:pt x="24" y="37"/>
                  </a:moveTo>
                  <a:cubicBezTo>
                    <a:pt x="28" y="34"/>
                    <a:pt x="31" y="32"/>
                    <a:pt x="31" y="32"/>
                  </a:cubicBezTo>
                  <a:cubicBezTo>
                    <a:pt x="31" y="32"/>
                    <a:pt x="16" y="21"/>
                    <a:pt x="16" y="18"/>
                  </a:cubicBezTo>
                  <a:cubicBezTo>
                    <a:pt x="17" y="15"/>
                    <a:pt x="22" y="10"/>
                    <a:pt x="23" y="11"/>
                  </a:cubicBezTo>
                  <a:cubicBezTo>
                    <a:pt x="23" y="11"/>
                    <a:pt x="13" y="0"/>
                    <a:pt x="9" y="0"/>
                  </a:cubicBezTo>
                  <a:cubicBezTo>
                    <a:pt x="6" y="0"/>
                    <a:pt x="0" y="14"/>
                    <a:pt x="2" y="21"/>
                  </a:cubicBezTo>
                  <a:cubicBezTo>
                    <a:pt x="4" y="26"/>
                    <a:pt x="16" y="33"/>
                    <a:pt x="24" y="37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41"/>
            <p:cNvSpPr/>
            <p:nvPr/>
          </p:nvSpPr>
          <p:spPr bwMode="auto">
            <a:xfrm>
              <a:off x="9894888" y="5656263"/>
              <a:ext cx="101600" cy="150813"/>
            </a:xfrm>
            <a:custGeom>
              <a:avLst/>
              <a:gdLst>
                <a:gd name="T0" fmla="*/ 1 w 27"/>
                <a:gd name="T1" fmla="*/ 40 h 40"/>
                <a:gd name="T2" fmla="*/ 3 w 27"/>
                <a:gd name="T3" fmla="*/ 13 h 40"/>
                <a:gd name="T4" fmla="*/ 27 w 27"/>
                <a:gd name="T5" fmla="*/ 1 h 40"/>
                <a:gd name="T6" fmla="*/ 26 w 27"/>
                <a:gd name="T7" fmla="*/ 7 h 40"/>
                <a:gd name="T8" fmla="*/ 10 w 27"/>
                <a:gd name="T9" fmla="*/ 16 h 40"/>
                <a:gd name="T10" fmla="*/ 8 w 27"/>
                <a:gd name="T11" fmla="*/ 39 h 40"/>
                <a:gd name="T12" fmla="*/ 1 w 27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0">
                  <a:moveTo>
                    <a:pt x="1" y="40"/>
                  </a:moveTo>
                  <a:cubicBezTo>
                    <a:pt x="0" y="30"/>
                    <a:pt x="0" y="20"/>
                    <a:pt x="3" y="13"/>
                  </a:cubicBezTo>
                  <a:cubicBezTo>
                    <a:pt x="7" y="5"/>
                    <a:pt x="14" y="0"/>
                    <a:pt x="27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7" y="7"/>
                    <a:pt x="12" y="10"/>
                    <a:pt x="10" y="16"/>
                  </a:cubicBezTo>
                  <a:cubicBezTo>
                    <a:pt x="7" y="22"/>
                    <a:pt x="7" y="31"/>
                    <a:pt x="8" y="39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2"/>
            <p:cNvSpPr/>
            <p:nvPr/>
          </p:nvSpPr>
          <p:spPr bwMode="auto">
            <a:xfrm>
              <a:off x="10220325" y="6202363"/>
              <a:ext cx="214313" cy="146050"/>
            </a:xfrm>
            <a:custGeom>
              <a:avLst/>
              <a:gdLst>
                <a:gd name="T0" fmla="*/ 52 w 57"/>
                <a:gd name="T1" fmla="*/ 1 h 39"/>
                <a:gd name="T2" fmla="*/ 57 w 57"/>
                <a:gd name="T3" fmla="*/ 20 h 39"/>
                <a:gd name="T4" fmla="*/ 7 w 57"/>
                <a:gd name="T5" fmla="*/ 39 h 39"/>
                <a:gd name="T6" fmla="*/ 39 w 57"/>
                <a:gd name="T7" fmla="*/ 15 h 39"/>
                <a:gd name="T8" fmla="*/ 33 w 57"/>
                <a:gd name="T9" fmla="*/ 0 h 39"/>
                <a:gd name="T10" fmla="*/ 52 w 57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9">
                  <a:moveTo>
                    <a:pt x="52" y="1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0" y="30"/>
                    <a:pt x="24" y="38"/>
                    <a:pt x="7" y="39"/>
                  </a:cubicBezTo>
                  <a:cubicBezTo>
                    <a:pt x="0" y="29"/>
                    <a:pt x="23" y="19"/>
                    <a:pt x="39" y="15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3"/>
            <p:cNvSpPr/>
            <p:nvPr/>
          </p:nvSpPr>
          <p:spPr bwMode="auto">
            <a:xfrm>
              <a:off x="10480675" y="6183313"/>
              <a:ext cx="198438" cy="112713"/>
            </a:xfrm>
            <a:custGeom>
              <a:avLst/>
              <a:gdLst>
                <a:gd name="T0" fmla="*/ 21 w 53"/>
                <a:gd name="T1" fmla="*/ 2 h 30"/>
                <a:gd name="T2" fmla="*/ 19 w 53"/>
                <a:gd name="T3" fmla="*/ 12 h 30"/>
                <a:gd name="T4" fmla="*/ 53 w 53"/>
                <a:gd name="T5" fmla="*/ 30 h 30"/>
                <a:gd name="T6" fmla="*/ 0 w 53"/>
                <a:gd name="T7" fmla="*/ 27 h 30"/>
                <a:gd name="T8" fmla="*/ 0 w 53"/>
                <a:gd name="T9" fmla="*/ 8 h 30"/>
                <a:gd name="T10" fmla="*/ 13 w 53"/>
                <a:gd name="T11" fmla="*/ 0 h 30"/>
                <a:gd name="T12" fmla="*/ 21 w 53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0">
                  <a:moveTo>
                    <a:pt x="21" y="2"/>
                  </a:moveTo>
                  <a:cubicBezTo>
                    <a:pt x="21" y="2"/>
                    <a:pt x="18" y="11"/>
                    <a:pt x="19" y="12"/>
                  </a:cubicBezTo>
                  <a:cubicBezTo>
                    <a:pt x="22" y="14"/>
                    <a:pt x="52" y="18"/>
                    <a:pt x="53" y="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4"/>
            <p:cNvSpPr/>
            <p:nvPr/>
          </p:nvSpPr>
          <p:spPr bwMode="auto">
            <a:xfrm>
              <a:off x="10261600" y="5791201"/>
              <a:ext cx="173038" cy="430213"/>
            </a:xfrm>
            <a:custGeom>
              <a:avLst/>
              <a:gdLst>
                <a:gd name="T0" fmla="*/ 0 w 46"/>
                <a:gd name="T1" fmla="*/ 4 h 114"/>
                <a:gd name="T2" fmla="*/ 20 w 46"/>
                <a:gd name="T3" fmla="*/ 114 h 114"/>
                <a:gd name="T4" fmla="*/ 46 w 46"/>
                <a:gd name="T5" fmla="*/ 114 h 114"/>
                <a:gd name="T6" fmla="*/ 42 w 46"/>
                <a:gd name="T7" fmla="*/ 0 h 114"/>
                <a:gd name="T8" fmla="*/ 0 w 46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4">
                  <a:moveTo>
                    <a:pt x="0" y="4"/>
                  </a:moveTo>
                  <a:cubicBezTo>
                    <a:pt x="6" y="39"/>
                    <a:pt x="6" y="81"/>
                    <a:pt x="20" y="114"/>
                  </a:cubicBezTo>
                  <a:cubicBezTo>
                    <a:pt x="29" y="114"/>
                    <a:pt x="38" y="114"/>
                    <a:pt x="46" y="114"/>
                  </a:cubicBezTo>
                  <a:cubicBezTo>
                    <a:pt x="34" y="72"/>
                    <a:pt x="38" y="36"/>
                    <a:pt x="42" y="0"/>
                  </a:cubicBezTo>
                  <a:cubicBezTo>
                    <a:pt x="28" y="2"/>
                    <a:pt x="14" y="3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5"/>
            <p:cNvSpPr/>
            <p:nvPr/>
          </p:nvSpPr>
          <p:spPr bwMode="auto">
            <a:xfrm>
              <a:off x="10264775" y="4992688"/>
              <a:ext cx="211138" cy="241300"/>
            </a:xfrm>
            <a:custGeom>
              <a:avLst/>
              <a:gdLst>
                <a:gd name="T0" fmla="*/ 10 w 56"/>
                <a:gd name="T1" fmla="*/ 0 h 64"/>
                <a:gd name="T2" fmla="*/ 56 w 56"/>
                <a:gd name="T3" fmla="*/ 40 h 64"/>
                <a:gd name="T4" fmla="*/ 38 w 56"/>
                <a:gd name="T5" fmla="*/ 63 h 64"/>
                <a:gd name="T6" fmla="*/ 0 w 56"/>
                <a:gd name="T7" fmla="*/ 9 h 64"/>
                <a:gd name="T8" fmla="*/ 10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10" y="0"/>
                  </a:moveTo>
                  <a:cubicBezTo>
                    <a:pt x="25" y="12"/>
                    <a:pt x="38" y="33"/>
                    <a:pt x="56" y="40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5" y="64"/>
                    <a:pt x="6" y="41"/>
                    <a:pt x="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6"/>
            <p:cNvSpPr/>
            <p:nvPr/>
          </p:nvSpPr>
          <p:spPr bwMode="auto">
            <a:xfrm>
              <a:off x="9944100" y="4064001"/>
              <a:ext cx="1096963" cy="1035050"/>
            </a:xfrm>
            <a:custGeom>
              <a:avLst/>
              <a:gdLst>
                <a:gd name="T0" fmla="*/ 9 w 291"/>
                <a:gd name="T1" fmla="*/ 18 h 275"/>
                <a:gd name="T2" fmla="*/ 32 w 291"/>
                <a:gd name="T3" fmla="*/ 227 h 275"/>
                <a:gd name="T4" fmla="*/ 243 w 291"/>
                <a:gd name="T5" fmla="*/ 240 h 275"/>
                <a:gd name="T6" fmla="*/ 291 w 291"/>
                <a:gd name="T7" fmla="*/ 35 h 275"/>
                <a:gd name="T8" fmla="*/ 169 w 291"/>
                <a:gd name="T9" fmla="*/ 8 h 275"/>
                <a:gd name="T10" fmla="*/ 169 w 291"/>
                <a:gd name="T11" fmla="*/ 2 h 275"/>
                <a:gd name="T12" fmla="*/ 151 w 291"/>
                <a:gd name="T13" fmla="*/ 4 h 275"/>
                <a:gd name="T14" fmla="*/ 134 w 291"/>
                <a:gd name="T15" fmla="*/ 0 h 275"/>
                <a:gd name="T16" fmla="*/ 133 w 291"/>
                <a:gd name="T17" fmla="*/ 6 h 275"/>
                <a:gd name="T18" fmla="*/ 9 w 291"/>
                <a:gd name="T19" fmla="*/ 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1" h="275">
                  <a:moveTo>
                    <a:pt x="9" y="18"/>
                  </a:moveTo>
                  <a:cubicBezTo>
                    <a:pt x="9" y="18"/>
                    <a:pt x="0" y="190"/>
                    <a:pt x="32" y="227"/>
                  </a:cubicBezTo>
                  <a:cubicBezTo>
                    <a:pt x="66" y="267"/>
                    <a:pt x="205" y="275"/>
                    <a:pt x="243" y="240"/>
                  </a:cubicBezTo>
                  <a:cubicBezTo>
                    <a:pt x="279" y="206"/>
                    <a:pt x="291" y="35"/>
                    <a:pt x="291" y="35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3" y="6"/>
                    <a:pt x="133" y="6"/>
                    <a:pt x="133" y="6"/>
                  </a:cubicBezTo>
                  <a:lnTo>
                    <a:pt x="9" y="1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7"/>
            <p:cNvSpPr/>
            <p:nvPr/>
          </p:nvSpPr>
          <p:spPr bwMode="auto">
            <a:xfrm>
              <a:off x="9993313" y="4010026"/>
              <a:ext cx="1011238" cy="587375"/>
            </a:xfrm>
            <a:custGeom>
              <a:avLst/>
              <a:gdLst>
                <a:gd name="T0" fmla="*/ 0 w 268"/>
                <a:gd name="T1" fmla="*/ 140 h 156"/>
                <a:gd name="T2" fmla="*/ 82 w 268"/>
                <a:gd name="T3" fmla="*/ 56 h 156"/>
                <a:gd name="T4" fmla="*/ 194 w 268"/>
                <a:gd name="T5" fmla="*/ 62 h 156"/>
                <a:gd name="T6" fmla="*/ 266 w 268"/>
                <a:gd name="T7" fmla="*/ 156 h 156"/>
                <a:gd name="T8" fmla="*/ 267 w 268"/>
                <a:gd name="T9" fmla="*/ 38 h 156"/>
                <a:gd name="T10" fmla="*/ 268 w 268"/>
                <a:gd name="T11" fmla="*/ 17 h 156"/>
                <a:gd name="T12" fmla="*/ 237 w 268"/>
                <a:gd name="T13" fmla="*/ 11 h 156"/>
                <a:gd name="T14" fmla="*/ 140 w 268"/>
                <a:gd name="T15" fmla="*/ 34 h 156"/>
                <a:gd name="T16" fmla="*/ 46 w 268"/>
                <a:gd name="T17" fmla="*/ 0 h 156"/>
                <a:gd name="T18" fmla="*/ 14 w 268"/>
                <a:gd name="T19" fmla="*/ 3 h 156"/>
                <a:gd name="T20" fmla="*/ 12 w 268"/>
                <a:gd name="T21" fmla="*/ 23 h 156"/>
                <a:gd name="T22" fmla="*/ 0 w 268"/>
                <a:gd name="T23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" h="156">
                  <a:moveTo>
                    <a:pt x="0" y="140"/>
                  </a:moveTo>
                  <a:cubicBezTo>
                    <a:pt x="11" y="94"/>
                    <a:pt x="28" y="21"/>
                    <a:pt x="82" y="56"/>
                  </a:cubicBezTo>
                  <a:cubicBezTo>
                    <a:pt x="100" y="68"/>
                    <a:pt x="177" y="72"/>
                    <a:pt x="194" y="62"/>
                  </a:cubicBezTo>
                  <a:cubicBezTo>
                    <a:pt x="247" y="34"/>
                    <a:pt x="260" y="110"/>
                    <a:pt x="266" y="156"/>
                  </a:cubicBezTo>
                  <a:cubicBezTo>
                    <a:pt x="266" y="156"/>
                    <a:pt x="268" y="48"/>
                    <a:pt x="267" y="38"/>
                  </a:cubicBezTo>
                  <a:cubicBezTo>
                    <a:pt x="266" y="28"/>
                    <a:pt x="268" y="17"/>
                    <a:pt x="268" y="17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14"/>
                    <a:pt x="12" y="23"/>
                  </a:cubicBezTo>
                  <a:cubicBezTo>
                    <a:pt x="10" y="33"/>
                    <a:pt x="0" y="140"/>
                    <a:pt x="0" y="140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8"/>
            <p:cNvSpPr/>
            <p:nvPr/>
          </p:nvSpPr>
          <p:spPr bwMode="auto">
            <a:xfrm>
              <a:off x="9899650" y="3675063"/>
              <a:ext cx="1270000" cy="922338"/>
            </a:xfrm>
            <a:custGeom>
              <a:avLst/>
              <a:gdLst>
                <a:gd name="T0" fmla="*/ 16 w 337"/>
                <a:gd name="T1" fmla="*/ 227 h 245"/>
                <a:gd name="T2" fmla="*/ 27 w 337"/>
                <a:gd name="T3" fmla="*/ 229 h 245"/>
                <a:gd name="T4" fmla="*/ 56 w 337"/>
                <a:gd name="T5" fmla="*/ 130 h 245"/>
                <a:gd name="T6" fmla="*/ 123 w 337"/>
                <a:gd name="T7" fmla="*/ 136 h 245"/>
                <a:gd name="T8" fmla="*/ 204 w 337"/>
                <a:gd name="T9" fmla="*/ 141 h 245"/>
                <a:gd name="T10" fmla="*/ 272 w 337"/>
                <a:gd name="T11" fmla="*/ 143 h 245"/>
                <a:gd name="T12" fmla="*/ 288 w 337"/>
                <a:gd name="T13" fmla="*/ 245 h 245"/>
                <a:gd name="T14" fmla="*/ 300 w 337"/>
                <a:gd name="T15" fmla="*/ 244 h 245"/>
                <a:gd name="T16" fmla="*/ 328 w 337"/>
                <a:gd name="T17" fmla="*/ 129 h 245"/>
                <a:gd name="T18" fmla="*/ 2 w 337"/>
                <a:gd name="T19" fmla="*/ 110 h 245"/>
                <a:gd name="T20" fmla="*/ 16 w 337"/>
                <a:gd name="T21" fmla="*/ 22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245">
                  <a:moveTo>
                    <a:pt x="16" y="227"/>
                  </a:moveTo>
                  <a:cubicBezTo>
                    <a:pt x="27" y="229"/>
                    <a:pt x="27" y="229"/>
                    <a:pt x="27" y="229"/>
                  </a:cubicBezTo>
                  <a:cubicBezTo>
                    <a:pt x="27" y="229"/>
                    <a:pt x="31" y="155"/>
                    <a:pt x="56" y="130"/>
                  </a:cubicBezTo>
                  <a:cubicBezTo>
                    <a:pt x="80" y="106"/>
                    <a:pt x="107" y="124"/>
                    <a:pt x="123" y="136"/>
                  </a:cubicBezTo>
                  <a:cubicBezTo>
                    <a:pt x="138" y="147"/>
                    <a:pt x="187" y="150"/>
                    <a:pt x="204" y="141"/>
                  </a:cubicBezTo>
                  <a:cubicBezTo>
                    <a:pt x="221" y="131"/>
                    <a:pt x="250" y="116"/>
                    <a:pt x="272" y="143"/>
                  </a:cubicBezTo>
                  <a:cubicBezTo>
                    <a:pt x="293" y="171"/>
                    <a:pt x="288" y="245"/>
                    <a:pt x="288" y="245"/>
                  </a:cubicBezTo>
                  <a:cubicBezTo>
                    <a:pt x="300" y="244"/>
                    <a:pt x="300" y="244"/>
                    <a:pt x="300" y="244"/>
                  </a:cubicBezTo>
                  <a:cubicBezTo>
                    <a:pt x="300" y="244"/>
                    <a:pt x="325" y="161"/>
                    <a:pt x="328" y="129"/>
                  </a:cubicBezTo>
                  <a:cubicBezTo>
                    <a:pt x="337" y="19"/>
                    <a:pt x="5" y="0"/>
                    <a:pt x="2" y="110"/>
                  </a:cubicBezTo>
                  <a:cubicBezTo>
                    <a:pt x="0" y="142"/>
                    <a:pt x="16" y="227"/>
                    <a:pt x="16" y="227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9"/>
            <p:cNvSpPr/>
            <p:nvPr/>
          </p:nvSpPr>
          <p:spPr bwMode="auto">
            <a:xfrm>
              <a:off x="10272713" y="4767263"/>
              <a:ext cx="388938" cy="195263"/>
            </a:xfrm>
            <a:custGeom>
              <a:avLst/>
              <a:gdLst>
                <a:gd name="T0" fmla="*/ 99 w 103"/>
                <a:gd name="T1" fmla="*/ 15 h 52"/>
                <a:gd name="T2" fmla="*/ 0 w 103"/>
                <a:gd name="T3" fmla="*/ 0 h 52"/>
                <a:gd name="T4" fmla="*/ 18 w 103"/>
                <a:gd name="T5" fmla="*/ 44 h 52"/>
                <a:gd name="T6" fmla="*/ 88 w 103"/>
                <a:gd name="T7" fmla="*/ 39 h 52"/>
                <a:gd name="T8" fmla="*/ 99 w 103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2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36"/>
                    <a:pt x="18" y="44"/>
                  </a:cubicBezTo>
                  <a:cubicBezTo>
                    <a:pt x="35" y="52"/>
                    <a:pt x="73" y="48"/>
                    <a:pt x="88" y="39"/>
                  </a:cubicBezTo>
                  <a:cubicBezTo>
                    <a:pt x="103" y="2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50"/>
            <p:cNvSpPr/>
            <p:nvPr/>
          </p:nvSpPr>
          <p:spPr bwMode="auto">
            <a:xfrm>
              <a:off x="10401300" y="4910138"/>
              <a:ext cx="150813" cy="41275"/>
            </a:xfrm>
            <a:custGeom>
              <a:avLst/>
              <a:gdLst>
                <a:gd name="T0" fmla="*/ 0 w 40"/>
                <a:gd name="T1" fmla="*/ 10 h 11"/>
                <a:gd name="T2" fmla="*/ 40 w 40"/>
                <a:gd name="T3" fmla="*/ 6 h 11"/>
                <a:gd name="T4" fmla="*/ 28 w 40"/>
                <a:gd name="T5" fmla="*/ 1 h 11"/>
                <a:gd name="T6" fmla="*/ 23 w 40"/>
                <a:gd name="T7" fmla="*/ 3 h 11"/>
                <a:gd name="T8" fmla="*/ 13 w 40"/>
                <a:gd name="T9" fmla="*/ 0 h 11"/>
                <a:gd name="T10" fmla="*/ 0 w 40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0" y="10"/>
                  </a:moveTo>
                  <a:cubicBezTo>
                    <a:pt x="13" y="11"/>
                    <a:pt x="28" y="10"/>
                    <a:pt x="40" y="6"/>
                  </a:cubicBezTo>
                  <a:cubicBezTo>
                    <a:pt x="37" y="4"/>
                    <a:pt x="31" y="0"/>
                    <a:pt x="28" y="1"/>
                  </a:cubicBezTo>
                  <a:cubicBezTo>
                    <a:pt x="25" y="2"/>
                    <a:pt x="23" y="3"/>
                    <a:pt x="23" y="3"/>
                  </a:cubicBezTo>
                  <a:cubicBezTo>
                    <a:pt x="23" y="3"/>
                    <a:pt x="19" y="0"/>
                    <a:pt x="13" y="0"/>
                  </a:cubicBezTo>
                  <a:cubicBezTo>
                    <a:pt x="9" y="1"/>
                    <a:pt x="3" y="6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51"/>
            <p:cNvSpPr/>
            <p:nvPr/>
          </p:nvSpPr>
          <p:spPr bwMode="auto">
            <a:xfrm>
              <a:off x="10272713" y="4767263"/>
              <a:ext cx="376238" cy="106363"/>
            </a:xfrm>
            <a:custGeom>
              <a:avLst/>
              <a:gdLst>
                <a:gd name="T0" fmla="*/ 99 w 100"/>
                <a:gd name="T1" fmla="*/ 15 h 28"/>
                <a:gd name="T2" fmla="*/ 0 w 100"/>
                <a:gd name="T3" fmla="*/ 0 h 28"/>
                <a:gd name="T4" fmla="*/ 3 w 100"/>
                <a:gd name="T5" fmla="*/ 21 h 28"/>
                <a:gd name="T6" fmla="*/ 33 w 100"/>
                <a:gd name="T7" fmla="*/ 26 h 28"/>
                <a:gd name="T8" fmla="*/ 99 w 100"/>
                <a:gd name="T9" fmla="*/ 24 h 28"/>
                <a:gd name="T10" fmla="*/ 99 w 100"/>
                <a:gd name="T1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8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10"/>
                    <a:pt x="3" y="21"/>
                  </a:cubicBezTo>
                  <a:cubicBezTo>
                    <a:pt x="11" y="23"/>
                    <a:pt x="22" y="25"/>
                    <a:pt x="33" y="26"/>
                  </a:cubicBezTo>
                  <a:cubicBezTo>
                    <a:pt x="56" y="28"/>
                    <a:pt x="86" y="25"/>
                    <a:pt x="99" y="24"/>
                  </a:cubicBezTo>
                  <a:cubicBezTo>
                    <a:pt x="100" y="1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2"/>
            <p:cNvSpPr/>
            <p:nvPr/>
          </p:nvSpPr>
          <p:spPr bwMode="auto">
            <a:xfrm>
              <a:off x="10593388" y="4375151"/>
              <a:ext cx="206375" cy="219075"/>
            </a:xfrm>
            <a:custGeom>
              <a:avLst/>
              <a:gdLst>
                <a:gd name="T0" fmla="*/ 51 w 55"/>
                <a:gd name="T1" fmla="*/ 58 h 58"/>
                <a:gd name="T2" fmla="*/ 0 w 55"/>
                <a:gd name="T3" fmla="*/ 49 h 58"/>
                <a:gd name="T4" fmla="*/ 15 w 55"/>
                <a:gd name="T5" fmla="*/ 5 h 58"/>
                <a:gd name="T6" fmla="*/ 52 w 55"/>
                <a:gd name="T7" fmla="*/ 19 h 58"/>
                <a:gd name="T8" fmla="*/ 51 w 55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8">
                  <a:moveTo>
                    <a:pt x="51" y="58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3" y="9"/>
                    <a:pt x="15" y="5"/>
                  </a:cubicBezTo>
                  <a:cubicBezTo>
                    <a:pt x="27" y="0"/>
                    <a:pt x="49" y="8"/>
                    <a:pt x="52" y="19"/>
                  </a:cubicBezTo>
                  <a:cubicBezTo>
                    <a:pt x="55" y="31"/>
                    <a:pt x="51" y="58"/>
                    <a:pt x="51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3"/>
            <p:cNvSpPr/>
            <p:nvPr/>
          </p:nvSpPr>
          <p:spPr bwMode="auto">
            <a:xfrm>
              <a:off x="10634663" y="4440238"/>
              <a:ext cx="128588" cy="142875"/>
            </a:xfrm>
            <a:custGeom>
              <a:avLst/>
              <a:gdLst>
                <a:gd name="T0" fmla="*/ 26 w 34"/>
                <a:gd name="T1" fmla="*/ 38 h 38"/>
                <a:gd name="T2" fmla="*/ 3 w 34"/>
                <a:gd name="T3" fmla="*/ 35 h 38"/>
                <a:gd name="T4" fmla="*/ 0 w 34"/>
                <a:gd name="T5" fmla="*/ 21 h 38"/>
                <a:gd name="T6" fmla="*/ 18 w 34"/>
                <a:gd name="T7" fmla="*/ 0 h 38"/>
                <a:gd name="T8" fmla="*/ 33 w 34"/>
                <a:gd name="T9" fmla="*/ 23 h 38"/>
                <a:gd name="T10" fmla="*/ 26 w 3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8">
                  <a:moveTo>
                    <a:pt x="26" y="38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1"/>
                    <a:pt x="0" y="26"/>
                    <a:pt x="0" y="21"/>
                  </a:cubicBezTo>
                  <a:cubicBezTo>
                    <a:pt x="1" y="9"/>
                    <a:pt x="9" y="0"/>
                    <a:pt x="18" y="0"/>
                  </a:cubicBezTo>
                  <a:cubicBezTo>
                    <a:pt x="27" y="1"/>
                    <a:pt x="34" y="11"/>
                    <a:pt x="33" y="23"/>
                  </a:cubicBezTo>
                  <a:cubicBezTo>
                    <a:pt x="33" y="29"/>
                    <a:pt x="30" y="35"/>
                    <a:pt x="26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4"/>
            <p:cNvSpPr/>
            <p:nvPr/>
          </p:nvSpPr>
          <p:spPr bwMode="auto">
            <a:xfrm>
              <a:off x="10491788" y="3863976"/>
              <a:ext cx="647700" cy="315913"/>
            </a:xfrm>
            <a:custGeom>
              <a:avLst/>
              <a:gdLst>
                <a:gd name="T0" fmla="*/ 0 w 172"/>
                <a:gd name="T1" fmla="*/ 1 h 84"/>
                <a:gd name="T2" fmla="*/ 148 w 172"/>
                <a:gd name="T3" fmla="*/ 84 h 84"/>
                <a:gd name="T4" fmla="*/ 99 w 172"/>
                <a:gd name="T5" fmla="*/ 36 h 84"/>
                <a:gd name="T6" fmla="*/ 0 w 172"/>
                <a:gd name="T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84">
                  <a:moveTo>
                    <a:pt x="0" y="1"/>
                  </a:moveTo>
                  <a:cubicBezTo>
                    <a:pt x="19" y="0"/>
                    <a:pt x="172" y="20"/>
                    <a:pt x="148" y="84"/>
                  </a:cubicBezTo>
                  <a:cubicBezTo>
                    <a:pt x="148" y="84"/>
                    <a:pt x="134" y="54"/>
                    <a:pt x="99" y="36"/>
                  </a:cubicBezTo>
                  <a:cubicBezTo>
                    <a:pt x="63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5"/>
            <p:cNvSpPr/>
            <p:nvPr/>
          </p:nvSpPr>
          <p:spPr bwMode="auto">
            <a:xfrm>
              <a:off x="10612438" y="4476751"/>
              <a:ext cx="71438" cy="38100"/>
            </a:xfrm>
            <a:custGeom>
              <a:avLst/>
              <a:gdLst>
                <a:gd name="T0" fmla="*/ 1 w 19"/>
                <a:gd name="T1" fmla="*/ 2 h 10"/>
                <a:gd name="T2" fmla="*/ 19 w 19"/>
                <a:gd name="T3" fmla="*/ 3 h 10"/>
                <a:gd name="T4" fmla="*/ 19 w 19"/>
                <a:gd name="T5" fmla="*/ 10 h 10"/>
                <a:gd name="T6" fmla="*/ 0 w 19"/>
                <a:gd name="T7" fmla="*/ 9 h 10"/>
                <a:gd name="T8" fmla="*/ 1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" y="2"/>
                  </a:moveTo>
                  <a:cubicBezTo>
                    <a:pt x="7" y="1"/>
                    <a:pt x="14" y="0"/>
                    <a:pt x="19" y="3"/>
                  </a:cubicBezTo>
                  <a:cubicBezTo>
                    <a:pt x="19" y="5"/>
                    <a:pt x="19" y="8"/>
                    <a:pt x="19" y="10"/>
                  </a:cubicBezTo>
                  <a:cubicBezTo>
                    <a:pt x="11" y="8"/>
                    <a:pt x="5" y="8"/>
                    <a:pt x="0" y="9"/>
                  </a:cubicBezTo>
                  <a:cubicBezTo>
                    <a:pt x="0" y="7"/>
                    <a:pt x="1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6"/>
            <p:cNvSpPr/>
            <p:nvPr/>
          </p:nvSpPr>
          <p:spPr bwMode="auto">
            <a:xfrm>
              <a:off x="10442575" y="4638676"/>
              <a:ext cx="30163" cy="42863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6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9"/>
                    <a:pt x="6" y="11"/>
                    <a:pt x="4" y="11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7"/>
            <p:cNvSpPr/>
            <p:nvPr/>
          </p:nvSpPr>
          <p:spPr bwMode="auto">
            <a:xfrm>
              <a:off x="10514013" y="4643438"/>
              <a:ext cx="33338" cy="44450"/>
            </a:xfrm>
            <a:custGeom>
              <a:avLst/>
              <a:gdLst>
                <a:gd name="T0" fmla="*/ 5 w 9"/>
                <a:gd name="T1" fmla="*/ 0 h 12"/>
                <a:gd name="T2" fmla="*/ 9 w 9"/>
                <a:gd name="T3" fmla="*/ 6 h 12"/>
                <a:gd name="T4" fmla="*/ 4 w 9"/>
                <a:gd name="T5" fmla="*/ 11 h 12"/>
                <a:gd name="T6" fmla="*/ 0 w 9"/>
                <a:gd name="T7" fmla="*/ 6 h 12"/>
                <a:gd name="T8" fmla="*/ 5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cubicBezTo>
                    <a:pt x="7" y="1"/>
                    <a:pt x="9" y="3"/>
                    <a:pt x="9" y="6"/>
                  </a:cubicBezTo>
                  <a:cubicBezTo>
                    <a:pt x="8" y="9"/>
                    <a:pt x="6" y="12"/>
                    <a:pt x="4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8"/>
            <p:cNvSpPr/>
            <p:nvPr/>
          </p:nvSpPr>
          <p:spPr bwMode="auto">
            <a:xfrm>
              <a:off x="10144125" y="5603876"/>
              <a:ext cx="139700" cy="77788"/>
            </a:xfrm>
            <a:custGeom>
              <a:avLst/>
              <a:gdLst>
                <a:gd name="T0" fmla="*/ 10 w 88"/>
                <a:gd name="T1" fmla="*/ 9 h 49"/>
                <a:gd name="T2" fmla="*/ 0 w 88"/>
                <a:gd name="T3" fmla="*/ 35 h 49"/>
                <a:gd name="T4" fmla="*/ 88 w 88"/>
                <a:gd name="T5" fmla="*/ 49 h 49"/>
                <a:gd name="T6" fmla="*/ 83 w 88"/>
                <a:gd name="T7" fmla="*/ 0 h 49"/>
                <a:gd name="T8" fmla="*/ 10 w 88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9">
                  <a:moveTo>
                    <a:pt x="10" y="9"/>
                  </a:moveTo>
                  <a:lnTo>
                    <a:pt x="0" y="35"/>
                  </a:lnTo>
                  <a:lnTo>
                    <a:pt x="88" y="49"/>
                  </a:lnTo>
                  <a:lnTo>
                    <a:pt x="83" y="0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9"/>
            <p:cNvSpPr/>
            <p:nvPr/>
          </p:nvSpPr>
          <p:spPr bwMode="auto">
            <a:xfrm>
              <a:off x="10706100" y="5568951"/>
              <a:ext cx="139700" cy="76200"/>
            </a:xfrm>
            <a:custGeom>
              <a:avLst/>
              <a:gdLst>
                <a:gd name="T0" fmla="*/ 76 w 88"/>
                <a:gd name="T1" fmla="*/ 38 h 48"/>
                <a:gd name="T2" fmla="*/ 88 w 88"/>
                <a:gd name="T3" fmla="*/ 12 h 48"/>
                <a:gd name="T4" fmla="*/ 0 w 88"/>
                <a:gd name="T5" fmla="*/ 0 h 48"/>
                <a:gd name="T6" fmla="*/ 5 w 88"/>
                <a:gd name="T7" fmla="*/ 48 h 48"/>
                <a:gd name="T8" fmla="*/ 76 w 88"/>
                <a:gd name="T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8">
                  <a:moveTo>
                    <a:pt x="76" y="38"/>
                  </a:moveTo>
                  <a:lnTo>
                    <a:pt x="88" y="12"/>
                  </a:lnTo>
                  <a:lnTo>
                    <a:pt x="0" y="0"/>
                  </a:lnTo>
                  <a:lnTo>
                    <a:pt x="5" y="4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60"/>
            <p:cNvSpPr/>
            <p:nvPr/>
          </p:nvSpPr>
          <p:spPr bwMode="auto">
            <a:xfrm>
              <a:off x="10207625" y="4240213"/>
              <a:ext cx="196850" cy="87313"/>
            </a:xfrm>
            <a:custGeom>
              <a:avLst/>
              <a:gdLst>
                <a:gd name="T0" fmla="*/ 0 w 52"/>
                <a:gd name="T1" fmla="*/ 19 h 23"/>
                <a:gd name="T2" fmla="*/ 52 w 52"/>
                <a:gd name="T3" fmla="*/ 22 h 23"/>
                <a:gd name="T4" fmla="*/ 49 w 52"/>
                <a:gd name="T5" fmla="*/ 23 h 23"/>
                <a:gd name="T6" fmla="*/ 3 w 52"/>
                <a:gd name="T7" fmla="*/ 21 h 23"/>
                <a:gd name="T8" fmla="*/ 0 w 52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">
                  <a:moveTo>
                    <a:pt x="0" y="19"/>
                  </a:moveTo>
                  <a:cubicBezTo>
                    <a:pt x="11" y="0"/>
                    <a:pt x="43" y="2"/>
                    <a:pt x="52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2" y="10"/>
                    <a:pt x="14" y="8"/>
                    <a:pt x="3" y="2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61"/>
            <p:cNvSpPr/>
            <p:nvPr/>
          </p:nvSpPr>
          <p:spPr bwMode="auto">
            <a:xfrm>
              <a:off x="10593388" y="4262438"/>
              <a:ext cx="200025" cy="87313"/>
            </a:xfrm>
            <a:custGeom>
              <a:avLst/>
              <a:gdLst>
                <a:gd name="T0" fmla="*/ 0 w 53"/>
                <a:gd name="T1" fmla="*/ 19 h 23"/>
                <a:gd name="T2" fmla="*/ 53 w 53"/>
                <a:gd name="T3" fmla="*/ 22 h 23"/>
                <a:gd name="T4" fmla="*/ 50 w 53"/>
                <a:gd name="T5" fmla="*/ 23 h 23"/>
                <a:gd name="T6" fmla="*/ 3 w 53"/>
                <a:gd name="T7" fmla="*/ 22 h 23"/>
                <a:gd name="T8" fmla="*/ 0 w 5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0" y="19"/>
                  </a:moveTo>
                  <a:cubicBezTo>
                    <a:pt x="11" y="0"/>
                    <a:pt x="43" y="3"/>
                    <a:pt x="53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2" y="10"/>
                    <a:pt x="14" y="8"/>
                    <a:pt x="3" y="22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2"/>
            <p:cNvSpPr/>
            <p:nvPr/>
          </p:nvSpPr>
          <p:spPr bwMode="auto">
            <a:xfrm>
              <a:off x="10190163" y="4413251"/>
              <a:ext cx="214313" cy="90488"/>
            </a:xfrm>
            <a:custGeom>
              <a:avLst/>
              <a:gdLst>
                <a:gd name="T0" fmla="*/ 0 w 57"/>
                <a:gd name="T1" fmla="*/ 20 h 24"/>
                <a:gd name="T2" fmla="*/ 27 w 57"/>
                <a:gd name="T3" fmla="*/ 3 h 24"/>
                <a:gd name="T4" fmla="*/ 57 w 57"/>
                <a:gd name="T5" fmla="*/ 9 h 24"/>
                <a:gd name="T6" fmla="*/ 55 w 57"/>
                <a:gd name="T7" fmla="*/ 16 h 24"/>
                <a:gd name="T8" fmla="*/ 26 w 57"/>
                <a:gd name="T9" fmla="*/ 14 h 24"/>
                <a:gd name="T10" fmla="*/ 2 w 57"/>
                <a:gd name="T11" fmla="*/ 24 h 24"/>
                <a:gd name="T12" fmla="*/ 0 w 57"/>
                <a:gd name="T1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4">
                  <a:moveTo>
                    <a:pt x="0" y="20"/>
                  </a:moveTo>
                  <a:cubicBezTo>
                    <a:pt x="0" y="20"/>
                    <a:pt x="12" y="6"/>
                    <a:pt x="27" y="3"/>
                  </a:cubicBezTo>
                  <a:cubicBezTo>
                    <a:pt x="42" y="0"/>
                    <a:pt x="57" y="9"/>
                    <a:pt x="57" y="9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40" y="9"/>
                    <a:pt x="26" y="14"/>
                  </a:cubicBezTo>
                  <a:cubicBezTo>
                    <a:pt x="12" y="18"/>
                    <a:pt x="2" y="24"/>
                    <a:pt x="2" y="24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3"/>
            <p:cNvSpPr/>
            <p:nvPr/>
          </p:nvSpPr>
          <p:spPr bwMode="auto">
            <a:xfrm>
              <a:off x="9869488" y="5110163"/>
              <a:ext cx="384175" cy="428625"/>
            </a:xfrm>
            <a:custGeom>
              <a:avLst/>
              <a:gdLst>
                <a:gd name="T0" fmla="*/ 95 w 102"/>
                <a:gd name="T1" fmla="*/ 0 h 114"/>
                <a:gd name="T2" fmla="*/ 6 w 102"/>
                <a:gd name="T3" fmla="*/ 114 h 114"/>
                <a:gd name="T4" fmla="*/ 47 w 102"/>
                <a:gd name="T5" fmla="*/ 113 h 114"/>
                <a:gd name="T6" fmla="*/ 92 w 102"/>
                <a:gd name="T7" fmla="*/ 36 h 114"/>
                <a:gd name="T8" fmla="*/ 95 w 102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14">
                  <a:moveTo>
                    <a:pt x="95" y="0"/>
                  </a:moveTo>
                  <a:cubicBezTo>
                    <a:pt x="41" y="6"/>
                    <a:pt x="0" y="56"/>
                    <a:pt x="6" y="114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5" y="82"/>
                    <a:pt x="66" y="44"/>
                    <a:pt x="92" y="36"/>
                  </a:cubicBezTo>
                  <a:cubicBezTo>
                    <a:pt x="102" y="24"/>
                    <a:pt x="99" y="1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4"/>
            <p:cNvSpPr/>
            <p:nvPr/>
          </p:nvSpPr>
          <p:spPr bwMode="auto">
            <a:xfrm>
              <a:off x="9782175" y="5784851"/>
              <a:ext cx="438150" cy="382588"/>
            </a:xfrm>
            <a:custGeom>
              <a:avLst/>
              <a:gdLst>
                <a:gd name="T0" fmla="*/ 98 w 116"/>
                <a:gd name="T1" fmla="*/ 1 h 102"/>
                <a:gd name="T2" fmla="*/ 13 w 116"/>
                <a:gd name="T3" fmla="*/ 5 h 102"/>
                <a:gd name="T4" fmla="*/ 0 w 116"/>
                <a:gd name="T5" fmla="*/ 19 h 102"/>
                <a:gd name="T6" fmla="*/ 3 w 116"/>
                <a:gd name="T7" fmla="*/ 89 h 102"/>
                <a:gd name="T8" fmla="*/ 17 w 116"/>
                <a:gd name="T9" fmla="*/ 101 h 102"/>
                <a:gd name="T10" fmla="*/ 103 w 116"/>
                <a:gd name="T11" fmla="*/ 98 h 102"/>
                <a:gd name="T12" fmla="*/ 115 w 116"/>
                <a:gd name="T13" fmla="*/ 84 h 102"/>
                <a:gd name="T14" fmla="*/ 112 w 116"/>
                <a:gd name="T15" fmla="*/ 14 h 102"/>
                <a:gd name="T16" fmla="*/ 98 w 116"/>
                <a:gd name="T17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02">
                  <a:moveTo>
                    <a:pt x="98" y="1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5" y="5"/>
                    <a:pt x="0" y="11"/>
                    <a:pt x="0" y="1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96"/>
                    <a:pt x="10" y="102"/>
                    <a:pt x="17" y="101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10" y="97"/>
                    <a:pt x="116" y="91"/>
                    <a:pt x="115" y="8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6"/>
                    <a:pt x="106" y="0"/>
                    <a:pt x="98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5"/>
            <p:cNvSpPr/>
            <p:nvPr/>
          </p:nvSpPr>
          <p:spPr bwMode="auto">
            <a:xfrm>
              <a:off x="9875838" y="5780088"/>
              <a:ext cx="60325" cy="34925"/>
            </a:xfrm>
            <a:custGeom>
              <a:avLst/>
              <a:gdLst>
                <a:gd name="T0" fmla="*/ 0 w 38"/>
                <a:gd name="T1" fmla="*/ 3 h 22"/>
                <a:gd name="T2" fmla="*/ 38 w 38"/>
                <a:gd name="T3" fmla="*/ 0 h 22"/>
                <a:gd name="T4" fmla="*/ 38 w 38"/>
                <a:gd name="T5" fmla="*/ 22 h 22"/>
                <a:gd name="T6" fmla="*/ 0 w 38"/>
                <a:gd name="T7" fmla="*/ 22 h 22"/>
                <a:gd name="T8" fmla="*/ 0 w 38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0" y="3"/>
                  </a:moveTo>
                  <a:lnTo>
                    <a:pt x="38" y="0"/>
                  </a:lnTo>
                  <a:lnTo>
                    <a:pt x="38" y="22"/>
                  </a:lnTo>
                  <a:lnTo>
                    <a:pt x="0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6"/>
            <p:cNvSpPr/>
            <p:nvPr/>
          </p:nvSpPr>
          <p:spPr bwMode="auto">
            <a:xfrm>
              <a:off x="10064750" y="5765801"/>
              <a:ext cx="65088" cy="33338"/>
            </a:xfrm>
            <a:custGeom>
              <a:avLst/>
              <a:gdLst>
                <a:gd name="T0" fmla="*/ 0 w 41"/>
                <a:gd name="T1" fmla="*/ 2 h 21"/>
                <a:gd name="T2" fmla="*/ 38 w 41"/>
                <a:gd name="T3" fmla="*/ 0 h 21"/>
                <a:gd name="T4" fmla="*/ 41 w 41"/>
                <a:gd name="T5" fmla="*/ 21 h 21"/>
                <a:gd name="T6" fmla="*/ 3 w 41"/>
                <a:gd name="T7" fmla="*/ 21 h 21"/>
                <a:gd name="T8" fmla="*/ 0 w 4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1">
                  <a:moveTo>
                    <a:pt x="0" y="2"/>
                  </a:moveTo>
                  <a:lnTo>
                    <a:pt x="38" y="0"/>
                  </a:lnTo>
                  <a:lnTo>
                    <a:pt x="41" y="21"/>
                  </a:lnTo>
                  <a:lnTo>
                    <a:pt x="3" y="2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7"/>
            <p:cNvSpPr/>
            <p:nvPr/>
          </p:nvSpPr>
          <p:spPr bwMode="auto">
            <a:xfrm>
              <a:off x="9826625" y="5862638"/>
              <a:ext cx="106363" cy="263525"/>
            </a:xfrm>
            <a:custGeom>
              <a:avLst/>
              <a:gdLst>
                <a:gd name="T0" fmla="*/ 1 w 28"/>
                <a:gd name="T1" fmla="*/ 0 h 70"/>
                <a:gd name="T2" fmla="*/ 3 w 28"/>
                <a:gd name="T3" fmla="*/ 65 h 70"/>
                <a:gd name="T4" fmla="*/ 28 w 28"/>
                <a:gd name="T5" fmla="*/ 67 h 70"/>
                <a:gd name="T6" fmla="*/ 13 w 28"/>
                <a:gd name="T7" fmla="*/ 49 h 70"/>
                <a:gd name="T8" fmla="*/ 1 w 2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0">
                  <a:moveTo>
                    <a:pt x="1" y="0"/>
                  </a:moveTo>
                  <a:cubicBezTo>
                    <a:pt x="1" y="0"/>
                    <a:pt x="0" y="60"/>
                    <a:pt x="3" y="65"/>
                  </a:cubicBezTo>
                  <a:cubicBezTo>
                    <a:pt x="7" y="70"/>
                    <a:pt x="28" y="67"/>
                    <a:pt x="28" y="67"/>
                  </a:cubicBezTo>
                  <a:cubicBezTo>
                    <a:pt x="28" y="67"/>
                    <a:pt x="16" y="59"/>
                    <a:pt x="13" y="49"/>
                  </a:cubicBezTo>
                  <a:cubicBezTo>
                    <a:pt x="9" y="3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8"/>
            <p:cNvSpPr/>
            <p:nvPr/>
          </p:nvSpPr>
          <p:spPr bwMode="auto">
            <a:xfrm>
              <a:off x="10472738" y="5791201"/>
              <a:ext cx="184150" cy="430213"/>
            </a:xfrm>
            <a:custGeom>
              <a:avLst/>
              <a:gdLst>
                <a:gd name="T0" fmla="*/ 46 w 49"/>
                <a:gd name="T1" fmla="*/ 4 h 114"/>
                <a:gd name="T2" fmla="*/ 26 w 49"/>
                <a:gd name="T3" fmla="*/ 114 h 114"/>
                <a:gd name="T4" fmla="*/ 0 w 49"/>
                <a:gd name="T5" fmla="*/ 114 h 114"/>
                <a:gd name="T6" fmla="*/ 4 w 49"/>
                <a:gd name="T7" fmla="*/ 0 h 114"/>
                <a:gd name="T8" fmla="*/ 46 w 49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4">
                  <a:moveTo>
                    <a:pt x="46" y="4"/>
                  </a:moveTo>
                  <a:cubicBezTo>
                    <a:pt x="48" y="45"/>
                    <a:pt x="49" y="87"/>
                    <a:pt x="26" y="114"/>
                  </a:cubicBezTo>
                  <a:cubicBezTo>
                    <a:pt x="17" y="114"/>
                    <a:pt x="8" y="114"/>
                    <a:pt x="0" y="114"/>
                  </a:cubicBezTo>
                  <a:cubicBezTo>
                    <a:pt x="21" y="79"/>
                    <a:pt x="15" y="41"/>
                    <a:pt x="4" y="0"/>
                  </a:cubicBezTo>
                  <a:cubicBezTo>
                    <a:pt x="18" y="2"/>
                    <a:pt x="32" y="3"/>
                    <a:pt x="46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9"/>
            <p:cNvSpPr/>
            <p:nvPr/>
          </p:nvSpPr>
          <p:spPr bwMode="auto">
            <a:xfrm>
              <a:off x="10212388" y="4699001"/>
              <a:ext cx="74613" cy="84138"/>
            </a:xfrm>
            <a:custGeom>
              <a:avLst/>
              <a:gdLst>
                <a:gd name="T0" fmla="*/ 0 w 20"/>
                <a:gd name="T1" fmla="*/ 21 h 22"/>
                <a:gd name="T2" fmla="*/ 20 w 20"/>
                <a:gd name="T3" fmla="*/ 2 h 22"/>
                <a:gd name="T4" fmla="*/ 20 w 20"/>
                <a:gd name="T5" fmla="*/ 5 h 22"/>
                <a:gd name="T6" fmla="*/ 4 w 20"/>
                <a:gd name="T7" fmla="*/ 22 h 22"/>
                <a:gd name="T8" fmla="*/ 0 w 20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21"/>
                  </a:moveTo>
                  <a:cubicBezTo>
                    <a:pt x="1" y="11"/>
                    <a:pt x="7" y="0"/>
                    <a:pt x="20" y="2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1" y="8"/>
                    <a:pt x="6" y="13"/>
                    <a:pt x="4" y="2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grpSp>
        <p:nvGrpSpPr>
          <p:cNvPr id="62" name="组合 61"/>
          <p:cNvGrpSpPr/>
          <p:nvPr/>
        </p:nvGrpSpPr>
        <p:grpSpPr>
          <a:xfrm>
            <a:off x="3088532" y="1385082"/>
            <a:ext cx="300038" cy="300038"/>
            <a:chOff x="9382126" y="5159376"/>
            <a:chExt cx="300038" cy="300038"/>
          </a:xfrm>
          <a:solidFill>
            <a:srgbClr val="FFC000"/>
          </a:solidFill>
        </p:grpSpPr>
        <p:sp>
          <p:nvSpPr>
            <p:cNvPr id="63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3561434" y="1376605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Bước 1: Chuẩn bị viết</a:t>
            </a:r>
            <a:endParaRPr lang="en-US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" name="组 164"/>
          <p:cNvGrpSpPr/>
          <p:nvPr/>
        </p:nvGrpSpPr>
        <p:grpSpPr>
          <a:xfrm>
            <a:off x="1035731" y="2121828"/>
            <a:ext cx="2352839" cy="2512550"/>
            <a:chOff x="9948863" y="474663"/>
            <a:chExt cx="1381125" cy="1349375"/>
          </a:xfrm>
          <a:blipFill>
            <a:blip r:embed="rId3"/>
            <a:stretch>
              <a:fillRect/>
            </a:stretch>
          </a:blipFill>
        </p:grpSpPr>
        <p:sp>
          <p:nvSpPr>
            <p:cNvPr id="88" name="Freeform 32"/>
            <p:cNvSpPr>
              <a:spLocks noEditPoints="1"/>
            </p:cNvSpPr>
            <p:nvPr/>
          </p:nvSpPr>
          <p:spPr bwMode="auto">
            <a:xfrm>
              <a:off x="10485438" y="474663"/>
              <a:ext cx="312738" cy="188912"/>
            </a:xfrm>
            <a:custGeom>
              <a:avLst/>
              <a:gdLst>
                <a:gd name="T0" fmla="*/ 2 w 83"/>
                <a:gd name="T1" fmla="*/ 48 h 50"/>
                <a:gd name="T2" fmla="*/ 11 w 83"/>
                <a:gd name="T3" fmla="*/ 50 h 50"/>
                <a:gd name="T4" fmla="*/ 10 w 83"/>
                <a:gd name="T5" fmla="*/ 43 h 50"/>
                <a:gd name="T6" fmla="*/ 19 w 83"/>
                <a:gd name="T7" fmla="*/ 44 h 50"/>
                <a:gd name="T8" fmla="*/ 19 w 83"/>
                <a:gd name="T9" fmla="*/ 49 h 50"/>
                <a:gd name="T10" fmla="*/ 42 w 83"/>
                <a:gd name="T11" fmla="*/ 49 h 50"/>
                <a:gd name="T12" fmla="*/ 42 w 83"/>
                <a:gd name="T13" fmla="*/ 46 h 50"/>
                <a:gd name="T14" fmla="*/ 46 w 83"/>
                <a:gd name="T15" fmla="*/ 46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7 w 83"/>
                <a:gd name="T23" fmla="*/ 43 h 50"/>
                <a:gd name="T24" fmla="*/ 76 w 83"/>
                <a:gd name="T25" fmla="*/ 49 h 50"/>
                <a:gd name="T26" fmla="*/ 83 w 83"/>
                <a:gd name="T27" fmla="*/ 47 h 50"/>
                <a:gd name="T28" fmla="*/ 43 w 83"/>
                <a:gd name="T29" fmla="*/ 0 h 50"/>
                <a:gd name="T30" fmla="*/ 31 w 83"/>
                <a:gd name="T31" fmla="*/ 2 h 50"/>
                <a:gd name="T32" fmla="*/ 26 w 83"/>
                <a:gd name="T33" fmla="*/ 6 h 50"/>
                <a:gd name="T34" fmla="*/ 21 w 83"/>
                <a:gd name="T35" fmla="*/ 7 h 50"/>
                <a:gd name="T36" fmla="*/ 1 w 83"/>
                <a:gd name="T37" fmla="*/ 42 h 50"/>
                <a:gd name="T38" fmla="*/ 2 w 83"/>
                <a:gd name="T39" fmla="*/ 48 h 50"/>
                <a:gd name="T40" fmla="*/ 39 w 83"/>
                <a:gd name="T41" fmla="*/ 47 h 50"/>
                <a:gd name="T42" fmla="*/ 21 w 83"/>
                <a:gd name="T43" fmla="*/ 47 h 50"/>
                <a:gd name="T44" fmla="*/ 21 w 83"/>
                <a:gd name="T45" fmla="*/ 38 h 50"/>
                <a:gd name="T46" fmla="*/ 39 w 83"/>
                <a:gd name="T47" fmla="*/ 38 h 50"/>
                <a:gd name="T48" fmla="*/ 39 w 83"/>
                <a:gd name="T49" fmla="*/ 47 h 50"/>
                <a:gd name="T50" fmla="*/ 67 w 83"/>
                <a:gd name="T51" fmla="*/ 47 h 50"/>
                <a:gd name="T52" fmla="*/ 48 w 83"/>
                <a:gd name="T53" fmla="*/ 47 h 50"/>
                <a:gd name="T54" fmla="*/ 48 w 83"/>
                <a:gd name="T55" fmla="*/ 38 h 50"/>
                <a:gd name="T56" fmla="*/ 67 w 83"/>
                <a:gd name="T57" fmla="*/ 38 h 50"/>
                <a:gd name="T58" fmla="*/ 67 w 83"/>
                <a:gd name="T59" fmla="*/ 47 h 50"/>
                <a:gd name="T60" fmla="*/ 10 w 83"/>
                <a:gd name="T61" fmla="*/ 37 h 50"/>
                <a:gd name="T62" fmla="*/ 31 w 83"/>
                <a:gd name="T63" fmla="*/ 19 h 50"/>
                <a:gd name="T64" fmla="*/ 73 w 83"/>
                <a:gd name="T65" fmla="*/ 30 h 50"/>
                <a:gd name="T66" fmla="*/ 77 w 83"/>
                <a:gd name="T67" fmla="*/ 39 h 50"/>
                <a:gd name="T68" fmla="*/ 69 w 83"/>
                <a:gd name="T69" fmla="*/ 40 h 50"/>
                <a:gd name="T70" fmla="*/ 69 w 83"/>
                <a:gd name="T71" fmla="*/ 35 h 50"/>
                <a:gd name="T72" fmla="*/ 46 w 83"/>
                <a:gd name="T73" fmla="*/ 35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5 h 50"/>
                <a:gd name="T80" fmla="*/ 19 w 83"/>
                <a:gd name="T81" fmla="*/ 35 h 50"/>
                <a:gd name="T82" fmla="*/ 19 w 83"/>
                <a:gd name="T83" fmla="*/ 40 h 50"/>
                <a:gd name="T84" fmla="*/ 10 w 83"/>
                <a:gd name="T85" fmla="*/ 39 h 50"/>
                <a:gd name="T86" fmla="*/ 10 w 83"/>
                <a:gd name="T87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2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5"/>
                    <a:pt x="1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5"/>
                    <a:pt x="76" y="47"/>
                    <a:pt x="76" y="49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2" y="27"/>
                    <a:pt x="74" y="0"/>
                    <a:pt x="43" y="0"/>
                  </a:cubicBezTo>
                  <a:cubicBezTo>
                    <a:pt x="38" y="0"/>
                    <a:pt x="33" y="1"/>
                    <a:pt x="31" y="2"/>
                  </a:cubicBezTo>
                  <a:cubicBezTo>
                    <a:pt x="28" y="3"/>
                    <a:pt x="28" y="5"/>
                    <a:pt x="26" y="6"/>
                  </a:cubicBezTo>
                  <a:cubicBezTo>
                    <a:pt x="25" y="6"/>
                    <a:pt x="23" y="6"/>
                    <a:pt x="21" y="7"/>
                  </a:cubicBezTo>
                  <a:cubicBezTo>
                    <a:pt x="0" y="17"/>
                    <a:pt x="1" y="42"/>
                    <a:pt x="1" y="42"/>
                  </a:cubicBezTo>
                  <a:lnTo>
                    <a:pt x="2" y="48"/>
                  </a:lnTo>
                  <a:close/>
                  <a:moveTo>
                    <a:pt x="39" y="47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39" y="38"/>
                    <a:pt x="39" y="38"/>
                    <a:pt x="39" y="38"/>
                  </a:cubicBezTo>
                  <a:lnTo>
                    <a:pt x="39" y="47"/>
                  </a:lnTo>
                  <a:close/>
                  <a:moveTo>
                    <a:pt x="67" y="47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47"/>
                  </a:lnTo>
                  <a:close/>
                  <a:moveTo>
                    <a:pt x="10" y="37"/>
                  </a:moveTo>
                  <a:cubicBezTo>
                    <a:pt x="19" y="36"/>
                    <a:pt x="30" y="29"/>
                    <a:pt x="31" y="19"/>
                  </a:cubicBezTo>
                  <a:cubicBezTo>
                    <a:pt x="42" y="28"/>
                    <a:pt x="59" y="29"/>
                    <a:pt x="73" y="30"/>
                  </a:cubicBezTo>
                  <a:cubicBezTo>
                    <a:pt x="75" y="31"/>
                    <a:pt x="76" y="34"/>
                    <a:pt x="77" y="3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0" y="37"/>
                    <a:pt x="1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89" name="Freeform 33"/>
            <p:cNvSpPr>
              <a:spLocks noEditPoints="1"/>
            </p:cNvSpPr>
            <p:nvPr/>
          </p:nvSpPr>
          <p:spPr bwMode="auto">
            <a:xfrm>
              <a:off x="10418763" y="658813"/>
              <a:ext cx="438150" cy="360362"/>
            </a:xfrm>
            <a:custGeom>
              <a:avLst/>
              <a:gdLst>
                <a:gd name="T0" fmla="*/ 6 w 117"/>
                <a:gd name="T1" fmla="*/ 59 h 95"/>
                <a:gd name="T2" fmla="*/ 6 w 117"/>
                <a:gd name="T3" fmla="*/ 86 h 95"/>
                <a:gd name="T4" fmla="*/ 59 w 117"/>
                <a:gd name="T5" fmla="*/ 95 h 95"/>
                <a:gd name="T6" fmla="*/ 112 w 117"/>
                <a:gd name="T7" fmla="*/ 86 h 95"/>
                <a:gd name="T8" fmla="*/ 112 w 117"/>
                <a:gd name="T9" fmla="*/ 58 h 95"/>
                <a:gd name="T10" fmla="*/ 117 w 117"/>
                <a:gd name="T11" fmla="*/ 46 h 95"/>
                <a:gd name="T12" fmla="*/ 112 w 117"/>
                <a:gd name="T13" fmla="*/ 35 h 95"/>
                <a:gd name="T14" fmla="*/ 112 w 117"/>
                <a:gd name="T15" fmla="*/ 0 h 95"/>
                <a:gd name="T16" fmla="*/ 59 w 117"/>
                <a:gd name="T17" fmla="*/ 9 h 95"/>
                <a:gd name="T18" fmla="*/ 6 w 117"/>
                <a:gd name="T19" fmla="*/ 0 h 95"/>
                <a:gd name="T20" fmla="*/ 6 w 117"/>
                <a:gd name="T21" fmla="*/ 34 h 95"/>
                <a:gd name="T22" fmla="*/ 0 w 117"/>
                <a:gd name="T23" fmla="*/ 46 h 95"/>
                <a:gd name="T24" fmla="*/ 6 w 117"/>
                <a:gd name="T25" fmla="*/ 59 h 95"/>
                <a:gd name="T26" fmla="*/ 61 w 117"/>
                <a:gd name="T27" fmla="*/ 13 h 95"/>
                <a:gd name="T28" fmla="*/ 107 w 117"/>
                <a:gd name="T29" fmla="*/ 6 h 95"/>
                <a:gd name="T30" fmla="*/ 107 w 117"/>
                <a:gd name="T31" fmla="*/ 16 h 95"/>
                <a:gd name="T32" fmla="*/ 107 w 117"/>
                <a:gd name="T33" fmla="*/ 33 h 95"/>
                <a:gd name="T34" fmla="*/ 106 w 117"/>
                <a:gd name="T35" fmla="*/ 33 h 95"/>
                <a:gd name="T36" fmla="*/ 96 w 117"/>
                <a:gd name="T37" fmla="*/ 46 h 95"/>
                <a:gd name="T38" fmla="*/ 106 w 117"/>
                <a:gd name="T39" fmla="*/ 60 h 95"/>
                <a:gd name="T40" fmla="*/ 107 w 117"/>
                <a:gd name="T41" fmla="*/ 60 h 95"/>
                <a:gd name="T42" fmla="*/ 107 w 117"/>
                <a:gd name="T43" fmla="*/ 82 h 95"/>
                <a:gd name="T44" fmla="*/ 61 w 117"/>
                <a:gd name="T45" fmla="*/ 90 h 95"/>
                <a:gd name="T46" fmla="*/ 61 w 117"/>
                <a:gd name="T47" fmla="*/ 13 h 95"/>
                <a:gd name="T48" fmla="*/ 11 w 117"/>
                <a:gd name="T49" fmla="*/ 60 h 95"/>
                <a:gd name="T50" fmla="*/ 21 w 117"/>
                <a:gd name="T51" fmla="*/ 46 h 95"/>
                <a:gd name="T52" fmla="*/ 11 w 117"/>
                <a:gd name="T53" fmla="*/ 33 h 95"/>
                <a:gd name="T54" fmla="*/ 11 w 117"/>
                <a:gd name="T55" fmla="*/ 6 h 95"/>
                <a:gd name="T56" fmla="*/ 56 w 117"/>
                <a:gd name="T57" fmla="*/ 13 h 95"/>
                <a:gd name="T58" fmla="*/ 56 w 117"/>
                <a:gd name="T59" fmla="*/ 90 h 95"/>
                <a:gd name="T60" fmla="*/ 11 w 117"/>
                <a:gd name="T61" fmla="*/ 82 h 95"/>
                <a:gd name="T62" fmla="*/ 11 w 117"/>
                <a:gd name="T6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95">
                  <a:moveTo>
                    <a:pt x="6" y="59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2"/>
                    <a:pt x="115" y="37"/>
                    <a:pt x="112" y="35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3" y="36"/>
                    <a:pt x="0" y="41"/>
                    <a:pt x="0" y="46"/>
                  </a:cubicBezTo>
                  <a:cubicBezTo>
                    <a:pt x="0" y="52"/>
                    <a:pt x="2" y="57"/>
                    <a:pt x="6" y="59"/>
                  </a:cubicBezTo>
                  <a:close/>
                  <a:moveTo>
                    <a:pt x="61" y="13"/>
                  </a:moveTo>
                  <a:cubicBezTo>
                    <a:pt x="107" y="6"/>
                    <a:pt x="107" y="6"/>
                    <a:pt x="107" y="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3"/>
                    <a:pt x="106" y="33"/>
                    <a:pt x="106" y="33"/>
                  </a:cubicBezTo>
                  <a:cubicBezTo>
                    <a:pt x="100" y="33"/>
                    <a:pt x="96" y="39"/>
                    <a:pt x="96" y="46"/>
                  </a:cubicBezTo>
                  <a:cubicBezTo>
                    <a:pt x="96" y="54"/>
                    <a:pt x="100" y="60"/>
                    <a:pt x="106" y="60"/>
                  </a:cubicBezTo>
                  <a:cubicBezTo>
                    <a:pt x="106" y="60"/>
                    <a:pt x="107" y="60"/>
                    <a:pt x="107" y="60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90"/>
                    <a:pt x="61" y="90"/>
                    <a:pt x="61" y="90"/>
                  </a:cubicBezTo>
                  <a:lnTo>
                    <a:pt x="61" y="13"/>
                  </a:lnTo>
                  <a:close/>
                  <a:moveTo>
                    <a:pt x="11" y="60"/>
                  </a:moveTo>
                  <a:cubicBezTo>
                    <a:pt x="16" y="60"/>
                    <a:pt x="21" y="54"/>
                    <a:pt x="21" y="46"/>
                  </a:cubicBezTo>
                  <a:cubicBezTo>
                    <a:pt x="21" y="39"/>
                    <a:pt x="16" y="33"/>
                    <a:pt x="11" y="3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11" y="82"/>
                    <a:pt x="11" y="82"/>
                    <a:pt x="11" y="82"/>
                  </a:cubicBezTo>
                  <a:lnTo>
                    <a:pt x="1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0" name="Freeform 34"/>
            <p:cNvSpPr>
              <a:spLocks noEditPoints="1"/>
            </p:cNvSpPr>
            <p:nvPr/>
          </p:nvSpPr>
          <p:spPr bwMode="auto">
            <a:xfrm>
              <a:off x="10020301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0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1 w 83"/>
                <a:gd name="T11" fmla="*/ 49 h 50"/>
                <a:gd name="T12" fmla="*/ 41 w 83"/>
                <a:gd name="T13" fmla="*/ 45 h 50"/>
                <a:gd name="T14" fmla="*/ 45 w 83"/>
                <a:gd name="T15" fmla="*/ 45 h 50"/>
                <a:gd name="T16" fmla="*/ 45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5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0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0 w 83"/>
                <a:gd name="T43" fmla="*/ 46 h 50"/>
                <a:gd name="T44" fmla="*/ 20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2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5 w 83"/>
                <a:gd name="T73" fmla="*/ 34 h 50"/>
                <a:gd name="T74" fmla="*/ 45 w 83"/>
                <a:gd name="T75" fmla="*/ 40 h 50"/>
                <a:gd name="T76" fmla="*/ 41 w 83"/>
                <a:gd name="T77" fmla="*/ 40 h 50"/>
                <a:gd name="T78" fmla="*/ 41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47"/>
                    <a:pt x="9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5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3" y="0"/>
                    <a:pt x="42" y="0"/>
                  </a:cubicBezTo>
                  <a:cubicBezTo>
                    <a:pt x="37" y="0"/>
                    <a:pt x="32" y="0"/>
                    <a:pt x="30" y="1"/>
                  </a:cubicBezTo>
                  <a:cubicBezTo>
                    <a:pt x="28" y="2"/>
                    <a:pt x="27" y="5"/>
                    <a:pt x="26" y="5"/>
                  </a:cubicBezTo>
                  <a:cubicBezTo>
                    <a:pt x="24" y="6"/>
                    <a:pt x="22" y="6"/>
                    <a:pt x="21" y="6"/>
                  </a:cubicBezTo>
                  <a:cubicBezTo>
                    <a:pt x="0" y="16"/>
                    <a:pt x="0" y="41"/>
                    <a:pt x="0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8" y="36"/>
                    <a:pt x="29" y="28"/>
                    <a:pt x="30" y="18"/>
                  </a:cubicBezTo>
                  <a:cubicBezTo>
                    <a:pt x="42" y="28"/>
                    <a:pt x="58" y="28"/>
                    <a:pt x="72" y="29"/>
                  </a:cubicBezTo>
                  <a:cubicBezTo>
                    <a:pt x="74" y="30"/>
                    <a:pt x="75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1" name="Freeform 35"/>
            <p:cNvSpPr>
              <a:spLocks noEditPoints="1"/>
            </p:cNvSpPr>
            <p:nvPr/>
          </p:nvSpPr>
          <p:spPr bwMode="auto">
            <a:xfrm>
              <a:off x="9948863" y="1468438"/>
              <a:ext cx="439738" cy="355600"/>
            </a:xfrm>
            <a:custGeom>
              <a:avLst/>
              <a:gdLst>
                <a:gd name="T0" fmla="*/ 112 w 117"/>
                <a:gd name="T1" fmla="*/ 0 h 94"/>
                <a:gd name="T2" fmla="*/ 59 w 117"/>
                <a:gd name="T3" fmla="*/ 8 h 94"/>
                <a:gd name="T4" fmla="*/ 6 w 117"/>
                <a:gd name="T5" fmla="*/ 0 h 94"/>
                <a:gd name="T6" fmla="*/ 6 w 117"/>
                <a:gd name="T7" fmla="*/ 33 h 94"/>
                <a:gd name="T8" fmla="*/ 0 w 117"/>
                <a:gd name="T9" fmla="*/ 46 h 94"/>
                <a:gd name="T10" fmla="*/ 6 w 117"/>
                <a:gd name="T11" fmla="*/ 58 h 94"/>
                <a:gd name="T12" fmla="*/ 6 w 117"/>
                <a:gd name="T13" fmla="*/ 86 h 94"/>
                <a:gd name="T14" fmla="*/ 59 w 117"/>
                <a:gd name="T15" fmla="*/ 94 h 94"/>
                <a:gd name="T16" fmla="*/ 112 w 117"/>
                <a:gd name="T17" fmla="*/ 86 h 94"/>
                <a:gd name="T18" fmla="*/ 112 w 117"/>
                <a:gd name="T19" fmla="*/ 57 h 94"/>
                <a:gd name="T20" fmla="*/ 117 w 117"/>
                <a:gd name="T21" fmla="*/ 46 h 94"/>
                <a:gd name="T22" fmla="*/ 112 w 117"/>
                <a:gd name="T23" fmla="*/ 34 h 94"/>
                <a:gd name="T24" fmla="*/ 112 w 117"/>
                <a:gd name="T25" fmla="*/ 0 h 94"/>
                <a:gd name="T26" fmla="*/ 112 w 117"/>
                <a:gd name="T27" fmla="*/ 0 h 94"/>
                <a:gd name="T28" fmla="*/ 57 w 117"/>
                <a:gd name="T29" fmla="*/ 89 h 94"/>
                <a:gd name="T30" fmla="*/ 11 w 117"/>
                <a:gd name="T31" fmla="*/ 82 h 94"/>
                <a:gd name="T32" fmla="*/ 11 w 117"/>
                <a:gd name="T33" fmla="*/ 59 h 94"/>
                <a:gd name="T34" fmla="*/ 21 w 117"/>
                <a:gd name="T35" fmla="*/ 46 h 94"/>
                <a:gd name="T36" fmla="*/ 11 w 117"/>
                <a:gd name="T37" fmla="*/ 32 h 94"/>
                <a:gd name="T38" fmla="*/ 11 w 117"/>
                <a:gd name="T39" fmla="*/ 5 h 94"/>
                <a:gd name="T40" fmla="*/ 57 w 117"/>
                <a:gd name="T41" fmla="*/ 13 h 94"/>
                <a:gd name="T42" fmla="*/ 57 w 117"/>
                <a:gd name="T43" fmla="*/ 89 h 94"/>
                <a:gd name="T44" fmla="*/ 107 w 117"/>
                <a:gd name="T45" fmla="*/ 15 h 94"/>
                <a:gd name="T46" fmla="*/ 107 w 117"/>
                <a:gd name="T47" fmla="*/ 32 h 94"/>
                <a:gd name="T48" fmla="*/ 106 w 117"/>
                <a:gd name="T49" fmla="*/ 32 h 94"/>
                <a:gd name="T50" fmla="*/ 96 w 117"/>
                <a:gd name="T51" fmla="*/ 46 h 94"/>
                <a:gd name="T52" fmla="*/ 106 w 117"/>
                <a:gd name="T53" fmla="*/ 59 h 94"/>
                <a:gd name="T54" fmla="*/ 107 w 117"/>
                <a:gd name="T55" fmla="*/ 59 h 94"/>
                <a:gd name="T56" fmla="*/ 107 w 117"/>
                <a:gd name="T57" fmla="*/ 82 h 94"/>
                <a:gd name="T58" fmla="*/ 62 w 117"/>
                <a:gd name="T59" fmla="*/ 89 h 94"/>
                <a:gd name="T60" fmla="*/ 62 w 117"/>
                <a:gd name="T61" fmla="*/ 13 h 94"/>
                <a:gd name="T62" fmla="*/ 107 w 117"/>
                <a:gd name="T63" fmla="*/ 5 h 94"/>
                <a:gd name="T64" fmla="*/ 107 w 117"/>
                <a:gd name="T65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4">
                  <a:moveTo>
                    <a:pt x="112" y="0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6"/>
                    <a:pt x="0" y="40"/>
                    <a:pt x="0" y="46"/>
                  </a:cubicBezTo>
                  <a:cubicBezTo>
                    <a:pt x="0" y="51"/>
                    <a:pt x="3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1"/>
                    <a:pt x="115" y="37"/>
                    <a:pt x="112" y="3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lose/>
                  <a:moveTo>
                    <a:pt x="57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7" y="59"/>
                    <a:pt x="21" y="53"/>
                    <a:pt x="21" y="46"/>
                  </a:cubicBezTo>
                  <a:cubicBezTo>
                    <a:pt x="21" y="39"/>
                    <a:pt x="17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57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6" y="32"/>
                  </a:cubicBezTo>
                  <a:cubicBezTo>
                    <a:pt x="101" y="32"/>
                    <a:pt x="96" y="38"/>
                    <a:pt x="96" y="46"/>
                  </a:cubicBezTo>
                  <a:cubicBezTo>
                    <a:pt x="96" y="53"/>
                    <a:pt x="101" y="59"/>
                    <a:pt x="106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2" name="Freeform 36"/>
            <p:cNvSpPr>
              <a:spLocks noEditPoints="1"/>
            </p:cNvSpPr>
            <p:nvPr/>
          </p:nvSpPr>
          <p:spPr bwMode="auto">
            <a:xfrm>
              <a:off x="10963276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1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2 w 83"/>
                <a:gd name="T11" fmla="*/ 49 h 50"/>
                <a:gd name="T12" fmla="*/ 42 w 83"/>
                <a:gd name="T13" fmla="*/ 45 h 50"/>
                <a:gd name="T14" fmla="*/ 46 w 83"/>
                <a:gd name="T15" fmla="*/ 45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6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1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1 w 83"/>
                <a:gd name="T43" fmla="*/ 46 h 50"/>
                <a:gd name="T44" fmla="*/ 21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3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6 w 83"/>
                <a:gd name="T73" fmla="*/ 34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7"/>
                    <a:pt x="10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6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4" y="0"/>
                    <a:pt x="42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8" y="2"/>
                    <a:pt x="28" y="5"/>
                    <a:pt x="26" y="5"/>
                  </a:cubicBezTo>
                  <a:cubicBezTo>
                    <a:pt x="25" y="6"/>
                    <a:pt x="22" y="6"/>
                    <a:pt x="21" y="6"/>
                  </a:cubicBezTo>
                  <a:cubicBezTo>
                    <a:pt x="0" y="16"/>
                    <a:pt x="1" y="41"/>
                    <a:pt x="1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1" y="46"/>
                    <a:pt x="21" y="46"/>
                    <a:pt x="21" y="4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9" y="36"/>
                    <a:pt x="29" y="28"/>
                    <a:pt x="30" y="18"/>
                  </a:cubicBezTo>
                  <a:cubicBezTo>
                    <a:pt x="42" y="28"/>
                    <a:pt x="59" y="28"/>
                    <a:pt x="73" y="29"/>
                  </a:cubicBezTo>
                  <a:cubicBezTo>
                    <a:pt x="75" y="30"/>
                    <a:pt x="76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3" name="Freeform 37"/>
            <p:cNvSpPr>
              <a:spLocks noEditPoints="1"/>
            </p:cNvSpPr>
            <p:nvPr/>
          </p:nvSpPr>
          <p:spPr bwMode="auto">
            <a:xfrm>
              <a:off x="10895013" y="1468438"/>
              <a:ext cx="434975" cy="355600"/>
            </a:xfrm>
            <a:custGeom>
              <a:avLst/>
              <a:gdLst>
                <a:gd name="T0" fmla="*/ 111 w 116"/>
                <a:gd name="T1" fmla="*/ 34 h 94"/>
                <a:gd name="T2" fmla="*/ 111 w 116"/>
                <a:gd name="T3" fmla="*/ 0 h 94"/>
                <a:gd name="T4" fmla="*/ 59 w 116"/>
                <a:gd name="T5" fmla="*/ 8 h 94"/>
                <a:gd name="T6" fmla="*/ 6 w 116"/>
                <a:gd name="T7" fmla="*/ 0 h 94"/>
                <a:gd name="T8" fmla="*/ 6 w 116"/>
                <a:gd name="T9" fmla="*/ 33 h 94"/>
                <a:gd name="T10" fmla="*/ 0 w 116"/>
                <a:gd name="T11" fmla="*/ 46 h 94"/>
                <a:gd name="T12" fmla="*/ 6 w 116"/>
                <a:gd name="T13" fmla="*/ 58 h 94"/>
                <a:gd name="T14" fmla="*/ 6 w 116"/>
                <a:gd name="T15" fmla="*/ 86 h 94"/>
                <a:gd name="T16" fmla="*/ 59 w 116"/>
                <a:gd name="T17" fmla="*/ 94 h 94"/>
                <a:gd name="T18" fmla="*/ 111 w 116"/>
                <a:gd name="T19" fmla="*/ 86 h 94"/>
                <a:gd name="T20" fmla="*/ 111 w 116"/>
                <a:gd name="T21" fmla="*/ 57 h 94"/>
                <a:gd name="T22" fmla="*/ 116 w 116"/>
                <a:gd name="T23" fmla="*/ 46 h 94"/>
                <a:gd name="T24" fmla="*/ 111 w 116"/>
                <a:gd name="T25" fmla="*/ 34 h 94"/>
                <a:gd name="T26" fmla="*/ 56 w 116"/>
                <a:gd name="T27" fmla="*/ 89 h 94"/>
                <a:gd name="T28" fmla="*/ 11 w 116"/>
                <a:gd name="T29" fmla="*/ 82 h 94"/>
                <a:gd name="T30" fmla="*/ 11 w 116"/>
                <a:gd name="T31" fmla="*/ 59 h 94"/>
                <a:gd name="T32" fmla="*/ 20 w 116"/>
                <a:gd name="T33" fmla="*/ 46 h 94"/>
                <a:gd name="T34" fmla="*/ 11 w 116"/>
                <a:gd name="T35" fmla="*/ 32 h 94"/>
                <a:gd name="T36" fmla="*/ 11 w 116"/>
                <a:gd name="T37" fmla="*/ 5 h 94"/>
                <a:gd name="T38" fmla="*/ 56 w 116"/>
                <a:gd name="T39" fmla="*/ 13 h 94"/>
                <a:gd name="T40" fmla="*/ 56 w 116"/>
                <a:gd name="T41" fmla="*/ 89 h 94"/>
                <a:gd name="T42" fmla="*/ 107 w 116"/>
                <a:gd name="T43" fmla="*/ 15 h 94"/>
                <a:gd name="T44" fmla="*/ 107 w 116"/>
                <a:gd name="T45" fmla="*/ 32 h 94"/>
                <a:gd name="T46" fmla="*/ 106 w 116"/>
                <a:gd name="T47" fmla="*/ 32 h 94"/>
                <a:gd name="T48" fmla="*/ 95 w 116"/>
                <a:gd name="T49" fmla="*/ 46 h 94"/>
                <a:gd name="T50" fmla="*/ 106 w 116"/>
                <a:gd name="T51" fmla="*/ 59 h 94"/>
                <a:gd name="T52" fmla="*/ 107 w 116"/>
                <a:gd name="T53" fmla="*/ 59 h 94"/>
                <a:gd name="T54" fmla="*/ 107 w 116"/>
                <a:gd name="T55" fmla="*/ 82 h 94"/>
                <a:gd name="T56" fmla="*/ 61 w 116"/>
                <a:gd name="T57" fmla="*/ 89 h 94"/>
                <a:gd name="T58" fmla="*/ 61 w 116"/>
                <a:gd name="T59" fmla="*/ 13 h 94"/>
                <a:gd name="T60" fmla="*/ 107 w 116"/>
                <a:gd name="T61" fmla="*/ 5 h 94"/>
                <a:gd name="T62" fmla="*/ 107 w 116"/>
                <a:gd name="T63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94">
                  <a:moveTo>
                    <a:pt x="111" y="3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6"/>
                    <a:pt x="0" y="40"/>
                    <a:pt x="0" y="46"/>
                  </a:cubicBezTo>
                  <a:cubicBezTo>
                    <a:pt x="0" y="51"/>
                    <a:pt x="2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4" y="55"/>
                    <a:pt x="116" y="51"/>
                    <a:pt x="116" y="46"/>
                  </a:cubicBezTo>
                  <a:cubicBezTo>
                    <a:pt x="116" y="41"/>
                    <a:pt x="114" y="37"/>
                    <a:pt x="111" y="34"/>
                  </a:cubicBezTo>
                  <a:close/>
                  <a:moveTo>
                    <a:pt x="56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6" y="59"/>
                    <a:pt x="20" y="53"/>
                    <a:pt x="20" y="46"/>
                  </a:cubicBezTo>
                  <a:cubicBezTo>
                    <a:pt x="20" y="39"/>
                    <a:pt x="16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6" y="13"/>
                    <a:pt x="56" y="13"/>
                    <a:pt x="56" y="13"/>
                  </a:cubicBezTo>
                  <a:lnTo>
                    <a:pt x="56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0" y="32"/>
                    <a:pt x="95" y="38"/>
                    <a:pt x="95" y="46"/>
                  </a:cubicBezTo>
                  <a:cubicBezTo>
                    <a:pt x="95" y="53"/>
                    <a:pt x="100" y="59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4" name="Freeform 38"/>
            <p:cNvSpPr/>
            <p:nvPr/>
          </p:nvSpPr>
          <p:spPr bwMode="auto">
            <a:xfrm>
              <a:off x="10402888" y="1071563"/>
              <a:ext cx="466725" cy="393700"/>
            </a:xfrm>
            <a:custGeom>
              <a:avLst/>
              <a:gdLst>
                <a:gd name="T0" fmla="*/ 156 w 294"/>
                <a:gd name="T1" fmla="*/ 0 h 248"/>
                <a:gd name="T2" fmla="*/ 137 w 294"/>
                <a:gd name="T3" fmla="*/ 0 h 248"/>
                <a:gd name="T4" fmla="*/ 137 w 294"/>
                <a:gd name="T5" fmla="*/ 150 h 248"/>
                <a:gd name="T6" fmla="*/ 0 w 294"/>
                <a:gd name="T7" fmla="*/ 231 h 248"/>
                <a:gd name="T8" fmla="*/ 10 w 294"/>
                <a:gd name="T9" fmla="*/ 248 h 248"/>
                <a:gd name="T10" fmla="*/ 147 w 294"/>
                <a:gd name="T11" fmla="*/ 167 h 248"/>
                <a:gd name="T12" fmla="*/ 284 w 294"/>
                <a:gd name="T13" fmla="*/ 248 h 248"/>
                <a:gd name="T14" fmla="*/ 294 w 294"/>
                <a:gd name="T15" fmla="*/ 231 h 248"/>
                <a:gd name="T16" fmla="*/ 156 w 294"/>
                <a:gd name="T17" fmla="*/ 150 h 248"/>
                <a:gd name="T18" fmla="*/ 156 w 294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48">
                  <a:moveTo>
                    <a:pt x="156" y="0"/>
                  </a:moveTo>
                  <a:lnTo>
                    <a:pt x="137" y="0"/>
                  </a:lnTo>
                  <a:lnTo>
                    <a:pt x="137" y="150"/>
                  </a:lnTo>
                  <a:lnTo>
                    <a:pt x="0" y="231"/>
                  </a:lnTo>
                  <a:lnTo>
                    <a:pt x="10" y="248"/>
                  </a:lnTo>
                  <a:lnTo>
                    <a:pt x="147" y="167"/>
                  </a:lnTo>
                  <a:lnTo>
                    <a:pt x="284" y="248"/>
                  </a:lnTo>
                  <a:lnTo>
                    <a:pt x="294" y="231"/>
                  </a:lnTo>
                  <a:lnTo>
                    <a:pt x="156" y="15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561434" y="1934400"/>
            <a:ext cx="64791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Xác định đề tài</a:t>
            </a:r>
            <a:endParaRPr lang="en-US" sz="2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Xác định đề tài là những đặc điểm tiêu biểu của bản thân bằng cách tự ngẫm và ghi ra đặc điểm của bản thân; hỏi ý kiến những người thân </a:t>
            </a:r>
            <a:r>
              <a:rPr lang="vi-V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vi-VN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vi-VN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Xác định mục đích viết và </a:t>
            </a:r>
            <a:r>
              <a:rPr lang="vi-VN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vi-VN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0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viết nhằm mục đích gì?</a:t>
            </a:r>
          </a:p>
          <a:p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 đọc của bạn có thể là ai?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vi-VN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 thập tư liệu</a:t>
            </a:r>
            <a:endParaRPr lang="en-US" sz="2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vi-V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thâp các tư liệu về bản tha</a:t>
            </a:r>
            <a:r>
              <a:rPr lang="vi-V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̂</a:t>
            </a:r>
            <a:r>
              <a:rPr lang="vi-VN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nhật kí, sơ yếu lí lịch, sổ liên lạc, học bạ,…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vi-V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thập các tư liệu về người đọc, môi trường, vị trí muốn </a:t>
            </a:r>
            <a:r>
              <a:rPr lang="vi-V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ứng </a:t>
            </a:r>
            <a:r>
              <a:rPr lang="vi-VN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 web, thông báo, áp phích, rờ rơi hoặc liên hệ trực tiếp với đơn vị </a:t>
            </a:r>
            <a:r>
              <a:rPr lang="vi-V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 </a:t>
            </a:r>
            <a:r>
              <a:rPr lang="vi-VN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chức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grpSp>
        <p:nvGrpSpPr>
          <p:cNvPr id="62" name="组合 61"/>
          <p:cNvGrpSpPr/>
          <p:nvPr/>
        </p:nvGrpSpPr>
        <p:grpSpPr>
          <a:xfrm>
            <a:off x="3883505" y="1971809"/>
            <a:ext cx="300038" cy="300038"/>
            <a:chOff x="9382126" y="5159376"/>
            <a:chExt cx="300038" cy="300038"/>
          </a:xfrm>
          <a:solidFill>
            <a:srgbClr val="FFC000"/>
          </a:solidFill>
        </p:grpSpPr>
        <p:sp>
          <p:nvSpPr>
            <p:cNvPr id="63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4344658" y="1976211"/>
            <a:ext cx="3147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2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Tìm ý và lập dàn ý</a:t>
            </a:r>
            <a:endParaRPr lang="en-US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4017627" y="3476382"/>
            <a:ext cx="300038" cy="300038"/>
            <a:chOff x="9382126" y="5159376"/>
            <a:chExt cx="300038" cy="300038"/>
          </a:xfrm>
          <a:solidFill>
            <a:srgbClr val="FFC000"/>
          </a:solidFill>
        </p:grpSpPr>
        <p:sp>
          <p:nvSpPr>
            <p:cNvPr id="75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4427208" y="3465491"/>
            <a:ext cx="201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Bước 3: Viết bài </a:t>
            </a:r>
            <a:endParaRPr lang="zh-CN" altLang="en-US" sz="2000" b="1" dirty="0">
              <a:solidFill>
                <a:srgbClr val="FFA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3996201" y="4612994"/>
            <a:ext cx="300038" cy="300038"/>
            <a:chOff x="9382126" y="5159376"/>
            <a:chExt cx="300038" cy="300038"/>
          </a:xfrm>
          <a:solidFill>
            <a:srgbClr val="FFC000"/>
          </a:solidFill>
        </p:grpSpPr>
        <p:sp>
          <p:nvSpPr>
            <p:cNvPr id="81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4427208" y="4574040"/>
            <a:ext cx="3397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Bước 4: Xem lại và chỉnh sửa</a:t>
            </a:r>
            <a:endParaRPr lang="zh-CN" altLang="en-US" sz="2000" b="1" dirty="0">
              <a:solidFill>
                <a:srgbClr val="FFA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" name="组 164"/>
          <p:cNvGrpSpPr/>
          <p:nvPr/>
        </p:nvGrpSpPr>
        <p:grpSpPr>
          <a:xfrm>
            <a:off x="1568281" y="2121828"/>
            <a:ext cx="2352839" cy="2512550"/>
            <a:chOff x="9948863" y="474663"/>
            <a:chExt cx="1381125" cy="1349375"/>
          </a:xfrm>
          <a:blipFill>
            <a:blip r:embed="rId3"/>
            <a:stretch>
              <a:fillRect/>
            </a:stretch>
          </a:blipFill>
        </p:grpSpPr>
        <p:sp>
          <p:nvSpPr>
            <p:cNvPr id="88" name="Freeform 32"/>
            <p:cNvSpPr>
              <a:spLocks noEditPoints="1"/>
            </p:cNvSpPr>
            <p:nvPr/>
          </p:nvSpPr>
          <p:spPr bwMode="auto">
            <a:xfrm>
              <a:off x="10485438" y="474663"/>
              <a:ext cx="312738" cy="188912"/>
            </a:xfrm>
            <a:custGeom>
              <a:avLst/>
              <a:gdLst>
                <a:gd name="T0" fmla="*/ 2 w 83"/>
                <a:gd name="T1" fmla="*/ 48 h 50"/>
                <a:gd name="T2" fmla="*/ 11 w 83"/>
                <a:gd name="T3" fmla="*/ 50 h 50"/>
                <a:gd name="T4" fmla="*/ 10 w 83"/>
                <a:gd name="T5" fmla="*/ 43 h 50"/>
                <a:gd name="T6" fmla="*/ 19 w 83"/>
                <a:gd name="T7" fmla="*/ 44 h 50"/>
                <a:gd name="T8" fmla="*/ 19 w 83"/>
                <a:gd name="T9" fmla="*/ 49 h 50"/>
                <a:gd name="T10" fmla="*/ 42 w 83"/>
                <a:gd name="T11" fmla="*/ 49 h 50"/>
                <a:gd name="T12" fmla="*/ 42 w 83"/>
                <a:gd name="T13" fmla="*/ 46 h 50"/>
                <a:gd name="T14" fmla="*/ 46 w 83"/>
                <a:gd name="T15" fmla="*/ 46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7 w 83"/>
                <a:gd name="T23" fmla="*/ 43 h 50"/>
                <a:gd name="T24" fmla="*/ 76 w 83"/>
                <a:gd name="T25" fmla="*/ 49 h 50"/>
                <a:gd name="T26" fmla="*/ 83 w 83"/>
                <a:gd name="T27" fmla="*/ 47 h 50"/>
                <a:gd name="T28" fmla="*/ 43 w 83"/>
                <a:gd name="T29" fmla="*/ 0 h 50"/>
                <a:gd name="T30" fmla="*/ 31 w 83"/>
                <a:gd name="T31" fmla="*/ 2 h 50"/>
                <a:gd name="T32" fmla="*/ 26 w 83"/>
                <a:gd name="T33" fmla="*/ 6 h 50"/>
                <a:gd name="T34" fmla="*/ 21 w 83"/>
                <a:gd name="T35" fmla="*/ 7 h 50"/>
                <a:gd name="T36" fmla="*/ 1 w 83"/>
                <a:gd name="T37" fmla="*/ 42 h 50"/>
                <a:gd name="T38" fmla="*/ 2 w 83"/>
                <a:gd name="T39" fmla="*/ 48 h 50"/>
                <a:gd name="T40" fmla="*/ 39 w 83"/>
                <a:gd name="T41" fmla="*/ 47 h 50"/>
                <a:gd name="T42" fmla="*/ 21 w 83"/>
                <a:gd name="T43" fmla="*/ 47 h 50"/>
                <a:gd name="T44" fmla="*/ 21 w 83"/>
                <a:gd name="T45" fmla="*/ 38 h 50"/>
                <a:gd name="T46" fmla="*/ 39 w 83"/>
                <a:gd name="T47" fmla="*/ 38 h 50"/>
                <a:gd name="T48" fmla="*/ 39 w 83"/>
                <a:gd name="T49" fmla="*/ 47 h 50"/>
                <a:gd name="T50" fmla="*/ 67 w 83"/>
                <a:gd name="T51" fmla="*/ 47 h 50"/>
                <a:gd name="T52" fmla="*/ 48 w 83"/>
                <a:gd name="T53" fmla="*/ 47 h 50"/>
                <a:gd name="T54" fmla="*/ 48 w 83"/>
                <a:gd name="T55" fmla="*/ 38 h 50"/>
                <a:gd name="T56" fmla="*/ 67 w 83"/>
                <a:gd name="T57" fmla="*/ 38 h 50"/>
                <a:gd name="T58" fmla="*/ 67 w 83"/>
                <a:gd name="T59" fmla="*/ 47 h 50"/>
                <a:gd name="T60" fmla="*/ 10 w 83"/>
                <a:gd name="T61" fmla="*/ 37 h 50"/>
                <a:gd name="T62" fmla="*/ 31 w 83"/>
                <a:gd name="T63" fmla="*/ 19 h 50"/>
                <a:gd name="T64" fmla="*/ 73 w 83"/>
                <a:gd name="T65" fmla="*/ 30 h 50"/>
                <a:gd name="T66" fmla="*/ 77 w 83"/>
                <a:gd name="T67" fmla="*/ 39 h 50"/>
                <a:gd name="T68" fmla="*/ 69 w 83"/>
                <a:gd name="T69" fmla="*/ 40 h 50"/>
                <a:gd name="T70" fmla="*/ 69 w 83"/>
                <a:gd name="T71" fmla="*/ 35 h 50"/>
                <a:gd name="T72" fmla="*/ 46 w 83"/>
                <a:gd name="T73" fmla="*/ 35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5 h 50"/>
                <a:gd name="T80" fmla="*/ 19 w 83"/>
                <a:gd name="T81" fmla="*/ 35 h 50"/>
                <a:gd name="T82" fmla="*/ 19 w 83"/>
                <a:gd name="T83" fmla="*/ 40 h 50"/>
                <a:gd name="T84" fmla="*/ 10 w 83"/>
                <a:gd name="T85" fmla="*/ 39 h 50"/>
                <a:gd name="T86" fmla="*/ 10 w 83"/>
                <a:gd name="T87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2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5"/>
                    <a:pt x="1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5"/>
                    <a:pt x="76" y="47"/>
                    <a:pt x="76" y="49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2" y="27"/>
                    <a:pt x="74" y="0"/>
                    <a:pt x="43" y="0"/>
                  </a:cubicBezTo>
                  <a:cubicBezTo>
                    <a:pt x="38" y="0"/>
                    <a:pt x="33" y="1"/>
                    <a:pt x="31" y="2"/>
                  </a:cubicBezTo>
                  <a:cubicBezTo>
                    <a:pt x="28" y="3"/>
                    <a:pt x="28" y="5"/>
                    <a:pt x="26" y="6"/>
                  </a:cubicBezTo>
                  <a:cubicBezTo>
                    <a:pt x="25" y="6"/>
                    <a:pt x="23" y="6"/>
                    <a:pt x="21" y="7"/>
                  </a:cubicBezTo>
                  <a:cubicBezTo>
                    <a:pt x="0" y="17"/>
                    <a:pt x="1" y="42"/>
                    <a:pt x="1" y="42"/>
                  </a:cubicBezTo>
                  <a:lnTo>
                    <a:pt x="2" y="48"/>
                  </a:lnTo>
                  <a:close/>
                  <a:moveTo>
                    <a:pt x="39" y="47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39" y="38"/>
                    <a:pt x="39" y="38"/>
                    <a:pt x="39" y="38"/>
                  </a:cubicBezTo>
                  <a:lnTo>
                    <a:pt x="39" y="47"/>
                  </a:lnTo>
                  <a:close/>
                  <a:moveTo>
                    <a:pt x="67" y="47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47"/>
                  </a:lnTo>
                  <a:close/>
                  <a:moveTo>
                    <a:pt x="10" y="37"/>
                  </a:moveTo>
                  <a:cubicBezTo>
                    <a:pt x="19" y="36"/>
                    <a:pt x="30" y="29"/>
                    <a:pt x="31" y="19"/>
                  </a:cubicBezTo>
                  <a:cubicBezTo>
                    <a:pt x="42" y="28"/>
                    <a:pt x="59" y="29"/>
                    <a:pt x="73" y="30"/>
                  </a:cubicBezTo>
                  <a:cubicBezTo>
                    <a:pt x="75" y="31"/>
                    <a:pt x="76" y="34"/>
                    <a:pt x="77" y="3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0" y="37"/>
                    <a:pt x="1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89" name="Freeform 33"/>
            <p:cNvSpPr>
              <a:spLocks noEditPoints="1"/>
            </p:cNvSpPr>
            <p:nvPr/>
          </p:nvSpPr>
          <p:spPr bwMode="auto">
            <a:xfrm>
              <a:off x="10418763" y="658813"/>
              <a:ext cx="438150" cy="360362"/>
            </a:xfrm>
            <a:custGeom>
              <a:avLst/>
              <a:gdLst>
                <a:gd name="T0" fmla="*/ 6 w 117"/>
                <a:gd name="T1" fmla="*/ 59 h 95"/>
                <a:gd name="T2" fmla="*/ 6 w 117"/>
                <a:gd name="T3" fmla="*/ 86 h 95"/>
                <a:gd name="T4" fmla="*/ 59 w 117"/>
                <a:gd name="T5" fmla="*/ 95 h 95"/>
                <a:gd name="T6" fmla="*/ 112 w 117"/>
                <a:gd name="T7" fmla="*/ 86 h 95"/>
                <a:gd name="T8" fmla="*/ 112 w 117"/>
                <a:gd name="T9" fmla="*/ 58 h 95"/>
                <a:gd name="T10" fmla="*/ 117 w 117"/>
                <a:gd name="T11" fmla="*/ 46 h 95"/>
                <a:gd name="T12" fmla="*/ 112 w 117"/>
                <a:gd name="T13" fmla="*/ 35 h 95"/>
                <a:gd name="T14" fmla="*/ 112 w 117"/>
                <a:gd name="T15" fmla="*/ 0 h 95"/>
                <a:gd name="T16" fmla="*/ 59 w 117"/>
                <a:gd name="T17" fmla="*/ 9 h 95"/>
                <a:gd name="T18" fmla="*/ 6 w 117"/>
                <a:gd name="T19" fmla="*/ 0 h 95"/>
                <a:gd name="T20" fmla="*/ 6 w 117"/>
                <a:gd name="T21" fmla="*/ 34 h 95"/>
                <a:gd name="T22" fmla="*/ 0 w 117"/>
                <a:gd name="T23" fmla="*/ 46 h 95"/>
                <a:gd name="T24" fmla="*/ 6 w 117"/>
                <a:gd name="T25" fmla="*/ 59 h 95"/>
                <a:gd name="T26" fmla="*/ 61 w 117"/>
                <a:gd name="T27" fmla="*/ 13 h 95"/>
                <a:gd name="T28" fmla="*/ 107 w 117"/>
                <a:gd name="T29" fmla="*/ 6 h 95"/>
                <a:gd name="T30" fmla="*/ 107 w 117"/>
                <a:gd name="T31" fmla="*/ 16 h 95"/>
                <a:gd name="T32" fmla="*/ 107 w 117"/>
                <a:gd name="T33" fmla="*/ 33 h 95"/>
                <a:gd name="T34" fmla="*/ 106 w 117"/>
                <a:gd name="T35" fmla="*/ 33 h 95"/>
                <a:gd name="T36" fmla="*/ 96 w 117"/>
                <a:gd name="T37" fmla="*/ 46 h 95"/>
                <a:gd name="T38" fmla="*/ 106 w 117"/>
                <a:gd name="T39" fmla="*/ 60 h 95"/>
                <a:gd name="T40" fmla="*/ 107 w 117"/>
                <a:gd name="T41" fmla="*/ 60 h 95"/>
                <a:gd name="T42" fmla="*/ 107 w 117"/>
                <a:gd name="T43" fmla="*/ 82 h 95"/>
                <a:gd name="T44" fmla="*/ 61 w 117"/>
                <a:gd name="T45" fmla="*/ 90 h 95"/>
                <a:gd name="T46" fmla="*/ 61 w 117"/>
                <a:gd name="T47" fmla="*/ 13 h 95"/>
                <a:gd name="T48" fmla="*/ 11 w 117"/>
                <a:gd name="T49" fmla="*/ 60 h 95"/>
                <a:gd name="T50" fmla="*/ 21 w 117"/>
                <a:gd name="T51" fmla="*/ 46 h 95"/>
                <a:gd name="T52" fmla="*/ 11 w 117"/>
                <a:gd name="T53" fmla="*/ 33 h 95"/>
                <a:gd name="T54" fmla="*/ 11 w 117"/>
                <a:gd name="T55" fmla="*/ 6 h 95"/>
                <a:gd name="T56" fmla="*/ 56 w 117"/>
                <a:gd name="T57" fmla="*/ 13 h 95"/>
                <a:gd name="T58" fmla="*/ 56 w 117"/>
                <a:gd name="T59" fmla="*/ 90 h 95"/>
                <a:gd name="T60" fmla="*/ 11 w 117"/>
                <a:gd name="T61" fmla="*/ 82 h 95"/>
                <a:gd name="T62" fmla="*/ 11 w 117"/>
                <a:gd name="T6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95">
                  <a:moveTo>
                    <a:pt x="6" y="59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2"/>
                    <a:pt x="115" y="37"/>
                    <a:pt x="112" y="35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3" y="36"/>
                    <a:pt x="0" y="41"/>
                    <a:pt x="0" y="46"/>
                  </a:cubicBezTo>
                  <a:cubicBezTo>
                    <a:pt x="0" y="52"/>
                    <a:pt x="2" y="57"/>
                    <a:pt x="6" y="59"/>
                  </a:cubicBezTo>
                  <a:close/>
                  <a:moveTo>
                    <a:pt x="61" y="13"/>
                  </a:moveTo>
                  <a:cubicBezTo>
                    <a:pt x="107" y="6"/>
                    <a:pt x="107" y="6"/>
                    <a:pt x="107" y="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3"/>
                    <a:pt x="106" y="33"/>
                    <a:pt x="106" y="33"/>
                  </a:cubicBezTo>
                  <a:cubicBezTo>
                    <a:pt x="100" y="33"/>
                    <a:pt x="96" y="39"/>
                    <a:pt x="96" y="46"/>
                  </a:cubicBezTo>
                  <a:cubicBezTo>
                    <a:pt x="96" y="54"/>
                    <a:pt x="100" y="60"/>
                    <a:pt x="106" y="60"/>
                  </a:cubicBezTo>
                  <a:cubicBezTo>
                    <a:pt x="106" y="60"/>
                    <a:pt x="107" y="60"/>
                    <a:pt x="107" y="60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90"/>
                    <a:pt x="61" y="90"/>
                    <a:pt x="61" y="90"/>
                  </a:cubicBezTo>
                  <a:lnTo>
                    <a:pt x="61" y="13"/>
                  </a:lnTo>
                  <a:close/>
                  <a:moveTo>
                    <a:pt x="11" y="60"/>
                  </a:moveTo>
                  <a:cubicBezTo>
                    <a:pt x="16" y="60"/>
                    <a:pt x="21" y="54"/>
                    <a:pt x="21" y="46"/>
                  </a:cubicBezTo>
                  <a:cubicBezTo>
                    <a:pt x="21" y="39"/>
                    <a:pt x="16" y="33"/>
                    <a:pt x="11" y="3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11" y="82"/>
                    <a:pt x="11" y="82"/>
                    <a:pt x="11" y="82"/>
                  </a:cubicBezTo>
                  <a:lnTo>
                    <a:pt x="1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0" name="Freeform 34"/>
            <p:cNvSpPr>
              <a:spLocks noEditPoints="1"/>
            </p:cNvSpPr>
            <p:nvPr/>
          </p:nvSpPr>
          <p:spPr bwMode="auto">
            <a:xfrm>
              <a:off x="10020301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0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1 w 83"/>
                <a:gd name="T11" fmla="*/ 49 h 50"/>
                <a:gd name="T12" fmla="*/ 41 w 83"/>
                <a:gd name="T13" fmla="*/ 45 h 50"/>
                <a:gd name="T14" fmla="*/ 45 w 83"/>
                <a:gd name="T15" fmla="*/ 45 h 50"/>
                <a:gd name="T16" fmla="*/ 45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5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0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0 w 83"/>
                <a:gd name="T43" fmla="*/ 46 h 50"/>
                <a:gd name="T44" fmla="*/ 20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2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5 w 83"/>
                <a:gd name="T73" fmla="*/ 34 h 50"/>
                <a:gd name="T74" fmla="*/ 45 w 83"/>
                <a:gd name="T75" fmla="*/ 40 h 50"/>
                <a:gd name="T76" fmla="*/ 41 w 83"/>
                <a:gd name="T77" fmla="*/ 40 h 50"/>
                <a:gd name="T78" fmla="*/ 41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47"/>
                    <a:pt x="9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5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3" y="0"/>
                    <a:pt x="42" y="0"/>
                  </a:cubicBezTo>
                  <a:cubicBezTo>
                    <a:pt x="37" y="0"/>
                    <a:pt x="32" y="0"/>
                    <a:pt x="30" y="1"/>
                  </a:cubicBezTo>
                  <a:cubicBezTo>
                    <a:pt x="28" y="2"/>
                    <a:pt x="27" y="5"/>
                    <a:pt x="26" y="5"/>
                  </a:cubicBezTo>
                  <a:cubicBezTo>
                    <a:pt x="24" y="6"/>
                    <a:pt x="22" y="6"/>
                    <a:pt x="21" y="6"/>
                  </a:cubicBezTo>
                  <a:cubicBezTo>
                    <a:pt x="0" y="16"/>
                    <a:pt x="0" y="41"/>
                    <a:pt x="0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8" y="36"/>
                    <a:pt x="29" y="28"/>
                    <a:pt x="30" y="18"/>
                  </a:cubicBezTo>
                  <a:cubicBezTo>
                    <a:pt x="42" y="28"/>
                    <a:pt x="58" y="28"/>
                    <a:pt x="72" y="29"/>
                  </a:cubicBezTo>
                  <a:cubicBezTo>
                    <a:pt x="74" y="30"/>
                    <a:pt x="75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1" name="Freeform 35"/>
            <p:cNvSpPr>
              <a:spLocks noEditPoints="1"/>
            </p:cNvSpPr>
            <p:nvPr/>
          </p:nvSpPr>
          <p:spPr bwMode="auto">
            <a:xfrm>
              <a:off x="9948863" y="1468438"/>
              <a:ext cx="439738" cy="355600"/>
            </a:xfrm>
            <a:custGeom>
              <a:avLst/>
              <a:gdLst>
                <a:gd name="T0" fmla="*/ 112 w 117"/>
                <a:gd name="T1" fmla="*/ 0 h 94"/>
                <a:gd name="T2" fmla="*/ 59 w 117"/>
                <a:gd name="T3" fmla="*/ 8 h 94"/>
                <a:gd name="T4" fmla="*/ 6 w 117"/>
                <a:gd name="T5" fmla="*/ 0 h 94"/>
                <a:gd name="T6" fmla="*/ 6 w 117"/>
                <a:gd name="T7" fmla="*/ 33 h 94"/>
                <a:gd name="T8" fmla="*/ 0 w 117"/>
                <a:gd name="T9" fmla="*/ 46 h 94"/>
                <a:gd name="T10" fmla="*/ 6 w 117"/>
                <a:gd name="T11" fmla="*/ 58 h 94"/>
                <a:gd name="T12" fmla="*/ 6 w 117"/>
                <a:gd name="T13" fmla="*/ 86 h 94"/>
                <a:gd name="T14" fmla="*/ 59 w 117"/>
                <a:gd name="T15" fmla="*/ 94 h 94"/>
                <a:gd name="T16" fmla="*/ 112 w 117"/>
                <a:gd name="T17" fmla="*/ 86 h 94"/>
                <a:gd name="T18" fmla="*/ 112 w 117"/>
                <a:gd name="T19" fmla="*/ 57 h 94"/>
                <a:gd name="T20" fmla="*/ 117 w 117"/>
                <a:gd name="T21" fmla="*/ 46 h 94"/>
                <a:gd name="T22" fmla="*/ 112 w 117"/>
                <a:gd name="T23" fmla="*/ 34 h 94"/>
                <a:gd name="T24" fmla="*/ 112 w 117"/>
                <a:gd name="T25" fmla="*/ 0 h 94"/>
                <a:gd name="T26" fmla="*/ 112 w 117"/>
                <a:gd name="T27" fmla="*/ 0 h 94"/>
                <a:gd name="T28" fmla="*/ 57 w 117"/>
                <a:gd name="T29" fmla="*/ 89 h 94"/>
                <a:gd name="T30" fmla="*/ 11 w 117"/>
                <a:gd name="T31" fmla="*/ 82 h 94"/>
                <a:gd name="T32" fmla="*/ 11 w 117"/>
                <a:gd name="T33" fmla="*/ 59 h 94"/>
                <a:gd name="T34" fmla="*/ 21 w 117"/>
                <a:gd name="T35" fmla="*/ 46 h 94"/>
                <a:gd name="T36" fmla="*/ 11 w 117"/>
                <a:gd name="T37" fmla="*/ 32 h 94"/>
                <a:gd name="T38" fmla="*/ 11 w 117"/>
                <a:gd name="T39" fmla="*/ 5 h 94"/>
                <a:gd name="T40" fmla="*/ 57 w 117"/>
                <a:gd name="T41" fmla="*/ 13 h 94"/>
                <a:gd name="T42" fmla="*/ 57 w 117"/>
                <a:gd name="T43" fmla="*/ 89 h 94"/>
                <a:gd name="T44" fmla="*/ 107 w 117"/>
                <a:gd name="T45" fmla="*/ 15 h 94"/>
                <a:gd name="T46" fmla="*/ 107 w 117"/>
                <a:gd name="T47" fmla="*/ 32 h 94"/>
                <a:gd name="T48" fmla="*/ 106 w 117"/>
                <a:gd name="T49" fmla="*/ 32 h 94"/>
                <a:gd name="T50" fmla="*/ 96 w 117"/>
                <a:gd name="T51" fmla="*/ 46 h 94"/>
                <a:gd name="T52" fmla="*/ 106 w 117"/>
                <a:gd name="T53" fmla="*/ 59 h 94"/>
                <a:gd name="T54" fmla="*/ 107 w 117"/>
                <a:gd name="T55" fmla="*/ 59 h 94"/>
                <a:gd name="T56" fmla="*/ 107 w 117"/>
                <a:gd name="T57" fmla="*/ 82 h 94"/>
                <a:gd name="T58" fmla="*/ 62 w 117"/>
                <a:gd name="T59" fmla="*/ 89 h 94"/>
                <a:gd name="T60" fmla="*/ 62 w 117"/>
                <a:gd name="T61" fmla="*/ 13 h 94"/>
                <a:gd name="T62" fmla="*/ 107 w 117"/>
                <a:gd name="T63" fmla="*/ 5 h 94"/>
                <a:gd name="T64" fmla="*/ 107 w 117"/>
                <a:gd name="T65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4">
                  <a:moveTo>
                    <a:pt x="112" y="0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6"/>
                    <a:pt x="0" y="40"/>
                    <a:pt x="0" y="46"/>
                  </a:cubicBezTo>
                  <a:cubicBezTo>
                    <a:pt x="0" y="51"/>
                    <a:pt x="3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1"/>
                    <a:pt x="115" y="37"/>
                    <a:pt x="112" y="3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lose/>
                  <a:moveTo>
                    <a:pt x="57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7" y="59"/>
                    <a:pt x="21" y="53"/>
                    <a:pt x="21" y="46"/>
                  </a:cubicBezTo>
                  <a:cubicBezTo>
                    <a:pt x="21" y="39"/>
                    <a:pt x="17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57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6" y="32"/>
                  </a:cubicBezTo>
                  <a:cubicBezTo>
                    <a:pt x="101" y="32"/>
                    <a:pt x="96" y="38"/>
                    <a:pt x="96" y="46"/>
                  </a:cubicBezTo>
                  <a:cubicBezTo>
                    <a:pt x="96" y="53"/>
                    <a:pt x="101" y="59"/>
                    <a:pt x="106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2" name="Freeform 36"/>
            <p:cNvSpPr>
              <a:spLocks noEditPoints="1"/>
            </p:cNvSpPr>
            <p:nvPr/>
          </p:nvSpPr>
          <p:spPr bwMode="auto">
            <a:xfrm>
              <a:off x="10963276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1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2 w 83"/>
                <a:gd name="T11" fmla="*/ 49 h 50"/>
                <a:gd name="T12" fmla="*/ 42 w 83"/>
                <a:gd name="T13" fmla="*/ 45 h 50"/>
                <a:gd name="T14" fmla="*/ 46 w 83"/>
                <a:gd name="T15" fmla="*/ 45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6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1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1 w 83"/>
                <a:gd name="T43" fmla="*/ 46 h 50"/>
                <a:gd name="T44" fmla="*/ 21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3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6 w 83"/>
                <a:gd name="T73" fmla="*/ 34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7"/>
                    <a:pt x="10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6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4" y="0"/>
                    <a:pt x="42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8" y="2"/>
                    <a:pt x="28" y="5"/>
                    <a:pt x="26" y="5"/>
                  </a:cubicBezTo>
                  <a:cubicBezTo>
                    <a:pt x="25" y="6"/>
                    <a:pt x="22" y="6"/>
                    <a:pt x="21" y="6"/>
                  </a:cubicBezTo>
                  <a:cubicBezTo>
                    <a:pt x="0" y="16"/>
                    <a:pt x="1" y="41"/>
                    <a:pt x="1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1" y="46"/>
                    <a:pt x="21" y="46"/>
                    <a:pt x="21" y="4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9" y="36"/>
                    <a:pt x="29" y="28"/>
                    <a:pt x="30" y="18"/>
                  </a:cubicBezTo>
                  <a:cubicBezTo>
                    <a:pt x="42" y="28"/>
                    <a:pt x="59" y="28"/>
                    <a:pt x="73" y="29"/>
                  </a:cubicBezTo>
                  <a:cubicBezTo>
                    <a:pt x="75" y="30"/>
                    <a:pt x="76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3" name="Freeform 37"/>
            <p:cNvSpPr>
              <a:spLocks noEditPoints="1"/>
            </p:cNvSpPr>
            <p:nvPr/>
          </p:nvSpPr>
          <p:spPr bwMode="auto">
            <a:xfrm>
              <a:off x="10895013" y="1468438"/>
              <a:ext cx="434975" cy="355600"/>
            </a:xfrm>
            <a:custGeom>
              <a:avLst/>
              <a:gdLst>
                <a:gd name="T0" fmla="*/ 111 w 116"/>
                <a:gd name="T1" fmla="*/ 34 h 94"/>
                <a:gd name="T2" fmla="*/ 111 w 116"/>
                <a:gd name="T3" fmla="*/ 0 h 94"/>
                <a:gd name="T4" fmla="*/ 59 w 116"/>
                <a:gd name="T5" fmla="*/ 8 h 94"/>
                <a:gd name="T6" fmla="*/ 6 w 116"/>
                <a:gd name="T7" fmla="*/ 0 h 94"/>
                <a:gd name="T8" fmla="*/ 6 w 116"/>
                <a:gd name="T9" fmla="*/ 33 h 94"/>
                <a:gd name="T10" fmla="*/ 0 w 116"/>
                <a:gd name="T11" fmla="*/ 46 h 94"/>
                <a:gd name="T12" fmla="*/ 6 w 116"/>
                <a:gd name="T13" fmla="*/ 58 h 94"/>
                <a:gd name="T14" fmla="*/ 6 w 116"/>
                <a:gd name="T15" fmla="*/ 86 h 94"/>
                <a:gd name="T16" fmla="*/ 59 w 116"/>
                <a:gd name="T17" fmla="*/ 94 h 94"/>
                <a:gd name="T18" fmla="*/ 111 w 116"/>
                <a:gd name="T19" fmla="*/ 86 h 94"/>
                <a:gd name="T20" fmla="*/ 111 w 116"/>
                <a:gd name="T21" fmla="*/ 57 h 94"/>
                <a:gd name="T22" fmla="*/ 116 w 116"/>
                <a:gd name="T23" fmla="*/ 46 h 94"/>
                <a:gd name="T24" fmla="*/ 111 w 116"/>
                <a:gd name="T25" fmla="*/ 34 h 94"/>
                <a:gd name="T26" fmla="*/ 56 w 116"/>
                <a:gd name="T27" fmla="*/ 89 h 94"/>
                <a:gd name="T28" fmla="*/ 11 w 116"/>
                <a:gd name="T29" fmla="*/ 82 h 94"/>
                <a:gd name="T30" fmla="*/ 11 w 116"/>
                <a:gd name="T31" fmla="*/ 59 h 94"/>
                <a:gd name="T32" fmla="*/ 20 w 116"/>
                <a:gd name="T33" fmla="*/ 46 h 94"/>
                <a:gd name="T34" fmla="*/ 11 w 116"/>
                <a:gd name="T35" fmla="*/ 32 h 94"/>
                <a:gd name="T36" fmla="*/ 11 w 116"/>
                <a:gd name="T37" fmla="*/ 5 h 94"/>
                <a:gd name="T38" fmla="*/ 56 w 116"/>
                <a:gd name="T39" fmla="*/ 13 h 94"/>
                <a:gd name="T40" fmla="*/ 56 w 116"/>
                <a:gd name="T41" fmla="*/ 89 h 94"/>
                <a:gd name="T42" fmla="*/ 107 w 116"/>
                <a:gd name="T43" fmla="*/ 15 h 94"/>
                <a:gd name="T44" fmla="*/ 107 w 116"/>
                <a:gd name="T45" fmla="*/ 32 h 94"/>
                <a:gd name="T46" fmla="*/ 106 w 116"/>
                <a:gd name="T47" fmla="*/ 32 h 94"/>
                <a:gd name="T48" fmla="*/ 95 w 116"/>
                <a:gd name="T49" fmla="*/ 46 h 94"/>
                <a:gd name="T50" fmla="*/ 106 w 116"/>
                <a:gd name="T51" fmla="*/ 59 h 94"/>
                <a:gd name="T52" fmla="*/ 107 w 116"/>
                <a:gd name="T53" fmla="*/ 59 h 94"/>
                <a:gd name="T54" fmla="*/ 107 w 116"/>
                <a:gd name="T55" fmla="*/ 82 h 94"/>
                <a:gd name="T56" fmla="*/ 61 w 116"/>
                <a:gd name="T57" fmla="*/ 89 h 94"/>
                <a:gd name="T58" fmla="*/ 61 w 116"/>
                <a:gd name="T59" fmla="*/ 13 h 94"/>
                <a:gd name="T60" fmla="*/ 107 w 116"/>
                <a:gd name="T61" fmla="*/ 5 h 94"/>
                <a:gd name="T62" fmla="*/ 107 w 116"/>
                <a:gd name="T63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94">
                  <a:moveTo>
                    <a:pt x="111" y="3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6"/>
                    <a:pt x="0" y="40"/>
                    <a:pt x="0" y="46"/>
                  </a:cubicBezTo>
                  <a:cubicBezTo>
                    <a:pt x="0" y="51"/>
                    <a:pt x="2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4" y="55"/>
                    <a:pt x="116" y="51"/>
                    <a:pt x="116" y="46"/>
                  </a:cubicBezTo>
                  <a:cubicBezTo>
                    <a:pt x="116" y="41"/>
                    <a:pt x="114" y="37"/>
                    <a:pt x="111" y="34"/>
                  </a:cubicBezTo>
                  <a:close/>
                  <a:moveTo>
                    <a:pt x="56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6" y="59"/>
                    <a:pt x="20" y="53"/>
                    <a:pt x="20" y="46"/>
                  </a:cubicBezTo>
                  <a:cubicBezTo>
                    <a:pt x="20" y="39"/>
                    <a:pt x="16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6" y="13"/>
                    <a:pt x="56" y="13"/>
                    <a:pt x="56" y="13"/>
                  </a:cubicBezTo>
                  <a:lnTo>
                    <a:pt x="56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0" y="32"/>
                    <a:pt x="95" y="38"/>
                    <a:pt x="95" y="46"/>
                  </a:cubicBezTo>
                  <a:cubicBezTo>
                    <a:pt x="95" y="53"/>
                    <a:pt x="100" y="59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4" name="Freeform 38"/>
            <p:cNvSpPr/>
            <p:nvPr/>
          </p:nvSpPr>
          <p:spPr bwMode="auto">
            <a:xfrm>
              <a:off x="10402888" y="1071563"/>
              <a:ext cx="466725" cy="393700"/>
            </a:xfrm>
            <a:custGeom>
              <a:avLst/>
              <a:gdLst>
                <a:gd name="T0" fmla="*/ 156 w 294"/>
                <a:gd name="T1" fmla="*/ 0 h 248"/>
                <a:gd name="T2" fmla="*/ 137 w 294"/>
                <a:gd name="T3" fmla="*/ 0 h 248"/>
                <a:gd name="T4" fmla="*/ 137 w 294"/>
                <a:gd name="T5" fmla="*/ 150 h 248"/>
                <a:gd name="T6" fmla="*/ 0 w 294"/>
                <a:gd name="T7" fmla="*/ 231 h 248"/>
                <a:gd name="T8" fmla="*/ 10 w 294"/>
                <a:gd name="T9" fmla="*/ 248 h 248"/>
                <a:gd name="T10" fmla="*/ 147 w 294"/>
                <a:gd name="T11" fmla="*/ 167 h 248"/>
                <a:gd name="T12" fmla="*/ 284 w 294"/>
                <a:gd name="T13" fmla="*/ 248 h 248"/>
                <a:gd name="T14" fmla="*/ 294 w 294"/>
                <a:gd name="T15" fmla="*/ 231 h 248"/>
                <a:gd name="T16" fmla="*/ 156 w 294"/>
                <a:gd name="T17" fmla="*/ 150 h 248"/>
                <a:gd name="T18" fmla="*/ 156 w 294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48">
                  <a:moveTo>
                    <a:pt x="156" y="0"/>
                  </a:moveTo>
                  <a:lnTo>
                    <a:pt x="137" y="0"/>
                  </a:lnTo>
                  <a:lnTo>
                    <a:pt x="137" y="150"/>
                  </a:lnTo>
                  <a:lnTo>
                    <a:pt x="0" y="231"/>
                  </a:lnTo>
                  <a:lnTo>
                    <a:pt x="10" y="248"/>
                  </a:lnTo>
                  <a:lnTo>
                    <a:pt x="147" y="167"/>
                  </a:lnTo>
                  <a:lnTo>
                    <a:pt x="284" y="248"/>
                  </a:lnTo>
                  <a:lnTo>
                    <a:pt x="294" y="231"/>
                  </a:lnTo>
                  <a:lnTo>
                    <a:pt x="156" y="15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3996201" y="2427829"/>
            <a:ext cx="6479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Tìm </a:t>
            </a:r>
            <a:r>
              <a:rPr lang="vi-V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ý về các đặc điểm nổi bật của bản thâ</a:t>
            </a:r>
            <a:r>
              <a:rPr lang="vi-V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 </a:t>
            </a:r>
            <a:r>
              <a:rPr lang="vi-V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 các ý tìm được theo một trình tự hợp lí.</a:t>
            </a:r>
            <a:endParaRPr 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4658" y="3865601"/>
            <a:ext cx="4373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Từ dàn ý đã lập, viết bài văn hoàn chỉnh.</a:t>
            </a:r>
            <a:endParaRPr 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26467" y="4991622"/>
            <a:ext cx="6479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Đọc lại bài viết và chỉnh sửa</a:t>
            </a:r>
          </a:p>
          <a:p>
            <a:pPr lvl="0" algn="just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Ghi những kinh nghiệm rút ra khi viết bài luận về bản thân</a:t>
            </a:r>
          </a:p>
        </p:txBody>
      </p:sp>
    </p:spTree>
    <p:extLst>
      <p:ext uri="{BB962C8B-B14F-4D97-AF65-F5344CB8AC3E}">
        <p14:creationId xmlns:p14="http://schemas.microsoft.com/office/powerpoint/2010/main" val="5933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8" grpId="0"/>
      <p:bldP spid="84" grpId="0"/>
      <p:bldP spid="36" grpId="0"/>
      <p:bldP spid="4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81" y="1049747"/>
            <a:ext cx="5914841" cy="546316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flipH="1">
            <a:off x="7016966" y="2181470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48702" y="2232078"/>
            <a:ext cx="3711401" cy="1844199"/>
            <a:chOff x="5852114" y="1985364"/>
            <a:chExt cx="3711401" cy="1844199"/>
          </a:xfrm>
        </p:grpSpPr>
        <p:sp>
          <p:nvSpPr>
            <p:cNvPr id="63" name="文本框 62"/>
            <p:cNvSpPr txBox="1"/>
            <p:nvPr/>
          </p:nvSpPr>
          <p:spPr>
            <a:xfrm rot="21307475">
              <a:off x="6095141" y="1985364"/>
              <a:ext cx="82586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03</a:t>
              </a:r>
              <a:endParaRPr lang="zh-CN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 rot="21299109">
              <a:off x="5852114" y="2998566"/>
              <a:ext cx="3711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LUYỆN TẬP</a:t>
              </a:r>
              <a:endPara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636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sp>
        <p:nvSpPr>
          <p:cNvPr id="9" name="Freeform 1181"/>
          <p:cNvSpPr>
            <a:spLocks noEditPoints="1"/>
          </p:cNvSpPr>
          <p:nvPr/>
        </p:nvSpPr>
        <p:spPr bwMode="auto">
          <a:xfrm>
            <a:off x="5036667" y="2012911"/>
            <a:ext cx="425761" cy="456428"/>
          </a:xfrm>
          <a:custGeom>
            <a:avLst/>
            <a:gdLst>
              <a:gd name="T0" fmla="*/ 112 w 173"/>
              <a:gd name="T1" fmla="*/ 147 h 147"/>
              <a:gd name="T2" fmla="*/ 88 w 173"/>
              <a:gd name="T3" fmla="*/ 54 h 147"/>
              <a:gd name="T4" fmla="*/ 150 w 173"/>
              <a:gd name="T5" fmla="*/ 0 h 147"/>
              <a:gd name="T6" fmla="*/ 160 w 173"/>
              <a:gd name="T7" fmla="*/ 23 h 147"/>
              <a:gd name="T8" fmla="*/ 143 w 173"/>
              <a:gd name="T9" fmla="*/ 33 h 147"/>
              <a:gd name="T10" fmla="*/ 122 w 173"/>
              <a:gd name="T11" fmla="*/ 58 h 147"/>
              <a:gd name="T12" fmla="*/ 150 w 173"/>
              <a:gd name="T13" fmla="*/ 63 h 147"/>
              <a:gd name="T14" fmla="*/ 173 w 173"/>
              <a:gd name="T15" fmla="*/ 124 h 147"/>
              <a:gd name="T16" fmla="*/ 143 w 173"/>
              <a:gd name="T17" fmla="*/ 8 h 147"/>
              <a:gd name="T18" fmla="*/ 96 w 173"/>
              <a:gd name="T19" fmla="*/ 124 h 147"/>
              <a:gd name="T20" fmla="*/ 150 w 173"/>
              <a:gd name="T21" fmla="*/ 139 h 147"/>
              <a:gd name="T22" fmla="*/ 165 w 173"/>
              <a:gd name="T23" fmla="*/ 86 h 147"/>
              <a:gd name="T24" fmla="*/ 127 w 173"/>
              <a:gd name="T25" fmla="*/ 71 h 147"/>
              <a:gd name="T26" fmla="*/ 114 w 173"/>
              <a:gd name="T27" fmla="*/ 54 h 147"/>
              <a:gd name="T28" fmla="*/ 150 w 173"/>
              <a:gd name="T29" fmla="*/ 25 h 147"/>
              <a:gd name="T30" fmla="*/ 152 w 173"/>
              <a:gd name="T31" fmla="*/ 10 h 147"/>
              <a:gd name="T32" fmla="*/ 143 w 173"/>
              <a:gd name="T33" fmla="*/ 8 h 147"/>
              <a:gd name="T34" fmla="*/ 23 w 173"/>
              <a:gd name="T35" fmla="*/ 147 h 147"/>
              <a:gd name="T36" fmla="*/ 0 w 173"/>
              <a:gd name="T37" fmla="*/ 54 h 147"/>
              <a:gd name="T38" fmla="*/ 61 w 173"/>
              <a:gd name="T39" fmla="*/ 0 h 147"/>
              <a:gd name="T40" fmla="*/ 71 w 173"/>
              <a:gd name="T41" fmla="*/ 23 h 147"/>
              <a:gd name="T42" fmla="*/ 54 w 173"/>
              <a:gd name="T43" fmla="*/ 33 h 147"/>
              <a:gd name="T44" fmla="*/ 33 w 173"/>
              <a:gd name="T45" fmla="*/ 58 h 147"/>
              <a:gd name="T46" fmla="*/ 61 w 173"/>
              <a:gd name="T47" fmla="*/ 63 h 147"/>
              <a:gd name="T48" fmla="*/ 84 w 173"/>
              <a:gd name="T49" fmla="*/ 124 h 147"/>
              <a:gd name="T50" fmla="*/ 54 w 173"/>
              <a:gd name="T51" fmla="*/ 8 h 147"/>
              <a:gd name="T52" fmla="*/ 8 w 173"/>
              <a:gd name="T53" fmla="*/ 124 h 147"/>
              <a:gd name="T54" fmla="*/ 61 w 173"/>
              <a:gd name="T55" fmla="*/ 139 h 147"/>
              <a:gd name="T56" fmla="*/ 76 w 173"/>
              <a:gd name="T57" fmla="*/ 86 h 147"/>
              <a:gd name="T58" fmla="*/ 38 w 173"/>
              <a:gd name="T59" fmla="*/ 71 h 147"/>
              <a:gd name="T60" fmla="*/ 25 w 173"/>
              <a:gd name="T61" fmla="*/ 54 h 147"/>
              <a:gd name="T62" fmla="*/ 61 w 173"/>
              <a:gd name="T63" fmla="*/ 25 h 147"/>
              <a:gd name="T64" fmla="*/ 63 w 173"/>
              <a:gd name="T65" fmla="*/ 10 h 147"/>
              <a:gd name="T66" fmla="*/ 54 w 173"/>
              <a:gd name="T67" fmla="*/ 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3" h="147">
                <a:moveTo>
                  <a:pt x="150" y="147"/>
                </a:moveTo>
                <a:cubicBezTo>
                  <a:pt x="112" y="147"/>
                  <a:pt x="112" y="147"/>
                  <a:pt x="112" y="147"/>
                </a:cubicBezTo>
                <a:cubicBezTo>
                  <a:pt x="99" y="147"/>
                  <a:pt x="88" y="137"/>
                  <a:pt x="88" y="12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24"/>
                  <a:pt x="113" y="0"/>
                  <a:pt x="143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5" y="0"/>
                  <a:pt x="160" y="4"/>
                  <a:pt x="160" y="10"/>
                </a:cubicBezTo>
                <a:cubicBezTo>
                  <a:pt x="160" y="23"/>
                  <a:pt x="160" y="23"/>
                  <a:pt x="160" y="23"/>
                </a:cubicBezTo>
                <a:cubicBezTo>
                  <a:pt x="160" y="28"/>
                  <a:pt x="155" y="33"/>
                  <a:pt x="150" y="33"/>
                </a:cubicBezTo>
                <a:cubicBezTo>
                  <a:pt x="143" y="33"/>
                  <a:pt x="143" y="33"/>
                  <a:pt x="143" y="33"/>
                </a:cubicBezTo>
                <a:cubicBezTo>
                  <a:pt x="132" y="33"/>
                  <a:pt x="122" y="43"/>
                  <a:pt x="122" y="54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61"/>
                  <a:pt x="124" y="63"/>
                  <a:pt x="127" y="63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162" y="63"/>
                  <a:pt x="173" y="73"/>
                  <a:pt x="173" y="86"/>
                </a:cubicBezTo>
                <a:cubicBezTo>
                  <a:pt x="173" y="124"/>
                  <a:pt x="173" y="124"/>
                  <a:pt x="173" y="124"/>
                </a:cubicBezTo>
                <a:cubicBezTo>
                  <a:pt x="173" y="137"/>
                  <a:pt x="162" y="147"/>
                  <a:pt x="150" y="147"/>
                </a:cubicBezTo>
                <a:close/>
                <a:moveTo>
                  <a:pt x="143" y="8"/>
                </a:moveTo>
                <a:cubicBezTo>
                  <a:pt x="118" y="8"/>
                  <a:pt x="96" y="29"/>
                  <a:pt x="96" y="5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6" y="133"/>
                  <a:pt x="103" y="139"/>
                  <a:pt x="112" y="139"/>
                </a:cubicBezTo>
                <a:cubicBezTo>
                  <a:pt x="150" y="139"/>
                  <a:pt x="150" y="139"/>
                  <a:pt x="150" y="139"/>
                </a:cubicBezTo>
                <a:cubicBezTo>
                  <a:pt x="158" y="139"/>
                  <a:pt x="165" y="133"/>
                  <a:pt x="165" y="124"/>
                </a:cubicBezTo>
                <a:cubicBezTo>
                  <a:pt x="165" y="86"/>
                  <a:pt x="165" y="86"/>
                  <a:pt x="165" y="86"/>
                </a:cubicBezTo>
                <a:cubicBezTo>
                  <a:pt x="165" y="78"/>
                  <a:pt x="158" y="71"/>
                  <a:pt x="150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0" y="71"/>
                  <a:pt x="114" y="65"/>
                  <a:pt x="114" y="58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38"/>
                  <a:pt x="127" y="25"/>
                  <a:pt x="143" y="25"/>
                </a:cubicBezTo>
                <a:cubicBezTo>
                  <a:pt x="150" y="25"/>
                  <a:pt x="150" y="25"/>
                  <a:pt x="150" y="25"/>
                </a:cubicBezTo>
                <a:cubicBezTo>
                  <a:pt x="151" y="25"/>
                  <a:pt x="152" y="24"/>
                  <a:pt x="152" y="23"/>
                </a:cubicBezTo>
                <a:cubicBezTo>
                  <a:pt x="152" y="10"/>
                  <a:pt x="152" y="10"/>
                  <a:pt x="152" y="10"/>
                </a:cubicBezTo>
                <a:cubicBezTo>
                  <a:pt x="152" y="9"/>
                  <a:pt x="151" y="8"/>
                  <a:pt x="150" y="8"/>
                </a:cubicBezTo>
                <a:lnTo>
                  <a:pt x="143" y="8"/>
                </a:lnTo>
                <a:close/>
                <a:moveTo>
                  <a:pt x="61" y="147"/>
                </a:moveTo>
                <a:cubicBezTo>
                  <a:pt x="23" y="147"/>
                  <a:pt x="23" y="147"/>
                  <a:pt x="23" y="147"/>
                </a:cubicBezTo>
                <a:cubicBezTo>
                  <a:pt x="10" y="147"/>
                  <a:pt x="0" y="137"/>
                  <a:pt x="0" y="12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4"/>
                  <a:pt x="24" y="0"/>
                  <a:pt x="5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6" y="0"/>
                  <a:pt x="71" y="4"/>
                  <a:pt x="71" y="10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8"/>
                  <a:pt x="66" y="33"/>
                  <a:pt x="61" y="33"/>
                </a:cubicBezTo>
                <a:cubicBezTo>
                  <a:pt x="54" y="33"/>
                  <a:pt x="54" y="33"/>
                  <a:pt x="54" y="33"/>
                </a:cubicBezTo>
                <a:cubicBezTo>
                  <a:pt x="43" y="33"/>
                  <a:pt x="33" y="43"/>
                  <a:pt x="33" y="54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61"/>
                  <a:pt x="35" y="63"/>
                  <a:pt x="38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73" y="63"/>
                  <a:pt x="84" y="73"/>
                  <a:pt x="84" y="86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37"/>
                  <a:pt x="73" y="147"/>
                  <a:pt x="61" y="147"/>
                </a:cubicBezTo>
                <a:close/>
                <a:moveTo>
                  <a:pt x="54" y="8"/>
                </a:moveTo>
                <a:cubicBezTo>
                  <a:pt x="29" y="8"/>
                  <a:pt x="8" y="29"/>
                  <a:pt x="8" y="54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33"/>
                  <a:pt x="14" y="139"/>
                  <a:pt x="23" y="139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9" y="139"/>
                  <a:pt x="76" y="133"/>
                  <a:pt x="76" y="124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78"/>
                  <a:pt x="69" y="71"/>
                  <a:pt x="61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1" y="71"/>
                  <a:pt x="25" y="65"/>
                  <a:pt x="25" y="58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38"/>
                  <a:pt x="38" y="25"/>
                  <a:pt x="54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2" y="25"/>
                  <a:pt x="63" y="24"/>
                  <a:pt x="63" y="23"/>
                </a:cubicBezTo>
                <a:cubicBezTo>
                  <a:pt x="63" y="10"/>
                  <a:pt x="63" y="10"/>
                  <a:pt x="63" y="10"/>
                </a:cubicBezTo>
                <a:cubicBezTo>
                  <a:pt x="63" y="9"/>
                  <a:pt x="62" y="8"/>
                  <a:pt x="61" y="8"/>
                </a:cubicBezTo>
                <a:lnTo>
                  <a:pt x="54" y="8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FFC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422386" y="2248455"/>
            <a:ext cx="49548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800" b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Viết bài luận để ứng tuyển vào ngành học bạn yêu thích tại trường đại học.</a:t>
            </a:r>
            <a:endParaRPr lang="zh-CN" altLang="en-US" sz="28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1" name="Freeform 1183"/>
          <p:cNvSpPr>
            <a:spLocks noEditPoints="1"/>
          </p:cNvSpPr>
          <p:nvPr/>
        </p:nvSpPr>
        <p:spPr bwMode="auto">
          <a:xfrm>
            <a:off x="10318077" y="4720174"/>
            <a:ext cx="425761" cy="484734"/>
          </a:xfrm>
          <a:custGeom>
            <a:avLst/>
            <a:gdLst>
              <a:gd name="T0" fmla="*/ 112 w 173"/>
              <a:gd name="T1" fmla="*/ 147 h 147"/>
              <a:gd name="T2" fmla="*/ 101 w 173"/>
              <a:gd name="T3" fmla="*/ 124 h 147"/>
              <a:gd name="T4" fmla="*/ 118 w 173"/>
              <a:gd name="T5" fmla="*/ 114 h 147"/>
              <a:gd name="T6" fmla="*/ 139 w 173"/>
              <a:gd name="T7" fmla="*/ 89 h 147"/>
              <a:gd name="T8" fmla="*/ 112 w 173"/>
              <a:gd name="T9" fmla="*/ 84 h 147"/>
              <a:gd name="T10" fmla="*/ 88 w 173"/>
              <a:gd name="T11" fmla="*/ 23 h 147"/>
              <a:gd name="T12" fmla="*/ 150 w 173"/>
              <a:gd name="T13" fmla="*/ 0 h 147"/>
              <a:gd name="T14" fmla="*/ 173 w 173"/>
              <a:gd name="T15" fmla="*/ 93 h 147"/>
              <a:gd name="T16" fmla="*/ 112 w 173"/>
              <a:gd name="T17" fmla="*/ 122 h 147"/>
              <a:gd name="T18" fmla="*/ 109 w 173"/>
              <a:gd name="T19" fmla="*/ 137 h 147"/>
              <a:gd name="T20" fmla="*/ 118 w 173"/>
              <a:gd name="T21" fmla="*/ 139 h 147"/>
              <a:gd name="T22" fmla="*/ 165 w 173"/>
              <a:gd name="T23" fmla="*/ 23 h 147"/>
              <a:gd name="T24" fmla="*/ 112 w 173"/>
              <a:gd name="T25" fmla="*/ 8 h 147"/>
              <a:gd name="T26" fmla="*/ 96 w 173"/>
              <a:gd name="T27" fmla="*/ 61 h 147"/>
              <a:gd name="T28" fmla="*/ 134 w 173"/>
              <a:gd name="T29" fmla="*/ 76 h 147"/>
              <a:gd name="T30" fmla="*/ 147 w 173"/>
              <a:gd name="T31" fmla="*/ 93 h 147"/>
              <a:gd name="T32" fmla="*/ 112 w 173"/>
              <a:gd name="T33" fmla="*/ 122 h 147"/>
              <a:gd name="T34" fmla="*/ 23 w 173"/>
              <a:gd name="T35" fmla="*/ 147 h 147"/>
              <a:gd name="T36" fmla="*/ 12 w 173"/>
              <a:gd name="T37" fmla="*/ 124 h 147"/>
              <a:gd name="T38" fmla="*/ 29 w 173"/>
              <a:gd name="T39" fmla="*/ 114 h 147"/>
              <a:gd name="T40" fmla="*/ 50 w 173"/>
              <a:gd name="T41" fmla="*/ 89 h 147"/>
              <a:gd name="T42" fmla="*/ 23 w 173"/>
              <a:gd name="T43" fmla="*/ 84 h 147"/>
              <a:gd name="T44" fmla="*/ 0 w 173"/>
              <a:gd name="T45" fmla="*/ 23 h 147"/>
              <a:gd name="T46" fmla="*/ 61 w 173"/>
              <a:gd name="T47" fmla="*/ 0 h 147"/>
              <a:gd name="T48" fmla="*/ 84 w 173"/>
              <a:gd name="T49" fmla="*/ 93 h 147"/>
              <a:gd name="T50" fmla="*/ 23 w 173"/>
              <a:gd name="T51" fmla="*/ 122 h 147"/>
              <a:gd name="T52" fmla="*/ 20 w 173"/>
              <a:gd name="T53" fmla="*/ 137 h 147"/>
              <a:gd name="T54" fmla="*/ 29 w 173"/>
              <a:gd name="T55" fmla="*/ 139 h 147"/>
              <a:gd name="T56" fmla="*/ 76 w 173"/>
              <a:gd name="T57" fmla="*/ 23 h 147"/>
              <a:gd name="T58" fmla="*/ 23 w 173"/>
              <a:gd name="T59" fmla="*/ 8 h 147"/>
              <a:gd name="T60" fmla="*/ 8 w 173"/>
              <a:gd name="T61" fmla="*/ 61 h 147"/>
              <a:gd name="T62" fmla="*/ 45 w 173"/>
              <a:gd name="T63" fmla="*/ 76 h 147"/>
              <a:gd name="T64" fmla="*/ 58 w 173"/>
              <a:gd name="T65" fmla="*/ 93 h 147"/>
              <a:gd name="T66" fmla="*/ 23 w 173"/>
              <a:gd name="T67" fmla="*/ 12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3" h="147">
                <a:moveTo>
                  <a:pt x="118" y="147"/>
                </a:moveTo>
                <a:cubicBezTo>
                  <a:pt x="112" y="147"/>
                  <a:pt x="112" y="147"/>
                  <a:pt x="112" y="147"/>
                </a:cubicBezTo>
                <a:cubicBezTo>
                  <a:pt x="106" y="147"/>
                  <a:pt x="101" y="143"/>
                  <a:pt x="101" y="137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19"/>
                  <a:pt x="106" y="114"/>
                  <a:pt x="112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30" y="114"/>
                  <a:pt x="139" y="104"/>
                  <a:pt x="139" y="93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39" y="86"/>
                  <a:pt x="137" y="84"/>
                  <a:pt x="134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99" y="84"/>
                  <a:pt x="88" y="74"/>
                  <a:pt x="88" y="61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10"/>
                  <a:pt x="99" y="0"/>
                  <a:pt x="11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62" y="0"/>
                  <a:pt x="173" y="10"/>
                  <a:pt x="173" y="23"/>
                </a:cubicBezTo>
                <a:cubicBezTo>
                  <a:pt x="173" y="93"/>
                  <a:pt x="173" y="93"/>
                  <a:pt x="173" y="93"/>
                </a:cubicBezTo>
                <a:cubicBezTo>
                  <a:pt x="173" y="123"/>
                  <a:pt x="148" y="147"/>
                  <a:pt x="118" y="147"/>
                </a:cubicBezTo>
                <a:close/>
                <a:moveTo>
                  <a:pt x="112" y="122"/>
                </a:moveTo>
                <a:cubicBezTo>
                  <a:pt x="110" y="122"/>
                  <a:pt x="109" y="123"/>
                  <a:pt x="109" y="124"/>
                </a:cubicBezTo>
                <a:cubicBezTo>
                  <a:pt x="109" y="137"/>
                  <a:pt x="109" y="137"/>
                  <a:pt x="109" y="137"/>
                </a:cubicBezTo>
                <a:cubicBezTo>
                  <a:pt x="109" y="138"/>
                  <a:pt x="110" y="139"/>
                  <a:pt x="112" y="139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44" y="139"/>
                  <a:pt x="165" y="118"/>
                  <a:pt x="165" y="93"/>
                </a:cubicBezTo>
                <a:cubicBezTo>
                  <a:pt x="165" y="23"/>
                  <a:pt x="165" y="23"/>
                  <a:pt x="165" y="23"/>
                </a:cubicBezTo>
                <a:cubicBezTo>
                  <a:pt x="165" y="14"/>
                  <a:pt x="158" y="8"/>
                  <a:pt x="150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03" y="8"/>
                  <a:pt x="96" y="14"/>
                  <a:pt x="96" y="23"/>
                </a:cubicBezTo>
                <a:cubicBezTo>
                  <a:pt x="96" y="61"/>
                  <a:pt x="96" y="61"/>
                  <a:pt x="96" y="61"/>
                </a:cubicBezTo>
                <a:cubicBezTo>
                  <a:pt x="96" y="69"/>
                  <a:pt x="103" y="76"/>
                  <a:pt x="112" y="76"/>
                </a:cubicBezTo>
                <a:cubicBezTo>
                  <a:pt x="134" y="76"/>
                  <a:pt x="134" y="76"/>
                  <a:pt x="134" y="76"/>
                </a:cubicBezTo>
                <a:cubicBezTo>
                  <a:pt x="141" y="76"/>
                  <a:pt x="147" y="82"/>
                  <a:pt x="147" y="89"/>
                </a:cubicBezTo>
                <a:cubicBezTo>
                  <a:pt x="147" y="93"/>
                  <a:pt x="147" y="93"/>
                  <a:pt x="147" y="93"/>
                </a:cubicBezTo>
                <a:cubicBezTo>
                  <a:pt x="147" y="109"/>
                  <a:pt x="134" y="122"/>
                  <a:pt x="118" y="122"/>
                </a:cubicBezTo>
                <a:lnTo>
                  <a:pt x="112" y="122"/>
                </a:lnTo>
                <a:close/>
                <a:moveTo>
                  <a:pt x="29" y="147"/>
                </a:moveTo>
                <a:cubicBezTo>
                  <a:pt x="23" y="147"/>
                  <a:pt x="23" y="147"/>
                  <a:pt x="23" y="147"/>
                </a:cubicBezTo>
                <a:cubicBezTo>
                  <a:pt x="17" y="147"/>
                  <a:pt x="12" y="143"/>
                  <a:pt x="12" y="137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19"/>
                  <a:pt x="17" y="114"/>
                  <a:pt x="23" y="114"/>
                </a:cubicBezTo>
                <a:cubicBezTo>
                  <a:pt x="29" y="114"/>
                  <a:pt x="29" y="114"/>
                  <a:pt x="29" y="114"/>
                </a:cubicBezTo>
                <a:cubicBezTo>
                  <a:pt x="41" y="114"/>
                  <a:pt x="50" y="104"/>
                  <a:pt x="50" y="93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86"/>
                  <a:pt x="48" y="84"/>
                  <a:pt x="45" y="84"/>
                </a:cubicBezTo>
                <a:cubicBezTo>
                  <a:pt x="23" y="84"/>
                  <a:pt x="23" y="84"/>
                  <a:pt x="23" y="84"/>
                </a:cubicBezTo>
                <a:cubicBezTo>
                  <a:pt x="10" y="84"/>
                  <a:pt x="0" y="74"/>
                  <a:pt x="0" y="6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73" y="0"/>
                  <a:pt x="84" y="10"/>
                  <a:pt x="84" y="2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23"/>
                  <a:pt x="59" y="147"/>
                  <a:pt x="29" y="147"/>
                </a:cubicBezTo>
                <a:close/>
                <a:moveTo>
                  <a:pt x="23" y="122"/>
                </a:moveTo>
                <a:cubicBezTo>
                  <a:pt x="21" y="122"/>
                  <a:pt x="20" y="123"/>
                  <a:pt x="20" y="124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8"/>
                  <a:pt x="21" y="139"/>
                  <a:pt x="23" y="139"/>
                </a:cubicBezTo>
                <a:cubicBezTo>
                  <a:pt x="29" y="139"/>
                  <a:pt x="29" y="139"/>
                  <a:pt x="29" y="139"/>
                </a:cubicBezTo>
                <a:cubicBezTo>
                  <a:pt x="55" y="139"/>
                  <a:pt x="76" y="118"/>
                  <a:pt x="76" y="93"/>
                </a:cubicBezTo>
                <a:cubicBezTo>
                  <a:pt x="76" y="23"/>
                  <a:pt x="76" y="23"/>
                  <a:pt x="76" y="23"/>
                </a:cubicBezTo>
                <a:cubicBezTo>
                  <a:pt x="76" y="14"/>
                  <a:pt x="69" y="8"/>
                  <a:pt x="61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14" y="8"/>
                  <a:pt x="8" y="14"/>
                  <a:pt x="8" y="23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9"/>
                  <a:pt x="14" y="76"/>
                  <a:pt x="2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52" y="76"/>
                  <a:pt x="58" y="82"/>
                  <a:pt x="58" y="89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109"/>
                  <a:pt x="45" y="122"/>
                  <a:pt x="29" y="122"/>
                </a:cubicBezTo>
                <a:lnTo>
                  <a:pt x="23" y="122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FFC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558830" y="1656504"/>
            <a:ext cx="3884522" cy="5043598"/>
            <a:chOff x="9782175" y="3675063"/>
            <a:chExt cx="2058988" cy="2673350"/>
          </a:xfrm>
        </p:grpSpPr>
        <p:sp>
          <p:nvSpPr>
            <p:cNvPr id="23" name="Freeform 423"/>
            <p:cNvSpPr/>
            <p:nvPr/>
          </p:nvSpPr>
          <p:spPr bwMode="auto">
            <a:xfrm>
              <a:off x="11125200" y="4379913"/>
              <a:ext cx="715963" cy="774700"/>
            </a:xfrm>
            <a:custGeom>
              <a:avLst/>
              <a:gdLst>
                <a:gd name="T0" fmla="*/ 30 w 190"/>
                <a:gd name="T1" fmla="*/ 188 h 206"/>
                <a:gd name="T2" fmla="*/ 5 w 190"/>
                <a:gd name="T3" fmla="*/ 138 h 206"/>
                <a:gd name="T4" fmla="*/ 27 w 190"/>
                <a:gd name="T5" fmla="*/ 137 h 206"/>
                <a:gd name="T6" fmla="*/ 36 w 190"/>
                <a:gd name="T7" fmla="*/ 151 h 206"/>
                <a:gd name="T8" fmla="*/ 56 w 190"/>
                <a:gd name="T9" fmla="*/ 140 h 206"/>
                <a:gd name="T10" fmla="*/ 42 w 190"/>
                <a:gd name="T11" fmla="*/ 123 h 206"/>
                <a:gd name="T12" fmla="*/ 25 w 190"/>
                <a:gd name="T13" fmla="*/ 132 h 206"/>
                <a:gd name="T14" fmla="*/ 3 w 190"/>
                <a:gd name="T15" fmla="*/ 132 h 206"/>
                <a:gd name="T16" fmla="*/ 18 w 190"/>
                <a:gd name="T17" fmla="*/ 97 h 206"/>
                <a:gd name="T18" fmla="*/ 61 w 190"/>
                <a:gd name="T19" fmla="*/ 104 h 206"/>
                <a:gd name="T20" fmla="*/ 46 w 190"/>
                <a:gd name="T21" fmla="*/ 11 h 206"/>
                <a:gd name="T22" fmla="*/ 77 w 190"/>
                <a:gd name="T23" fmla="*/ 6 h 206"/>
                <a:gd name="T24" fmla="*/ 86 w 190"/>
                <a:gd name="T25" fmla="*/ 88 h 206"/>
                <a:gd name="T26" fmla="*/ 93 w 190"/>
                <a:gd name="T27" fmla="*/ 88 h 206"/>
                <a:gd name="T28" fmla="*/ 102 w 190"/>
                <a:gd name="T29" fmla="*/ 2 h 206"/>
                <a:gd name="T30" fmla="*/ 137 w 190"/>
                <a:gd name="T31" fmla="*/ 14 h 206"/>
                <a:gd name="T32" fmla="*/ 114 w 190"/>
                <a:gd name="T33" fmla="*/ 95 h 206"/>
                <a:gd name="T34" fmla="*/ 118 w 190"/>
                <a:gd name="T35" fmla="*/ 95 h 206"/>
                <a:gd name="T36" fmla="*/ 162 w 190"/>
                <a:gd name="T37" fmla="*/ 33 h 206"/>
                <a:gd name="T38" fmla="*/ 185 w 190"/>
                <a:gd name="T39" fmla="*/ 62 h 206"/>
                <a:gd name="T40" fmla="*/ 134 w 190"/>
                <a:gd name="T41" fmla="*/ 118 h 206"/>
                <a:gd name="T42" fmla="*/ 79 w 190"/>
                <a:gd name="T43" fmla="*/ 206 h 206"/>
                <a:gd name="T44" fmla="*/ 30 w 190"/>
                <a:gd name="T45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0" h="206">
                  <a:moveTo>
                    <a:pt x="30" y="188"/>
                  </a:moveTo>
                  <a:cubicBezTo>
                    <a:pt x="31" y="185"/>
                    <a:pt x="0" y="166"/>
                    <a:pt x="5" y="138"/>
                  </a:cubicBezTo>
                  <a:cubicBezTo>
                    <a:pt x="5" y="138"/>
                    <a:pt x="23" y="134"/>
                    <a:pt x="27" y="137"/>
                  </a:cubicBezTo>
                  <a:cubicBezTo>
                    <a:pt x="30" y="140"/>
                    <a:pt x="27" y="150"/>
                    <a:pt x="36" y="151"/>
                  </a:cubicBezTo>
                  <a:cubicBezTo>
                    <a:pt x="44" y="152"/>
                    <a:pt x="53" y="151"/>
                    <a:pt x="56" y="140"/>
                  </a:cubicBezTo>
                  <a:cubicBezTo>
                    <a:pt x="58" y="130"/>
                    <a:pt x="50" y="124"/>
                    <a:pt x="42" y="123"/>
                  </a:cubicBezTo>
                  <a:cubicBezTo>
                    <a:pt x="35" y="122"/>
                    <a:pt x="30" y="132"/>
                    <a:pt x="25" y="132"/>
                  </a:cubicBezTo>
                  <a:cubicBezTo>
                    <a:pt x="20" y="133"/>
                    <a:pt x="3" y="132"/>
                    <a:pt x="3" y="132"/>
                  </a:cubicBezTo>
                  <a:cubicBezTo>
                    <a:pt x="3" y="132"/>
                    <a:pt x="3" y="106"/>
                    <a:pt x="18" y="97"/>
                  </a:cubicBezTo>
                  <a:cubicBezTo>
                    <a:pt x="32" y="87"/>
                    <a:pt x="61" y="104"/>
                    <a:pt x="61" y="104"/>
                  </a:cubicBezTo>
                  <a:cubicBezTo>
                    <a:pt x="61" y="104"/>
                    <a:pt x="41" y="19"/>
                    <a:pt x="46" y="11"/>
                  </a:cubicBezTo>
                  <a:cubicBezTo>
                    <a:pt x="51" y="4"/>
                    <a:pt x="74" y="4"/>
                    <a:pt x="77" y="6"/>
                  </a:cubicBezTo>
                  <a:cubicBezTo>
                    <a:pt x="80" y="9"/>
                    <a:pt x="83" y="87"/>
                    <a:pt x="86" y="88"/>
                  </a:cubicBezTo>
                  <a:cubicBezTo>
                    <a:pt x="89" y="89"/>
                    <a:pt x="93" y="88"/>
                    <a:pt x="93" y="88"/>
                  </a:cubicBezTo>
                  <a:cubicBezTo>
                    <a:pt x="93" y="88"/>
                    <a:pt x="96" y="3"/>
                    <a:pt x="102" y="2"/>
                  </a:cubicBezTo>
                  <a:cubicBezTo>
                    <a:pt x="108" y="0"/>
                    <a:pt x="136" y="2"/>
                    <a:pt x="137" y="14"/>
                  </a:cubicBezTo>
                  <a:cubicBezTo>
                    <a:pt x="138" y="26"/>
                    <a:pt x="111" y="93"/>
                    <a:pt x="114" y="95"/>
                  </a:cubicBezTo>
                  <a:cubicBezTo>
                    <a:pt x="116" y="96"/>
                    <a:pt x="118" y="95"/>
                    <a:pt x="118" y="95"/>
                  </a:cubicBezTo>
                  <a:cubicBezTo>
                    <a:pt x="118" y="95"/>
                    <a:pt x="151" y="29"/>
                    <a:pt x="162" y="33"/>
                  </a:cubicBezTo>
                  <a:cubicBezTo>
                    <a:pt x="173" y="38"/>
                    <a:pt x="190" y="55"/>
                    <a:pt x="185" y="62"/>
                  </a:cubicBezTo>
                  <a:cubicBezTo>
                    <a:pt x="181" y="70"/>
                    <a:pt x="133" y="116"/>
                    <a:pt x="134" y="118"/>
                  </a:cubicBezTo>
                  <a:cubicBezTo>
                    <a:pt x="141" y="152"/>
                    <a:pt x="108" y="190"/>
                    <a:pt x="79" y="206"/>
                  </a:cubicBezTo>
                  <a:lnTo>
                    <a:pt x="30" y="18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4"/>
            <p:cNvSpPr>
              <a:spLocks noEditPoints="1"/>
            </p:cNvSpPr>
            <p:nvPr/>
          </p:nvSpPr>
          <p:spPr bwMode="auto">
            <a:xfrm>
              <a:off x="11377613" y="4394201"/>
              <a:ext cx="452438" cy="460375"/>
            </a:xfrm>
            <a:custGeom>
              <a:avLst/>
              <a:gdLst>
                <a:gd name="T0" fmla="*/ 0 w 120"/>
                <a:gd name="T1" fmla="*/ 1 h 122"/>
                <a:gd name="T2" fmla="*/ 10 w 120"/>
                <a:gd name="T3" fmla="*/ 2 h 122"/>
                <a:gd name="T4" fmla="*/ 19 w 120"/>
                <a:gd name="T5" fmla="*/ 84 h 122"/>
                <a:gd name="T6" fmla="*/ 26 w 120"/>
                <a:gd name="T7" fmla="*/ 84 h 122"/>
                <a:gd name="T8" fmla="*/ 16 w 120"/>
                <a:gd name="T9" fmla="*/ 90 h 122"/>
                <a:gd name="T10" fmla="*/ 3 w 120"/>
                <a:gd name="T11" fmla="*/ 14 h 122"/>
                <a:gd name="T12" fmla="*/ 0 w 120"/>
                <a:gd name="T13" fmla="*/ 1 h 122"/>
                <a:gd name="T14" fmla="*/ 58 w 120"/>
                <a:gd name="T15" fmla="*/ 0 h 122"/>
                <a:gd name="T16" fmla="*/ 70 w 120"/>
                <a:gd name="T17" fmla="*/ 10 h 122"/>
                <a:gd name="T18" fmla="*/ 47 w 120"/>
                <a:gd name="T19" fmla="*/ 91 h 122"/>
                <a:gd name="T20" fmla="*/ 51 w 120"/>
                <a:gd name="T21" fmla="*/ 91 h 122"/>
                <a:gd name="T22" fmla="*/ 42 w 120"/>
                <a:gd name="T23" fmla="*/ 94 h 122"/>
                <a:gd name="T24" fmla="*/ 60 w 120"/>
                <a:gd name="T25" fmla="*/ 17 h 122"/>
                <a:gd name="T26" fmla="*/ 58 w 120"/>
                <a:gd name="T27" fmla="*/ 0 h 122"/>
                <a:gd name="T28" fmla="*/ 115 w 120"/>
                <a:gd name="T29" fmla="*/ 46 h 122"/>
                <a:gd name="T30" fmla="*/ 107 w 120"/>
                <a:gd name="T31" fmla="*/ 59 h 122"/>
                <a:gd name="T32" fmla="*/ 61 w 120"/>
                <a:gd name="T33" fmla="*/ 114 h 122"/>
                <a:gd name="T34" fmla="*/ 68 w 120"/>
                <a:gd name="T35" fmla="*/ 122 h 122"/>
                <a:gd name="T36" fmla="*/ 67 w 120"/>
                <a:gd name="T37" fmla="*/ 114 h 122"/>
                <a:gd name="T38" fmla="*/ 118 w 120"/>
                <a:gd name="T39" fmla="*/ 58 h 122"/>
                <a:gd name="T40" fmla="*/ 115 w 120"/>
                <a:gd name="T41" fmla="*/ 4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2">
                  <a:moveTo>
                    <a:pt x="0" y="1"/>
                  </a:moveTo>
                  <a:cubicBezTo>
                    <a:pt x="4" y="1"/>
                    <a:pt x="9" y="1"/>
                    <a:pt x="10" y="2"/>
                  </a:cubicBezTo>
                  <a:cubicBezTo>
                    <a:pt x="13" y="5"/>
                    <a:pt x="16" y="83"/>
                    <a:pt x="19" y="84"/>
                  </a:cubicBezTo>
                  <a:cubicBezTo>
                    <a:pt x="22" y="85"/>
                    <a:pt x="26" y="84"/>
                    <a:pt x="26" y="84"/>
                  </a:cubicBezTo>
                  <a:cubicBezTo>
                    <a:pt x="26" y="84"/>
                    <a:pt x="20" y="91"/>
                    <a:pt x="16" y="90"/>
                  </a:cubicBezTo>
                  <a:cubicBezTo>
                    <a:pt x="12" y="88"/>
                    <a:pt x="7" y="33"/>
                    <a:pt x="3" y="14"/>
                  </a:cubicBezTo>
                  <a:cubicBezTo>
                    <a:pt x="2" y="8"/>
                    <a:pt x="1" y="3"/>
                    <a:pt x="0" y="1"/>
                  </a:cubicBezTo>
                  <a:close/>
                  <a:moveTo>
                    <a:pt x="58" y="0"/>
                  </a:moveTo>
                  <a:cubicBezTo>
                    <a:pt x="65" y="2"/>
                    <a:pt x="70" y="5"/>
                    <a:pt x="70" y="10"/>
                  </a:cubicBezTo>
                  <a:cubicBezTo>
                    <a:pt x="71" y="22"/>
                    <a:pt x="44" y="89"/>
                    <a:pt x="47" y="91"/>
                  </a:cubicBezTo>
                  <a:cubicBezTo>
                    <a:pt x="49" y="92"/>
                    <a:pt x="51" y="91"/>
                    <a:pt x="51" y="91"/>
                  </a:cubicBezTo>
                  <a:cubicBezTo>
                    <a:pt x="51" y="91"/>
                    <a:pt x="45" y="97"/>
                    <a:pt x="42" y="94"/>
                  </a:cubicBezTo>
                  <a:cubicBezTo>
                    <a:pt x="38" y="90"/>
                    <a:pt x="56" y="31"/>
                    <a:pt x="60" y="17"/>
                  </a:cubicBezTo>
                  <a:cubicBezTo>
                    <a:pt x="62" y="9"/>
                    <a:pt x="60" y="3"/>
                    <a:pt x="58" y="0"/>
                  </a:cubicBezTo>
                  <a:close/>
                  <a:moveTo>
                    <a:pt x="115" y="46"/>
                  </a:moveTo>
                  <a:cubicBezTo>
                    <a:pt x="114" y="49"/>
                    <a:pt x="112" y="54"/>
                    <a:pt x="107" y="59"/>
                  </a:cubicBezTo>
                  <a:cubicBezTo>
                    <a:pt x="97" y="69"/>
                    <a:pt x="60" y="112"/>
                    <a:pt x="61" y="114"/>
                  </a:cubicBezTo>
                  <a:cubicBezTo>
                    <a:pt x="61" y="115"/>
                    <a:pt x="65" y="119"/>
                    <a:pt x="68" y="122"/>
                  </a:cubicBezTo>
                  <a:cubicBezTo>
                    <a:pt x="68" y="119"/>
                    <a:pt x="67" y="117"/>
                    <a:pt x="67" y="114"/>
                  </a:cubicBezTo>
                  <a:cubicBezTo>
                    <a:pt x="66" y="112"/>
                    <a:pt x="114" y="66"/>
                    <a:pt x="118" y="58"/>
                  </a:cubicBezTo>
                  <a:cubicBezTo>
                    <a:pt x="120" y="55"/>
                    <a:pt x="119" y="51"/>
                    <a:pt x="115" y="4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5"/>
            <p:cNvSpPr/>
            <p:nvPr/>
          </p:nvSpPr>
          <p:spPr bwMode="auto">
            <a:xfrm>
              <a:off x="11144250" y="4800601"/>
              <a:ext cx="241300" cy="188913"/>
            </a:xfrm>
            <a:custGeom>
              <a:avLst/>
              <a:gdLst>
                <a:gd name="T0" fmla="*/ 0 w 64"/>
                <a:gd name="T1" fmla="*/ 26 h 50"/>
                <a:gd name="T2" fmla="*/ 22 w 64"/>
                <a:gd name="T3" fmla="*/ 25 h 50"/>
                <a:gd name="T4" fmla="*/ 31 w 64"/>
                <a:gd name="T5" fmla="*/ 39 h 50"/>
                <a:gd name="T6" fmla="*/ 51 w 64"/>
                <a:gd name="T7" fmla="*/ 28 h 50"/>
                <a:gd name="T8" fmla="*/ 37 w 64"/>
                <a:gd name="T9" fmla="*/ 11 h 50"/>
                <a:gd name="T10" fmla="*/ 20 w 64"/>
                <a:gd name="T11" fmla="*/ 20 h 50"/>
                <a:gd name="T12" fmla="*/ 5 w 64"/>
                <a:gd name="T13" fmla="*/ 20 h 50"/>
                <a:gd name="T14" fmla="*/ 20 w 64"/>
                <a:gd name="T15" fmla="*/ 15 h 50"/>
                <a:gd name="T16" fmla="*/ 47 w 64"/>
                <a:gd name="T17" fmla="*/ 8 h 50"/>
                <a:gd name="T18" fmla="*/ 51 w 64"/>
                <a:gd name="T19" fmla="*/ 43 h 50"/>
                <a:gd name="T20" fmla="*/ 19 w 64"/>
                <a:gd name="T21" fmla="*/ 38 h 50"/>
                <a:gd name="T22" fmla="*/ 9 w 64"/>
                <a:gd name="T23" fmla="*/ 28 h 50"/>
                <a:gd name="T24" fmla="*/ 0 w 64"/>
                <a:gd name="T2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50">
                  <a:moveTo>
                    <a:pt x="0" y="26"/>
                  </a:moveTo>
                  <a:cubicBezTo>
                    <a:pt x="0" y="26"/>
                    <a:pt x="19" y="22"/>
                    <a:pt x="22" y="25"/>
                  </a:cubicBezTo>
                  <a:cubicBezTo>
                    <a:pt x="25" y="28"/>
                    <a:pt x="22" y="38"/>
                    <a:pt x="31" y="39"/>
                  </a:cubicBezTo>
                  <a:cubicBezTo>
                    <a:pt x="39" y="40"/>
                    <a:pt x="48" y="39"/>
                    <a:pt x="51" y="28"/>
                  </a:cubicBezTo>
                  <a:cubicBezTo>
                    <a:pt x="53" y="18"/>
                    <a:pt x="45" y="12"/>
                    <a:pt x="37" y="11"/>
                  </a:cubicBezTo>
                  <a:cubicBezTo>
                    <a:pt x="30" y="10"/>
                    <a:pt x="25" y="20"/>
                    <a:pt x="20" y="20"/>
                  </a:cubicBezTo>
                  <a:cubicBezTo>
                    <a:pt x="17" y="21"/>
                    <a:pt x="10" y="21"/>
                    <a:pt x="5" y="20"/>
                  </a:cubicBezTo>
                  <a:cubicBezTo>
                    <a:pt x="5" y="20"/>
                    <a:pt x="17" y="18"/>
                    <a:pt x="20" y="15"/>
                  </a:cubicBezTo>
                  <a:cubicBezTo>
                    <a:pt x="23" y="12"/>
                    <a:pt x="39" y="0"/>
                    <a:pt x="47" y="8"/>
                  </a:cubicBezTo>
                  <a:cubicBezTo>
                    <a:pt x="56" y="15"/>
                    <a:pt x="64" y="36"/>
                    <a:pt x="51" y="43"/>
                  </a:cubicBezTo>
                  <a:cubicBezTo>
                    <a:pt x="39" y="50"/>
                    <a:pt x="24" y="47"/>
                    <a:pt x="19" y="38"/>
                  </a:cubicBezTo>
                  <a:cubicBezTo>
                    <a:pt x="14" y="30"/>
                    <a:pt x="14" y="30"/>
                    <a:pt x="9" y="28"/>
                  </a:cubicBezTo>
                  <a:cubicBezTo>
                    <a:pt x="3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6"/>
            <p:cNvSpPr/>
            <p:nvPr/>
          </p:nvSpPr>
          <p:spPr bwMode="auto">
            <a:xfrm>
              <a:off x="10823575" y="4481513"/>
              <a:ext cx="263525" cy="288925"/>
            </a:xfrm>
            <a:custGeom>
              <a:avLst/>
              <a:gdLst>
                <a:gd name="T0" fmla="*/ 53 w 70"/>
                <a:gd name="T1" fmla="*/ 9 h 77"/>
                <a:gd name="T2" fmla="*/ 38 w 70"/>
                <a:gd name="T3" fmla="*/ 4 h 77"/>
                <a:gd name="T4" fmla="*/ 11 w 70"/>
                <a:gd name="T5" fmla="*/ 18 h 77"/>
                <a:gd name="T6" fmla="*/ 3 w 70"/>
                <a:gd name="T7" fmla="*/ 41 h 77"/>
                <a:gd name="T8" fmla="*/ 17 w 70"/>
                <a:gd name="T9" fmla="*/ 68 h 77"/>
                <a:gd name="T10" fmla="*/ 32 w 70"/>
                <a:gd name="T11" fmla="*/ 73 h 77"/>
                <a:gd name="T12" fmla="*/ 59 w 70"/>
                <a:gd name="T13" fmla="*/ 59 h 77"/>
                <a:gd name="T14" fmla="*/ 67 w 70"/>
                <a:gd name="T15" fmla="*/ 36 h 77"/>
                <a:gd name="T16" fmla="*/ 53 w 70"/>
                <a:gd name="T1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7">
                  <a:moveTo>
                    <a:pt x="53" y="9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27" y="0"/>
                    <a:pt x="15" y="6"/>
                    <a:pt x="11" y="1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0" y="52"/>
                    <a:pt x="6" y="64"/>
                    <a:pt x="17" y="68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43" y="77"/>
                    <a:pt x="55" y="70"/>
                    <a:pt x="59" y="59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70" y="25"/>
                    <a:pt x="64" y="12"/>
                    <a:pt x="53" y="9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7"/>
            <p:cNvSpPr/>
            <p:nvPr/>
          </p:nvSpPr>
          <p:spPr bwMode="auto">
            <a:xfrm>
              <a:off x="10856913" y="4506913"/>
              <a:ext cx="196850" cy="211138"/>
            </a:xfrm>
            <a:custGeom>
              <a:avLst/>
              <a:gdLst>
                <a:gd name="T0" fmla="*/ 39 w 52"/>
                <a:gd name="T1" fmla="*/ 6 h 56"/>
                <a:gd name="T2" fmla="*/ 29 w 52"/>
                <a:gd name="T3" fmla="*/ 3 h 56"/>
                <a:gd name="T4" fmla="*/ 9 w 52"/>
                <a:gd name="T5" fmla="*/ 13 h 56"/>
                <a:gd name="T6" fmla="*/ 3 w 52"/>
                <a:gd name="T7" fmla="*/ 30 h 56"/>
                <a:gd name="T8" fmla="*/ 13 w 52"/>
                <a:gd name="T9" fmla="*/ 50 h 56"/>
                <a:gd name="T10" fmla="*/ 24 w 52"/>
                <a:gd name="T11" fmla="*/ 54 h 56"/>
                <a:gd name="T12" fmla="*/ 44 w 52"/>
                <a:gd name="T13" fmla="*/ 43 h 56"/>
                <a:gd name="T14" fmla="*/ 49 w 52"/>
                <a:gd name="T15" fmla="*/ 26 h 56"/>
                <a:gd name="T16" fmla="*/ 39 w 52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6">
                  <a:moveTo>
                    <a:pt x="39" y="6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0" y="0"/>
                    <a:pt x="11" y="5"/>
                    <a:pt x="9" y="13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8"/>
                    <a:pt x="5" y="47"/>
                    <a:pt x="13" y="50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2" y="56"/>
                    <a:pt x="41" y="52"/>
                    <a:pt x="44" y="4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2" y="18"/>
                    <a:pt x="48" y="9"/>
                    <a:pt x="39" y="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8"/>
            <p:cNvSpPr/>
            <p:nvPr/>
          </p:nvSpPr>
          <p:spPr bwMode="auto">
            <a:xfrm>
              <a:off x="9883775" y="4432301"/>
              <a:ext cx="252413" cy="279400"/>
            </a:xfrm>
            <a:custGeom>
              <a:avLst/>
              <a:gdLst>
                <a:gd name="T0" fmla="*/ 19 w 67"/>
                <a:gd name="T1" fmla="*/ 5 h 74"/>
                <a:gd name="T2" fmla="*/ 34 w 67"/>
                <a:gd name="T3" fmla="*/ 2 h 74"/>
                <a:gd name="T4" fmla="*/ 60 w 67"/>
                <a:gd name="T5" fmla="*/ 19 h 74"/>
                <a:gd name="T6" fmla="*/ 64 w 67"/>
                <a:gd name="T7" fmla="*/ 43 h 74"/>
                <a:gd name="T8" fmla="*/ 47 w 67"/>
                <a:gd name="T9" fmla="*/ 68 h 74"/>
                <a:gd name="T10" fmla="*/ 32 w 67"/>
                <a:gd name="T11" fmla="*/ 71 h 74"/>
                <a:gd name="T12" fmla="*/ 7 w 67"/>
                <a:gd name="T13" fmla="*/ 54 h 74"/>
                <a:gd name="T14" fmla="*/ 2 w 67"/>
                <a:gd name="T15" fmla="*/ 30 h 74"/>
                <a:gd name="T16" fmla="*/ 19 w 67"/>
                <a:gd name="T17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74">
                  <a:moveTo>
                    <a:pt x="19" y="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46" y="0"/>
                    <a:pt x="57" y="7"/>
                    <a:pt x="60" y="19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54"/>
                    <a:pt x="59" y="66"/>
                    <a:pt x="47" y="68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21" y="74"/>
                    <a:pt x="9" y="66"/>
                    <a:pt x="7" y="54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19"/>
                    <a:pt x="7" y="7"/>
                    <a:pt x="19" y="5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9"/>
            <p:cNvSpPr/>
            <p:nvPr/>
          </p:nvSpPr>
          <p:spPr bwMode="auto">
            <a:xfrm>
              <a:off x="9918700" y="4454526"/>
              <a:ext cx="184150" cy="207963"/>
            </a:xfrm>
            <a:custGeom>
              <a:avLst/>
              <a:gdLst>
                <a:gd name="T0" fmla="*/ 14 w 49"/>
                <a:gd name="T1" fmla="*/ 4 h 55"/>
                <a:gd name="T2" fmla="*/ 25 w 49"/>
                <a:gd name="T3" fmla="*/ 2 h 55"/>
                <a:gd name="T4" fmla="*/ 44 w 49"/>
                <a:gd name="T5" fmla="*/ 14 h 55"/>
                <a:gd name="T6" fmla="*/ 47 w 49"/>
                <a:gd name="T7" fmla="*/ 32 h 55"/>
                <a:gd name="T8" fmla="*/ 35 w 49"/>
                <a:gd name="T9" fmla="*/ 51 h 55"/>
                <a:gd name="T10" fmla="*/ 24 w 49"/>
                <a:gd name="T11" fmla="*/ 53 h 55"/>
                <a:gd name="T12" fmla="*/ 5 w 49"/>
                <a:gd name="T13" fmla="*/ 40 h 55"/>
                <a:gd name="T14" fmla="*/ 1 w 49"/>
                <a:gd name="T15" fmla="*/ 23 h 55"/>
                <a:gd name="T16" fmla="*/ 14 w 49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5">
                  <a:moveTo>
                    <a:pt x="14" y="4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33" y="0"/>
                    <a:pt x="42" y="6"/>
                    <a:pt x="44" y="1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40"/>
                    <a:pt x="43" y="49"/>
                    <a:pt x="35" y="51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15" y="55"/>
                    <a:pt x="7" y="49"/>
                    <a:pt x="5" y="4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4"/>
                    <a:pt x="5" y="6"/>
                    <a:pt x="14" y="4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430"/>
            <p:cNvSpPr>
              <a:spLocks noChangeArrowheads="1"/>
            </p:cNvSpPr>
            <p:nvPr/>
          </p:nvSpPr>
          <p:spPr bwMode="auto">
            <a:xfrm>
              <a:off x="10250488" y="5132388"/>
              <a:ext cx="403225" cy="573088"/>
            </a:xfrm>
            <a:prstGeom prst="rect">
              <a:avLst/>
            </a:pr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31"/>
            <p:cNvSpPr/>
            <p:nvPr/>
          </p:nvSpPr>
          <p:spPr bwMode="auto">
            <a:xfrm>
              <a:off x="10687050" y="5053013"/>
              <a:ext cx="830263" cy="388938"/>
            </a:xfrm>
            <a:custGeom>
              <a:avLst/>
              <a:gdLst>
                <a:gd name="T0" fmla="*/ 0 w 220"/>
                <a:gd name="T1" fmla="*/ 15 h 103"/>
                <a:gd name="T2" fmla="*/ 88 w 220"/>
                <a:gd name="T3" fmla="*/ 62 h 103"/>
                <a:gd name="T4" fmla="*/ 131 w 220"/>
                <a:gd name="T5" fmla="*/ 0 h 103"/>
                <a:gd name="T6" fmla="*/ 220 w 220"/>
                <a:gd name="T7" fmla="*/ 21 h 103"/>
                <a:gd name="T8" fmla="*/ 102 w 220"/>
                <a:gd name="T9" fmla="*/ 102 h 103"/>
                <a:gd name="T10" fmla="*/ 1 w 220"/>
                <a:gd name="T11" fmla="*/ 66 h 103"/>
                <a:gd name="T12" fmla="*/ 0 w 220"/>
                <a:gd name="T13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03">
                  <a:moveTo>
                    <a:pt x="0" y="15"/>
                  </a:moveTo>
                  <a:cubicBezTo>
                    <a:pt x="0" y="15"/>
                    <a:pt x="75" y="65"/>
                    <a:pt x="88" y="62"/>
                  </a:cubicBezTo>
                  <a:cubicBezTo>
                    <a:pt x="101" y="59"/>
                    <a:pt x="125" y="15"/>
                    <a:pt x="131" y="0"/>
                  </a:cubicBezTo>
                  <a:cubicBezTo>
                    <a:pt x="164" y="18"/>
                    <a:pt x="220" y="21"/>
                    <a:pt x="220" y="21"/>
                  </a:cubicBezTo>
                  <a:cubicBezTo>
                    <a:pt x="220" y="21"/>
                    <a:pt x="120" y="102"/>
                    <a:pt x="102" y="102"/>
                  </a:cubicBezTo>
                  <a:cubicBezTo>
                    <a:pt x="84" y="103"/>
                    <a:pt x="1" y="66"/>
                    <a:pt x="1" y="66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432"/>
            <p:cNvSpPr>
              <a:spLocks noChangeArrowheads="1"/>
            </p:cNvSpPr>
            <p:nvPr/>
          </p:nvSpPr>
          <p:spPr bwMode="auto">
            <a:xfrm>
              <a:off x="10261600" y="5664201"/>
              <a:ext cx="384175" cy="153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Rectangle 433"/>
            <p:cNvSpPr>
              <a:spLocks noChangeArrowheads="1"/>
            </p:cNvSpPr>
            <p:nvPr/>
          </p:nvSpPr>
          <p:spPr bwMode="auto">
            <a:xfrm>
              <a:off x="10302875" y="4956176"/>
              <a:ext cx="331788" cy="214313"/>
            </a:xfrm>
            <a:prstGeom prst="rect">
              <a:avLst/>
            </a:pr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4"/>
            <p:cNvSpPr/>
            <p:nvPr/>
          </p:nvSpPr>
          <p:spPr bwMode="auto">
            <a:xfrm>
              <a:off x="10075863" y="5049838"/>
              <a:ext cx="287338" cy="711200"/>
            </a:xfrm>
            <a:custGeom>
              <a:avLst/>
              <a:gdLst>
                <a:gd name="T0" fmla="*/ 73 w 76"/>
                <a:gd name="T1" fmla="*/ 3 h 189"/>
                <a:gd name="T2" fmla="*/ 63 w 76"/>
                <a:gd name="T3" fmla="*/ 189 h 189"/>
                <a:gd name="T4" fmla="*/ 0 w 76"/>
                <a:gd name="T5" fmla="*/ 174 h 189"/>
                <a:gd name="T6" fmla="*/ 40 w 76"/>
                <a:gd name="T7" fmla="*/ 9 h 189"/>
                <a:gd name="T8" fmla="*/ 73 w 76"/>
                <a:gd name="T9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3" y="3"/>
                  </a:moveTo>
                  <a:cubicBezTo>
                    <a:pt x="76" y="73"/>
                    <a:pt x="72" y="145"/>
                    <a:pt x="63" y="189"/>
                  </a:cubicBezTo>
                  <a:cubicBezTo>
                    <a:pt x="42" y="184"/>
                    <a:pt x="21" y="179"/>
                    <a:pt x="0" y="174"/>
                  </a:cubicBezTo>
                  <a:cubicBezTo>
                    <a:pt x="19" y="128"/>
                    <a:pt x="34" y="75"/>
                    <a:pt x="40" y="9"/>
                  </a:cubicBezTo>
                  <a:cubicBezTo>
                    <a:pt x="48" y="7"/>
                    <a:pt x="62" y="0"/>
                    <a:pt x="7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5"/>
            <p:cNvSpPr/>
            <p:nvPr/>
          </p:nvSpPr>
          <p:spPr bwMode="auto">
            <a:xfrm>
              <a:off x="10571163" y="5060951"/>
              <a:ext cx="282575" cy="700088"/>
            </a:xfrm>
            <a:custGeom>
              <a:avLst/>
              <a:gdLst>
                <a:gd name="T0" fmla="*/ 3 w 75"/>
                <a:gd name="T1" fmla="*/ 3 h 186"/>
                <a:gd name="T2" fmla="*/ 12 w 75"/>
                <a:gd name="T3" fmla="*/ 186 h 186"/>
                <a:gd name="T4" fmla="*/ 75 w 75"/>
                <a:gd name="T5" fmla="*/ 171 h 186"/>
                <a:gd name="T6" fmla="*/ 35 w 75"/>
                <a:gd name="T7" fmla="*/ 6 h 186"/>
                <a:gd name="T8" fmla="*/ 3 w 75"/>
                <a:gd name="T9" fmla="*/ 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86">
                  <a:moveTo>
                    <a:pt x="3" y="3"/>
                  </a:moveTo>
                  <a:cubicBezTo>
                    <a:pt x="0" y="73"/>
                    <a:pt x="3" y="142"/>
                    <a:pt x="12" y="186"/>
                  </a:cubicBezTo>
                  <a:cubicBezTo>
                    <a:pt x="33" y="181"/>
                    <a:pt x="54" y="176"/>
                    <a:pt x="75" y="171"/>
                  </a:cubicBezTo>
                  <a:cubicBezTo>
                    <a:pt x="56" y="125"/>
                    <a:pt x="41" y="72"/>
                    <a:pt x="35" y="6"/>
                  </a:cubicBezTo>
                  <a:cubicBezTo>
                    <a:pt x="24" y="6"/>
                    <a:pt x="14" y="0"/>
                    <a:pt x="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6"/>
            <p:cNvSpPr/>
            <p:nvPr/>
          </p:nvSpPr>
          <p:spPr bwMode="auto">
            <a:xfrm>
              <a:off x="10396538" y="5140326"/>
              <a:ext cx="147638" cy="452438"/>
            </a:xfrm>
            <a:custGeom>
              <a:avLst/>
              <a:gdLst>
                <a:gd name="T0" fmla="*/ 29 w 93"/>
                <a:gd name="T1" fmla="*/ 0 h 285"/>
                <a:gd name="T2" fmla="*/ 5 w 93"/>
                <a:gd name="T3" fmla="*/ 47 h 285"/>
                <a:gd name="T4" fmla="*/ 29 w 93"/>
                <a:gd name="T5" fmla="*/ 73 h 285"/>
                <a:gd name="T6" fmla="*/ 0 w 93"/>
                <a:gd name="T7" fmla="*/ 237 h 285"/>
                <a:gd name="T8" fmla="*/ 45 w 93"/>
                <a:gd name="T9" fmla="*/ 282 h 285"/>
                <a:gd name="T10" fmla="*/ 45 w 93"/>
                <a:gd name="T11" fmla="*/ 285 h 285"/>
                <a:gd name="T12" fmla="*/ 45 w 93"/>
                <a:gd name="T13" fmla="*/ 282 h 285"/>
                <a:gd name="T14" fmla="*/ 48 w 93"/>
                <a:gd name="T15" fmla="*/ 285 h 285"/>
                <a:gd name="T16" fmla="*/ 48 w 93"/>
                <a:gd name="T17" fmla="*/ 282 h 285"/>
                <a:gd name="T18" fmla="*/ 93 w 93"/>
                <a:gd name="T19" fmla="*/ 237 h 285"/>
                <a:gd name="T20" fmla="*/ 64 w 93"/>
                <a:gd name="T21" fmla="*/ 73 h 285"/>
                <a:gd name="T22" fmla="*/ 88 w 93"/>
                <a:gd name="T23" fmla="*/ 47 h 285"/>
                <a:gd name="T24" fmla="*/ 64 w 93"/>
                <a:gd name="T25" fmla="*/ 0 h 285"/>
                <a:gd name="T26" fmla="*/ 45 w 93"/>
                <a:gd name="T27" fmla="*/ 2 h 285"/>
                <a:gd name="T28" fmla="*/ 29 w 93"/>
                <a:gd name="T2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5">
                  <a:moveTo>
                    <a:pt x="29" y="0"/>
                  </a:moveTo>
                  <a:lnTo>
                    <a:pt x="5" y="47"/>
                  </a:lnTo>
                  <a:lnTo>
                    <a:pt x="29" y="73"/>
                  </a:lnTo>
                  <a:lnTo>
                    <a:pt x="0" y="237"/>
                  </a:lnTo>
                  <a:lnTo>
                    <a:pt x="45" y="282"/>
                  </a:lnTo>
                  <a:lnTo>
                    <a:pt x="45" y="285"/>
                  </a:lnTo>
                  <a:lnTo>
                    <a:pt x="45" y="282"/>
                  </a:lnTo>
                  <a:lnTo>
                    <a:pt x="48" y="285"/>
                  </a:lnTo>
                  <a:lnTo>
                    <a:pt x="48" y="282"/>
                  </a:lnTo>
                  <a:lnTo>
                    <a:pt x="93" y="237"/>
                  </a:lnTo>
                  <a:lnTo>
                    <a:pt x="64" y="73"/>
                  </a:lnTo>
                  <a:lnTo>
                    <a:pt x="88" y="47"/>
                  </a:lnTo>
                  <a:lnTo>
                    <a:pt x="64" y="0"/>
                  </a:lnTo>
                  <a:lnTo>
                    <a:pt x="45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7"/>
            <p:cNvSpPr/>
            <p:nvPr/>
          </p:nvSpPr>
          <p:spPr bwMode="auto">
            <a:xfrm>
              <a:off x="10464800" y="4992688"/>
              <a:ext cx="211138" cy="241300"/>
            </a:xfrm>
            <a:custGeom>
              <a:avLst/>
              <a:gdLst>
                <a:gd name="T0" fmla="*/ 46 w 56"/>
                <a:gd name="T1" fmla="*/ 0 h 64"/>
                <a:gd name="T2" fmla="*/ 0 w 56"/>
                <a:gd name="T3" fmla="*/ 40 h 64"/>
                <a:gd name="T4" fmla="*/ 18 w 56"/>
                <a:gd name="T5" fmla="*/ 63 h 64"/>
                <a:gd name="T6" fmla="*/ 56 w 56"/>
                <a:gd name="T7" fmla="*/ 9 h 64"/>
                <a:gd name="T8" fmla="*/ 46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46" y="0"/>
                  </a:moveTo>
                  <a:cubicBezTo>
                    <a:pt x="31" y="12"/>
                    <a:pt x="18" y="33"/>
                    <a:pt x="0" y="4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0" y="64"/>
                    <a:pt x="50" y="41"/>
                    <a:pt x="56" y="9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8"/>
            <p:cNvSpPr/>
            <p:nvPr/>
          </p:nvSpPr>
          <p:spPr bwMode="auto">
            <a:xfrm>
              <a:off x="9966325" y="5656263"/>
              <a:ext cx="144463" cy="115888"/>
            </a:xfrm>
            <a:custGeom>
              <a:avLst/>
              <a:gdLst>
                <a:gd name="T0" fmla="*/ 31 w 38"/>
                <a:gd name="T1" fmla="*/ 31 h 31"/>
                <a:gd name="T2" fmla="*/ 21 w 38"/>
                <a:gd name="T3" fmla="*/ 13 h 31"/>
                <a:gd name="T4" fmla="*/ 0 w 38"/>
                <a:gd name="T5" fmla="*/ 7 h 31"/>
                <a:gd name="T6" fmla="*/ 0 w 38"/>
                <a:gd name="T7" fmla="*/ 0 h 31"/>
                <a:gd name="T8" fmla="*/ 26 w 38"/>
                <a:gd name="T9" fmla="*/ 8 h 31"/>
                <a:gd name="T10" fmla="*/ 38 w 38"/>
                <a:gd name="T11" fmla="*/ 31 h 31"/>
                <a:gd name="T12" fmla="*/ 31 w 38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31" y="31"/>
                  </a:moveTo>
                  <a:cubicBezTo>
                    <a:pt x="30" y="24"/>
                    <a:pt x="27" y="18"/>
                    <a:pt x="21" y="13"/>
                  </a:cubicBezTo>
                  <a:cubicBezTo>
                    <a:pt x="16" y="9"/>
                    <a:pt x="9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9" y="3"/>
                    <a:pt x="26" y="8"/>
                  </a:cubicBezTo>
                  <a:cubicBezTo>
                    <a:pt x="33" y="14"/>
                    <a:pt x="37" y="22"/>
                    <a:pt x="38" y="31"/>
                  </a:cubicBez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9"/>
            <p:cNvSpPr/>
            <p:nvPr/>
          </p:nvSpPr>
          <p:spPr bwMode="auto">
            <a:xfrm>
              <a:off x="9872663" y="5508626"/>
              <a:ext cx="180975" cy="257175"/>
            </a:xfrm>
            <a:custGeom>
              <a:avLst/>
              <a:gdLst>
                <a:gd name="T0" fmla="*/ 11 w 48"/>
                <a:gd name="T1" fmla="*/ 0 h 68"/>
                <a:gd name="T2" fmla="*/ 2 w 48"/>
                <a:gd name="T3" fmla="*/ 50 h 68"/>
                <a:gd name="T4" fmla="*/ 24 w 48"/>
                <a:gd name="T5" fmla="*/ 67 h 68"/>
                <a:gd name="T6" fmla="*/ 43 w 48"/>
                <a:gd name="T7" fmla="*/ 58 h 68"/>
                <a:gd name="T8" fmla="*/ 28 w 48"/>
                <a:gd name="T9" fmla="*/ 44 h 68"/>
                <a:gd name="T10" fmla="*/ 35 w 48"/>
                <a:gd name="T11" fmla="*/ 37 h 68"/>
                <a:gd name="T12" fmla="*/ 39 w 48"/>
                <a:gd name="T13" fmla="*/ 49 h 68"/>
                <a:gd name="T14" fmla="*/ 46 w 48"/>
                <a:gd name="T15" fmla="*/ 47 h 68"/>
                <a:gd name="T16" fmla="*/ 43 w 48"/>
                <a:gd name="T17" fmla="*/ 26 h 68"/>
                <a:gd name="T18" fmla="*/ 37 w 48"/>
                <a:gd name="T19" fmla="*/ 0 h 68"/>
                <a:gd name="T20" fmla="*/ 11 w 4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68">
                  <a:moveTo>
                    <a:pt x="11" y="0"/>
                  </a:moveTo>
                  <a:cubicBezTo>
                    <a:pt x="11" y="0"/>
                    <a:pt x="0" y="40"/>
                    <a:pt x="2" y="50"/>
                  </a:cubicBezTo>
                  <a:cubicBezTo>
                    <a:pt x="5" y="61"/>
                    <a:pt x="18" y="65"/>
                    <a:pt x="24" y="67"/>
                  </a:cubicBezTo>
                  <a:cubicBezTo>
                    <a:pt x="30" y="68"/>
                    <a:pt x="43" y="58"/>
                    <a:pt x="43" y="58"/>
                  </a:cubicBezTo>
                  <a:cubicBezTo>
                    <a:pt x="43" y="58"/>
                    <a:pt x="28" y="47"/>
                    <a:pt x="28" y="44"/>
                  </a:cubicBezTo>
                  <a:cubicBezTo>
                    <a:pt x="29" y="41"/>
                    <a:pt x="34" y="36"/>
                    <a:pt x="35" y="37"/>
                  </a:cubicBezTo>
                  <a:cubicBezTo>
                    <a:pt x="37" y="39"/>
                    <a:pt x="39" y="49"/>
                    <a:pt x="39" y="49"/>
                  </a:cubicBezTo>
                  <a:cubicBezTo>
                    <a:pt x="39" y="49"/>
                    <a:pt x="43" y="53"/>
                    <a:pt x="46" y="47"/>
                  </a:cubicBezTo>
                  <a:cubicBezTo>
                    <a:pt x="48" y="42"/>
                    <a:pt x="43" y="26"/>
                    <a:pt x="43" y="26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40"/>
            <p:cNvSpPr/>
            <p:nvPr/>
          </p:nvSpPr>
          <p:spPr bwMode="auto">
            <a:xfrm>
              <a:off x="9918700" y="5607051"/>
              <a:ext cx="115888" cy="139700"/>
            </a:xfrm>
            <a:custGeom>
              <a:avLst/>
              <a:gdLst>
                <a:gd name="T0" fmla="*/ 24 w 31"/>
                <a:gd name="T1" fmla="*/ 37 h 37"/>
                <a:gd name="T2" fmla="*/ 31 w 31"/>
                <a:gd name="T3" fmla="*/ 32 h 37"/>
                <a:gd name="T4" fmla="*/ 16 w 31"/>
                <a:gd name="T5" fmla="*/ 18 h 37"/>
                <a:gd name="T6" fmla="*/ 23 w 31"/>
                <a:gd name="T7" fmla="*/ 11 h 37"/>
                <a:gd name="T8" fmla="*/ 9 w 31"/>
                <a:gd name="T9" fmla="*/ 0 h 37"/>
                <a:gd name="T10" fmla="*/ 2 w 31"/>
                <a:gd name="T11" fmla="*/ 21 h 37"/>
                <a:gd name="T12" fmla="*/ 24 w 31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7">
                  <a:moveTo>
                    <a:pt x="24" y="37"/>
                  </a:moveTo>
                  <a:cubicBezTo>
                    <a:pt x="28" y="34"/>
                    <a:pt x="31" y="32"/>
                    <a:pt x="31" y="32"/>
                  </a:cubicBezTo>
                  <a:cubicBezTo>
                    <a:pt x="31" y="32"/>
                    <a:pt x="16" y="21"/>
                    <a:pt x="16" y="18"/>
                  </a:cubicBezTo>
                  <a:cubicBezTo>
                    <a:pt x="17" y="15"/>
                    <a:pt x="22" y="10"/>
                    <a:pt x="23" y="11"/>
                  </a:cubicBezTo>
                  <a:cubicBezTo>
                    <a:pt x="23" y="11"/>
                    <a:pt x="13" y="0"/>
                    <a:pt x="9" y="0"/>
                  </a:cubicBezTo>
                  <a:cubicBezTo>
                    <a:pt x="6" y="0"/>
                    <a:pt x="0" y="14"/>
                    <a:pt x="2" y="21"/>
                  </a:cubicBezTo>
                  <a:cubicBezTo>
                    <a:pt x="4" y="26"/>
                    <a:pt x="16" y="33"/>
                    <a:pt x="24" y="37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41"/>
            <p:cNvSpPr/>
            <p:nvPr/>
          </p:nvSpPr>
          <p:spPr bwMode="auto">
            <a:xfrm>
              <a:off x="9894888" y="5656263"/>
              <a:ext cx="101600" cy="150813"/>
            </a:xfrm>
            <a:custGeom>
              <a:avLst/>
              <a:gdLst>
                <a:gd name="T0" fmla="*/ 1 w 27"/>
                <a:gd name="T1" fmla="*/ 40 h 40"/>
                <a:gd name="T2" fmla="*/ 3 w 27"/>
                <a:gd name="T3" fmla="*/ 13 h 40"/>
                <a:gd name="T4" fmla="*/ 27 w 27"/>
                <a:gd name="T5" fmla="*/ 1 h 40"/>
                <a:gd name="T6" fmla="*/ 26 w 27"/>
                <a:gd name="T7" fmla="*/ 7 h 40"/>
                <a:gd name="T8" fmla="*/ 10 w 27"/>
                <a:gd name="T9" fmla="*/ 16 h 40"/>
                <a:gd name="T10" fmla="*/ 8 w 27"/>
                <a:gd name="T11" fmla="*/ 39 h 40"/>
                <a:gd name="T12" fmla="*/ 1 w 27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0">
                  <a:moveTo>
                    <a:pt x="1" y="40"/>
                  </a:moveTo>
                  <a:cubicBezTo>
                    <a:pt x="0" y="30"/>
                    <a:pt x="0" y="20"/>
                    <a:pt x="3" y="13"/>
                  </a:cubicBezTo>
                  <a:cubicBezTo>
                    <a:pt x="7" y="5"/>
                    <a:pt x="14" y="0"/>
                    <a:pt x="27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7" y="7"/>
                    <a:pt x="12" y="10"/>
                    <a:pt x="10" y="16"/>
                  </a:cubicBezTo>
                  <a:cubicBezTo>
                    <a:pt x="7" y="22"/>
                    <a:pt x="7" y="31"/>
                    <a:pt x="8" y="39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42"/>
            <p:cNvSpPr/>
            <p:nvPr/>
          </p:nvSpPr>
          <p:spPr bwMode="auto">
            <a:xfrm>
              <a:off x="10220325" y="6202363"/>
              <a:ext cx="214313" cy="146050"/>
            </a:xfrm>
            <a:custGeom>
              <a:avLst/>
              <a:gdLst>
                <a:gd name="T0" fmla="*/ 52 w 57"/>
                <a:gd name="T1" fmla="*/ 1 h 39"/>
                <a:gd name="T2" fmla="*/ 57 w 57"/>
                <a:gd name="T3" fmla="*/ 20 h 39"/>
                <a:gd name="T4" fmla="*/ 7 w 57"/>
                <a:gd name="T5" fmla="*/ 39 h 39"/>
                <a:gd name="T6" fmla="*/ 39 w 57"/>
                <a:gd name="T7" fmla="*/ 15 h 39"/>
                <a:gd name="T8" fmla="*/ 33 w 57"/>
                <a:gd name="T9" fmla="*/ 0 h 39"/>
                <a:gd name="T10" fmla="*/ 52 w 57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9">
                  <a:moveTo>
                    <a:pt x="52" y="1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0" y="30"/>
                    <a:pt x="24" y="38"/>
                    <a:pt x="7" y="39"/>
                  </a:cubicBezTo>
                  <a:cubicBezTo>
                    <a:pt x="0" y="29"/>
                    <a:pt x="23" y="19"/>
                    <a:pt x="39" y="15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3"/>
            <p:cNvSpPr/>
            <p:nvPr/>
          </p:nvSpPr>
          <p:spPr bwMode="auto">
            <a:xfrm>
              <a:off x="10480675" y="6183313"/>
              <a:ext cx="198438" cy="112713"/>
            </a:xfrm>
            <a:custGeom>
              <a:avLst/>
              <a:gdLst>
                <a:gd name="T0" fmla="*/ 21 w 53"/>
                <a:gd name="T1" fmla="*/ 2 h 30"/>
                <a:gd name="T2" fmla="*/ 19 w 53"/>
                <a:gd name="T3" fmla="*/ 12 h 30"/>
                <a:gd name="T4" fmla="*/ 53 w 53"/>
                <a:gd name="T5" fmla="*/ 30 h 30"/>
                <a:gd name="T6" fmla="*/ 0 w 53"/>
                <a:gd name="T7" fmla="*/ 27 h 30"/>
                <a:gd name="T8" fmla="*/ 0 w 53"/>
                <a:gd name="T9" fmla="*/ 8 h 30"/>
                <a:gd name="T10" fmla="*/ 13 w 53"/>
                <a:gd name="T11" fmla="*/ 0 h 30"/>
                <a:gd name="T12" fmla="*/ 21 w 53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0">
                  <a:moveTo>
                    <a:pt x="21" y="2"/>
                  </a:moveTo>
                  <a:cubicBezTo>
                    <a:pt x="21" y="2"/>
                    <a:pt x="18" y="11"/>
                    <a:pt x="19" y="12"/>
                  </a:cubicBezTo>
                  <a:cubicBezTo>
                    <a:pt x="22" y="14"/>
                    <a:pt x="52" y="18"/>
                    <a:pt x="53" y="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4"/>
            <p:cNvSpPr/>
            <p:nvPr/>
          </p:nvSpPr>
          <p:spPr bwMode="auto">
            <a:xfrm>
              <a:off x="10261600" y="5791201"/>
              <a:ext cx="173038" cy="430213"/>
            </a:xfrm>
            <a:custGeom>
              <a:avLst/>
              <a:gdLst>
                <a:gd name="T0" fmla="*/ 0 w 46"/>
                <a:gd name="T1" fmla="*/ 4 h 114"/>
                <a:gd name="T2" fmla="*/ 20 w 46"/>
                <a:gd name="T3" fmla="*/ 114 h 114"/>
                <a:gd name="T4" fmla="*/ 46 w 46"/>
                <a:gd name="T5" fmla="*/ 114 h 114"/>
                <a:gd name="T6" fmla="*/ 42 w 46"/>
                <a:gd name="T7" fmla="*/ 0 h 114"/>
                <a:gd name="T8" fmla="*/ 0 w 46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4">
                  <a:moveTo>
                    <a:pt x="0" y="4"/>
                  </a:moveTo>
                  <a:cubicBezTo>
                    <a:pt x="6" y="39"/>
                    <a:pt x="6" y="81"/>
                    <a:pt x="20" y="114"/>
                  </a:cubicBezTo>
                  <a:cubicBezTo>
                    <a:pt x="29" y="114"/>
                    <a:pt x="38" y="114"/>
                    <a:pt x="46" y="114"/>
                  </a:cubicBezTo>
                  <a:cubicBezTo>
                    <a:pt x="34" y="72"/>
                    <a:pt x="38" y="36"/>
                    <a:pt x="42" y="0"/>
                  </a:cubicBezTo>
                  <a:cubicBezTo>
                    <a:pt x="28" y="2"/>
                    <a:pt x="14" y="3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5"/>
            <p:cNvSpPr/>
            <p:nvPr/>
          </p:nvSpPr>
          <p:spPr bwMode="auto">
            <a:xfrm>
              <a:off x="10264775" y="4992688"/>
              <a:ext cx="211138" cy="241300"/>
            </a:xfrm>
            <a:custGeom>
              <a:avLst/>
              <a:gdLst>
                <a:gd name="T0" fmla="*/ 10 w 56"/>
                <a:gd name="T1" fmla="*/ 0 h 64"/>
                <a:gd name="T2" fmla="*/ 56 w 56"/>
                <a:gd name="T3" fmla="*/ 40 h 64"/>
                <a:gd name="T4" fmla="*/ 38 w 56"/>
                <a:gd name="T5" fmla="*/ 63 h 64"/>
                <a:gd name="T6" fmla="*/ 0 w 56"/>
                <a:gd name="T7" fmla="*/ 9 h 64"/>
                <a:gd name="T8" fmla="*/ 10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10" y="0"/>
                  </a:moveTo>
                  <a:cubicBezTo>
                    <a:pt x="25" y="12"/>
                    <a:pt x="38" y="33"/>
                    <a:pt x="56" y="40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5" y="64"/>
                    <a:pt x="6" y="41"/>
                    <a:pt x="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6"/>
            <p:cNvSpPr/>
            <p:nvPr/>
          </p:nvSpPr>
          <p:spPr bwMode="auto">
            <a:xfrm>
              <a:off x="9944100" y="4064001"/>
              <a:ext cx="1096963" cy="1035050"/>
            </a:xfrm>
            <a:custGeom>
              <a:avLst/>
              <a:gdLst>
                <a:gd name="T0" fmla="*/ 9 w 291"/>
                <a:gd name="T1" fmla="*/ 18 h 275"/>
                <a:gd name="T2" fmla="*/ 32 w 291"/>
                <a:gd name="T3" fmla="*/ 227 h 275"/>
                <a:gd name="T4" fmla="*/ 243 w 291"/>
                <a:gd name="T5" fmla="*/ 240 h 275"/>
                <a:gd name="T6" fmla="*/ 291 w 291"/>
                <a:gd name="T7" fmla="*/ 35 h 275"/>
                <a:gd name="T8" fmla="*/ 169 w 291"/>
                <a:gd name="T9" fmla="*/ 8 h 275"/>
                <a:gd name="T10" fmla="*/ 169 w 291"/>
                <a:gd name="T11" fmla="*/ 2 h 275"/>
                <a:gd name="T12" fmla="*/ 151 w 291"/>
                <a:gd name="T13" fmla="*/ 4 h 275"/>
                <a:gd name="T14" fmla="*/ 134 w 291"/>
                <a:gd name="T15" fmla="*/ 0 h 275"/>
                <a:gd name="T16" fmla="*/ 133 w 291"/>
                <a:gd name="T17" fmla="*/ 6 h 275"/>
                <a:gd name="T18" fmla="*/ 9 w 291"/>
                <a:gd name="T19" fmla="*/ 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1" h="275">
                  <a:moveTo>
                    <a:pt x="9" y="18"/>
                  </a:moveTo>
                  <a:cubicBezTo>
                    <a:pt x="9" y="18"/>
                    <a:pt x="0" y="190"/>
                    <a:pt x="32" y="227"/>
                  </a:cubicBezTo>
                  <a:cubicBezTo>
                    <a:pt x="66" y="267"/>
                    <a:pt x="205" y="275"/>
                    <a:pt x="243" y="240"/>
                  </a:cubicBezTo>
                  <a:cubicBezTo>
                    <a:pt x="279" y="206"/>
                    <a:pt x="291" y="35"/>
                    <a:pt x="291" y="35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3" y="6"/>
                    <a:pt x="133" y="6"/>
                    <a:pt x="133" y="6"/>
                  </a:cubicBezTo>
                  <a:lnTo>
                    <a:pt x="9" y="1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7"/>
            <p:cNvSpPr/>
            <p:nvPr/>
          </p:nvSpPr>
          <p:spPr bwMode="auto">
            <a:xfrm>
              <a:off x="9993313" y="4010026"/>
              <a:ext cx="1011238" cy="587375"/>
            </a:xfrm>
            <a:custGeom>
              <a:avLst/>
              <a:gdLst>
                <a:gd name="T0" fmla="*/ 0 w 268"/>
                <a:gd name="T1" fmla="*/ 140 h 156"/>
                <a:gd name="T2" fmla="*/ 82 w 268"/>
                <a:gd name="T3" fmla="*/ 56 h 156"/>
                <a:gd name="T4" fmla="*/ 194 w 268"/>
                <a:gd name="T5" fmla="*/ 62 h 156"/>
                <a:gd name="T6" fmla="*/ 266 w 268"/>
                <a:gd name="T7" fmla="*/ 156 h 156"/>
                <a:gd name="T8" fmla="*/ 267 w 268"/>
                <a:gd name="T9" fmla="*/ 38 h 156"/>
                <a:gd name="T10" fmla="*/ 268 w 268"/>
                <a:gd name="T11" fmla="*/ 17 h 156"/>
                <a:gd name="T12" fmla="*/ 237 w 268"/>
                <a:gd name="T13" fmla="*/ 11 h 156"/>
                <a:gd name="T14" fmla="*/ 140 w 268"/>
                <a:gd name="T15" fmla="*/ 34 h 156"/>
                <a:gd name="T16" fmla="*/ 46 w 268"/>
                <a:gd name="T17" fmla="*/ 0 h 156"/>
                <a:gd name="T18" fmla="*/ 14 w 268"/>
                <a:gd name="T19" fmla="*/ 3 h 156"/>
                <a:gd name="T20" fmla="*/ 12 w 268"/>
                <a:gd name="T21" fmla="*/ 23 h 156"/>
                <a:gd name="T22" fmla="*/ 0 w 268"/>
                <a:gd name="T23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" h="156">
                  <a:moveTo>
                    <a:pt x="0" y="140"/>
                  </a:moveTo>
                  <a:cubicBezTo>
                    <a:pt x="11" y="94"/>
                    <a:pt x="28" y="21"/>
                    <a:pt x="82" y="56"/>
                  </a:cubicBezTo>
                  <a:cubicBezTo>
                    <a:pt x="100" y="68"/>
                    <a:pt x="177" y="72"/>
                    <a:pt x="194" y="62"/>
                  </a:cubicBezTo>
                  <a:cubicBezTo>
                    <a:pt x="247" y="34"/>
                    <a:pt x="260" y="110"/>
                    <a:pt x="266" y="156"/>
                  </a:cubicBezTo>
                  <a:cubicBezTo>
                    <a:pt x="266" y="156"/>
                    <a:pt x="268" y="48"/>
                    <a:pt x="267" y="38"/>
                  </a:cubicBezTo>
                  <a:cubicBezTo>
                    <a:pt x="266" y="28"/>
                    <a:pt x="268" y="17"/>
                    <a:pt x="268" y="17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14"/>
                    <a:pt x="12" y="23"/>
                  </a:cubicBezTo>
                  <a:cubicBezTo>
                    <a:pt x="10" y="33"/>
                    <a:pt x="0" y="140"/>
                    <a:pt x="0" y="140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8"/>
            <p:cNvSpPr/>
            <p:nvPr/>
          </p:nvSpPr>
          <p:spPr bwMode="auto">
            <a:xfrm>
              <a:off x="9899650" y="3675063"/>
              <a:ext cx="1270000" cy="922338"/>
            </a:xfrm>
            <a:custGeom>
              <a:avLst/>
              <a:gdLst>
                <a:gd name="T0" fmla="*/ 16 w 337"/>
                <a:gd name="T1" fmla="*/ 227 h 245"/>
                <a:gd name="T2" fmla="*/ 27 w 337"/>
                <a:gd name="T3" fmla="*/ 229 h 245"/>
                <a:gd name="T4" fmla="*/ 56 w 337"/>
                <a:gd name="T5" fmla="*/ 130 h 245"/>
                <a:gd name="T6" fmla="*/ 123 w 337"/>
                <a:gd name="T7" fmla="*/ 136 h 245"/>
                <a:gd name="T8" fmla="*/ 204 w 337"/>
                <a:gd name="T9" fmla="*/ 141 h 245"/>
                <a:gd name="T10" fmla="*/ 272 w 337"/>
                <a:gd name="T11" fmla="*/ 143 h 245"/>
                <a:gd name="T12" fmla="*/ 288 w 337"/>
                <a:gd name="T13" fmla="*/ 245 h 245"/>
                <a:gd name="T14" fmla="*/ 300 w 337"/>
                <a:gd name="T15" fmla="*/ 244 h 245"/>
                <a:gd name="T16" fmla="*/ 328 w 337"/>
                <a:gd name="T17" fmla="*/ 129 h 245"/>
                <a:gd name="T18" fmla="*/ 2 w 337"/>
                <a:gd name="T19" fmla="*/ 110 h 245"/>
                <a:gd name="T20" fmla="*/ 16 w 337"/>
                <a:gd name="T21" fmla="*/ 22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245">
                  <a:moveTo>
                    <a:pt x="16" y="227"/>
                  </a:moveTo>
                  <a:cubicBezTo>
                    <a:pt x="27" y="229"/>
                    <a:pt x="27" y="229"/>
                    <a:pt x="27" y="229"/>
                  </a:cubicBezTo>
                  <a:cubicBezTo>
                    <a:pt x="27" y="229"/>
                    <a:pt x="31" y="155"/>
                    <a:pt x="56" y="130"/>
                  </a:cubicBezTo>
                  <a:cubicBezTo>
                    <a:pt x="80" y="106"/>
                    <a:pt x="107" y="124"/>
                    <a:pt x="123" y="136"/>
                  </a:cubicBezTo>
                  <a:cubicBezTo>
                    <a:pt x="138" y="147"/>
                    <a:pt x="187" y="150"/>
                    <a:pt x="204" y="141"/>
                  </a:cubicBezTo>
                  <a:cubicBezTo>
                    <a:pt x="221" y="131"/>
                    <a:pt x="250" y="116"/>
                    <a:pt x="272" y="143"/>
                  </a:cubicBezTo>
                  <a:cubicBezTo>
                    <a:pt x="293" y="171"/>
                    <a:pt x="288" y="245"/>
                    <a:pt x="288" y="245"/>
                  </a:cubicBezTo>
                  <a:cubicBezTo>
                    <a:pt x="300" y="244"/>
                    <a:pt x="300" y="244"/>
                    <a:pt x="300" y="244"/>
                  </a:cubicBezTo>
                  <a:cubicBezTo>
                    <a:pt x="300" y="244"/>
                    <a:pt x="325" y="161"/>
                    <a:pt x="328" y="129"/>
                  </a:cubicBezTo>
                  <a:cubicBezTo>
                    <a:pt x="337" y="19"/>
                    <a:pt x="5" y="0"/>
                    <a:pt x="2" y="110"/>
                  </a:cubicBezTo>
                  <a:cubicBezTo>
                    <a:pt x="0" y="142"/>
                    <a:pt x="16" y="227"/>
                    <a:pt x="16" y="227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9"/>
            <p:cNvSpPr/>
            <p:nvPr/>
          </p:nvSpPr>
          <p:spPr bwMode="auto">
            <a:xfrm>
              <a:off x="10272713" y="4767263"/>
              <a:ext cx="388938" cy="195263"/>
            </a:xfrm>
            <a:custGeom>
              <a:avLst/>
              <a:gdLst>
                <a:gd name="T0" fmla="*/ 99 w 103"/>
                <a:gd name="T1" fmla="*/ 15 h 52"/>
                <a:gd name="T2" fmla="*/ 0 w 103"/>
                <a:gd name="T3" fmla="*/ 0 h 52"/>
                <a:gd name="T4" fmla="*/ 18 w 103"/>
                <a:gd name="T5" fmla="*/ 44 h 52"/>
                <a:gd name="T6" fmla="*/ 88 w 103"/>
                <a:gd name="T7" fmla="*/ 39 h 52"/>
                <a:gd name="T8" fmla="*/ 99 w 103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2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36"/>
                    <a:pt x="18" y="44"/>
                  </a:cubicBezTo>
                  <a:cubicBezTo>
                    <a:pt x="35" y="52"/>
                    <a:pt x="73" y="48"/>
                    <a:pt x="88" y="39"/>
                  </a:cubicBezTo>
                  <a:cubicBezTo>
                    <a:pt x="103" y="2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50"/>
            <p:cNvSpPr/>
            <p:nvPr/>
          </p:nvSpPr>
          <p:spPr bwMode="auto">
            <a:xfrm>
              <a:off x="10401300" y="4910138"/>
              <a:ext cx="150813" cy="41275"/>
            </a:xfrm>
            <a:custGeom>
              <a:avLst/>
              <a:gdLst>
                <a:gd name="T0" fmla="*/ 0 w 40"/>
                <a:gd name="T1" fmla="*/ 10 h 11"/>
                <a:gd name="T2" fmla="*/ 40 w 40"/>
                <a:gd name="T3" fmla="*/ 6 h 11"/>
                <a:gd name="T4" fmla="*/ 28 w 40"/>
                <a:gd name="T5" fmla="*/ 1 h 11"/>
                <a:gd name="T6" fmla="*/ 23 w 40"/>
                <a:gd name="T7" fmla="*/ 3 h 11"/>
                <a:gd name="T8" fmla="*/ 13 w 40"/>
                <a:gd name="T9" fmla="*/ 0 h 11"/>
                <a:gd name="T10" fmla="*/ 0 w 40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0" y="10"/>
                  </a:moveTo>
                  <a:cubicBezTo>
                    <a:pt x="13" y="11"/>
                    <a:pt x="28" y="10"/>
                    <a:pt x="40" y="6"/>
                  </a:cubicBezTo>
                  <a:cubicBezTo>
                    <a:pt x="37" y="4"/>
                    <a:pt x="31" y="0"/>
                    <a:pt x="28" y="1"/>
                  </a:cubicBezTo>
                  <a:cubicBezTo>
                    <a:pt x="25" y="2"/>
                    <a:pt x="23" y="3"/>
                    <a:pt x="23" y="3"/>
                  </a:cubicBezTo>
                  <a:cubicBezTo>
                    <a:pt x="23" y="3"/>
                    <a:pt x="19" y="0"/>
                    <a:pt x="13" y="0"/>
                  </a:cubicBezTo>
                  <a:cubicBezTo>
                    <a:pt x="9" y="1"/>
                    <a:pt x="3" y="6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51"/>
            <p:cNvSpPr/>
            <p:nvPr/>
          </p:nvSpPr>
          <p:spPr bwMode="auto">
            <a:xfrm>
              <a:off x="10272713" y="4767263"/>
              <a:ext cx="376238" cy="106363"/>
            </a:xfrm>
            <a:custGeom>
              <a:avLst/>
              <a:gdLst>
                <a:gd name="T0" fmla="*/ 99 w 100"/>
                <a:gd name="T1" fmla="*/ 15 h 28"/>
                <a:gd name="T2" fmla="*/ 0 w 100"/>
                <a:gd name="T3" fmla="*/ 0 h 28"/>
                <a:gd name="T4" fmla="*/ 3 w 100"/>
                <a:gd name="T5" fmla="*/ 21 h 28"/>
                <a:gd name="T6" fmla="*/ 33 w 100"/>
                <a:gd name="T7" fmla="*/ 26 h 28"/>
                <a:gd name="T8" fmla="*/ 99 w 100"/>
                <a:gd name="T9" fmla="*/ 24 h 28"/>
                <a:gd name="T10" fmla="*/ 99 w 100"/>
                <a:gd name="T1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8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10"/>
                    <a:pt x="3" y="21"/>
                  </a:cubicBezTo>
                  <a:cubicBezTo>
                    <a:pt x="11" y="23"/>
                    <a:pt x="22" y="25"/>
                    <a:pt x="33" y="26"/>
                  </a:cubicBezTo>
                  <a:cubicBezTo>
                    <a:pt x="56" y="28"/>
                    <a:pt x="86" y="25"/>
                    <a:pt x="99" y="24"/>
                  </a:cubicBezTo>
                  <a:cubicBezTo>
                    <a:pt x="100" y="1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52"/>
            <p:cNvSpPr/>
            <p:nvPr/>
          </p:nvSpPr>
          <p:spPr bwMode="auto">
            <a:xfrm>
              <a:off x="10593388" y="4375151"/>
              <a:ext cx="206375" cy="219075"/>
            </a:xfrm>
            <a:custGeom>
              <a:avLst/>
              <a:gdLst>
                <a:gd name="T0" fmla="*/ 51 w 55"/>
                <a:gd name="T1" fmla="*/ 58 h 58"/>
                <a:gd name="T2" fmla="*/ 0 w 55"/>
                <a:gd name="T3" fmla="*/ 49 h 58"/>
                <a:gd name="T4" fmla="*/ 15 w 55"/>
                <a:gd name="T5" fmla="*/ 5 h 58"/>
                <a:gd name="T6" fmla="*/ 52 w 55"/>
                <a:gd name="T7" fmla="*/ 19 h 58"/>
                <a:gd name="T8" fmla="*/ 51 w 55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8">
                  <a:moveTo>
                    <a:pt x="51" y="58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3" y="9"/>
                    <a:pt x="15" y="5"/>
                  </a:cubicBezTo>
                  <a:cubicBezTo>
                    <a:pt x="27" y="0"/>
                    <a:pt x="49" y="8"/>
                    <a:pt x="52" y="19"/>
                  </a:cubicBezTo>
                  <a:cubicBezTo>
                    <a:pt x="55" y="31"/>
                    <a:pt x="51" y="58"/>
                    <a:pt x="51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3"/>
            <p:cNvSpPr/>
            <p:nvPr/>
          </p:nvSpPr>
          <p:spPr bwMode="auto">
            <a:xfrm>
              <a:off x="10634663" y="4440238"/>
              <a:ext cx="128588" cy="142875"/>
            </a:xfrm>
            <a:custGeom>
              <a:avLst/>
              <a:gdLst>
                <a:gd name="T0" fmla="*/ 26 w 34"/>
                <a:gd name="T1" fmla="*/ 38 h 38"/>
                <a:gd name="T2" fmla="*/ 3 w 34"/>
                <a:gd name="T3" fmla="*/ 35 h 38"/>
                <a:gd name="T4" fmla="*/ 0 w 34"/>
                <a:gd name="T5" fmla="*/ 21 h 38"/>
                <a:gd name="T6" fmla="*/ 18 w 34"/>
                <a:gd name="T7" fmla="*/ 0 h 38"/>
                <a:gd name="T8" fmla="*/ 33 w 34"/>
                <a:gd name="T9" fmla="*/ 23 h 38"/>
                <a:gd name="T10" fmla="*/ 26 w 3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8">
                  <a:moveTo>
                    <a:pt x="26" y="38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1"/>
                    <a:pt x="0" y="26"/>
                    <a:pt x="0" y="21"/>
                  </a:cubicBezTo>
                  <a:cubicBezTo>
                    <a:pt x="1" y="9"/>
                    <a:pt x="9" y="0"/>
                    <a:pt x="18" y="0"/>
                  </a:cubicBezTo>
                  <a:cubicBezTo>
                    <a:pt x="27" y="1"/>
                    <a:pt x="34" y="11"/>
                    <a:pt x="33" y="23"/>
                  </a:cubicBezTo>
                  <a:cubicBezTo>
                    <a:pt x="33" y="29"/>
                    <a:pt x="30" y="35"/>
                    <a:pt x="26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4"/>
            <p:cNvSpPr/>
            <p:nvPr/>
          </p:nvSpPr>
          <p:spPr bwMode="auto">
            <a:xfrm>
              <a:off x="10491788" y="3863976"/>
              <a:ext cx="647700" cy="315913"/>
            </a:xfrm>
            <a:custGeom>
              <a:avLst/>
              <a:gdLst>
                <a:gd name="T0" fmla="*/ 0 w 172"/>
                <a:gd name="T1" fmla="*/ 1 h 84"/>
                <a:gd name="T2" fmla="*/ 148 w 172"/>
                <a:gd name="T3" fmla="*/ 84 h 84"/>
                <a:gd name="T4" fmla="*/ 99 w 172"/>
                <a:gd name="T5" fmla="*/ 36 h 84"/>
                <a:gd name="T6" fmla="*/ 0 w 172"/>
                <a:gd name="T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84">
                  <a:moveTo>
                    <a:pt x="0" y="1"/>
                  </a:moveTo>
                  <a:cubicBezTo>
                    <a:pt x="19" y="0"/>
                    <a:pt x="172" y="20"/>
                    <a:pt x="148" y="84"/>
                  </a:cubicBezTo>
                  <a:cubicBezTo>
                    <a:pt x="148" y="84"/>
                    <a:pt x="134" y="54"/>
                    <a:pt x="99" y="36"/>
                  </a:cubicBezTo>
                  <a:cubicBezTo>
                    <a:pt x="63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5"/>
            <p:cNvSpPr/>
            <p:nvPr/>
          </p:nvSpPr>
          <p:spPr bwMode="auto">
            <a:xfrm>
              <a:off x="10612438" y="4476751"/>
              <a:ext cx="71438" cy="38100"/>
            </a:xfrm>
            <a:custGeom>
              <a:avLst/>
              <a:gdLst>
                <a:gd name="T0" fmla="*/ 1 w 19"/>
                <a:gd name="T1" fmla="*/ 2 h 10"/>
                <a:gd name="T2" fmla="*/ 19 w 19"/>
                <a:gd name="T3" fmla="*/ 3 h 10"/>
                <a:gd name="T4" fmla="*/ 19 w 19"/>
                <a:gd name="T5" fmla="*/ 10 h 10"/>
                <a:gd name="T6" fmla="*/ 0 w 19"/>
                <a:gd name="T7" fmla="*/ 9 h 10"/>
                <a:gd name="T8" fmla="*/ 1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" y="2"/>
                  </a:moveTo>
                  <a:cubicBezTo>
                    <a:pt x="7" y="1"/>
                    <a:pt x="14" y="0"/>
                    <a:pt x="19" y="3"/>
                  </a:cubicBezTo>
                  <a:cubicBezTo>
                    <a:pt x="19" y="5"/>
                    <a:pt x="19" y="8"/>
                    <a:pt x="19" y="10"/>
                  </a:cubicBezTo>
                  <a:cubicBezTo>
                    <a:pt x="11" y="8"/>
                    <a:pt x="5" y="8"/>
                    <a:pt x="0" y="9"/>
                  </a:cubicBezTo>
                  <a:cubicBezTo>
                    <a:pt x="0" y="7"/>
                    <a:pt x="1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6"/>
            <p:cNvSpPr/>
            <p:nvPr/>
          </p:nvSpPr>
          <p:spPr bwMode="auto">
            <a:xfrm>
              <a:off x="10442575" y="4638676"/>
              <a:ext cx="30163" cy="42863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6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9"/>
                    <a:pt x="6" y="11"/>
                    <a:pt x="4" y="11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7"/>
            <p:cNvSpPr/>
            <p:nvPr/>
          </p:nvSpPr>
          <p:spPr bwMode="auto">
            <a:xfrm>
              <a:off x="10514013" y="4643438"/>
              <a:ext cx="33338" cy="44450"/>
            </a:xfrm>
            <a:custGeom>
              <a:avLst/>
              <a:gdLst>
                <a:gd name="T0" fmla="*/ 5 w 9"/>
                <a:gd name="T1" fmla="*/ 0 h 12"/>
                <a:gd name="T2" fmla="*/ 9 w 9"/>
                <a:gd name="T3" fmla="*/ 6 h 12"/>
                <a:gd name="T4" fmla="*/ 4 w 9"/>
                <a:gd name="T5" fmla="*/ 11 h 12"/>
                <a:gd name="T6" fmla="*/ 0 w 9"/>
                <a:gd name="T7" fmla="*/ 6 h 12"/>
                <a:gd name="T8" fmla="*/ 5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cubicBezTo>
                    <a:pt x="7" y="1"/>
                    <a:pt x="9" y="3"/>
                    <a:pt x="9" y="6"/>
                  </a:cubicBezTo>
                  <a:cubicBezTo>
                    <a:pt x="8" y="9"/>
                    <a:pt x="6" y="12"/>
                    <a:pt x="4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8"/>
            <p:cNvSpPr/>
            <p:nvPr/>
          </p:nvSpPr>
          <p:spPr bwMode="auto">
            <a:xfrm>
              <a:off x="10144125" y="5603876"/>
              <a:ext cx="139700" cy="77788"/>
            </a:xfrm>
            <a:custGeom>
              <a:avLst/>
              <a:gdLst>
                <a:gd name="T0" fmla="*/ 10 w 88"/>
                <a:gd name="T1" fmla="*/ 9 h 49"/>
                <a:gd name="T2" fmla="*/ 0 w 88"/>
                <a:gd name="T3" fmla="*/ 35 h 49"/>
                <a:gd name="T4" fmla="*/ 88 w 88"/>
                <a:gd name="T5" fmla="*/ 49 h 49"/>
                <a:gd name="T6" fmla="*/ 83 w 88"/>
                <a:gd name="T7" fmla="*/ 0 h 49"/>
                <a:gd name="T8" fmla="*/ 10 w 88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9">
                  <a:moveTo>
                    <a:pt x="10" y="9"/>
                  </a:moveTo>
                  <a:lnTo>
                    <a:pt x="0" y="35"/>
                  </a:lnTo>
                  <a:lnTo>
                    <a:pt x="88" y="49"/>
                  </a:lnTo>
                  <a:lnTo>
                    <a:pt x="83" y="0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9"/>
            <p:cNvSpPr/>
            <p:nvPr/>
          </p:nvSpPr>
          <p:spPr bwMode="auto">
            <a:xfrm>
              <a:off x="10706100" y="5568951"/>
              <a:ext cx="139700" cy="76200"/>
            </a:xfrm>
            <a:custGeom>
              <a:avLst/>
              <a:gdLst>
                <a:gd name="T0" fmla="*/ 76 w 88"/>
                <a:gd name="T1" fmla="*/ 38 h 48"/>
                <a:gd name="T2" fmla="*/ 88 w 88"/>
                <a:gd name="T3" fmla="*/ 12 h 48"/>
                <a:gd name="T4" fmla="*/ 0 w 88"/>
                <a:gd name="T5" fmla="*/ 0 h 48"/>
                <a:gd name="T6" fmla="*/ 5 w 88"/>
                <a:gd name="T7" fmla="*/ 48 h 48"/>
                <a:gd name="T8" fmla="*/ 76 w 88"/>
                <a:gd name="T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8">
                  <a:moveTo>
                    <a:pt x="76" y="38"/>
                  </a:moveTo>
                  <a:lnTo>
                    <a:pt x="88" y="12"/>
                  </a:lnTo>
                  <a:lnTo>
                    <a:pt x="0" y="0"/>
                  </a:lnTo>
                  <a:lnTo>
                    <a:pt x="5" y="4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60"/>
            <p:cNvSpPr/>
            <p:nvPr/>
          </p:nvSpPr>
          <p:spPr bwMode="auto">
            <a:xfrm>
              <a:off x="10207625" y="4240213"/>
              <a:ext cx="196850" cy="87313"/>
            </a:xfrm>
            <a:custGeom>
              <a:avLst/>
              <a:gdLst>
                <a:gd name="T0" fmla="*/ 0 w 52"/>
                <a:gd name="T1" fmla="*/ 19 h 23"/>
                <a:gd name="T2" fmla="*/ 52 w 52"/>
                <a:gd name="T3" fmla="*/ 22 h 23"/>
                <a:gd name="T4" fmla="*/ 49 w 52"/>
                <a:gd name="T5" fmla="*/ 23 h 23"/>
                <a:gd name="T6" fmla="*/ 3 w 52"/>
                <a:gd name="T7" fmla="*/ 21 h 23"/>
                <a:gd name="T8" fmla="*/ 0 w 52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">
                  <a:moveTo>
                    <a:pt x="0" y="19"/>
                  </a:moveTo>
                  <a:cubicBezTo>
                    <a:pt x="11" y="0"/>
                    <a:pt x="43" y="2"/>
                    <a:pt x="52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2" y="10"/>
                    <a:pt x="14" y="8"/>
                    <a:pt x="3" y="2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61"/>
            <p:cNvSpPr/>
            <p:nvPr/>
          </p:nvSpPr>
          <p:spPr bwMode="auto">
            <a:xfrm>
              <a:off x="10593388" y="4262438"/>
              <a:ext cx="200025" cy="87313"/>
            </a:xfrm>
            <a:custGeom>
              <a:avLst/>
              <a:gdLst>
                <a:gd name="T0" fmla="*/ 0 w 53"/>
                <a:gd name="T1" fmla="*/ 19 h 23"/>
                <a:gd name="T2" fmla="*/ 53 w 53"/>
                <a:gd name="T3" fmla="*/ 22 h 23"/>
                <a:gd name="T4" fmla="*/ 50 w 53"/>
                <a:gd name="T5" fmla="*/ 23 h 23"/>
                <a:gd name="T6" fmla="*/ 3 w 53"/>
                <a:gd name="T7" fmla="*/ 22 h 23"/>
                <a:gd name="T8" fmla="*/ 0 w 5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0" y="19"/>
                  </a:moveTo>
                  <a:cubicBezTo>
                    <a:pt x="11" y="0"/>
                    <a:pt x="43" y="3"/>
                    <a:pt x="53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2" y="10"/>
                    <a:pt x="14" y="8"/>
                    <a:pt x="3" y="22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62"/>
            <p:cNvSpPr/>
            <p:nvPr/>
          </p:nvSpPr>
          <p:spPr bwMode="auto">
            <a:xfrm>
              <a:off x="10190163" y="4413251"/>
              <a:ext cx="214313" cy="90488"/>
            </a:xfrm>
            <a:custGeom>
              <a:avLst/>
              <a:gdLst>
                <a:gd name="T0" fmla="*/ 0 w 57"/>
                <a:gd name="T1" fmla="*/ 20 h 24"/>
                <a:gd name="T2" fmla="*/ 27 w 57"/>
                <a:gd name="T3" fmla="*/ 3 h 24"/>
                <a:gd name="T4" fmla="*/ 57 w 57"/>
                <a:gd name="T5" fmla="*/ 9 h 24"/>
                <a:gd name="T6" fmla="*/ 55 w 57"/>
                <a:gd name="T7" fmla="*/ 16 h 24"/>
                <a:gd name="T8" fmla="*/ 26 w 57"/>
                <a:gd name="T9" fmla="*/ 14 h 24"/>
                <a:gd name="T10" fmla="*/ 2 w 57"/>
                <a:gd name="T11" fmla="*/ 24 h 24"/>
                <a:gd name="T12" fmla="*/ 0 w 57"/>
                <a:gd name="T1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4">
                  <a:moveTo>
                    <a:pt x="0" y="20"/>
                  </a:moveTo>
                  <a:cubicBezTo>
                    <a:pt x="0" y="20"/>
                    <a:pt x="12" y="6"/>
                    <a:pt x="27" y="3"/>
                  </a:cubicBezTo>
                  <a:cubicBezTo>
                    <a:pt x="42" y="0"/>
                    <a:pt x="57" y="9"/>
                    <a:pt x="57" y="9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40" y="9"/>
                    <a:pt x="26" y="14"/>
                  </a:cubicBezTo>
                  <a:cubicBezTo>
                    <a:pt x="12" y="18"/>
                    <a:pt x="2" y="24"/>
                    <a:pt x="2" y="24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3"/>
            <p:cNvSpPr/>
            <p:nvPr/>
          </p:nvSpPr>
          <p:spPr bwMode="auto">
            <a:xfrm>
              <a:off x="9869488" y="5110163"/>
              <a:ext cx="384175" cy="428625"/>
            </a:xfrm>
            <a:custGeom>
              <a:avLst/>
              <a:gdLst>
                <a:gd name="T0" fmla="*/ 95 w 102"/>
                <a:gd name="T1" fmla="*/ 0 h 114"/>
                <a:gd name="T2" fmla="*/ 6 w 102"/>
                <a:gd name="T3" fmla="*/ 114 h 114"/>
                <a:gd name="T4" fmla="*/ 47 w 102"/>
                <a:gd name="T5" fmla="*/ 113 h 114"/>
                <a:gd name="T6" fmla="*/ 92 w 102"/>
                <a:gd name="T7" fmla="*/ 36 h 114"/>
                <a:gd name="T8" fmla="*/ 95 w 102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14">
                  <a:moveTo>
                    <a:pt x="95" y="0"/>
                  </a:moveTo>
                  <a:cubicBezTo>
                    <a:pt x="41" y="6"/>
                    <a:pt x="0" y="56"/>
                    <a:pt x="6" y="114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5" y="82"/>
                    <a:pt x="66" y="44"/>
                    <a:pt x="92" y="36"/>
                  </a:cubicBezTo>
                  <a:cubicBezTo>
                    <a:pt x="102" y="24"/>
                    <a:pt x="99" y="1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4"/>
            <p:cNvSpPr/>
            <p:nvPr/>
          </p:nvSpPr>
          <p:spPr bwMode="auto">
            <a:xfrm>
              <a:off x="9782175" y="5784851"/>
              <a:ext cx="438150" cy="382588"/>
            </a:xfrm>
            <a:custGeom>
              <a:avLst/>
              <a:gdLst>
                <a:gd name="T0" fmla="*/ 98 w 116"/>
                <a:gd name="T1" fmla="*/ 1 h 102"/>
                <a:gd name="T2" fmla="*/ 13 w 116"/>
                <a:gd name="T3" fmla="*/ 5 h 102"/>
                <a:gd name="T4" fmla="*/ 0 w 116"/>
                <a:gd name="T5" fmla="*/ 19 h 102"/>
                <a:gd name="T6" fmla="*/ 3 w 116"/>
                <a:gd name="T7" fmla="*/ 89 h 102"/>
                <a:gd name="T8" fmla="*/ 17 w 116"/>
                <a:gd name="T9" fmla="*/ 101 h 102"/>
                <a:gd name="T10" fmla="*/ 103 w 116"/>
                <a:gd name="T11" fmla="*/ 98 h 102"/>
                <a:gd name="T12" fmla="*/ 115 w 116"/>
                <a:gd name="T13" fmla="*/ 84 h 102"/>
                <a:gd name="T14" fmla="*/ 112 w 116"/>
                <a:gd name="T15" fmla="*/ 14 h 102"/>
                <a:gd name="T16" fmla="*/ 98 w 116"/>
                <a:gd name="T17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02">
                  <a:moveTo>
                    <a:pt x="98" y="1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5" y="5"/>
                    <a:pt x="0" y="11"/>
                    <a:pt x="0" y="1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96"/>
                    <a:pt x="10" y="102"/>
                    <a:pt x="17" y="101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10" y="97"/>
                    <a:pt x="116" y="91"/>
                    <a:pt x="115" y="8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6"/>
                    <a:pt x="106" y="0"/>
                    <a:pt x="98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5"/>
            <p:cNvSpPr/>
            <p:nvPr/>
          </p:nvSpPr>
          <p:spPr bwMode="auto">
            <a:xfrm>
              <a:off x="9875838" y="5780088"/>
              <a:ext cx="60325" cy="34925"/>
            </a:xfrm>
            <a:custGeom>
              <a:avLst/>
              <a:gdLst>
                <a:gd name="T0" fmla="*/ 0 w 38"/>
                <a:gd name="T1" fmla="*/ 3 h 22"/>
                <a:gd name="T2" fmla="*/ 38 w 38"/>
                <a:gd name="T3" fmla="*/ 0 h 22"/>
                <a:gd name="T4" fmla="*/ 38 w 38"/>
                <a:gd name="T5" fmla="*/ 22 h 22"/>
                <a:gd name="T6" fmla="*/ 0 w 38"/>
                <a:gd name="T7" fmla="*/ 22 h 22"/>
                <a:gd name="T8" fmla="*/ 0 w 38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0" y="3"/>
                  </a:moveTo>
                  <a:lnTo>
                    <a:pt x="38" y="0"/>
                  </a:lnTo>
                  <a:lnTo>
                    <a:pt x="38" y="22"/>
                  </a:lnTo>
                  <a:lnTo>
                    <a:pt x="0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6"/>
            <p:cNvSpPr/>
            <p:nvPr/>
          </p:nvSpPr>
          <p:spPr bwMode="auto">
            <a:xfrm>
              <a:off x="10064750" y="5765801"/>
              <a:ext cx="65088" cy="33338"/>
            </a:xfrm>
            <a:custGeom>
              <a:avLst/>
              <a:gdLst>
                <a:gd name="T0" fmla="*/ 0 w 41"/>
                <a:gd name="T1" fmla="*/ 2 h 21"/>
                <a:gd name="T2" fmla="*/ 38 w 41"/>
                <a:gd name="T3" fmla="*/ 0 h 21"/>
                <a:gd name="T4" fmla="*/ 41 w 41"/>
                <a:gd name="T5" fmla="*/ 21 h 21"/>
                <a:gd name="T6" fmla="*/ 3 w 41"/>
                <a:gd name="T7" fmla="*/ 21 h 21"/>
                <a:gd name="T8" fmla="*/ 0 w 4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1">
                  <a:moveTo>
                    <a:pt x="0" y="2"/>
                  </a:moveTo>
                  <a:lnTo>
                    <a:pt x="38" y="0"/>
                  </a:lnTo>
                  <a:lnTo>
                    <a:pt x="41" y="21"/>
                  </a:lnTo>
                  <a:lnTo>
                    <a:pt x="3" y="2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7"/>
            <p:cNvSpPr/>
            <p:nvPr/>
          </p:nvSpPr>
          <p:spPr bwMode="auto">
            <a:xfrm>
              <a:off x="9826625" y="5862638"/>
              <a:ext cx="106363" cy="263525"/>
            </a:xfrm>
            <a:custGeom>
              <a:avLst/>
              <a:gdLst>
                <a:gd name="T0" fmla="*/ 1 w 28"/>
                <a:gd name="T1" fmla="*/ 0 h 70"/>
                <a:gd name="T2" fmla="*/ 3 w 28"/>
                <a:gd name="T3" fmla="*/ 65 h 70"/>
                <a:gd name="T4" fmla="*/ 28 w 28"/>
                <a:gd name="T5" fmla="*/ 67 h 70"/>
                <a:gd name="T6" fmla="*/ 13 w 28"/>
                <a:gd name="T7" fmla="*/ 49 h 70"/>
                <a:gd name="T8" fmla="*/ 1 w 2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0">
                  <a:moveTo>
                    <a:pt x="1" y="0"/>
                  </a:moveTo>
                  <a:cubicBezTo>
                    <a:pt x="1" y="0"/>
                    <a:pt x="0" y="60"/>
                    <a:pt x="3" y="65"/>
                  </a:cubicBezTo>
                  <a:cubicBezTo>
                    <a:pt x="7" y="70"/>
                    <a:pt x="28" y="67"/>
                    <a:pt x="28" y="67"/>
                  </a:cubicBezTo>
                  <a:cubicBezTo>
                    <a:pt x="28" y="67"/>
                    <a:pt x="16" y="59"/>
                    <a:pt x="13" y="49"/>
                  </a:cubicBezTo>
                  <a:cubicBezTo>
                    <a:pt x="9" y="3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8"/>
            <p:cNvSpPr/>
            <p:nvPr/>
          </p:nvSpPr>
          <p:spPr bwMode="auto">
            <a:xfrm>
              <a:off x="10472738" y="5791201"/>
              <a:ext cx="184150" cy="430213"/>
            </a:xfrm>
            <a:custGeom>
              <a:avLst/>
              <a:gdLst>
                <a:gd name="T0" fmla="*/ 46 w 49"/>
                <a:gd name="T1" fmla="*/ 4 h 114"/>
                <a:gd name="T2" fmla="*/ 26 w 49"/>
                <a:gd name="T3" fmla="*/ 114 h 114"/>
                <a:gd name="T4" fmla="*/ 0 w 49"/>
                <a:gd name="T5" fmla="*/ 114 h 114"/>
                <a:gd name="T6" fmla="*/ 4 w 49"/>
                <a:gd name="T7" fmla="*/ 0 h 114"/>
                <a:gd name="T8" fmla="*/ 46 w 49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4">
                  <a:moveTo>
                    <a:pt x="46" y="4"/>
                  </a:moveTo>
                  <a:cubicBezTo>
                    <a:pt x="48" y="45"/>
                    <a:pt x="49" y="87"/>
                    <a:pt x="26" y="114"/>
                  </a:cubicBezTo>
                  <a:cubicBezTo>
                    <a:pt x="17" y="114"/>
                    <a:pt x="8" y="114"/>
                    <a:pt x="0" y="114"/>
                  </a:cubicBezTo>
                  <a:cubicBezTo>
                    <a:pt x="21" y="79"/>
                    <a:pt x="15" y="41"/>
                    <a:pt x="4" y="0"/>
                  </a:cubicBezTo>
                  <a:cubicBezTo>
                    <a:pt x="18" y="2"/>
                    <a:pt x="32" y="3"/>
                    <a:pt x="46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9"/>
            <p:cNvSpPr/>
            <p:nvPr/>
          </p:nvSpPr>
          <p:spPr bwMode="auto">
            <a:xfrm>
              <a:off x="10212388" y="4699001"/>
              <a:ext cx="74613" cy="84138"/>
            </a:xfrm>
            <a:custGeom>
              <a:avLst/>
              <a:gdLst>
                <a:gd name="T0" fmla="*/ 0 w 20"/>
                <a:gd name="T1" fmla="*/ 21 h 22"/>
                <a:gd name="T2" fmla="*/ 20 w 20"/>
                <a:gd name="T3" fmla="*/ 2 h 22"/>
                <a:gd name="T4" fmla="*/ 20 w 20"/>
                <a:gd name="T5" fmla="*/ 5 h 22"/>
                <a:gd name="T6" fmla="*/ 4 w 20"/>
                <a:gd name="T7" fmla="*/ 22 h 22"/>
                <a:gd name="T8" fmla="*/ 0 w 20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21"/>
                  </a:moveTo>
                  <a:cubicBezTo>
                    <a:pt x="1" y="11"/>
                    <a:pt x="7" y="0"/>
                    <a:pt x="20" y="2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1" y="8"/>
                    <a:pt x="6" y="13"/>
                    <a:pt x="4" y="2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7746" y="3322749"/>
            <a:ext cx="6375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https://padlet.com/tanghuong511/lopvancoHuong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8502" y="2498501"/>
            <a:ext cx="710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TRUY CẬP PADLET XEM BÀI MẪU</a:t>
            </a:r>
            <a:endParaRPr lang="en-US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750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/>
        </p:blipFill>
        <p:spPr>
          <a:xfrm>
            <a:off x="0" y="-11723"/>
            <a:ext cx="12203722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18" y="6435014"/>
            <a:ext cx="1206775" cy="2413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7" y="599606"/>
            <a:ext cx="2189186" cy="851823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388741" y="2927598"/>
            <a:ext cx="72433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41" y="-49210"/>
            <a:ext cx="4551461" cy="420389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flipH="1">
            <a:off x="7016966" y="2181470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511559" y="485921"/>
            <a:ext cx="3901588" cy="2526641"/>
            <a:chOff x="6019800" y="1985364"/>
            <a:chExt cx="3901588" cy="2526641"/>
          </a:xfrm>
        </p:grpSpPr>
        <p:sp>
          <p:nvSpPr>
            <p:cNvPr id="63" name="文本框 62"/>
            <p:cNvSpPr txBox="1"/>
            <p:nvPr/>
          </p:nvSpPr>
          <p:spPr>
            <a:xfrm rot="21307475">
              <a:off x="6019800" y="1985364"/>
              <a:ext cx="97654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  <a:endParaRPr lang="zh-CN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 rot="21299109">
              <a:off x="6255388" y="2670884"/>
              <a:ext cx="26356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KHỞI ĐỘNG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 rot="21117025">
              <a:off x="6134784" y="3357843"/>
              <a:ext cx="3786604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600" b="1" smtClean="0">
                  <a:solidFill>
                    <a:srgbClr val="FFFF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AI NHANH HƠN?</a:t>
              </a:r>
              <a:endParaRPr lang="zh-CN" altLang="en-US" sz="36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>
            <a:xfrm flipV="1">
              <a:off x="6296025" y="3055011"/>
              <a:ext cx="3464125" cy="38250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253803" y="3648252"/>
            <a:ext cx="5138669" cy="255454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Liệt kê vào giấy các 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tình huống trong cuộc sống cần thực hiện bài luận về bản tha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̂</a:t>
            </a:r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n, dán câu trả lời lên bản trong thời gian 60 giây.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1805" y="4479371"/>
            <a:ext cx="4391934" cy="23881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0607" cy="115596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70682" y="1268317"/>
            <a:ext cx="52998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luận về bản thân gắn với </a:t>
            </a:r>
          </a:p>
          <a:p>
            <a:pPr algn="just"/>
            <a:r>
              <a:rPr lang="en-US" altLang="zh-CN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 huống giao tiếp cụ thể</a:t>
            </a:r>
            <a:endParaRPr lang="zh-CN" alt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1162051" y="2371725"/>
            <a:ext cx="1007744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056387" y="2555929"/>
            <a:ext cx="405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 tuyển một vị trí, chức vụ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439917" y="2575009"/>
            <a:ext cx="361950" cy="361950"/>
          </a:xfrm>
          <a:prstGeom prst="ellipse">
            <a:avLst/>
          </a:prstGeom>
          <a:solidFill>
            <a:srgbClr val="38373E"/>
          </a:solidFill>
          <a:ln w="28575">
            <a:solidFill>
              <a:schemeClr val="bg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56387" y="3343067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Đăng kí xét học bổng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439917" y="3362147"/>
            <a:ext cx="361950" cy="361950"/>
          </a:xfrm>
          <a:prstGeom prst="ellipse">
            <a:avLst/>
          </a:prstGeom>
          <a:solidFill>
            <a:srgbClr val="38373E"/>
          </a:solidFill>
          <a:ln w="28575">
            <a:solidFill>
              <a:schemeClr val="bg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2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56387" y="4130205"/>
            <a:ext cx="6574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 gia xét tuyển các trường đại học, cao đẳng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439917" y="4149285"/>
            <a:ext cx="361950" cy="361950"/>
          </a:xfrm>
          <a:prstGeom prst="ellipse">
            <a:avLst/>
          </a:prstGeom>
          <a:solidFill>
            <a:srgbClr val="38373E"/>
          </a:solidFill>
          <a:ln w="28575">
            <a:solidFill>
              <a:schemeClr val="bg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3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56387" y="4917343"/>
            <a:ext cx="373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 gia một câu lạc bộ…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439917" y="4936423"/>
            <a:ext cx="361950" cy="361950"/>
          </a:xfrm>
          <a:prstGeom prst="ellipse">
            <a:avLst/>
          </a:prstGeom>
          <a:solidFill>
            <a:srgbClr val="38373E"/>
          </a:solidFill>
          <a:ln w="28575">
            <a:solidFill>
              <a:schemeClr val="bg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4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81" y="1049747"/>
            <a:ext cx="5914841" cy="546316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flipH="1">
            <a:off x="7016966" y="2181470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331209" y="2232078"/>
            <a:ext cx="4346383" cy="2090420"/>
            <a:chOff x="5534621" y="1985364"/>
            <a:chExt cx="4346383" cy="2090420"/>
          </a:xfrm>
        </p:grpSpPr>
        <p:sp>
          <p:nvSpPr>
            <p:cNvPr id="63" name="文本框 62"/>
            <p:cNvSpPr txBox="1"/>
            <p:nvPr/>
          </p:nvSpPr>
          <p:spPr>
            <a:xfrm rot="21307475">
              <a:off x="6090332" y="1985364"/>
              <a:ext cx="835485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02</a:t>
              </a:r>
              <a:endParaRPr lang="zh-CN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 rot="21299109">
              <a:off x="5534621" y="2752345"/>
              <a:ext cx="434638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 THÀNH </a:t>
              </a:r>
            </a:p>
            <a:p>
              <a:pPr algn="ctr"/>
              <a:r>
                <a:rPr lang="en-US" altLang="zh-CN" sz="4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KIẾN THỨC MỚI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458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1485076" y="1329040"/>
            <a:ext cx="8148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Tìm hiểu tri thức về kiểu bài bài luận về bản thân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685257" y="2103795"/>
            <a:ext cx="929038" cy="929038"/>
            <a:chOff x="1394069" y="1663253"/>
            <a:chExt cx="1289627" cy="1289627"/>
          </a:xfrm>
        </p:grpSpPr>
        <p:sp>
          <p:nvSpPr>
            <p:cNvPr id="28" name="椭圆 27"/>
            <p:cNvSpPr/>
            <p:nvPr/>
          </p:nvSpPr>
          <p:spPr>
            <a:xfrm>
              <a:off x="1394069" y="1663253"/>
              <a:ext cx="1289627" cy="12896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613472" y="1984161"/>
              <a:ext cx="850820" cy="647810"/>
              <a:chOff x="3708400" y="406400"/>
              <a:chExt cx="1776413" cy="135255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" name="Freeform 6"/>
              <p:cNvSpPr>
                <a:spLocks noEditPoints="1"/>
              </p:cNvSpPr>
              <p:nvPr/>
            </p:nvSpPr>
            <p:spPr bwMode="auto">
              <a:xfrm>
                <a:off x="4587875" y="1036638"/>
                <a:ext cx="738187" cy="722313"/>
              </a:xfrm>
              <a:custGeom>
                <a:avLst/>
                <a:gdLst>
                  <a:gd name="T0" fmla="*/ 191 w 197"/>
                  <a:gd name="T1" fmla="*/ 149 h 191"/>
                  <a:gd name="T2" fmla="*/ 162 w 197"/>
                  <a:gd name="T3" fmla="*/ 103 h 191"/>
                  <a:gd name="T4" fmla="*/ 151 w 197"/>
                  <a:gd name="T5" fmla="*/ 86 h 191"/>
                  <a:gd name="T6" fmla="*/ 138 w 197"/>
                  <a:gd name="T7" fmla="*/ 66 h 191"/>
                  <a:gd name="T8" fmla="*/ 138 w 197"/>
                  <a:gd name="T9" fmla="*/ 13 h 191"/>
                  <a:gd name="T10" fmla="*/ 145 w 197"/>
                  <a:gd name="T11" fmla="*/ 13 h 191"/>
                  <a:gd name="T12" fmla="*/ 145 w 197"/>
                  <a:gd name="T13" fmla="*/ 0 h 191"/>
                  <a:gd name="T14" fmla="*/ 49 w 197"/>
                  <a:gd name="T15" fmla="*/ 0 h 191"/>
                  <a:gd name="T16" fmla="*/ 49 w 197"/>
                  <a:gd name="T17" fmla="*/ 13 h 191"/>
                  <a:gd name="T18" fmla="*/ 59 w 197"/>
                  <a:gd name="T19" fmla="*/ 13 h 191"/>
                  <a:gd name="T20" fmla="*/ 59 w 197"/>
                  <a:gd name="T21" fmla="*/ 66 h 191"/>
                  <a:gd name="T22" fmla="*/ 46 w 197"/>
                  <a:gd name="T23" fmla="*/ 86 h 191"/>
                  <a:gd name="T24" fmla="*/ 35 w 197"/>
                  <a:gd name="T25" fmla="*/ 103 h 191"/>
                  <a:gd name="T26" fmla="*/ 6 w 197"/>
                  <a:gd name="T27" fmla="*/ 149 h 191"/>
                  <a:gd name="T28" fmla="*/ 5 w 197"/>
                  <a:gd name="T29" fmla="*/ 152 h 191"/>
                  <a:gd name="T30" fmla="*/ 5 w 197"/>
                  <a:gd name="T31" fmla="*/ 181 h 191"/>
                  <a:gd name="T32" fmla="*/ 22 w 197"/>
                  <a:gd name="T33" fmla="*/ 191 h 191"/>
                  <a:gd name="T34" fmla="*/ 175 w 197"/>
                  <a:gd name="T35" fmla="*/ 191 h 191"/>
                  <a:gd name="T36" fmla="*/ 175 w 197"/>
                  <a:gd name="T37" fmla="*/ 191 h 191"/>
                  <a:gd name="T38" fmla="*/ 192 w 197"/>
                  <a:gd name="T39" fmla="*/ 181 h 191"/>
                  <a:gd name="T40" fmla="*/ 192 w 197"/>
                  <a:gd name="T41" fmla="*/ 152 h 191"/>
                  <a:gd name="T42" fmla="*/ 191 w 197"/>
                  <a:gd name="T43" fmla="*/ 149 h 191"/>
                  <a:gd name="T44" fmla="*/ 183 w 197"/>
                  <a:gd name="T45" fmla="*/ 176 h 191"/>
                  <a:gd name="T46" fmla="*/ 175 w 197"/>
                  <a:gd name="T47" fmla="*/ 180 h 191"/>
                  <a:gd name="T48" fmla="*/ 22 w 197"/>
                  <a:gd name="T49" fmla="*/ 180 h 191"/>
                  <a:gd name="T50" fmla="*/ 14 w 197"/>
                  <a:gd name="T51" fmla="*/ 176 h 191"/>
                  <a:gd name="T52" fmla="*/ 15 w 197"/>
                  <a:gd name="T53" fmla="*/ 157 h 191"/>
                  <a:gd name="T54" fmla="*/ 16 w 197"/>
                  <a:gd name="T55" fmla="*/ 155 h 191"/>
                  <a:gd name="T56" fmla="*/ 44 w 197"/>
                  <a:gd name="T57" fmla="*/ 109 h 191"/>
                  <a:gd name="T58" fmla="*/ 55 w 197"/>
                  <a:gd name="T59" fmla="*/ 93 h 191"/>
                  <a:gd name="T60" fmla="*/ 70 w 197"/>
                  <a:gd name="T61" fmla="*/ 65 h 191"/>
                  <a:gd name="T62" fmla="*/ 70 w 197"/>
                  <a:gd name="T63" fmla="*/ 16 h 191"/>
                  <a:gd name="T64" fmla="*/ 127 w 197"/>
                  <a:gd name="T65" fmla="*/ 16 h 191"/>
                  <a:gd name="T66" fmla="*/ 127 w 197"/>
                  <a:gd name="T67" fmla="*/ 65 h 191"/>
                  <a:gd name="T68" fmla="*/ 142 w 197"/>
                  <a:gd name="T69" fmla="*/ 93 h 191"/>
                  <a:gd name="T70" fmla="*/ 153 w 197"/>
                  <a:gd name="T71" fmla="*/ 109 h 191"/>
                  <a:gd name="T72" fmla="*/ 181 w 197"/>
                  <a:gd name="T73" fmla="*/ 155 h 191"/>
                  <a:gd name="T74" fmla="*/ 182 w 197"/>
                  <a:gd name="T75" fmla="*/ 157 h 191"/>
                  <a:gd name="T76" fmla="*/ 183 w 197"/>
                  <a:gd name="T77" fmla="*/ 17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7" h="191">
                    <a:moveTo>
                      <a:pt x="191" y="149"/>
                    </a:moveTo>
                    <a:cubicBezTo>
                      <a:pt x="186" y="141"/>
                      <a:pt x="174" y="120"/>
                      <a:pt x="162" y="103"/>
                    </a:cubicBezTo>
                    <a:cubicBezTo>
                      <a:pt x="158" y="97"/>
                      <a:pt x="154" y="91"/>
                      <a:pt x="151" y="86"/>
                    </a:cubicBezTo>
                    <a:cubicBezTo>
                      <a:pt x="145" y="78"/>
                      <a:pt x="138" y="68"/>
                      <a:pt x="138" y="66"/>
                    </a:cubicBezTo>
                    <a:cubicBezTo>
                      <a:pt x="138" y="53"/>
                      <a:pt x="138" y="22"/>
                      <a:pt x="138" y="13"/>
                    </a:cubicBezTo>
                    <a:cubicBezTo>
                      <a:pt x="145" y="13"/>
                      <a:pt x="145" y="13"/>
                      <a:pt x="145" y="13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22"/>
                      <a:pt x="59" y="53"/>
                      <a:pt x="59" y="66"/>
                    </a:cubicBezTo>
                    <a:cubicBezTo>
                      <a:pt x="59" y="68"/>
                      <a:pt x="52" y="78"/>
                      <a:pt x="46" y="86"/>
                    </a:cubicBezTo>
                    <a:cubicBezTo>
                      <a:pt x="43" y="91"/>
                      <a:pt x="39" y="97"/>
                      <a:pt x="35" y="103"/>
                    </a:cubicBezTo>
                    <a:cubicBezTo>
                      <a:pt x="23" y="120"/>
                      <a:pt x="11" y="141"/>
                      <a:pt x="6" y="149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0" y="161"/>
                      <a:pt x="0" y="173"/>
                      <a:pt x="5" y="181"/>
                    </a:cubicBezTo>
                    <a:cubicBezTo>
                      <a:pt x="8" y="188"/>
                      <a:pt x="15" y="191"/>
                      <a:pt x="22" y="191"/>
                    </a:cubicBezTo>
                    <a:cubicBezTo>
                      <a:pt x="175" y="191"/>
                      <a:pt x="175" y="191"/>
                      <a:pt x="175" y="191"/>
                    </a:cubicBezTo>
                    <a:cubicBezTo>
                      <a:pt x="175" y="191"/>
                      <a:pt x="175" y="191"/>
                      <a:pt x="175" y="191"/>
                    </a:cubicBezTo>
                    <a:cubicBezTo>
                      <a:pt x="182" y="191"/>
                      <a:pt x="188" y="188"/>
                      <a:pt x="192" y="181"/>
                    </a:cubicBezTo>
                    <a:cubicBezTo>
                      <a:pt x="197" y="173"/>
                      <a:pt x="197" y="161"/>
                      <a:pt x="192" y="152"/>
                    </a:cubicBezTo>
                    <a:lnTo>
                      <a:pt x="191" y="149"/>
                    </a:lnTo>
                    <a:close/>
                    <a:moveTo>
                      <a:pt x="183" y="176"/>
                    </a:moveTo>
                    <a:cubicBezTo>
                      <a:pt x="181" y="179"/>
                      <a:pt x="178" y="180"/>
                      <a:pt x="175" y="180"/>
                    </a:cubicBezTo>
                    <a:cubicBezTo>
                      <a:pt x="22" y="180"/>
                      <a:pt x="22" y="180"/>
                      <a:pt x="22" y="180"/>
                    </a:cubicBezTo>
                    <a:cubicBezTo>
                      <a:pt x="19" y="180"/>
                      <a:pt x="16" y="179"/>
                      <a:pt x="14" y="176"/>
                    </a:cubicBezTo>
                    <a:cubicBezTo>
                      <a:pt x="11" y="171"/>
                      <a:pt x="11" y="163"/>
                      <a:pt x="15" y="157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21" y="146"/>
                      <a:pt x="32" y="126"/>
                      <a:pt x="44" y="109"/>
                    </a:cubicBezTo>
                    <a:cubicBezTo>
                      <a:pt x="48" y="103"/>
                      <a:pt x="52" y="98"/>
                      <a:pt x="55" y="93"/>
                    </a:cubicBezTo>
                    <a:cubicBezTo>
                      <a:pt x="65" y="79"/>
                      <a:pt x="71" y="71"/>
                      <a:pt x="70" y="65"/>
                    </a:cubicBezTo>
                    <a:cubicBezTo>
                      <a:pt x="70" y="54"/>
                      <a:pt x="70" y="27"/>
                      <a:pt x="70" y="16"/>
                    </a:cubicBezTo>
                    <a:cubicBezTo>
                      <a:pt x="127" y="16"/>
                      <a:pt x="127" y="16"/>
                      <a:pt x="127" y="16"/>
                    </a:cubicBezTo>
                    <a:cubicBezTo>
                      <a:pt x="127" y="27"/>
                      <a:pt x="127" y="54"/>
                      <a:pt x="127" y="65"/>
                    </a:cubicBezTo>
                    <a:cubicBezTo>
                      <a:pt x="126" y="71"/>
                      <a:pt x="132" y="79"/>
                      <a:pt x="142" y="93"/>
                    </a:cubicBezTo>
                    <a:cubicBezTo>
                      <a:pt x="145" y="98"/>
                      <a:pt x="149" y="103"/>
                      <a:pt x="153" y="109"/>
                    </a:cubicBezTo>
                    <a:cubicBezTo>
                      <a:pt x="165" y="126"/>
                      <a:pt x="176" y="146"/>
                      <a:pt x="181" y="155"/>
                    </a:cubicBezTo>
                    <a:cubicBezTo>
                      <a:pt x="182" y="157"/>
                      <a:pt x="182" y="157"/>
                      <a:pt x="182" y="157"/>
                    </a:cubicBezTo>
                    <a:cubicBezTo>
                      <a:pt x="186" y="163"/>
                      <a:pt x="186" y="171"/>
                      <a:pt x="183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6" name="Freeform 7"/>
              <p:cNvSpPr/>
              <p:nvPr/>
            </p:nvSpPr>
            <p:spPr bwMode="auto">
              <a:xfrm>
                <a:off x="4654550" y="1482725"/>
                <a:ext cx="604837" cy="227013"/>
              </a:xfrm>
              <a:custGeom>
                <a:avLst/>
                <a:gdLst>
                  <a:gd name="T0" fmla="*/ 157 w 161"/>
                  <a:gd name="T1" fmla="*/ 35 h 60"/>
                  <a:gd name="T2" fmla="*/ 141 w 161"/>
                  <a:gd name="T3" fmla="*/ 7 h 60"/>
                  <a:gd name="T4" fmla="*/ 135 w 161"/>
                  <a:gd name="T5" fmla="*/ 0 h 60"/>
                  <a:gd name="T6" fmla="*/ 26 w 161"/>
                  <a:gd name="T7" fmla="*/ 0 h 60"/>
                  <a:gd name="T8" fmla="*/ 20 w 161"/>
                  <a:gd name="T9" fmla="*/ 7 h 60"/>
                  <a:gd name="T10" fmla="*/ 4 w 161"/>
                  <a:gd name="T11" fmla="*/ 35 h 60"/>
                  <a:gd name="T12" fmla="*/ 3 w 161"/>
                  <a:gd name="T13" fmla="*/ 36 h 60"/>
                  <a:gd name="T14" fmla="*/ 3 w 161"/>
                  <a:gd name="T15" fmla="*/ 54 h 60"/>
                  <a:gd name="T16" fmla="*/ 13 w 161"/>
                  <a:gd name="T17" fmla="*/ 60 h 60"/>
                  <a:gd name="T18" fmla="*/ 22 w 161"/>
                  <a:gd name="T19" fmla="*/ 60 h 60"/>
                  <a:gd name="T20" fmla="*/ 58 w 161"/>
                  <a:gd name="T21" fmla="*/ 60 h 60"/>
                  <a:gd name="T22" fmla="*/ 103 w 161"/>
                  <a:gd name="T23" fmla="*/ 60 h 60"/>
                  <a:gd name="T24" fmla="*/ 139 w 161"/>
                  <a:gd name="T25" fmla="*/ 60 h 60"/>
                  <a:gd name="T26" fmla="*/ 148 w 161"/>
                  <a:gd name="T27" fmla="*/ 60 h 60"/>
                  <a:gd name="T28" fmla="*/ 158 w 161"/>
                  <a:gd name="T29" fmla="*/ 54 h 60"/>
                  <a:gd name="T30" fmla="*/ 158 w 161"/>
                  <a:gd name="T31" fmla="*/ 36 h 60"/>
                  <a:gd name="T32" fmla="*/ 157 w 161"/>
                  <a:gd name="T33" fmla="*/ 3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1" h="60">
                    <a:moveTo>
                      <a:pt x="157" y="35"/>
                    </a:moveTo>
                    <a:cubicBezTo>
                      <a:pt x="154" y="30"/>
                      <a:pt x="148" y="18"/>
                      <a:pt x="141" y="7"/>
                    </a:cubicBezTo>
                    <a:cubicBezTo>
                      <a:pt x="139" y="5"/>
                      <a:pt x="137" y="2"/>
                      <a:pt x="13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2"/>
                      <a:pt x="22" y="5"/>
                      <a:pt x="20" y="7"/>
                    </a:cubicBezTo>
                    <a:cubicBezTo>
                      <a:pt x="13" y="18"/>
                      <a:pt x="7" y="30"/>
                      <a:pt x="4" y="3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0" y="42"/>
                      <a:pt x="0" y="49"/>
                      <a:pt x="3" y="54"/>
                    </a:cubicBezTo>
                    <a:cubicBezTo>
                      <a:pt x="5" y="58"/>
                      <a:pt x="9" y="60"/>
                      <a:pt x="13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103" y="60"/>
                      <a:pt x="103" y="60"/>
                      <a:pt x="103" y="60"/>
                    </a:cubicBezTo>
                    <a:cubicBezTo>
                      <a:pt x="139" y="60"/>
                      <a:pt x="139" y="60"/>
                      <a:pt x="139" y="60"/>
                    </a:cubicBezTo>
                    <a:cubicBezTo>
                      <a:pt x="148" y="60"/>
                      <a:pt x="148" y="60"/>
                      <a:pt x="148" y="60"/>
                    </a:cubicBezTo>
                    <a:cubicBezTo>
                      <a:pt x="152" y="60"/>
                      <a:pt x="156" y="58"/>
                      <a:pt x="158" y="54"/>
                    </a:cubicBezTo>
                    <a:cubicBezTo>
                      <a:pt x="161" y="49"/>
                      <a:pt x="161" y="42"/>
                      <a:pt x="158" y="36"/>
                    </a:cubicBezTo>
                    <a:lnTo>
                      <a:pt x="157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7" name="Freeform 8"/>
              <p:cNvSpPr/>
              <p:nvPr/>
            </p:nvSpPr>
            <p:spPr bwMode="auto">
              <a:xfrm>
                <a:off x="5160963" y="1104900"/>
                <a:ext cx="323850" cy="638175"/>
              </a:xfrm>
              <a:custGeom>
                <a:avLst/>
                <a:gdLst>
                  <a:gd name="T0" fmla="*/ 0 w 86"/>
                  <a:gd name="T1" fmla="*/ 0 h 169"/>
                  <a:gd name="T2" fmla="*/ 0 w 86"/>
                  <a:gd name="T3" fmla="*/ 22 h 169"/>
                  <a:gd name="T4" fmla="*/ 12 w 86"/>
                  <a:gd name="T5" fmla="*/ 22 h 169"/>
                  <a:gd name="T6" fmla="*/ 12 w 86"/>
                  <a:gd name="T7" fmla="*/ 74 h 169"/>
                  <a:gd name="T8" fmla="*/ 17 w 86"/>
                  <a:gd name="T9" fmla="*/ 82 h 169"/>
                  <a:gd name="T10" fmla="*/ 22 w 86"/>
                  <a:gd name="T11" fmla="*/ 89 h 169"/>
                  <a:gd name="T12" fmla="*/ 22 w 86"/>
                  <a:gd name="T13" fmla="*/ 22 h 169"/>
                  <a:gd name="T14" fmla="*/ 64 w 86"/>
                  <a:gd name="T15" fmla="*/ 22 h 169"/>
                  <a:gd name="T16" fmla="*/ 64 w 86"/>
                  <a:gd name="T17" fmla="*/ 139 h 169"/>
                  <a:gd name="T18" fmla="*/ 59 w 86"/>
                  <a:gd name="T19" fmla="*/ 153 h 169"/>
                  <a:gd name="T20" fmla="*/ 53 w 86"/>
                  <a:gd name="T21" fmla="*/ 157 h 169"/>
                  <a:gd name="T22" fmla="*/ 49 w 86"/>
                  <a:gd name="T23" fmla="*/ 167 h 169"/>
                  <a:gd name="T24" fmla="*/ 48 w 86"/>
                  <a:gd name="T25" fmla="*/ 169 h 169"/>
                  <a:gd name="T26" fmla="*/ 66 w 86"/>
                  <a:gd name="T27" fmla="*/ 161 h 169"/>
                  <a:gd name="T28" fmla="*/ 74 w 86"/>
                  <a:gd name="T29" fmla="*/ 139 h 169"/>
                  <a:gd name="T30" fmla="*/ 74 w 86"/>
                  <a:gd name="T31" fmla="*/ 22 h 169"/>
                  <a:gd name="T32" fmla="*/ 86 w 86"/>
                  <a:gd name="T33" fmla="*/ 22 h 169"/>
                  <a:gd name="T34" fmla="*/ 86 w 86"/>
                  <a:gd name="T35" fmla="*/ 0 h 169"/>
                  <a:gd name="T36" fmla="*/ 0 w 86"/>
                  <a:gd name="T3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169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3" y="76"/>
                      <a:pt x="15" y="79"/>
                      <a:pt x="17" y="82"/>
                    </a:cubicBezTo>
                    <a:cubicBezTo>
                      <a:pt x="19" y="84"/>
                      <a:pt x="21" y="87"/>
                      <a:pt x="22" y="8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4" y="145"/>
                      <a:pt x="62" y="150"/>
                      <a:pt x="59" y="153"/>
                    </a:cubicBezTo>
                    <a:cubicBezTo>
                      <a:pt x="57" y="155"/>
                      <a:pt x="55" y="156"/>
                      <a:pt x="53" y="157"/>
                    </a:cubicBezTo>
                    <a:cubicBezTo>
                      <a:pt x="52" y="161"/>
                      <a:pt x="51" y="164"/>
                      <a:pt x="49" y="167"/>
                    </a:cubicBezTo>
                    <a:cubicBezTo>
                      <a:pt x="49" y="168"/>
                      <a:pt x="49" y="168"/>
                      <a:pt x="48" y="169"/>
                    </a:cubicBezTo>
                    <a:cubicBezTo>
                      <a:pt x="56" y="168"/>
                      <a:pt x="62" y="165"/>
                      <a:pt x="66" y="161"/>
                    </a:cubicBezTo>
                    <a:cubicBezTo>
                      <a:pt x="71" y="156"/>
                      <a:pt x="74" y="148"/>
                      <a:pt x="74" y="139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8" name="Freeform 9"/>
              <p:cNvSpPr/>
              <p:nvPr/>
            </p:nvSpPr>
            <p:spPr bwMode="auto">
              <a:xfrm>
                <a:off x="5278438" y="1406525"/>
                <a:ext cx="88900" cy="250825"/>
              </a:xfrm>
              <a:custGeom>
                <a:avLst/>
                <a:gdLst>
                  <a:gd name="T0" fmla="*/ 22 w 24"/>
                  <a:gd name="T1" fmla="*/ 66 h 66"/>
                  <a:gd name="T2" fmla="*/ 24 w 24"/>
                  <a:gd name="T3" fmla="*/ 59 h 66"/>
                  <a:gd name="T4" fmla="*/ 24 w 24"/>
                  <a:gd name="T5" fmla="*/ 0 h 66"/>
                  <a:gd name="T6" fmla="*/ 0 w 24"/>
                  <a:gd name="T7" fmla="*/ 0 h 66"/>
                  <a:gd name="T8" fmla="*/ 0 w 24"/>
                  <a:gd name="T9" fmla="*/ 23 h 66"/>
                  <a:gd name="T10" fmla="*/ 17 w 24"/>
                  <a:gd name="T11" fmla="*/ 52 h 66"/>
                  <a:gd name="T12" fmla="*/ 18 w 24"/>
                  <a:gd name="T13" fmla="*/ 55 h 66"/>
                  <a:gd name="T14" fmla="*/ 22 w 24"/>
                  <a:gd name="T1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66">
                    <a:moveTo>
                      <a:pt x="22" y="66"/>
                    </a:moveTo>
                    <a:cubicBezTo>
                      <a:pt x="24" y="63"/>
                      <a:pt x="24" y="60"/>
                      <a:pt x="24" y="59"/>
                    </a:cubicBezTo>
                    <a:cubicBezTo>
                      <a:pt x="24" y="58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1"/>
                      <a:pt x="0" y="23"/>
                    </a:cubicBezTo>
                    <a:cubicBezTo>
                      <a:pt x="7" y="36"/>
                      <a:pt x="14" y="46"/>
                      <a:pt x="17" y="52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20" y="58"/>
                      <a:pt x="21" y="62"/>
                      <a:pt x="2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9" name="Freeform 10"/>
              <p:cNvSpPr>
                <a:spLocks noEditPoints="1"/>
              </p:cNvSpPr>
              <p:nvPr/>
            </p:nvSpPr>
            <p:spPr bwMode="auto">
              <a:xfrm>
                <a:off x="3708400" y="1157288"/>
                <a:ext cx="1062037" cy="457200"/>
              </a:xfrm>
              <a:custGeom>
                <a:avLst/>
                <a:gdLst>
                  <a:gd name="T0" fmla="*/ 270 w 283"/>
                  <a:gd name="T1" fmla="*/ 45 h 121"/>
                  <a:gd name="T2" fmla="*/ 283 w 283"/>
                  <a:gd name="T3" fmla="*/ 25 h 121"/>
                  <a:gd name="T4" fmla="*/ 283 w 283"/>
                  <a:gd name="T5" fmla="*/ 0 h 121"/>
                  <a:gd name="T6" fmla="*/ 27 w 283"/>
                  <a:gd name="T7" fmla="*/ 0 h 121"/>
                  <a:gd name="T8" fmla="*/ 0 w 283"/>
                  <a:gd name="T9" fmla="*/ 121 h 121"/>
                  <a:gd name="T10" fmla="*/ 226 w 283"/>
                  <a:gd name="T11" fmla="*/ 121 h 121"/>
                  <a:gd name="T12" fmla="*/ 229 w 283"/>
                  <a:gd name="T13" fmla="*/ 111 h 121"/>
                  <a:gd name="T14" fmla="*/ 230 w 283"/>
                  <a:gd name="T15" fmla="*/ 109 h 121"/>
                  <a:gd name="T16" fmla="*/ 259 w 283"/>
                  <a:gd name="T17" fmla="*/ 62 h 121"/>
                  <a:gd name="T18" fmla="*/ 270 w 283"/>
                  <a:gd name="T19" fmla="*/ 45 h 121"/>
                  <a:gd name="T20" fmla="*/ 152 w 283"/>
                  <a:gd name="T21" fmla="*/ 104 h 121"/>
                  <a:gd name="T22" fmla="*/ 157 w 283"/>
                  <a:gd name="T23" fmla="*/ 80 h 121"/>
                  <a:gd name="T24" fmla="*/ 221 w 283"/>
                  <a:gd name="T25" fmla="*/ 80 h 121"/>
                  <a:gd name="T26" fmla="*/ 226 w 283"/>
                  <a:gd name="T27" fmla="*/ 104 h 121"/>
                  <a:gd name="T28" fmla="*/ 152 w 283"/>
                  <a:gd name="T29" fmla="*/ 10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3" h="121">
                    <a:moveTo>
                      <a:pt x="270" y="45"/>
                    </a:moveTo>
                    <a:cubicBezTo>
                      <a:pt x="276" y="37"/>
                      <a:pt x="283" y="28"/>
                      <a:pt x="283" y="25"/>
                    </a:cubicBezTo>
                    <a:cubicBezTo>
                      <a:pt x="283" y="19"/>
                      <a:pt x="283" y="10"/>
                      <a:pt x="28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26" y="121"/>
                      <a:pt x="226" y="121"/>
                      <a:pt x="226" y="121"/>
                    </a:cubicBezTo>
                    <a:cubicBezTo>
                      <a:pt x="226" y="117"/>
                      <a:pt x="227" y="114"/>
                      <a:pt x="229" y="111"/>
                    </a:cubicBezTo>
                    <a:cubicBezTo>
                      <a:pt x="230" y="109"/>
                      <a:pt x="230" y="109"/>
                      <a:pt x="230" y="109"/>
                    </a:cubicBezTo>
                    <a:cubicBezTo>
                      <a:pt x="235" y="100"/>
                      <a:pt x="247" y="79"/>
                      <a:pt x="259" y="62"/>
                    </a:cubicBezTo>
                    <a:cubicBezTo>
                      <a:pt x="263" y="56"/>
                      <a:pt x="267" y="50"/>
                      <a:pt x="270" y="45"/>
                    </a:cubicBezTo>
                    <a:close/>
                    <a:moveTo>
                      <a:pt x="152" y="104"/>
                    </a:moveTo>
                    <a:cubicBezTo>
                      <a:pt x="157" y="80"/>
                      <a:pt x="157" y="80"/>
                      <a:pt x="157" y="80"/>
                    </a:cubicBezTo>
                    <a:cubicBezTo>
                      <a:pt x="221" y="80"/>
                      <a:pt x="221" y="80"/>
                      <a:pt x="221" y="80"/>
                    </a:cubicBezTo>
                    <a:cubicBezTo>
                      <a:pt x="226" y="104"/>
                      <a:pt x="226" y="104"/>
                      <a:pt x="226" y="104"/>
                    </a:cubicBezTo>
                    <a:lnTo>
                      <a:pt x="152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0" name="Freeform 11"/>
              <p:cNvSpPr/>
              <p:nvPr/>
            </p:nvSpPr>
            <p:spPr bwMode="auto">
              <a:xfrm>
                <a:off x="3813175" y="406400"/>
                <a:ext cx="1209675" cy="720725"/>
              </a:xfrm>
              <a:custGeom>
                <a:avLst/>
                <a:gdLst>
                  <a:gd name="T0" fmla="*/ 577 w 762"/>
                  <a:gd name="T1" fmla="*/ 409 h 454"/>
                  <a:gd name="T2" fmla="*/ 55 w 762"/>
                  <a:gd name="T3" fmla="*/ 409 h 454"/>
                  <a:gd name="T4" fmla="*/ 55 w 762"/>
                  <a:gd name="T5" fmla="*/ 54 h 454"/>
                  <a:gd name="T6" fmla="*/ 298 w 762"/>
                  <a:gd name="T7" fmla="*/ 54 h 454"/>
                  <a:gd name="T8" fmla="*/ 461 w 762"/>
                  <a:gd name="T9" fmla="*/ 54 h 454"/>
                  <a:gd name="T10" fmla="*/ 707 w 762"/>
                  <a:gd name="T11" fmla="*/ 54 h 454"/>
                  <a:gd name="T12" fmla="*/ 707 w 762"/>
                  <a:gd name="T13" fmla="*/ 376 h 454"/>
                  <a:gd name="T14" fmla="*/ 762 w 762"/>
                  <a:gd name="T15" fmla="*/ 376 h 454"/>
                  <a:gd name="T16" fmla="*/ 762 w 762"/>
                  <a:gd name="T17" fmla="*/ 278 h 454"/>
                  <a:gd name="T18" fmla="*/ 762 w 762"/>
                  <a:gd name="T19" fmla="*/ 278 h 454"/>
                  <a:gd name="T20" fmla="*/ 762 w 762"/>
                  <a:gd name="T21" fmla="*/ 0 h 454"/>
                  <a:gd name="T22" fmla="*/ 473 w 762"/>
                  <a:gd name="T23" fmla="*/ 0 h 454"/>
                  <a:gd name="T24" fmla="*/ 286 w 762"/>
                  <a:gd name="T25" fmla="*/ 0 h 454"/>
                  <a:gd name="T26" fmla="*/ 0 w 762"/>
                  <a:gd name="T27" fmla="*/ 0 h 454"/>
                  <a:gd name="T28" fmla="*/ 0 w 762"/>
                  <a:gd name="T29" fmla="*/ 278 h 454"/>
                  <a:gd name="T30" fmla="*/ 0 w 762"/>
                  <a:gd name="T31" fmla="*/ 454 h 454"/>
                  <a:gd name="T32" fmla="*/ 577 w 762"/>
                  <a:gd name="T33" fmla="*/ 454 h 454"/>
                  <a:gd name="T34" fmla="*/ 577 w 762"/>
                  <a:gd name="T35" fmla="*/ 409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2" h="454">
                    <a:moveTo>
                      <a:pt x="577" y="409"/>
                    </a:moveTo>
                    <a:lnTo>
                      <a:pt x="55" y="409"/>
                    </a:lnTo>
                    <a:lnTo>
                      <a:pt x="55" y="54"/>
                    </a:lnTo>
                    <a:lnTo>
                      <a:pt x="298" y="54"/>
                    </a:lnTo>
                    <a:lnTo>
                      <a:pt x="461" y="54"/>
                    </a:lnTo>
                    <a:lnTo>
                      <a:pt x="707" y="54"/>
                    </a:lnTo>
                    <a:lnTo>
                      <a:pt x="707" y="376"/>
                    </a:lnTo>
                    <a:lnTo>
                      <a:pt x="762" y="376"/>
                    </a:lnTo>
                    <a:lnTo>
                      <a:pt x="762" y="278"/>
                    </a:lnTo>
                    <a:lnTo>
                      <a:pt x="762" y="278"/>
                    </a:lnTo>
                    <a:lnTo>
                      <a:pt x="762" y="0"/>
                    </a:lnTo>
                    <a:lnTo>
                      <a:pt x="473" y="0"/>
                    </a:lnTo>
                    <a:lnTo>
                      <a:pt x="286" y="0"/>
                    </a:lnTo>
                    <a:lnTo>
                      <a:pt x="0" y="0"/>
                    </a:lnTo>
                    <a:lnTo>
                      <a:pt x="0" y="278"/>
                    </a:lnTo>
                    <a:lnTo>
                      <a:pt x="0" y="454"/>
                    </a:lnTo>
                    <a:lnTo>
                      <a:pt x="577" y="454"/>
                    </a:lnTo>
                    <a:lnTo>
                      <a:pt x="577" y="4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1" name="Freeform 12"/>
              <p:cNvSpPr/>
              <p:nvPr/>
            </p:nvSpPr>
            <p:spPr bwMode="auto">
              <a:xfrm>
                <a:off x="4068763" y="677863"/>
                <a:ext cx="115887" cy="219075"/>
              </a:xfrm>
              <a:custGeom>
                <a:avLst/>
                <a:gdLst>
                  <a:gd name="T0" fmla="*/ 31 w 31"/>
                  <a:gd name="T1" fmla="*/ 58 h 58"/>
                  <a:gd name="T2" fmla="*/ 31 w 31"/>
                  <a:gd name="T3" fmla="*/ 0 h 58"/>
                  <a:gd name="T4" fmla="*/ 17 w 31"/>
                  <a:gd name="T5" fmla="*/ 0 h 58"/>
                  <a:gd name="T6" fmla="*/ 16 w 31"/>
                  <a:gd name="T7" fmla="*/ 6 h 58"/>
                  <a:gd name="T8" fmla="*/ 12 w 31"/>
                  <a:gd name="T9" fmla="*/ 10 h 58"/>
                  <a:gd name="T10" fmla="*/ 6 w 31"/>
                  <a:gd name="T11" fmla="*/ 12 h 58"/>
                  <a:gd name="T12" fmla="*/ 0 w 31"/>
                  <a:gd name="T13" fmla="*/ 12 h 58"/>
                  <a:gd name="T14" fmla="*/ 0 w 31"/>
                  <a:gd name="T15" fmla="*/ 24 h 58"/>
                  <a:gd name="T16" fmla="*/ 14 w 31"/>
                  <a:gd name="T17" fmla="*/ 24 h 58"/>
                  <a:gd name="T18" fmla="*/ 14 w 31"/>
                  <a:gd name="T19" fmla="*/ 58 h 58"/>
                  <a:gd name="T20" fmla="*/ 31 w 31"/>
                  <a:gd name="T2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58">
                    <a:moveTo>
                      <a:pt x="31" y="58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2"/>
                      <a:pt x="17" y="4"/>
                      <a:pt x="16" y="6"/>
                    </a:cubicBezTo>
                    <a:cubicBezTo>
                      <a:pt x="15" y="7"/>
                      <a:pt x="13" y="9"/>
                      <a:pt x="12" y="10"/>
                    </a:cubicBezTo>
                    <a:cubicBezTo>
                      <a:pt x="10" y="11"/>
                      <a:pt x="8" y="11"/>
                      <a:pt x="6" y="12"/>
                    </a:cubicBezTo>
                    <a:cubicBezTo>
                      <a:pt x="4" y="12"/>
                      <a:pt x="2" y="12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58"/>
                      <a:pt x="14" y="58"/>
                      <a:pt x="14" y="58"/>
                    </a:cubicBezTo>
                    <a:lnTo>
                      <a:pt x="31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4256088" y="738188"/>
                <a:ext cx="158750" cy="158750"/>
              </a:xfrm>
              <a:custGeom>
                <a:avLst/>
                <a:gdLst>
                  <a:gd name="T0" fmla="*/ 67 w 100"/>
                  <a:gd name="T1" fmla="*/ 100 h 100"/>
                  <a:gd name="T2" fmla="*/ 67 w 100"/>
                  <a:gd name="T3" fmla="*/ 64 h 100"/>
                  <a:gd name="T4" fmla="*/ 100 w 100"/>
                  <a:gd name="T5" fmla="*/ 64 h 100"/>
                  <a:gd name="T6" fmla="*/ 100 w 100"/>
                  <a:gd name="T7" fmla="*/ 33 h 100"/>
                  <a:gd name="T8" fmla="*/ 67 w 100"/>
                  <a:gd name="T9" fmla="*/ 33 h 100"/>
                  <a:gd name="T10" fmla="*/ 67 w 100"/>
                  <a:gd name="T11" fmla="*/ 0 h 100"/>
                  <a:gd name="T12" fmla="*/ 36 w 100"/>
                  <a:gd name="T13" fmla="*/ 0 h 100"/>
                  <a:gd name="T14" fmla="*/ 36 w 100"/>
                  <a:gd name="T15" fmla="*/ 33 h 100"/>
                  <a:gd name="T16" fmla="*/ 0 w 100"/>
                  <a:gd name="T17" fmla="*/ 33 h 100"/>
                  <a:gd name="T18" fmla="*/ 0 w 100"/>
                  <a:gd name="T19" fmla="*/ 64 h 100"/>
                  <a:gd name="T20" fmla="*/ 36 w 100"/>
                  <a:gd name="T21" fmla="*/ 64 h 100"/>
                  <a:gd name="T22" fmla="*/ 36 w 100"/>
                  <a:gd name="T23" fmla="*/ 100 h 100"/>
                  <a:gd name="T24" fmla="*/ 67 w 100"/>
                  <a:gd name="T2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00">
                    <a:moveTo>
                      <a:pt x="67" y="100"/>
                    </a:moveTo>
                    <a:lnTo>
                      <a:pt x="67" y="64"/>
                    </a:lnTo>
                    <a:lnTo>
                      <a:pt x="100" y="64"/>
                    </a:lnTo>
                    <a:lnTo>
                      <a:pt x="100" y="33"/>
                    </a:lnTo>
                    <a:lnTo>
                      <a:pt x="67" y="33"/>
                    </a:lnTo>
                    <a:lnTo>
                      <a:pt x="67" y="0"/>
                    </a:lnTo>
                    <a:lnTo>
                      <a:pt x="36" y="0"/>
                    </a:lnTo>
                    <a:lnTo>
                      <a:pt x="36" y="33"/>
                    </a:lnTo>
                    <a:lnTo>
                      <a:pt x="0" y="33"/>
                    </a:lnTo>
                    <a:lnTo>
                      <a:pt x="0" y="64"/>
                    </a:lnTo>
                    <a:lnTo>
                      <a:pt x="36" y="64"/>
                    </a:lnTo>
                    <a:lnTo>
                      <a:pt x="36" y="100"/>
                    </a:lnTo>
                    <a:lnTo>
                      <a:pt x="67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4467225" y="677863"/>
                <a:ext cx="115887" cy="219075"/>
              </a:xfrm>
              <a:custGeom>
                <a:avLst/>
                <a:gdLst>
                  <a:gd name="T0" fmla="*/ 31 w 31"/>
                  <a:gd name="T1" fmla="*/ 58 h 58"/>
                  <a:gd name="T2" fmla="*/ 31 w 31"/>
                  <a:gd name="T3" fmla="*/ 0 h 58"/>
                  <a:gd name="T4" fmla="*/ 17 w 31"/>
                  <a:gd name="T5" fmla="*/ 0 h 58"/>
                  <a:gd name="T6" fmla="*/ 16 w 31"/>
                  <a:gd name="T7" fmla="*/ 6 h 58"/>
                  <a:gd name="T8" fmla="*/ 12 w 31"/>
                  <a:gd name="T9" fmla="*/ 10 h 58"/>
                  <a:gd name="T10" fmla="*/ 6 w 31"/>
                  <a:gd name="T11" fmla="*/ 12 h 58"/>
                  <a:gd name="T12" fmla="*/ 0 w 31"/>
                  <a:gd name="T13" fmla="*/ 12 h 58"/>
                  <a:gd name="T14" fmla="*/ 0 w 31"/>
                  <a:gd name="T15" fmla="*/ 24 h 58"/>
                  <a:gd name="T16" fmla="*/ 14 w 31"/>
                  <a:gd name="T17" fmla="*/ 24 h 58"/>
                  <a:gd name="T18" fmla="*/ 14 w 31"/>
                  <a:gd name="T19" fmla="*/ 58 h 58"/>
                  <a:gd name="T20" fmla="*/ 31 w 31"/>
                  <a:gd name="T2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58">
                    <a:moveTo>
                      <a:pt x="31" y="58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2"/>
                      <a:pt x="17" y="4"/>
                      <a:pt x="16" y="6"/>
                    </a:cubicBezTo>
                    <a:cubicBezTo>
                      <a:pt x="15" y="7"/>
                      <a:pt x="13" y="9"/>
                      <a:pt x="12" y="10"/>
                    </a:cubicBezTo>
                    <a:cubicBezTo>
                      <a:pt x="10" y="11"/>
                      <a:pt x="8" y="11"/>
                      <a:pt x="6" y="12"/>
                    </a:cubicBezTo>
                    <a:cubicBezTo>
                      <a:pt x="4" y="12"/>
                      <a:pt x="2" y="12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58"/>
                      <a:pt x="14" y="58"/>
                      <a:pt x="14" y="58"/>
                    </a:cubicBezTo>
                    <a:lnTo>
                      <a:pt x="31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4654550" y="754063"/>
                <a:ext cx="157162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4654550" y="828675"/>
                <a:ext cx="157162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2385031" y="3518828"/>
            <a:ext cx="929038" cy="929038"/>
            <a:chOff x="1278497" y="4405643"/>
            <a:chExt cx="1289627" cy="1289627"/>
          </a:xfrm>
        </p:grpSpPr>
        <p:sp>
          <p:nvSpPr>
            <p:cNvPr id="29" name="椭圆 28"/>
            <p:cNvSpPr/>
            <p:nvPr/>
          </p:nvSpPr>
          <p:spPr>
            <a:xfrm>
              <a:off x="1278497" y="4405643"/>
              <a:ext cx="1289627" cy="12896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 27"/>
            <p:cNvGrpSpPr/>
            <p:nvPr/>
          </p:nvGrpSpPr>
          <p:grpSpPr>
            <a:xfrm>
              <a:off x="1502913" y="4685225"/>
              <a:ext cx="840794" cy="730462"/>
              <a:chOff x="7043738" y="2693988"/>
              <a:chExt cx="1403350" cy="12192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7" name="Freeform 30"/>
              <p:cNvSpPr/>
              <p:nvPr/>
            </p:nvSpPr>
            <p:spPr bwMode="auto">
              <a:xfrm>
                <a:off x="7577138" y="3246438"/>
                <a:ext cx="344488" cy="174625"/>
              </a:xfrm>
              <a:custGeom>
                <a:avLst/>
                <a:gdLst>
                  <a:gd name="T0" fmla="*/ 92 w 92"/>
                  <a:gd name="T1" fmla="*/ 25 h 46"/>
                  <a:gd name="T2" fmla="*/ 92 w 92"/>
                  <a:gd name="T3" fmla="*/ 0 h 46"/>
                  <a:gd name="T4" fmla="*/ 52 w 92"/>
                  <a:gd name="T5" fmla="*/ 23 h 46"/>
                  <a:gd name="T6" fmla="*/ 43 w 92"/>
                  <a:gd name="T7" fmla="*/ 24 h 46"/>
                  <a:gd name="T8" fmla="*/ 0 w 92"/>
                  <a:gd name="T9" fmla="*/ 2 h 46"/>
                  <a:gd name="T10" fmla="*/ 0 w 92"/>
                  <a:gd name="T11" fmla="*/ 25 h 46"/>
                  <a:gd name="T12" fmla="*/ 46 w 92"/>
                  <a:gd name="T13" fmla="*/ 46 h 46"/>
                  <a:gd name="T14" fmla="*/ 92 w 92"/>
                  <a:gd name="T15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46">
                    <a:moveTo>
                      <a:pt x="92" y="25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49" y="25"/>
                      <a:pt x="46" y="25"/>
                      <a:pt x="43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9" y="46"/>
                      <a:pt x="46" y="46"/>
                    </a:cubicBezTo>
                    <a:cubicBezTo>
                      <a:pt x="80" y="46"/>
                      <a:pt x="92" y="25"/>
                      <a:pt x="9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8" name="Freeform 31"/>
              <p:cNvSpPr/>
              <p:nvPr/>
            </p:nvSpPr>
            <p:spPr bwMode="auto">
              <a:xfrm>
                <a:off x="7437438" y="2962276"/>
                <a:ext cx="604838" cy="466725"/>
              </a:xfrm>
              <a:custGeom>
                <a:avLst/>
                <a:gdLst>
                  <a:gd name="T0" fmla="*/ 0 w 161"/>
                  <a:gd name="T1" fmla="*/ 123 h 123"/>
                  <a:gd name="T2" fmla="*/ 22 w 161"/>
                  <a:gd name="T3" fmla="*/ 117 h 123"/>
                  <a:gd name="T4" fmla="*/ 20 w 161"/>
                  <a:gd name="T5" fmla="*/ 107 h 123"/>
                  <a:gd name="T6" fmla="*/ 23 w 161"/>
                  <a:gd name="T7" fmla="*/ 101 h 123"/>
                  <a:gd name="T8" fmla="*/ 17 w 161"/>
                  <a:gd name="T9" fmla="*/ 93 h 123"/>
                  <a:gd name="T10" fmla="*/ 17 w 161"/>
                  <a:gd name="T11" fmla="*/ 59 h 123"/>
                  <a:gd name="T12" fmla="*/ 70 w 161"/>
                  <a:gd name="T13" fmla="*/ 41 h 123"/>
                  <a:gd name="T14" fmla="*/ 72 w 161"/>
                  <a:gd name="T15" fmla="*/ 37 h 123"/>
                  <a:gd name="T16" fmla="*/ 83 w 161"/>
                  <a:gd name="T17" fmla="*/ 45 h 123"/>
                  <a:gd name="T18" fmla="*/ 95 w 161"/>
                  <a:gd name="T19" fmla="*/ 38 h 123"/>
                  <a:gd name="T20" fmla="*/ 94 w 161"/>
                  <a:gd name="T21" fmla="*/ 36 h 123"/>
                  <a:gd name="T22" fmla="*/ 97 w 161"/>
                  <a:gd name="T23" fmla="*/ 43 h 123"/>
                  <a:gd name="T24" fmla="*/ 84 w 161"/>
                  <a:gd name="T25" fmla="*/ 50 h 123"/>
                  <a:gd name="T26" fmla="*/ 71 w 161"/>
                  <a:gd name="T27" fmla="*/ 47 h 123"/>
                  <a:gd name="T28" fmla="*/ 23 w 161"/>
                  <a:gd name="T29" fmla="*/ 63 h 123"/>
                  <a:gd name="T30" fmla="*/ 80 w 161"/>
                  <a:gd name="T31" fmla="*/ 92 h 123"/>
                  <a:gd name="T32" fmla="*/ 90 w 161"/>
                  <a:gd name="T33" fmla="*/ 92 h 123"/>
                  <a:gd name="T34" fmla="*/ 156 w 161"/>
                  <a:gd name="T35" fmla="*/ 53 h 123"/>
                  <a:gd name="T36" fmla="*/ 161 w 161"/>
                  <a:gd name="T37" fmla="*/ 44 h 123"/>
                  <a:gd name="T38" fmla="*/ 156 w 161"/>
                  <a:gd name="T39" fmla="*/ 36 h 123"/>
                  <a:gd name="T40" fmla="*/ 87 w 161"/>
                  <a:gd name="T41" fmla="*/ 1 h 123"/>
                  <a:gd name="T42" fmla="*/ 77 w 161"/>
                  <a:gd name="T43" fmla="*/ 1 h 123"/>
                  <a:gd name="T44" fmla="*/ 11 w 161"/>
                  <a:gd name="T45" fmla="*/ 40 h 123"/>
                  <a:gd name="T46" fmla="*/ 6 w 161"/>
                  <a:gd name="T47" fmla="*/ 49 h 123"/>
                  <a:gd name="T48" fmla="*/ 11 w 161"/>
                  <a:gd name="T49" fmla="*/ 57 h 123"/>
                  <a:gd name="T50" fmla="*/ 11 w 161"/>
                  <a:gd name="T51" fmla="*/ 57 h 123"/>
                  <a:gd name="T52" fmla="*/ 11 w 161"/>
                  <a:gd name="T53" fmla="*/ 93 h 123"/>
                  <a:gd name="T54" fmla="*/ 5 w 161"/>
                  <a:gd name="T55" fmla="*/ 101 h 123"/>
                  <a:gd name="T56" fmla="*/ 9 w 161"/>
                  <a:gd name="T57" fmla="*/ 108 h 123"/>
                  <a:gd name="T58" fmla="*/ 3 w 161"/>
                  <a:gd name="T59" fmla="*/ 119 h 123"/>
                  <a:gd name="T60" fmla="*/ 0 w 161"/>
                  <a:gd name="T6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1" h="123">
                    <a:moveTo>
                      <a:pt x="0" y="123"/>
                    </a:moveTo>
                    <a:cubicBezTo>
                      <a:pt x="22" y="117"/>
                      <a:pt x="22" y="117"/>
                      <a:pt x="22" y="117"/>
                    </a:cubicBezTo>
                    <a:cubicBezTo>
                      <a:pt x="22" y="113"/>
                      <a:pt x="21" y="110"/>
                      <a:pt x="20" y="107"/>
                    </a:cubicBezTo>
                    <a:cubicBezTo>
                      <a:pt x="22" y="106"/>
                      <a:pt x="23" y="103"/>
                      <a:pt x="23" y="101"/>
                    </a:cubicBezTo>
                    <a:cubicBezTo>
                      <a:pt x="23" y="97"/>
                      <a:pt x="21" y="94"/>
                      <a:pt x="17" y="93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39"/>
                      <a:pt x="72" y="37"/>
                      <a:pt x="72" y="37"/>
                    </a:cubicBezTo>
                    <a:cubicBezTo>
                      <a:pt x="72" y="37"/>
                      <a:pt x="72" y="45"/>
                      <a:pt x="83" y="45"/>
                    </a:cubicBezTo>
                    <a:cubicBezTo>
                      <a:pt x="90" y="45"/>
                      <a:pt x="95" y="43"/>
                      <a:pt x="95" y="38"/>
                    </a:cubicBezTo>
                    <a:cubicBezTo>
                      <a:pt x="95" y="38"/>
                      <a:pt x="95" y="37"/>
                      <a:pt x="94" y="36"/>
                    </a:cubicBezTo>
                    <a:cubicBezTo>
                      <a:pt x="96" y="38"/>
                      <a:pt x="97" y="41"/>
                      <a:pt x="97" y="43"/>
                    </a:cubicBezTo>
                    <a:cubicBezTo>
                      <a:pt x="97" y="48"/>
                      <a:pt x="91" y="50"/>
                      <a:pt x="84" y="50"/>
                    </a:cubicBezTo>
                    <a:cubicBezTo>
                      <a:pt x="79" y="50"/>
                      <a:pt x="74" y="49"/>
                      <a:pt x="71" y="47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80" y="92"/>
                      <a:pt x="80" y="92"/>
                      <a:pt x="80" y="92"/>
                    </a:cubicBezTo>
                    <a:cubicBezTo>
                      <a:pt x="83" y="93"/>
                      <a:pt x="87" y="93"/>
                      <a:pt x="90" y="92"/>
                    </a:cubicBezTo>
                    <a:cubicBezTo>
                      <a:pt x="156" y="53"/>
                      <a:pt x="156" y="53"/>
                      <a:pt x="156" y="53"/>
                    </a:cubicBezTo>
                    <a:cubicBezTo>
                      <a:pt x="159" y="51"/>
                      <a:pt x="161" y="48"/>
                      <a:pt x="161" y="44"/>
                    </a:cubicBezTo>
                    <a:cubicBezTo>
                      <a:pt x="161" y="40"/>
                      <a:pt x="159" y="37"/>
                      <a:pt x="156" y="36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4" y="0"/>
                      <a:pt x="80" y="0"/>
                      <a:pt x="77" y="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8" y="42"/>
                      <a:pt x="6" y="45"/>
                      <a:pt x="6" y="49"/>
                    </a:cubicBezTo>
                    <a:cubicBezTo>
                      <a:pt x="6" y="52"/>
                      <a:pt x="8" y="56"/>
                      <a:pt x="11" y="57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8" y="94"/>
                      <a:pt x="5" y="97"/>
                      <a:pt x="5" y="101"/>
                    </a:cubicBezTo>
                    <a:cubicBezTo>
                      <a:pt x="5" y="104"/>
                      <a:pt x="7" y="106"/>
                      <a:pt x="9" y="108"/>
                    </a:cubicBezTo>
                    <a:cubicBezTo>
                      <a:pt x="8" y="113"/>
                      <a:pt x="6" y="116"/>
                      <a:pt x="3" y="119"/>
                    </a:cubicBezTo>
                    <a:cubicBezTo>
                      <a:pt x="2" y="120"/>
                      <a:pt x="1" y="122"/>
                      <a:pt x="0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9" name="Freeform 32"/>
              <p:cNvSpPr/>
              <p:nvPr/>
            </p:nvSpPr>
            <p:spPr bwMode="auto">
              <a:xfrm>
                <a:off x="7043738" y="2693988"/>
                <a:ext cx="1403350" cy="1079500"/>
              </a:xfrm>
              <a:custGeom>
                <a:avLst/>
                <a:gdLst>
                  <a:gd name="T0" fmla="*/ 374 w 374"/>
                  <a:gd name="T1" fmla="*/ 181 h 285"/>
                  <a:gd name="T2" fmla="*/ 292 w 374"/>
                  <a:gd name="T3" fmla="*/ 83 h 285"/>
                  <a:gd name="T4" fmla="*/ 198 w 374"/>
                  <a:gd name="T5" fmla="*/ 0 h 285"/>
                  <a:gd name="T6" fmla="*/ 103 w 374"/>
                  <a:gd name="T7" fmla="*/ 65 h 285"/>
                  <a:gd name="T8" fmla="*/ 96 w 374"/>
                  <a:gd name="T9" fmla="*/ 65 h 285"/>
                  <a:gd name="T10" fmla="*/ 0 w 374"/>
                  <a:gd name="T11" fmla="*/ 181 h 285"/>
                  <a:gd name="T12" fmla="*/ 2 w 374"/>
                  <a:gd name="T13" fmla="*/ 198 h 285"/>
                  <a:gd name="T14" fmla="*/ 5 w 374"/>
                  <a:gd name="T15" fmla="*/ 219 h 285"/>
                  <a:gd name="T16" fmla="*/ 16 w 374"/>
                  <a:gd name="T17" fmla="*/ 230 h 285"/>
                  <a:gd name="T18" fmla="*/ 31 w 374"/>
                  <a:gd name="T19" fmla="*/ 230 h 285"/>
                  <a:gd name="T20" fmla="*/ 32 w 374"/>
                  <a:gd name="T21" fmla="*/ 224 h 285"/>
                  <a:gd name="T22" fmla="*/ 44 w 374"/>
                  <a:gd name="T23" fmla="*/ 211 h 285"/>
                  <a:gd name="T24" fmla="*/ 65 w 374"/>
                  <a:gd name="T25" fmla="*/ 205 h 285"/>
                  <a:gd name="T26" fmla="*/ 27 w 374"/>
                  <a:gd name="T27" fmla="*/ 205 h 285"/>
                  <a:gd name="T28" fmla="*/ 25 w 374"/>
                  <a:gd name="T29" fmla="*/ 195 h 285"/>
                  <a:gd name="T30" fmla="*/ 24 w 374"/>
                  <a:gd name="T31" fmla="*/ 181 h 285"/>
                  <a:gd name="T32" fmla="*/ 97 w 374"/>
                  <a:gd name="T33" fmla="*/ 89 h 285"/>
                  <a:gd name="T34" fmla="*/ 108 w 374"/>
                  <a:gd name="T35" fmla="*/ 90 h 285"/>
                  <a:gd name="T36" fmla="*/ 122 w 374"/>
                  <a:gd name="T37" fmla="*/ 82 h 285"/>
                  <a:gd name="T38" fmla="*/ 198 w 374"/>
                  <a:gd name="T39" fmla="*/ 23 h 285"/>
                  <a:gd name="T40" fmla="*/ 269 w 374"/>
                  <a:gd name="T41" fmla="*/ 95 h 285"/>
                  <a:gd name="T42" fmla="*/ 272 w 374"/>
                  <a:gd name="T43" fmla="*/ 103 h 285"/>
                  <a:gd name="T44" fmla="*/ 281 w 374"/>
                  <a:gd name="T45" fmla="*/ 107 h 285"/>
                  <a:gd name="T46" fmla="*/ 290 w 374"/>
                  <a:gd name="T47" fmla="*/ 106 h 285"/>
                  <a:gd name="T48" fmla="*/ 350 w 374"/>
                  <a:gd name="T49" fmla="*/ 181 h 285"/>
                  <a:gd name="T50" fmla="*/ 349 w 374"/>
                  <a:gd name="T51" fmla="*/ 194 h 285"/>
                  <a:gd name="T52" fmla="*/ 347 w 374"/>
                  <a:gd name="T53" fmla="*/ 205 h 285"/>
                  <a:gd name="T54" fmla="*/ 304 w 374"/>
                  <a:gd name="T55" fmla="*/ 205 h 285"/>
                  <a:gd name="T56" fmla="*/ 296 w 374"/>
                  <a:gd name="T57" fmla="*/ 210 h 285"/>
                  <a:gd name="T58" fmla="*/ 293 w 374"/>
                  <a:gd name="T59" fmla="*/ 219 h 285"/>
                  <a:gd name="T60" fmla="*/ 296 w 374"/>
                  <a:gd name="T61" fmla="*/ 244 h 285"/>
                  <a:gd name="T62" fmla="*/ 245 w 374"/>
                  <a:gd name="T63" fmla="*/ 208 h 285"/>
                  <a:gd name="T64" fmla="*/ 238 w 374"/>
                  <a:gd name="T65" fmla="*/ 205 h 285"/>
                  <a:gd name="T66" fmla="*/ 158 w 374"/>
                  <a:gd name="T67" fmla="*/ 205 h 285"/>
                  <a:gd name="T68" fmla="*/ 157 w 374"/>
                  <a:gd name="T69" fmla="*/ 207 h 285"/>
                  <a:gd name="T70" fmla="*/ 152 w 374"/>
                  <a:gd name="T71" fmla="*/ 230 h 285"/>
                  <a:gd name="T72" fmla="*/ 235 w 374"/>
                  <a:gd name="T73" fmla="*/ 230 h 285"/>
                  <a:gd name="T74" fmla="*/ 305 w 374"/>
                  <a:gd name="T75" fmla="*/ 277 h 285"/>
                  <a:gd name="T76" fmla="*/ 324 w 374"/>
                  <a:gd name="T77" fmla="*/ 268 h 285"/>
                  <a:gd name="T78" fmla="*/ 318 w 374"/>
                  <a:gd name="T79" fmla="*/ 230 h 285"/>
                  <a:gd name="T80" fmla="*/ 357 w 374"/>
                  <a:gd name="T81" fmla="*/ 230 h 285"/>
                  <a:gd name="T82" fmla="*/ 369 w 374"/>
                  <a:gd name="T83" fmla="*/ 219 h 285"/>
                  <a:gd name="T84" fmla="*/ 374 w 374"/>
                  <a:gd name="T85" fmla="*/ 18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4" h="285">
                    <a:moveTo>
                      <a:pt x="374" y="181"/>
                    </a:moveTo>
                    <a:cubicBezTo>
                      <a:pt x="373" y="123"/>
                      <a:pt x="340" y="84"/>
                      <a:pt x="292" y="83"/>
                    </a:cubicBezTo>
                    <a:cubicBezTo>
                      <a:pt x="286" y="35"/>
                      <a:pt x="247" y="0"/>
                      <a:pt x="198" y="0"/>
                    </a:cubicBezTo>
                    <a:cubicBezTo>
                      <a:pt x="157" y="0"/>
                      <a:pt x="121" y="25"/>
                      <a:pt x="103" y="65"/>
                    </a:cubicBezTo>
                    <a:cubicBezTo>
                      <a:pt x="101" y="65"/>
                      <a:pt x="99" y="65"/>
                      <a:pt x="96" y="65"/>
                    </a:cubicBezTo>
                    <a:cubicBezTo>
                      <a:pt x="37" y="65"/>
                      <a:pt x="0" y="110"/>
                      <a:pt x="0" y="181"/>
                    </a:cubicBezTo>
                    <a:cubicBezTo>
                      <a:pt x="0" y="188"/>
                      <a:pt x="1" y="192"/>
                      <a:pt x="2" y="198"/>
                    </a:cubicBezTo>
                    <a:cubicBezTo>
                      <a:pt x="3" y="203"/>
                      <a:pt x="3" y="209"/>
                      <a:pt x="5" y="219"/>
                    </a:cubicBezTo>
                    <a:cubicBezTo>
                      <a:pt x="5" y="225"/>
                      <a:pt x="10" y="230"/>
                      <a:pt x="16" y="230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1" y="228"/>
                      <a:pt x="31" y="226"/>
                      <a:pt x="32" y="224"/>
                    </a:cubicBezTo>
                    <a:cubicBezTo>
                      <a:pt x="33" y="218"/>
                      <a:pt x="38" y="213"/>
                      <a:pt x="44" y="211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27" y="205"/>
                      <a:pt x="27" y="205"/>
                      <a:pt x="27" y="205"/>
                    </a:cubicBezTo>
                    <a:cubicBezTo>
                      <a:pt x="26" y="201"/>
                      <a:pt x="26" y="198"/>
                      <a:pt x="25" y="195"/>
                    </a:cubicBezTo>
                    <a:cubicBezTo>
                      <a:pt x="25" y="189"/>
                      <a:pt x="24" y="186"/>
                      <a:pt x="24" y="181"/>
                    </a:cubicBezTo>
                    <a:cubicBezTo>
                      <a:pt x="24" y="154"/>
                      <a:pt x="31" y="89"/>
                      <a:pt x="97" y="89"/>
                    </a:cubicBezTo>
                    <a:cubicBezTo>
                      <a:pt x="101" y="89"/>
                      <a:pt x="105" y="89"/>
                      <a:pt x="108" y="90"/>
                    </a:cubicBezTo>
                    <a:cubicBezTo>
                      <a:pt x="114" y="91"/>
                      <a:pt x="120" y="88"/>
                      <a:pt x="122" y="82"/>
                    </a:cubicBezTo>
                    <a:cubicBezTo>
                      <a:pt x="135" y="47"/>
                      <a:pt x="165" y="23"/>
                      <a:pt x="198" y="23"/>
                    </a:cubicBezTo>
                    <a:cubicBezTo>
                      <a:pt x="233" y="23"/>
                      <a:pt x="269" y="50"/>
                      <a:pt x="269" y="95"/>
                    </a:cubicBezTo>
                    <a:cubicBezTo>
                      <a:pt x="269" y="98"/>
                      <a:pt x="270" y="101"/>
                      <a:pt x="272" y="103"/>
                    </a:cubicBezTo>
                    <a:cubicBezTo>
                      <a:pt x="275" y="105"/>
                      <a:pt x="278" y="107"/>
                      <a:pt x="281" y="107"/>
                    </a:cubicBezTo>
                    <a:cubicBezTo>
                      <a:pt x="290" y="106"/>
                      <a:pt x="290" y="106"/>
                      <a:pt x="290" y="106"/>
                    </a:cubicBezTo>
                    <a:cubicBezTo>
                      <a:pt x="326" y="106"/>
                      <a:pt x="350" y="136"/>
                      <a:pt x="350" y="181"/>
                    </a:cubicBezTo>
                    <a:cubicBezTo>
                      <a:pt x="350" y="186"/>
                      <a:pt x="350" y="189"/>
                      <a:pt x="349" y="194"/>
                    </a:cubicBezTo>
                    <a:cubicBezTo>
                      <a:pt x="348" y="197"/>
                      <a:pt x="348" y="200"/>
                      <a:pt x="347" y="205"/>
                    </a:cubicBezTo>
                    <a:cubicBezTo>
                      <a:pt x="304" y="205"/>
                      <a:pt x="304" y="205"/>
                      <a:pt x="304" y="205"/>
                    </a:cubicBezTo>
                    <a:cubicBezTo>
                      <a:pt x="301" y="205"/>
                      <a:pt x="298" y="207"/>
                      <a:pt x="296" y="210"/>
                    </a:cubicBezTo>
                    <a:cubicBezTo>
                      <a:pt x="293" y="212"/>
                      <a:pt x="292" y="216"/>
                      <a:pt x="293" y="219"/>
                    </a:cubicBezTo>
                    <a:cubicBezTo>
                      <a:pt x="296" y="244"/>
                      <a:pt x="296" y="244"/>
                      <a:pt x="296" y="244"/>
                    </a:cubicBezTo>
                    <a:cubicBezTo>
                      <a:pt x="245" y="208"/>
                      <a:pt x="245" y="208"/>
                      <a:pt x="245" y="208"/>
                    </a:cubicBezTo>
                    <a:cubicBezTo>
                      <a:pt x="243" y="206"/>
                      <a:pt x="241" y="205"/>
                      <a:pt x="238" y="205"/>
                    </a:cubicBezTo>
                    <a:cubicBezTo>
                      <a:pt x="158" y="205"/>
                      <a:pt x="158" y="205"/>
                      <a:pt x="158" y="205"/>
                    </a:cubicBezTo>
                    <a:cubicBezTo>
                      <a:pt x="158" y="206"/>
                      <a:pt x="157" y="207"/>
                      <a:pt x="157" y="207"/>
                    </a:cubicBezTo>
                    <a:cubicBezTo>
                      <a:pt x="152" y="230"/>
                      <a:pt x="152" y="230"/>
                      <a:pt x="152" y="230"/>
                    </a:cubicBezTo>
                    <a:cubicBezTo>
                      <a:pt x="235" y="230"/>
                      <a:pt x="235" y="230"/>
                      <a:pt x="235" y="230"/>
                    </a:cubicBezTo>
                    <a:cubicBezTo>
                      <a:pt x="305" y="277"/>
                      <a:pt x="305" y="277"/>
                      <a:pt x="305" y="277"/>
                    </a:cubicBezTo>
                    <a:cubicBezTo>
                      <a:pt x="310" y="281"/>
                      <a:pt x="324" y="285"/>
                      <a:pt x="324" y="268"/>
                    </a:cubicBezTo>
                    <a:cubicBezTo>
                      <a:pt x="324" y="266"/>
                      <a:pt x="318" y="230"/>
                      <a:pt x="318" y="230"/>
                    </a:cubicBezTo>
                    <a:cubicBezTo>
                      <a:pt x="357" y="230"/>
                      <a:pt x="357" y="230"/>
                      <a:pt x="357" y="230"/>
                    </a:cubicBezTo>
                    <a:cubicBezTo>
                      <a:pt x="363" y="230"/>
                      <a:pt x="368" y="225"/>
                      <a:pt x="369" y="219"/>
                    </a:cubicBezTo>
                    <a:cubicBezTo>
                      <a:pt x="370" y="209"/>
                      <a:pt x="374" y="188"/>
                      <a:pt x="374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0" name="Freeform 33"/>
              <p:cNvSpPr/>
              <p:nvPr/>
            </p:nvSpPr>
            <p:spPr bwMode="auto">
              <a:xfrm>
                <a:off x="7129463" y="3478213"/>
                <a:ext cx="428625" cy="434975"/>
              </a:xfrm>
              <a:custGeom>
                <a:avLst/>
                <a:gdLst>
                  <a:gd name="T0" fmla="*/ 42 w 114"/>
                  <a:gd name="T1" fmla="*/ 37 h 115"/>
                  <a:gd name="T2" fmla="*/ 4 w 114"/>
                  <a:gd name="T3" fmla="*/ 77 h 115"/>
                  <a:gd name="T4" fmla="*/ 4 w 114"/>
                  <a:gd name="T5" fmla="*/ 91 h 115"/>
                  <a:gd name="T6" fmla="*/ 25 w 114"/>
                  <a:gd name="T7" fmla="*/ 111 h 115"/>
                  <a:gd name="T8" fmla="*/ 39 w 114"/>
                  <a:gd name="T9" fmla="*/ 110 h 115"/>
                  <a:gd name="T10" fmla="*/ 77 w 114"/>
                  <a:gd name="T11" fmla="*/ 70 h 115"/>
                  <a:gd name="T12" fmla="*/ 81 w 114"/>
                  <a:gd name="T13" fmla="*/ 74 h 115"/>
                  <a:gd name="T14" fmla="*/ 93 w 114"/>
                  <a:gd name="T15" fmla="*/ 77 h 115"/>
                  <a:gd name="T16" fmla="*/ 101 w 114"/>
                  <a:gd name="T17" fmla="*/ 68 h 115"/>
                  <a:gd name="T18" fmla="*/ 113 w 114"/>
                  <a:gd name="T19" fmla="*/ 14 h 115"/>
                  <a:gd name="T20" fmla="*/ 110 w 114"/>
                  <a:gd name="T21" fmla="*/ 4 h 115"/>
                  <a:gd name="T22" fmla="*/ 99 w 114"/>
                  <a:gd name="T23" fmla="*/ 1 h 115"/>
                  <a:gd name="T24" fmla="*/ 46 w 114"/>
                  <a:gd name="T25" fmla="*/ 16 h 115"/>
                  <a:gd name="T26" fmla="*/ 38 w 114"/>
                  <a:gd name="T27" fmla="*/ 24 h 115"/>
                  <a:gd name="T28" fmla="*/ 41 w 114"/>
                  <a:gd name="T29" fmla="*/ 35 h 115"/>
                  <a:gd name="T30" fmla="*/ 42 w 114"/>
                  <a:gd name="T31" fmla="*/ 3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" h="115">
                    <a:moveTo>
                      <a:pt x="42" y="37"/>
                    </a:moveTo>
                    <a:cubicBezTo>
                      <a:pt x="4" y="77"/>
                      <a:pt x="4" y="77"/>
                      <a:pt x="4" y="77"/>
                    </a:cubicBezTo>
                    <a:cubicBezTo>
                      <a:pt x="0" y="81"/>
                      <a:pt x="0" y="87"/>
                      <a:pt x="4" y="91"/>
                    </a:cubicBezTo>
                    <a:cubicBezTo>
                      <a:pt x="25" y="111"/>
                      <a:pt x="25" y="111"/>
                      <a:pt x="25" y="111"/>
                    </a:cubicBezTo>
                    <a:cubicBezTo>
                      <a:pt x="29" y="115"/>
                      <a:pt x="35" y="114"/>
                      <a:pt x="39" y="110"/>
                    </a:cubicBezTo>
                    <a:cubicBezTo>
                      <a:pt x="77" y="70"/>
                      <a:pt x="77" y="70"/>
                      <a:pt x="77" y="70"/>
                    </a:cubicBezTo>
                    <a:cubicBezTo>
                      <a:pt x="81" y="74"/>
                      <a:pt x="81" y="74"/>
                      <a:pt x="81" y="74"/>
                    </a:cubicBezTo>
                    <a:cubicBezTo>
                      <a:pt x="84" y="77"/>
                      <a:pt x="89" y="78"/>
                      <a:pt x="93" y="77"/>
                    </a:cubicBezTo>
                    <a:cubicBezTo>
                      <a:pt x="97" y="76"/>
                      <a:pt x="100" y="72"/>
                      <a:pt x="101" y="68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4" y="11"/>
                      <a:pt x="113" y="6"/>
                      <a:pt x="110" y="4"/>
                    </a:cubicBezTo>
                    <a:cubicBezTo>
                      <a:pt x="107" y="1"/>
                      <a:pt x="103" y="0"/>
                      <a:pt x="99" y="1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2" y="17"/>
                      <a:pt x="39" y="20"/>
                      <a:pt x="38" y="24"/>
                    </a:cubicBezTo>
                    <a:cubicBezTo>
                      <a:pt x="36" y="28"/>
                      <a:pt x="38" y="32"/>
                      <a:pt x="41" y="35"/>
                    </a:cubicBezTo>
                    <a:lnTo>
                      <a:pt x="42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765696" y="4871134"/>
            <a:ext cx="929038" cy="929038"/>
            <a:chOff x="9123359" y="2539955"/>
            <a:chExt cx="1289627" cy="1289627"/>
          </a:xfrm>
        </p:grpSpPr>
        <p:sp>
          <p:nvSpPr>
            <p:cNvPr id="31" name="椭圆 30"/>
            <p:cNvSpPr/>
            <p:nvPr/>
          </p:nvSpPr>
          <p:spPr>
            <a:xfrm>
              <a:off x="9123359" y="2539955"/>
              <a:ext cx="1289627" cy="12896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 43"/>
            <p:cNvGrpSpPr/>
            <p:nvPr/>
          </p:nvGrpSpPr>
          <p:grpSpPr>
            <a:xfrm>
              <a:off x="9472899" y="2790936"/>
              <a:ext cx="781046" cy="787664"/>
              <a:chOff x="4049713" y="4772025"/>
              <a:chExt cx="1498599" cy="15113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2" name="Freeform 47"/>
              <p:cNvSpPr>
                <a:spLocks noEditPoints="1"/>
              </p:cNvSpPr>
              <p:nvPr/>
            </p:nvSpPr>
            <p:spPr bwMode="auto">
              <a:xfrm>
                <a:off x="4049713" y="4772025"/>
                <a:ext cx="1003300" cy="1511300"/>
              </a:xfrm>
              <a:custGeom>
                <a:avLst/>
                <a:gdLst>
                  <a:gd name="T0" fmla="*/ 250 w 267"/>
                  <a:gd name="T1" fmla="*/ 383 h 400"/>
                  <a:gd name="T2" fmla="*/ 17 w 267"/>
                  <a:gd name="T3" fmla="*/ 383 h 400"/>
                  <a:gd name="T4" fmla="*/ 17 w 267"/>
                  <a:gd name="T5" fmla="*/ 17 h 400"/>
                  <a:gd name="T6" fmla="*/ 180 w 267"/>
                  <a:gd name="T7" fmla="*/ 17 h 400"/>
                  <a:gd name="T8" fmla="*/ 180 w 267"/>
                  <a:gd name="T9" fmla="*/ 94 h 400"/>
                  <a:gd name="T10" fmla="*/ 250 w 267"/>
                  <a:gd name="T11" fmla="*/ 94 h 400"/>
                  <a:gd name="T12" fmla="*/ 250 w 267"/>
                  <a:gd name="T13" fmla="*/ 174 h 400"/>
                  <a:gd name="T14" fmla="*/ 267 w 267"/>
                  <a:gd name="T15" fmla="*/ 157 h 400"/>
                  <a:gd name="T16" fmla="*/ 267 w 267"/>
                  <a:gd name="T17" fmla="*/ 69 h 400"/>
                  <a:gd name="T18" fmla="*/ 198 w 267"/>
                  <a:gd name="T19" fmla="*/ 0 h 400"/>
                  <a:gd name="T20" fmla="*/ 0 w 267"/>
                  <a:gd name="T21" fmla="*/ 0 h 400"/>
                  <a:gd name="T22" fmla="*/ 0 w 267"/>
                  <a:gd name="T23" fmla="*/ 400 h 400"/>
                  <a:gd name="T24" fmla="*/ 267 w 267"/>
                  <a:gd name="T25" fmla="*/ 400 h 400"/>
                  <a:gd name="T26" fmla="*/ 267 w 267"/>
                  <a:gd name="T27" fmla="*/ 307 h 400"/>
                  <a:gd name="T28" fmla="*/ 250 w 267"/>
                  <a:gd name="T29" fmla="*/ 324 h 400"/>
                  <a:gd name="T30" fmla="*/ 250 w 267"/>
                  <a:gd name="T31" fmla="*/ 383 h 400"/>
                  <a:gd name="T32" fmla="*/ 197 w 267"/>
                  <a:gd name="T33" fmla="*/ 23 h 400"/>
                  <a:gd name="T34" fmla="*/ 250 w 267"/>
                  <a:gd name="T35" fmla="*/ 76 h 400"/>
                  <a:gd name="T36" fmla="*/ 250 w 267"/>
                  <a:gd name="T37" fmla="*/ 77 h 400"/>
                  <a:gd name="T38" fmla="*/ 197 w 267"/>
                  <a:gd name="T39" fmla="*/ 77 h 400"/>
                  <a:gd name="T40" fmla="*/ 197 w 267"/>
                  <a:gd name="T41" fmla="*/ 2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7" h="400">
                    <a:moveTo>
                      <a:pt x="250" y="383"/>
                    </a:moveTo>
                    <a:cubicBezTo>
                      <a:pt x="17" y="383"/>
                      <a:pt x="17" y="383"/>
                      <a:pt x="17" y="383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0" y="94"/>
                      <a:pt x="180" y="94"/>
                      <a:pt x="180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0" y="174"/>
                      <a:pt x="250" y="174"/>
                      <a:pt x="250" y="174"/>
                    </a:cubicBezTo>
                    <a:cubicBezTo>
                      <a:pt x="267" y="157"/>
                      <a:pt x="267" y="157"/>
                      <a:pt x="267" y="157"/>
                    </a:cubicBezTo>
                    <a:cubicBezTo>
                      <a:pt x="267" y="69"/>
                      <a:pt x="267" y="69"/>
                      <a:pt x="267" y="6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267" y="400"/>
                      <a:pt x="267" y="400"/>
                      <a:pt x="267" y="400"/>
                    </a:cubicBezTo>
                    <a:cubicBezTo>
                      <a:pt x="267" y="307"/>
                      <a:pt x="267" y="307"/>
                      <a:pt x="267" y="307"/>
                    </a:cubicBezTo>
                    <a:cubicBezTo>
                      <a:pt x="250" y="324"/>
                      <a:pt x="250" y="324"/>
                      <a:pt x="250" y="324"/>
                    </a:cubicBezTo>
                    <a:cubicBezTo>
                      <a:pt x="250" y="383"/>
                      <a:pt x="250" y="383"/>
                      <a:pt x="250" y="383"/>
                    </a:cubicBezTo>
                    <a:close/>
                    <a:moveTo>
                      <a:pt x="197" y="23"/>
                    </a:moveTo>
                    <a:cubicBezTo>
                      <a:pt x="250" y="76"/>
                      <a:pt x="250" y="76"/>
                      <a:pt x="250" y="76"/>
                    </a:cubicBezTo>
                    <a:cubicBezTo>
                      <a:pt x="250" y="77"/>
                      <a:pt x="250" y="77"/>
                      <a:pt x="250" y="77"/>
                    </a:cubicBezTo>
                    <a:cubicBezTo>
                      <a:pt x="197" y="77"/>
                      <a:pt x="197" y="77"/>
                      <a:pt x="197" y="77"/>
                    </a:cubicBezTo>
                    <a:cubicBezTo>
                      <a:pt x="197" y="77"/>
                      <a:pt x="197" y="23"/>
                      <a:pt x="19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3" name="Freeform 48"/>
              <p:cNvSpPr>
                <a:spLocks noEditPoints="1"/>
              </p:cNvSpPr>
              <p:nvPr/>
            </p:nvSpPr>
            <p:spPr bwMode="auto">
              <a:xfrm>
                <a:off x="4159250" y="5240338"/>
                <a:ext cx="250825" cy="242888"/>
              </a:xfrm>
              <a:custGeom>
                <a:avLst/>
                <a:gdLst>
                  <a:gd name="T0" fmla="*/ 0 w 158"/>
                  <a:gd name="T1" fmla="*/ 153 h 153"/>
                  <a:gd name="T2" fmla="*/ 47 w 158"/>
                  <a:gd name="T3" fmla="*/ 153 h 153"/>
                  <a:gd name="T4" fmla="*/ 54 w 158"/>
                  <a:gd name="T5" fmla="*/ 131 h 153"/>
                  <a:gd name="T6" fmla="*/ 102 w 158"/>
                  <a:gd name="T7" fmla="*/ 131 h 153"/>
                  <a:gd name="T8" fmla="*/ 109 w 158"/>
                  <a:gd name="T9" fmla="*/ 153 h 153"/>
                  <a:gd name="T10" fmla="*/ 158 w 158"/>
                  <a:gd name="T11" fmla="*/ 153 h 153"/>
                  <a:gd name="T12" fmla="*/ 102 w 158"/>
                  <a:gd name="T13" fmla="*/ 0 h 153"/>
                  <a:gd name="T14" fmla="*/ 57 w 158"/>
                  <a:gd name="T15" fmla="*/ 0 h 153"/>
                  <a:gd name="T16" fmla="*/ 0 w 158"/>
                  <a:gd name="T17" fmla="*/ 153 h 153"/>
                  <a:gd name="T18" fmla="*/ 78 w 158"/>
                  <a:gd name="T19" fmla="*/ 50 h 153"/>
                  <a:gd name="T20" fmla="*/ 80 w 158"/>
                  <a:gd name="T21" fmla="*/ 50 h 153"/>
                  <a:gd name="T22" fmla="*/ 92 w 158"/>
                  <a:gd name="T23" fmla="*/ 98 h 153"/>
                  <a:gd name="T24" fmla="*/ 64 w 158"/>
                  <a:gd name="T25" fmla="*/ 98 h 153"/>
                  <a:gd name="T26" fmla="*/ 78 w 158"/>
                  <a:gd name="T27" fmla="*/ 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8" h="153">
                    <a:moveTo>
                      <a:pt x="0" y="153"/>
                    </a:moveTo>
                    <a:lnTo>
                      <a:pt x="47" y="153"/>
                    </a:lnTo>
                    <a:lnTo>
                      <a:pt x="54" y="131"/>
                    </a:lnTo>
                    <a:lnTo>
                      <a:pt x="102" y="131"/>
                    </a:lnTo>
                    <a:lnTo>
                      <a:pt x="109" y="153"/>
                    </a:lnTo>
                    <a:lnTo>
                      <a:pt x="158" y="153"/>
                    </a:lnTo>
                    <a:lnTo>
                      <a:pt x="102" y="0"/>
                    </a:lnTo>
                    <a:lnTo>
                      <a:pt x="57" y="0"/>
                    </a:lnTo>
                    <a:lnTo>
                      <a:pt x="0" y="153"/>
                    </a:lnTo>
                    <a:close/>
                    <a:moveTo>
                      <a:pt x="78" y="50"/>
                    </a:moveTo>
                    <a:lnTo>
                      <a:pt x="80" y="50"/>
                    </a:lnTo>
                    <a:lnTo>
                      <a:pt x="92" y="98"/>
                    </a:lnTo>
                    <a:lnTo>
                      <a:pt x="64" y="98"/>
                    </a:lnTo>
                    <a:lnTo>
                      <a:pt x="78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4" name="Freeform 49"/>
              <p:cNvSpPr>
                <a:spLocks noEditPoints="1"/>
              </p:cNvSpPr>
              <p:nvPr/>
            </p:nvSpPr>
            <p:spPr bwMode="auto">
              <a:xfrm>
                <a:off x="4448175" y="5240338"/>
                <a:ext cx="225425" cy="242888"/>
              </a:xfrm>
              <a:custGeom>
                <a:avLst/>
                <a:gdLst>
                  <a:gd name="T0" fmla="*/ 54 w 60"/>
                  <a:gd name="T1" fmla="*/ 24 h 64"/>
                  <a:gd name="T2" fmla="*/ 56 w 60"/>
                  <a:gd name="T3" fmla="*/ 16 h 64"/>
                  <a:gd name="T4" fmla="*/ 55 w 60"/>
                  <a:gd name="T5" fmla="*/ 11 h 64"/>
                  <a:gd name="T6" fmla="*/ 52 w 60"/>
                  <a:gd name="T7" fmla="*/ 5 h 64"/>
                  <a:gd name="T8" fmla="*/ 46 w 60"/>
                  <a:gd name="T9" fmla="*/ 1 h 64"/>
                  <a:gd name="T10" fmla="*/ 36 w 60"/>
                  <a:gd name="T11" fmla="*/ 0 h 64"/>
                  <a:gd name="T12" fmla="*/ 0 w 60"/>
                  <a:gd name="T13" fmla="*/ 0 h 64"/>
                  <a:gd name="T14" fmla="*/ 0 w 60"/>
                  <a:gd name="T15" fmla="*/ 64 h 64"/>
                  <a:gd name="T16" fmla="*/ 37 w 60"/>
                  <a:gd name="T17" fmla="*/ 64 h 64"/>
                  <a:gd name="T18" fmla="*/ 45 w 60"/>
                  <a:gd name="T19" fmla="*/ 63 h 64"/>
                  <a:gd name="T20" fmla="*/ 52 w 60"/>
                  <a:gd name="T21" fmla="*/ 59 h 64"/>
                  <a:gd name="T22" fmla="*/ 58 w 60"/>
                  <a:gd name="T23" fmla="*/ 53 h 64"/>
                  <a:gd name="T24" fmla="*/ 60 w 60"/>
                  <a:gd name="T25" fmla="*/ 45 h 64"/>
                  <a:gd name="T26" fmla="*/ 59 w 60"/>
                  <a:gd name="T27" fmla="*/ 38 h 64"/>
                  <a:gd name="T28" fmla="*/ 56 w 60"/>
                  <a:gd name="T29" fmla="*/ 34 h 64"/>
                  <a:gd name="T30" fmla="*/ 53 w 60"/>
                  <a:gd name="T31" fmla="*/ 31 h 64"/>
                  <a:gd name="T32" fmla="*/ 48 w 60"/>
                  <a:gd name="T33" fmla="*/ 29 h 64"/>
                  <a:gd name="T34" fmla="*/ 54 w 60"/>
                  <a:gd name="T35" fmla="*/ 24 h 64"/>
                  <a:gd name="T36" fmla="*/ 20 w 60"/>
                  <a:gd name="T37" fmla="*/ 15 h 64"/>
                  <a:gd name="T38" fmla="*/ 31 w 60"/>
                  <a:gd name="T39" fmla="*/ 15 h 64"/>
                  <a:gd name="T40" fmla="*/ 36 w 60"/>
                  <a:gd name="T41" fmla="*/ 16 h 64"/>
                  <a:gd name="T42" fmla="*/ 37 w 60"/>
                  <a:gd name="T43" fmla="*/ 20 h 64"/>
                  <a:gd name="T44" fmla="*/ 36 w 60"/>
                  <a:gd name="T45" fmla="*/ 24 h 64"/>
                  <a:gd name="T46" fmla="*/ 31 w 60"/>
                  <a:gd name="T47" fmla="*/ 25 h 64"/>
                  <a:gd name="T48" fmla="*/ 20 w 60"/>
                  <a:gd name="T49" fmla="*/ 25 h 64"/>
                  <a:gd name="T50" fmla="*/ 20 w 60"/>
                  <a:gd name="T51" fmla="*/ 15 h 64"/>
                  <a:gd name="T52" fmla="*/ 39 w 60"/>
                  <a:gd name="T53" fmla="*/ 46 h 64"/>
                  <a:gd name="T54" fmla="*/ 37 w 60"/>
                  <a:gd name="T55" fmla="*/ 48 h 64"/>
                  <a:gd name="T56" fmla="*/ 35 w 60"/>
                  <a:gd name="T57" fmla="*/ 49 h 64"/>
                  <a:gd name="T58" fmla="*/ 32 w 60"/>
                  <a:gd name="T59" fmla="*/ 49 h 64"/>
                  <a:gd name="T60" fmla="*/ 20 w 60"/>
                  <a:gd name="T61" fmla="*/ 49 h 64"/>
                  <a:gd name="T62" fmla="*/ 20 w 60"/>
                  <a:gd name="T63" fmla="*/ 37 h 64"/>
                  <a:gd name="T64" fmla="*/ 33 w 60"/>
                  <a:gd name="T65" fmla="*/ 37 h 64"/>
                  <a:gd name="T66" fmla="*/ 40 w 60"/>
                  <a:gd name="T67" fmla="*/ 43 h 64"/>
                  <a:gd name="T68" fmla="*/ 39 w 60"/>
                  <a:gd name="T69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64">
                    <a:moveTo>
                      <a:pt x="54" y="24"/>
                    </a:moveTo>
                    <a:cubicBezTo>
                      <a:pt x="56" y="22"/>
                      <a:pt x="56" y="19"/>
                      <a:pt x="56" y="16"/>
                    </a:cubicBezTo>
                    <a:cubicBezTo>
                      <a:pt x="56" y="14"/>
                      <a:pt x="56" y="13"/>
                      <a:pt x="55" y="11"/>
                    </a:cubicBezTo>
                    <a:cubicBezTo>
                      <a:pt x="55" y="9"/>
                      <a:pt x="54" y="7"/>
                      <a:pt x="52" y="5"/>
                    </a:cubicBezTo>
                    <a:cubicBezTo>
                      <a:pt x="51" y="4"/>
                      <a:pt x="49" y="2"/>
                      <a:pt x="46" y="1"/>
                    </a:cubicBezTo>
                    <a:cubicBezTo>
                      <a:pt x="43" y="0"/>
                      <a:pt x="40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40" y="64"/>
                      <a:pt x="43" y="64"/>
                      <a:pt x="45" y="63"/>
                    </a:cubicBezTo>
                    <a:cubicBezTo>
                      <a:pt x="48" y="62"/>
                      <a:pt x="50" y="61"/>
                      <a:pt x="52" y="59"/>
                    </a:cubicBezTo>
                    <a:cubicBezTo>
                      <a:pt x="55" y="58"/>
                      <a:pt x="56" y="56"/>
                      <a:pt x="58" y="53"/>
                    </a:cubicBezTo>
                    <a:cubicBezTo>
                      <a:pt x="59" y="51"/>
                      <a:pt x="60" y="48"/>
                      <a:pt x="60" y="45"/>
                    </a:cubicBezTo>
                    <a:cubicBezTo>
                      <a:pt x="60" y="42"/>
                      <a:pt x="59" y="40"/>
                      <a:pt x="59" y="38"/>
                    </a:cubicBezTo>
                    <a:cubicBezTo>
                      <a:pt x="58" y="37"/>
                      <a:pt x="57" y="35"/>
                      <a:pt x="56" y="34"/>
                    </a:cubicBezTo>
                    <a:cubicBezTo>
                      <a:pt x="55" y="33"/>
                      <a:pt x="54" y="31"/>
                      <a:pt x="53" y="31"/>
                    </a:cubicBezTo>
                    <a:cubicBezTo>
                      <a:pt x="51" y="30"/>
                      <a:pt x="50" y="29"/>
                      <a:pt x="48" y="29"/>
                    </a:cubicBezTo>
                    <a:cubicBezTo>
                      <a:pt x="51" y="27"/>
                      <a:pt x="53" y="26"/>
                      <a:pt x="54" y="24"/>
                    </a:cubicBezTo>
                    <a:close/>
                    <a:moveTo>
                      <a:pt x="20" y="15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33" y="15"/>
                      <a:pt x="34" y="15"/>
                      <a:pt x="36" y="16"/>
                    </a:cubicBezTo>
                    <a:cubicBezTo>
                      <a:pt x="37" y="17"/>
                      <a:pt x="37" y="18"/>
                      <a:pt x="37" y="20"/>
                    </a:cubicBezTo>
                    <a:cubicBezTo>
                      <a:pt x="37" y="22"/>
                      <a:pt x="37" y="23"/>
                      <a:pt x="36" y="24"/>
                    </a:cubicBezTo>
                    <a:cubicBezTo>
                      <a:pt x="34" y="25"/>
                      <a:pt x="33" y="25"/>
                      <a:pt x="31" y="25"/>
                    </a:cubicBezTo>
                    <a:cubicBezTo>
                      <a:pt x="20" y="25"/>
                      <a:pt x="20" y="25"/>
                      <a:pt x="20" y="25"/>
                    </a:cubicBezTo>
                    <a:lnTo>
                      <a:pt x="20" y="15"/>
                    </a:lnTo>
                    <a:close/>
                    <a:moveTo>
                      <a:pt x="39" y="46"/>
                    </a:moveTo>
                    <a:cubicBezTo>
                      <a:pt x="39" y="47"/>
                      <a:pt x="38" y="47"/>
                      <a:pt x="37" y="48"/>
                    </a:cubicBezTo>
                    <a:cubicBezTo>
                      <a:pt x="37" y="48"/>
                      <a:pt x="36" y="48"/>
                      <a:pt x="35" y="49"/>
                    </a:cubicBezTo>
                    <a:cubicBezTo>
                      <a:pt x="34" y="49"/>
                      <a:pt x="33" y="49"/>
                      <a:pt x="32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7" y="37"/>
                      <a:pt x="40" y="39"/>
                      <a:pt x="40" y="43"/>
                    </a:cubicBezTo>
                    <a:cubicBezTo>
                      <a:pt x="40" y="44"/>
                      <a:pt x="39" y="45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4706938" y="5233988"/>
                <a:ext cx="236537" cy="255588"/>
              </a:xfrm>
              <a:custGeom>
                <a:avLst/>
                <a:gdLst>
                  <a:gd name="T0" fmla="*/ 23 w 63"/>
                  <a:gd name="T1" fmla="*/ 22 h 68"/>
                  <a:gd name="T2" fmla="*/ 27 w 63"/>
                  <a:gd name="T3" fmla="*/ 18 h 68"/>
                  <a:gd name="T4" fmla="*/ 33 w 63"/>
                  <a:gd name="T5" fmla="*/ 16 h 68"/>
                  <a:gd name="T6" fmla="*/ 38 w 63"/>
                  <a:gd name="T7" fmla="*/ 17 h 68"/>
                  <a:gd name="T8" fmla="*/ 41 w 63"/>
                  <a:gd name="T9" fmla="*/ 20 h 68"/>
                  <a:gd name="T10" fmla="*/ 42 w 63"/>
                  <a:gd name="T11" fmla="*/ 23 h 68"/>
                  <a:gd name="T12" fmla="*/ 43 w 63"/>
                  <a:gd name="T13" fmla="*/ 26 h 68"/>
                  <a:gd name="T14" fmla="*/ 62 w 63"/>
                  <a:gd name="T15" fmla="*/ 26 h 68"/>
                  <a:gd name="T16" fmla="*/ 54 w 63"/>
                  <a:gd name="T17" fmla="*/ 7 h 68"/>
                  <a:gd name="T18" fmla="*/ 33 w 63"/>
                  <a:gd name="T19" fmla="*/ 0 h 68"/>
                  <a:gd name="T20" fmla="*/ 20 w 63"/>
                  <a:gd name="T21" fmla="*/ 3 h 68"/>
                  <a:gd name="T22" fmla="*/ 9 w 63"/>
                  <a:gd name="T23" fmla="*/ 10 h 68"/>
                  <a:gd name="T24" fmla="*/ 3 w 63"/>
                  <a:gd name="T25" fmla="*/ 20 h 68"/>
                  <a:gd name="T26" fmla="*/ 0 w 63"/>
                  <a:gd name="T27" fmla="*/ 34 h 68"/>
                  <a:gd name="T28" fmla="*/ 2 w 63"/>
                  <a:gd name="T29" fmla="*/ 47 h 68"/>
                  <a:gd name="T30" fmla="*/ 9 w 63"/>
                  <a:gd name="T31" fmla="*/ 58 h 68"/>
                  <a:gd name="T32" fmla="*/ 19 w 63"/>
                  <a:gd name="T33" fmla="*/ 65 h 68"/>
                  <a:gd name="T34" fmla="*/ 33 w 63"/>
                  <a:gd name="T35" fmla="*/ 68 h 68"/>
                  <a:gd name="T36" fmla="*/ 46 w 63"/>
                  <a:gd name="T37" fmla="*/ 66 h 68"/>
                  <a:gd name="T38" fmla="*/ 55 w 63"/>
                  <a:gd name="T39" fmla="*/ 59 h 68"/>
                  <a:gd name="T40" fmla="*/ 61 w 63"/>
                  <a:gd name="T41" fmla="*/ 51 h 68"/>
                  <a:gd name="T42" fmla="*/ 63 w 63"/>
                  <a:gd name="T43" fmla="*/ 41 h 68"/>
                  <a:gd name="T44" fmla="*/ 43 w 63"/>
                  <a:gd name="T45" fmla="*/ 41 h 68"/>
                  <a:gd name="T46" fmla="*/ 42 w 63"/>
                  <a:gd name="T47" fmla="*/ 45 h 68"/>
                  <a:gd name="T48" fmla="*/ 40 w 63"/>
                  <a:gd name="T49" fmla="*/ 49 h 68"/>
                  <a:gd name="T50" fmla="*/ 37 w 63"/>
                  <a:gd name="T51" fmla="*/ 51 h 68"/>
                  <a:gd name="T52" fmla="*/ 33 w 63"/>
                  <a:gd name="T53" fmla="*/ 52 h 68"/>
                  <a:gd name="T54" fmla="*/ 27 w 63"/>
                  <a:gd name="T55" fmla="*/ 50 h 68"/>
                  <a:gd name="T56" fmla="*/ 23 w 63"/>
                  <a:gd name="T57" fmla="*/ 46 h 68"/>
                  <a:gd name="T58" fmla="*/ 21 w 63"/>
                  <a:gd name="T59" fmla="*/ 40 h 68"/>
                  <a:gd name="T60" fmla="*/ 20 w 63"/>
                  <a:gd name="T61" fmla="*/ 34 h 68"/>
                  <a:gd name="T62" fmla="*/ 21 w 63"/>
                  <a:gd name="T63" fmla="*/ 28 h 68"/>
                  <a:gd name="T64" fmla="*/ 23 w 63"/>
                  <a:gd name="T65" fmla="*/ 2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" h="68">
                    <a:moveTo>
                      <a:pt x="23" y="22"/>
                    </a:moveTo>
                    <a:cubicBezTo>
                      <a:pt x="24" y="20"/>
                      <a:pt x="25" y="19"/>
                      <a:pt x="27" y="18"/>
                    </a:cubicBezTo>
                    <a:cubicBezTo>
                      <a:pt x="28" y="17"/>
                      <a:pt x="30" y="16"/>
                      <a:pt x="33" y="16"/>
                    </a:cubicBezTo>
                    <a:cubicBezTo>
                      <a:pt x="35" y="16"/>
                      <a:pt x="36" y="17"/>
                      <a:pt x="38" y="17"/>
                    </a:cubicBezTo>
                    <a:cubicBezTo>
                      <a:pt x="39" y="18"/>
                      <a:pt x="40" y="19"/>
                      <a:pt x="41" y="20"/>
                    </a:cubicBezTo>
                    <a:cubicBezTo>
                      <a:pt x="41" y="21"/>
                      <a:pt x="42" y="22"/>
                      <a:pt x="42" y="23"/>
                    </a:cubicBezTo>
                    <a:cubicBezTo>
                      <a:pt x="43" y="24"/>
                      <a:pt x="43" y="25"/>
                      <a:pt x="43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18"/>
                      <a:pt x="59" y="11"/>
                      <a:pt x="54" y="7"/>
                    </a:cubicBezTo>
                    <a:cubicBezTo>
                      <a:pt x="49" y="3"/>
                      <a:pt x="42" y="0"/>
                      <a:pt x="33" y="0"/>
                    </a:cubicBezTo>
                    <a:cubicBezTo>
                      <a:pt x="28" y="0"/>
                      <a:pt x="24" y="1"/>
                      <a:pt x="20" y="3"/>
                    </a:cubicBezTo>
                    <a:cubicBezTo>
                      <a:pt x="16" y="4"/>
                      <a:pt x="12" y="7"/>
                      <a:pt x="9" y="10"/>
                    </a:cubicBezTo>
                    <a:cubicBezTo>
                      <a:pt x="6" y="13"/>
                      <a:pt x="4" y="16"/>
                      <a:pt x="3" y="20"/>
                    </a:cubicBezTo>
                    <a:cubicBezTo>
                      <a:pt x="1" y="24"/>
                      <a:pt x="0" y="29"/>
                      <a:pt x="0" y="34"/>
                    </a:cubicBezTo>
                    <a:cubicBezTo>
                      <a:pt x="0" y="39"/>
                      <a:pt x="1" y="43"/>
                      <a:pt x="2" y="47"/>
                    </a:cubicBezTo>
                    <a:cubicBezTo>
                      <a:pt x="4" y="52"/>
                      <a:pt x="6" y="55"/>
                      <a:pt x="9" y="58"/>
                    </a:cubicBezTo>
                    <a:cubicBezTo>
                      <a:pt x="12" y="61"/>
                      <a:pt x="15" y="63"/>
                      <a:pt x="19" y="65"/>
                    </a:cubicBezTo>
                    <a:cubicBezTo>
                      <a:pt x="23" y="67"/>
                      <a:pt x="28" y="68"/>
                      <a:pt x="33" y="68"/>
                    </a:cubicBezTo>
                    <a:cubicBezTo>
                      <a:pt x="38" y="68"/>
                      <a:pt x="42" y="67"/>
                      <a:pt x="46" y="66"/>
                    </a:cubicBezTo>
                    <a:cubicBezTo>
                      <a:pt x="49" y="64"/>
                      <a:pt x="52" y="62"/>
                      <a:pt x="55" y="59"/>
                    </a:cubicBezTo>
                    <a:cubicBezTo>
                      <a:pt x="57" y="57"/>
                      <a:pt x="59" y="54"/>
                      <a:pt x="61" y="51"/>
                    </a:cubicBezTo>
                    <a:cubicBezTo>
                      <a:pt x="62" y="48"/>
                      <a:pt x="63" y="44"/>
                      <a:pt x="63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3"/>
                      <a:pt x="42" y="44"/>
                      <a:pt x="42" y="45"/>
                    </a:cubicBezTo>
                    <a:cubicBezTo>
                      <a:pt x="41" y="47"/>
                      <a:pt x="41" y="48"/>
                      <a:pt x="40" y="49"/>
                    </a:cubicBezTo>
                    <a:cubicBezTo>
                      <a:pt x="39" y="50"/>
                      <a:pt x="38" y="50"/>
                      <a:pt x="37" y="51"/>
                    </a:cubicBezTo>
                    <a:cubicBezTo>
                      <a:pt x="36" y="52"/>
                      <a:pt x="34" y="52"/>
                      <a:pt x="33" y="52"/>
                    </a:cubicBezTo>
                    <a:cubicBezTo>
                      <a:pt x="30" y="52"/>
                      <a:pt x="28" y="51"/>
                      <a:pt x="27" y="50"/>
                    </a:cubicBezTo>
                    <a:cubicBezTo>
                      <a:pt x="25" y="49"/>
                      <a:pt x="24" y="48"/>
                      <a:pt x="23" y="46"/>
                    </a:cubicBezTo>
                    <a:cubicBezTo>
                      <a:pt x="22" y="45"/>
                      <a:pt x="21" y="43"/>
                      <a:pt x="21" y="40"/>
                    </a:cubicBezTo>
                    <a:cubicBezTo>
                      <a:pt x="20" y="38"/>
                      <a:pt x="20" y="36"/>
                      <a:pt x="20" y="34"/>
                    </a:cubicBezTo>
                    <a:cubicBezTo>
                      <a:pt x="20" y="32"/>
                      <a:pt x="20" y="30"/>
                      <a:pt x="21" y="28"/>
                    </a:cubicBezTo>
                    <a:cubicBezTo>
                      <a:pt x="21" y="25"/>
                      <a:pt x="22" y="24"/>
                      <a:pt x="2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6" name="Freeform 51"/>
              <p:cNvSpPr>
                <a:spLocks noEditPoints="1"/>
              </p:cNvSpPr>
              <p:nvPr/>
            </p:nvSpPr>
            <p:spPr bwMode="auto">
              <a:xfrm>
                <a:off x="4610100" y="5146675"/>
                <a:ext cx="938212" cy="952500"/>
              </a:xfrm>
              <a:custGeom>
                <a:avLst/>
                <a:gdLst>
                  <a:gd name="T0" fmla="*/ 475 w 591"/>
                  <a:gd name="T1" fmla="*/ 0 h 600"/>
                  <a:gd name="T2" fmla="*/ 378 w 591"/>
                  <a:gd name="T3" fmla="*/ 100 h 600"/>
                  <a:gd name="T4" fmla="*/ 378 w 591"/>
                  <a:gd name="T5" fmla="*/ 100 h 600"/>
                  <a:gd name="T6" fmla="*/ 80 w 591"/>
                  <a:gd name="T7" fmla="*/ 412 h 600"/>
                  <a:gd name="T8" fmla="*/ 0 w 591"/>
                  <a:gd name="T9" fmla="*/ 600 h 600"/>
                  <a:gd name="T10" fmla="*/ 194 w 591"/>
                  <a:gd name="T11" fmla="*/ 526 h 600"/>
                  <a:gd name="T12" fmla="*/ 494 w 591"/>
                  <a:gd name="T13" fmla="*/ 214 h 600"/>
                  <a:gd name="T14" fmla="*/ 494 w 591"/>
                  <a:gd name="T15" fmla="*/ 214 h 600"/>
                  <a:gd name="T16" fmla="*/ 591 w 591"/>
                  <a:gd name="T17" fmla="*/ 114 h 600"/>
                  <a:gd name="T18" fmla="*/ 475 w 591"/>
                  <a:gd name="T19" fmla="*/ 0 h 600"/>
                  <a:gd name="T20" fmla="*/ 187 w 591"/>
                  <a:gd name="T21" fmla="*/ 514 h 600"/>
                  <a:gd name="T22" fmla="*/ 75 w 591"/>
                  <a:gd name="T23" fmla="*/ 554 h 600"/>
                  <a:gd name="T24" fmla="*/ 47 w 591"/>
                  <a:gd name="T25" fmla="*/ 526 h 600"/>
                  <a:gd name="T26" fmla="*/ 92 w 591"/>
                  <a:gd name="T27" fmla="*/ 421 h 600"/>
                  <a:gd name="T28" fmla="*/ 104 w 591"/>
                  <a:gd name="T29" fmla="*/ 407 h 600"/>
                  <a:gd name="T30" fmla="*/ 101 w 591"/>
                  <a:gd name="T31" fmla="*/ 469 h 600"/>
                  <a:gd name="T32" fmla="*/ 144 w 591"/>
                  <a:gd name="T33" fmla="*/ 457 h 600"/>
                  <a:gd name="T34" fmla="*/ 137 w 591"/>
                  <a:gd name="T35" fmla="*/ 504 h 600"/>
                  <a:gd name="T36" fmla="*/ 196 w 591"/>
                  <a:gd name="T37" fmla="*/ 502 h 600"/>
                  <a:gd name="T38" fmla="*/ 187 w 591"/>
                  <a:gd name="T39" fmla="*/ 514 h 600"/>
                  <a:gd name="T40" fmla="*/ 440 w 591"/>
                  <a:gd name="T41" fmla="*/ 81 h 600"/>
                  <a:gd name="T42" fmla="*/ 475 w 591"/>
                  <a:gd name="T43" fmla="*/ 43 h 600"/>
                  <a:gd name="T44" fmla="*/ 548 w 591"/>
                  <a:gd name="T45" fmla="*/ 116 h 600"/>
                  <a:gd name="T46" fmla="*/ 513 w 591"/>
                  <a:gd name="T47" fmla="*/ 152 h 600"/>
                  <a:gd name="T48" fmla="*/ 440 w 591"/>
                  <a:gd name="T49" fmla="*/ 81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91" h="600">
                    <a:moveTo>
                      <a:pt x="475" y="0"/>
                    </a:moveTo>
                    <a:lnTo>
                      <a:pt x="378" y="100"/>
                    </a:lnTo>
                    <a:lnTo>
                      <a:pt x="378" y="100"/>
                    </a:lnTo>
                    <a:lnTo>
                      <a:pt x="80" y="412"/>
                    </a:lnTo>
                    <a:lnTo>
                      <a:pt x="0" y="600"/>
                    </a:lnTo>
                    <a:lnTo>
                      <a:pt x="194" y="526"/>
                    </a:lnTo>
                    <a:lnTo>
                      <a:pt x="494" y="214"/>
                    </a:lnTo>
                    <a:lnTo>
                      <a:pt x="494" y="214"/>
                    </a:lnTo>
                    <a:lnTo>
                      <a:pt x="591" y="114"/>
                    </a:lnTo>
                    <a:lnTo>
                      <a:pt x="475" y="0"/>
                    </a:lnTo>
                    <a:close/>
                    <a:moveTo>
                      <a:pt x="187" y="514"/>
                    </a:moveTo>
                    <a:lnTo>
                      <a:pt x="75" y="554"/>
                    </a:lnTo>
                    <a:lnTo>
                      <a:pt x="47" y="526"/>
                    </a:lnTo>
                    <a:lnTo>
                      <a:pt x="92" y="421"/>
                    </a:lnTo>
                    <a:lnTo>
                      <a:pt x="104" y="407"/>
                    </a:lnTo>
                    <a:lnTo>
                      <a:pt x="101" y="469"/>
                    </a:lnTo>
                    <a:lnTo>
                      <a:pt x="144" y="457"/>
                    </a:lnTo>
                    <a:lnTo>
                      <a:pt x="137" y="504"/>
                    </a:lnTo>
                    <a:lnTo>
                      <a:pt x="196" y="502"/>
                    </a:lnTo>
                    <a:lnTo>
                      <a:pt x="187" y="514"/>
                    </a:lnTo>
                    <a:close/>
                    <a:moveTo>
                      <a:pt x="440" y="81"/>
                    </a:moveTo>
                    <a:lnTo>
                      <a:pt x="475" y="43"/>
                    </a:lnTo>
                    <a:lnTo>
                      <a:pt x="548" y="116"/>
                    </a:lnTo>
                    <a:lnTo>
                      <a:pt x="513" y="152"/>
                    </a:lnTo>
                    <a:lnTo>
                      <a:pt x="440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2745231" y="2074954"/>
            <a:ext cx="6682104" cy="1511877"/>
            <a:chOff x="6365736" y="2115691"/>
            <a:chExt cx="3837109" cy="1511877"/>
          </a:xfrm>
        </p:grpSpPr>
        <p:sp>
          <p:nvSpPr>
            <p:cNvPr id="38" name="文本框 37"/>
            <p:cNvSpPr txBox="1"/>
            <p:nvPr/>
          </p:nvSpPr>
          <p:spPr>
            <a:xfrm>
              <a:off x="6365736" y="2115691"/>
              <a:ext cx="379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rgbClr val="FFA2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2400" b="1" dirty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365736" y="2427239"/>
              <a:ext cx="383710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smtClean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Em hiểu như thế nào về bài luận về bản thân?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94734" y="3518828"/>
            <a:ext cx="6183362" cy="1142545"/>
            <a:chOff x="6365736" y="2115691"/>
            <a:chExt cx="3837109" cy="1142545"/>
          </a:xfrm>
        </p:grpSpPr>
        <p:sp>
          <p:nvSpPr>
            <p:cNvPr id="44" name="文本框 43"/>
            <p:cNvSpPr txBox="1"/>
            <p:nvPr/>
          </p:nvSpPr>
          <p:spPr>
            <a:xfrm>
              <a:off x="6365736" y="211569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rgbClr val="FFA2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2400" b="1" dirty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365736" y="2427239"/>
              <a:ext cx="383710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Trình bày những yêu cầu đối với kiểu </a:t>
              </a:r>
              <a:r>
                <a:rPr lang="vi-VN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endPara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vi-VN" sz="24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luận về </a:t>
              </a:r>
              <a:r>
                <a:rPr lang="vi-VN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bản </a:t>
              </a:r>
              <a:r>
                <a:rPr lang="vi-VN" sz="24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4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167728" y="5030975"/>
            <a:ext cx="5465669" cy="1142545"/>
            <a:chOff x="6365736" y="2115691"/>
            <a:chExt cx="3837109" cy="1142545"/>
          </a:xfrm>
        </p:grpSpPr>
        <p:sp>
          <p:nvSpPr>
            <p:cNvPr id="47" name="文本框 46"/>
            <p:cNvSpPr txBox="1"/>
            <p:nvPr/>
          </p:nvSpPr>
          <p:spPr>
            <a:xfrm>
              <a:off x="6365736" y="211569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rgbClr val="FFA2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CN" altLang="en-US" sz="2400" b="1" dirty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365736" y="2427239"/>
              <a:ext cx="383710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Nêu bố cục thường thấy của một bài luận về </a:t>
              </a:r>
              <a:r>
                <a:rPr lang="vi-VN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bản </a:t>
              </a:r>
              <a:r>
                <a:rPr lang="vi-VN" sz="24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4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06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922" y="2279563"/>
            <a:ext cx="76886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luận về bản thân là kiểu bài in đậm dấu ấn cá nhân của người viết:</a:t>
            </a:r>
          </a:p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Nêu ý kiến, lí lẽ và bằng chứng để thuyết phục người khác hiểu khả năng, điều kiện, nguyện vọng của mình.</a:t>
            </a:r>
          </a:p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Thuyết phục họ đồng thuận, cho phép mình tham gia thực hiện nhiệm vụ, công việc… nào đó.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35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068479"/>
              </p:ext>
            </p:extLst>
          </p:nvPr>
        </p:nvGraphicFramePr>
        <p:xfrm>
          <a:off x="218941" y="141667"/>
          <a:ext cx="11642502" cy="65939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09859"/>
                <a:gridCol w="3696236"/>
                <a:gridCol w="6336407"/>
              </a:tblGrid>
              <a:tr h="960576">
                <a:tc>
                  <a:txBody>
                    <a:bodyPr/>
                    <a:lstStyle/>
                    <a:p>
                      <a:pPr marL="196215" marR="129540" indent="149225" algn="ctr">
                        <a:lnSpc>
                          <a:spcPct val="103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Bố cục bài</a:t>
                      </a:r>
                      <a:r>
                        <a:rPr lang="vi-VN" sz="2000" spc="-8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vi-VN" sz="2000" spc="-8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 bản thân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7355" indent="-184150" algn="ctr">
                        <a:lnSpc>
                          <a:spcPct val="103000"/>
                        </a:lnSpc>
                        <a:spcBef>
                          <a:spcPts val="1225"/>
                        </a:spcBef>
                        <a:spcAft>
                          <a:spcPts val="0"/>
                        </a:spcAft>
                      </a:pPr>
                      <a:endParaRPr lang="en-US" sz="200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27355" indent="-184150" algn="ctr">
                        <a:lnSpc>
                          <a:spcPct val="103000"/>
                        </a:lnSpc>
                        <a:spcBef>
                          <a:spcPts val="1225"/>
                        </a:spcBef>
                        <a:spcAft>
                          <a:spcPts val="0"/>
                        </a:spcAft>
                      </a:pPr>
                      <a:r>
                        <a:rPr lang="vi-VN" sz="20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vi-VN" sz="2000" spc="-65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vi-VN" sz="2000" spc="-6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vi-VN" sz="2000" spc="-6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 từng phần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635" marR="247650" algn="ctr">
                        <a:spcBef>
                          <a:spcPts val="1225"/>
                        </a:spcBef>
                        <a:spcAft>
                          <a:spcPts val="0"/>
                        </a:spcAft>
                      </a:pPr>
                      <a:r>
                        <a:rPr lang="vi-VN" sz="20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vi-VN" sz="2000" spc="-1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vi-VN" sz="2000" spc="-1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trong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55270" marR="247650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 luận về đam mê của bản </a:t>
                      </a:r>
                      <a:r>
                        <a:rPr lang="vi-VN" sz="2000" spc="-2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18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530" marR="40640" algn="just">
                        <a:lnSpc>
                          <a:spcPct val="106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6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0005" lvl="0" indent="0" algn="just">
                        <a:lnSpc>
                          <a:spcPct val="106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  <a:buSzPts val="1300"/>
                        <a:buFont typeface="Times New Roman"/>
                        <a:buNone/>
                        <a:tabLst>
                          <a:tab pos="200025" algn="l"/>
                        </a:tabLs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8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1275" algn="just">
                        <a:lnSpc>
                          <a:spcPct val="106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3335" y="1588463"/>
            <a:ext cx="1532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635" marR="246380" algn="ctr">
              <a:spcAft>
                <a:spcPts val="0"/>
              </a:spcAft>
            </a:pPr>
            <a:r>
              <a:rPr lang="vi-VN" sz="2000" b="1">
                <a:latin typeface="Times New Roman" pitchFamily="18" charset="0"/>
                <a:cs typeface="Times New Roman" pitchFamily="18" charset="0"/>
              </a:rPr>
              <a:t>Mở </a:t>
            </a:r>
            <a:r>
              <a:rPr lang="vi-VN" sz="2000" b="1" spc="-25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000" b="1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183" y="3454254"/>
            <a:ext cx="171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635" marR="246380" algn="ctr">
              <a:spcAft>
                <a:spcPts val="0"/>
              </a:spcAft>
            </a:pPr>
            <a:r>
              <a:rPr lang="vi-VN" sz="2000" b="1">
                <a:latin typeface="Times New Roman" pitchFamily="18" charset="0"/>
                <a:cs typeface="Times New Roman" pitchFamily="18" charset="0"/>
              </a:rPr>
              <a:t>Thân </a:t>
            </a:r>
            <a:r>
              <a:rPr lang="vi-VN" sz="2000" b="1" spc="-25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000" b="1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183" y="6211198"/>
            <a:ext cx="171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635" marR="245745" algn="ctr">
              <a:spcAft>
                <a:spcPts val="0"/>
              </a:spcAft>
            </a:pPr>
            <a:r>
              <a:rPr lang="vi-VN" sz="2000" b="1"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vi-VN" sz="2000" b="1" spc="-25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000" b="1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6074" y="1448745"/>
            <a:ext cx="3541690" cy="679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165" marR="41910" algn="just">
              <a:lnSpc>
                <a:spcPct val="106000"/>
              </a:lnSpc>
              <a:spcAft>
                <a:spcPts val="0"/>
              </a:spcAft>
            </a:pPr>
            <a:r>
              <a:rPr lang="vi-VN">
                <a:latin typeface="Times New Roman" pitchFamily="18" charset="0"/>
                <a:cs typeface="Times New Roman" pitchFamily="18" charset="0"/>
              </a:rPr>
              <a:t>Giới</a:t>
            </a:r>
            <a:r>
              <a:rPr lang="vi-VN" spc="-8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thiệu</a:t>
            </a:r>
            <a:r>
              <a:rPr lang="vi-VN" spc="-8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về</a:t>
            </a:r>
            <a:r>
              <a:rPr lang="vi-VN" spc="-8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vi-VN" spc="-8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điểm tiêu biểu, nổi bật của bản thân.</a:t>
            </a:r>
            <a:endParaRPr lang="en-US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6074" y="2606746"/>
            <a:ext cx="3541690" cy="209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Giới</a:t>
            </a:r>
            <a:r>
              <a:rPr lang="vi-VN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thiệu</a:t>
            </a:r>
            <a:r>
              <a:rPr lang="vi-VN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khái</a:t>
            </a:r>
            <a:r>
              <a:rPr lang="vi-VN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quát thông tin về bản thân.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R="41910" lvl="0" algn="just">
              <a:lnSpc>
                <a:spcPct val="106000"/>
              </a:lnSpc>
              <a:spcBef>
                <a:spcPts val="5"/>
              </a:spcBef>
              <a:buSzPts val="1300"/>
              <a:tabLst>
                <a:tab pos="203835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 tích đặc điểm tiêu biểu, nổi bật của </a:t>
            </a:r>
            <a:r>
              <a:rPr lang="vi-VN" spc="-10"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vi-VN" spc="-7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pc="-10">
                <a:latin typeface="Times New Roman" pitchFamily="18" charset="0"/>
                <a:cs typeface="Times New Roman" pitchFamily="18" charset="0"/>
              </a:rPr>
              <a:t>thân;</a:t>
            </a:r>
            <a:r>
              <a:rPr lang="vi-VN" spc="-7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pc="-10">
                <a:latin typeface="Times New Roman" pitchFamily="18" charset="0"/>
                <a:cs typeface="Times New Roman" pitchFamily="18" charset="0"/>
              </a:rPr>
              <a:t>đưa</a:t>
            </a:r>
            <a:r>
              <a:rPr lang="vi-VN" spc="-7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pc="-1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vi-VN" spc="-7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pc="-10">
                <a:latin typeface="Times New Roman" pitchFamily="18" charset="0"/>
                <a:cs typeface="Times New Roman" pitchFamily="18" charset="0"/>
              </a:rPr>
              <a:t>những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bằng chứng để làm rõ cho đặc điểm ấy.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R="41910" lvl="0" algn="just">
              <a:lnSpc>
                <a:spcPct val="106000"/>
              </a:lnSpc>
              <a:buSzPts val="1300"/>
              <a:tabLst>
                <a:tab pos="1905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Các ý được sắp xếp theo trình tự hợp lí.</a:t>
            </a:r>
            <a:endParaRPr lang="en-US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6074" y="5734240"/>
            <a:ext cx="3541690" cy="95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165" marR="41275" algn="just">
              <a:lnSpc>
                <a:spcPct val="106000"/>
              </a:lnSpc>
              <a:spcBef>
                <a:spcPts val="655"/>
              </a:spcBef>
              <a:spcAft>
                <a:spcPts val="0"/>
              </a:spcAf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vi-VN" spc="-8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vi-VN" spc="-8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vi-VN" spc="-8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vi-VN" spc="-8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đặc điểm của bản thân; Nêu</a:t>
            </a:r>
            <a:r>
              <a:rPr lang="vi-VN" spc="-8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pc="-8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vi-VN" spc="-8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điệp</a:t>
            </a:r>
            <a:r>
              <a:rPr lang="vi-VN" spc="-8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có ý nghĩa.</a:t>
            </a:r>
            <a:endParaRPr lang="en-US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3673" y="1161074"/>
            <a:ext cx="6194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>
                <a:latin typeface="Times New Roman" pitchFamily="18" charset="0"/>
                <a:cs typeface="Times New Roman" pitchFamily="18" charset="0"/>
              </a:rPr>
              <a:t>“Tôi tên là N.Đ.L.T, mười lăm tuổi, hiện đang học tại trường L.H.P. Như các nội dung</a:t>
            </a:r>
            <a:r>
              <a:rPr lang="vi-VN" sz="2000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vi-VN" sz="2000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nêu</a:t>
            </a:r>
            <a:r>
              <a:rPr lang="vi-VN" sz="2000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vi-VN" sz="2000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vi-VN" sz="2000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sơ</a:t>
            </a:r>
            <a:r>
              <a:rPr lang="vi-VN" sz="2000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đính</a:t>
            </a:r>
            <a:r>
              <a:rPr lang="vi-VN" sz="2000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kèm,</a:t>
            </a:r>
            <a:r>
              <a:rPr lang="vi-VN" sz="2000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vi-VN" sz="2000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đã theo</a:t>
            </a:r>
            <a:r>
              <a:rPr lang="vi-VN" sz="2000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vi-VN" sz="2000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đam</a:t>
            </a:r>
            <a:r>
              <a:rPr lang="vi-VN" sz="2000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mê</a:t>
            </a:r>
            <a:r>
              <a:rPr lang="vi-VN" sz="2000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văn</a:t>
            </a:r>
            <a:r>
              <a:rPr lang="vi-VN" sz="2000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chương</a:t>
            </a:r>
            <a:r>
              <a:rPr lang="vi-VN" sz="2000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từ</a:t>
            </a:r>
            <a:r>
              <a:rPr lang="vi-VN" sz="2000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vi-VN" sz="2000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học Trung học có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vi-VN" sz="2000" b="1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000" b="1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3673" y="2484513"/>
            <a:ext cx="6194738" cy="3125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0005" lvl="0" algn="just">
              <a:lnSpc>
                <a:spcPct val="106000"/>
              </a:lnSpc>
              <a:spcBef>
                <a:spcPts val="365"/>
              </a:spcBef>
              <a:buSzPts val="1300"/>
              <a:tabLst>
                <a:tab pos="200025" algn="l"/>
              </a:tabLst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b="1" smtClean="0">
                <a:latin typeface="Times New Roman" pitchFamily="18" charset="0"/>
                <a:cs typeface="Times New Roman" pitchFamily="18" charset="0"/>
              </a:rPr>
              <a:t>Thông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tin của bản thân đã được nêu ngắn gọn ở mở bài (xử lí linh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b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marR="40005" lvl="0" algn="just">
              <a:lnSpc>
                <a:spcPct val="106000"/>
              </a:lnSpc>
              <a:spcBef>
                <a:spcPts val="365"/>
              </a:spcBef>
              <a:buSzPts val="1300"/>
              <a:tabLst>
                <a:tab pos="200025" algn="l"/>
              </a:tabLst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Các đặc điểm tiêu </a:t>
            </a:r>
            <a:r>
              <a:rPr lang="vi-VN" b="1" spc="-10">
                <a:latin typeface="Times New Roman" pitchFamily="18" charset="0"/>
                <a:cs typeface="Times New Roman" pitchFamily="18" charset="0"/>
              </a:rPr>
              <a:t>biểu: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marL="121920" marR="40640" algn="just">
              <a:lnSpc>
                <a:spcPct val="108000"/>
              </a:lnSpc>
              <a:spcBef>
                <a:spcPts val="110"/>
              </a:spcBef>
              <a:spcAft>
                <a:spcPts val="0"/>
              </a:spcAft>
            </a:pPr>
            <a:r>
              <a:rPr lang="vi-VN" b="1">
                <a:latin typeface="Times New Roman" pitchFamily="18" charset="0"/>
                <a:cs typeface="Times New Roman" pitchFamily="18" charset="0"/>
              </a:rPr>
              <a:t>+ Đam mê văn chương bắt đầu từ việc viết 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 Bằng chứng: Trang blog “Ngày ngày đọc sách” cùng các hoạt động lan toả văn hoá đọc.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marL="121920" marR="40005" algn="just">
              <a:lnSpc>
                <a:spcPct val="108000"/>
              </a:lnSpc>
              <a:spcAft>
                <a:spcPts val="0"/>
              </a:spcAft>
            </a:pPr>
            <a:r>
              <a:rPr lang="vi-VN" b="1" spc="-2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b="1" spc="-6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spc="-20">
                <a:latin typeface="Times New Roman" pitchFamily="18" charset="0"/>
                <a:cs typeface="Times New Roman" pitchFamily="18" charset="0"/>
              </a:rPr>
              <a:t>Đam</a:t>
            </a:r>
            <a:r>
              <a:rPr lang="vi-VN" b="1" spc="-6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spc="-20">
                <a:latin typeface="Times New Roman" pitchFamily="18" charset="0"/>
                <a:cs typeface="Times New Roman" pitchFamily="18" charset="0"/>
              </a:rPr>
              <a:t>mê</a:t>
            </a:r>
            <a:r>
              <a:rPr lang="vi-VN" b="1" spc="-6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spc="-20">
                <a:latin typeface="Times New Roman" pitchFamily="18" charset="0"/>
                <a:cs typeface="Times New Roman" pitchFamily="18" charset="0"/>
              </a:rPr>
              <a:t>văn</a:t>
            </a:r>
            <a:r>
              <a:rPr lang="vi-VN" b="1" spc="-6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spc="-20">
                <a:latin typeface="Times New Roman" pitchFamily="18" charset="0"/>
                <a:cs typeface="Times New Roman" pitchFamily="18" charset="0"/>
              </a:rPr>
              <a:t>chương</a:t>
            </a:r>
            <a:r>
              <a:rPr lang="vi-VN" b="1" spc="-6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spc="-2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b="1" spc="-6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spc="-20">
                <a:latin typeface="Times New Roman" pitchFamily="18" charset="0"/>
                <a:cs typeface="Times New Roman" pitchFamily="18" charset="0"/>
              </a:rPr>
              <a:t>hiện</a:t>
            </a:r>
            <a:r>
              <a:rPr lang="vi-VN" b="1" spc="-6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spc="-2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vi-VN" b="1" spc="-6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spc="-20">
                <a:latin typeface="Times New Roman" pitchFamily="18" charset="0"/>
                <a:cs typeface="Times New Roman" pitchFamily="18" charset="0"/>
              </a:rPr>
              <a:t>việc lên</a:t>
            </a:r>
            <a:r>
              <a:rPr lang="vi-VN" b="1" spc="-6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spc="-2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vi-VN" b="1" spc="-6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spc="-2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vi-VN" b="1" spc="-6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spc="-20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vi-VN" b="1" spc="-6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spc="-2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vi-VN" b="1" spc="-6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spc="-20">
                <a:latin typeface="Times New Roman" pitchFamily="18" charset="0"/>
                <a:cs typeface="Times New Roman" pitchFamily="18" charset="0"/>
              </a:rPr>
              <a:t>ước</a:t>
            </a:r>
            <a:r>
              <a:rPr lang="vi-VN" b="1" spc="-6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spc="-20">
                <a:latin typeface="Times New Roman" pitchFamily="18" charset="0"/>
                <a:cs typeface="Times New Roman" pitchFamily="18" charset="0"/>
              </a:rPr>
              <a:t>mơ</a:t>
            </a:r>
            <a:r>
              <a:rPr lang="vi-VN" b="1" spc="-6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spc="-2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vi-VN" b="1" spc="-6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spc="-2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biên tập viên giỏi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 Bằng chứng: Các hoạt</a:t>
            </a:r>
            <a:r>
              <a:rPr lang="vi-VN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vi-VN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vi-VN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vi-VN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hiện</a:t>
            </a:r>
            <a:r>
              <a:rPr lang="vi-VN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ước</a:t>
            </a:r>
            <a:r>
              <a:rPr lang="vi-VN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mơ.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marR="40640" lvl="0" algn="just">
              <a:lnSpc>
                <a:spcPct val="106000"/>
              </a:lnSpc>
              <a:spcAft>
                <a:spcPts val="0"/>
              </a:spcAft>
              <a:buSzPts val="1300"/>
              <a:tabLst>
                <a:tab pos="213995" algn="l"/>
              </a:tabLst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b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vi-VN" b="1" spc="-2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ý</a:t>
            </a:r>
            <a:r>
              <a:rPr lang="vi-VN" b="1" spc="-2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được</a:t>
            </a:r>
            <a:r>
              <a:rPr lang="vi-VN" b="1" spc="-2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vi-VN" b="1" spc="-2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vi-VN" b="1" spc="-2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tăng</a:t>
            </a:r>
            <a:r>
              <a:rPr lang="vi-VN" b="1" spc="-2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vi-VN" b="1" spc="-2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vi-VN" b="1" spc="-2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mức độ quan trọng.</a:t>
            </a:r>
            <a:endParaRPr lang="en-US" b="1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3673" y="6016260"/>
            <a:ext cx="6194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>
                <a:latin typeface="Times New Roman" pitchFamily="18" charset="0"/>
                <a:cs typeface="Times New Roman" pitchFamily="18" charset="0"/>
              </a:rPr>
              <a:t>“Đam</a:t>
            </a:r>
            <a:r>
              <a:rPr lang="vi-VN" sz="2000" b="1" spc="14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mê</a:t>
            </a:r>
            <a:r>
              <a:rPr lang="vi-VN" sz="2000" b="1" spc="14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văn</a:t>
            </a:r>
            <a:r>
              <a:rPr lang="vi-VN" sz="2000" b="1" spc="14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chương</a:t>
            </a:r>
            <a:r>
              <a:rPr lang="vi-VN" sz="2000" b="1" spc="14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vi-VN" sz="2000" b="1" spc="14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cháy</a:t>
            </a:r>
            <a:r>
              <a:rPr lang="vi-VN" sz="2000" b="1" spc="14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bỏng trong tôi”</a:t>
            </a:r>
            <a:endParaRPr lang="en-US" sz="2000" b="1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2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4008768" y="685799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Quy trình viết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685257" y="2103795"/>
            <a:ext cx="929038" cy="929038"/>
            <a:chOff x="1394069" y="1663253"/>
            <a:chExt cx="1289627" cy="1289627"/>
          </a:xfrm>
        </p:grpSpPr>
        <p:sp>
          <p:nvSpPr>
            <p:cNvPr id="28" name="椭圆 27"/>
            <p:cNvSpPr/>
            <p:nvPr/>
          </p:nvSpPr>
          <p:spPr>
            <a:xfrm>
              <a:off x="1394069" y="1663253"/>
              <a:ext cx="1289627" cy="12896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613472" y="1984161"/>
              <a:ext cx="850820" cy="647810"/>
              <a:chOff x="3708400" y="406400"/>
              <a:chExt cx="1776413" cy="135255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" name="Freeform 6"/>
              <p:cNvSpPr>
                <a:spLocks noEditPoints="1"/>
              </p:cNvSpPr>
              <p:nvPr/>
            </p:nvSpPr>
            <p:spPr bwMode="auto">
              <a:xfrm>
                <a:off x="4587875" y="1036638"/>
                <a:ext cx="738187" cy="722313"/>
              </a:xfrm>
              <a:custGeom>
                <a:avLst/>
                <a:gdLst>
                  <a:gd name="T0" fmla="*/ 191 w 197"/>
                  <a:gd name="T1" fmla="*/ 149 h 191"/>
                  <a:gd name="T2" fmla="*/ 162 w 197"/>
                  <a:gd name="T3" fmla="*/ 103 h 191"/>
                  <a:gd name="T4" fmla="*/ 151 w 197"/>
                  <a:gd name="T5" fmla="*/ 86 h 191"/>
                  <a:gd name="T6" fmla="*/ 138 w 197"/>
                  <a:gd name="T7" fmla="*/ 66 h 191"/>
                  <a:gd name="T8" fmla="*/ 138 w 197"/>
                  <a:gd name="T9" fmla="*/ 13 h 191"/>
                  <a:gd name="T10" fmla="*/ 145 w 197"/>
                  <a:gd name="T11" fmla="*/ 13 h 191"/>
                  <a:gd name="T12" fmla="*/ 145 w 197"/>
                  <a:gd name="T13" fmla="*/ 0 h 191"/>
                  <a:gd name="T14" fmla="*/ 49 w 197"/>
                  <a:gd name="T15" fmla="*/ 0 h 191"/>
                  <a:gd name="T16" fmla="*/ 49 w 197"/>
                  <a:gd name="T17" fmla="*/ 13 h 191"/>
                  <a:gd name="T18" fmla="*/ 59 w 197"/>
                  <a:gd name="T19" fmla="*/ 13 h 191"/>
                  <a:gd name="T20" fmla="*/ 59 w 197"/>
                  <a:gd name="T21" fmla="*/ 66 h 191"/>
                  <a:gd name="T22" fmla="*/ 46 w 197"/>
                  <a:gd name="T23" fmla="*/ 86 h 191"/>
                  <a:gd name="T24" fmla="*/ 35 w 197"/>
                  <a:gd name="T25" fmla="*/ 103 h 191"/>
                  <a:gd name="T26" fmla="*/ 6 w 197"/>
                  <a:gd name="T27" fmla="*/ 149 h 191"/>
                  <a:gd name="T28" fmla="*/ 5 w 197"/>
                  <a:gd name="T29" fmla="*/ 152 h 191"/>
                  <a:gd name="T30" fmla="*/ 5 w 197"/>
                  <a:gd name="T31" fmla="*/ 181 h 191"/>
                  <a:gd name="T32" fmla="*/ 22 w 197"/>
                  <a:gd name="T33" fmla="*/ 191 h 191"/>
                  <a:gd name="T34" fmla="*/ 175 w 197"/>
                  <a:gd name="T35" fmla="*/ 191 h 191"/>
                  <a:gd name="T36" fmla="*/ 175 w 197"/>
                  <a:gd name="T37" fmla="*/ 191 h 191"/>
                  <a:gd name="T38" fmla="*/ 192 w 197"/>
                  <a:gd name="T39" fmla="*/ 181 h 191"/>
                  <a:gd name="T40" fmla="*/ 192 w 197"/>
                  <a:gd name="T41" fmla="*/ 152 h 191"/>
                  <a:gd name="T42" fmla="*/ 191 w 197"/>
                  <a:gd name="T43" fmla="*/ 149 h 191"/>
                  <a:gd name="T44" fmla="*/ 183 w 197"/>
                  <a:gd name="T45" fmla="*/ 176 h 191"/>
                  <a:gd name="T46" fmla="*/ 175 w 197"/>
                  <a:gd name="T47" fmla="*/ 180 h 191"/>
                  <a:gd name="T48" fmla="*/ 22 w 197"/>
                  <a:gd name="T49" fmla="*/ 180 h 191"/>
                  <a:gd name="T50" fmla="*/ 14 w 197"/>
                  <a:gd name="T51" fmla="*/ 176 h 191"/>
                  <a:gd name="T52" fmla="*/ 15 w 197"/>
                  <a:gd name="T53" fmla="*/ 157 h 191"/>
                  <a:gd name="T54" fmla="*/ 16 w 197"/>
                  <a:gd name="T55" fmla="*/ 155 h 191"/>
                  <a:gd name="T56" fmla="*/ 44 w 197"/>
                  <a:gd name="T57" fmla="*/ 109 h 191"/>
                  <a:gd name="T58" fmla="*/ 55 w 197"/>
                  <a:gd name="T59" fmla="*/ 93 h 191"/>
                  <a:gd name="T60" fmla="*/ 70 w 197"/>
                  <a:gd name="T61" fmla="*/ 65 h 191"/>
                  <a:gd name="T62" fmla="*/ 70 w 197"/>
                  <a:gd name="T63" fmla="*/ 16 h 191"/>
                  <a:gd name="T64" fmla="*/ 127 w 197"/>
                  <a:gd name="T65" fmla="*/ 16 h 191"/>
                  <a:gd name="T66" fmla="*/ 127 w 197"/>
                  <a:gd name="T67" fmla="*/ 65 h 191"/>
                  <a:gd name="T68" fmla="*/ 142 w 197"/>
                  <a:gd name="T69" fmla="*/ 93 h 191"/>
                  <a:gd name="T70" fmla="*/ 153 w 197"/>
                  <a:gd name="T71" fmla="*/ 109 h 191"/>
                  <a:gd name="T72" fmla="*/ 181 w 197"/>
                  <a:gd name="T73" fmla="*/ 155 h 191"/>
                  <a:gd name="T74" fmla="*/ 182 w 197"/>
                  <a:gd name="T75" fmla="*/ 157 h 191"/>
                  <a:gd name="T76" fmla="*/ 183 w 197"/>
                  <a:gd name="T77" fmla="*/ 17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7" h="191">
                    <a:moveTo>
                      <a:pt x="191" y="149"/>
                    </a:moveTo>
                    <a:cubicBezTo>
                      <a:pt x="186" y="141"/>
                      <a:pt x="174" y="120"/>
                      <a:pt x="162" y="103"/>
                    </a:cubicBezTo>
                    <a:cubicBezTo>
                      <a:pt x="158" y="97"/>
                      <a:pt x="154" y="91"/>
                      <a:pt x="151" y="86"/>
                    </a:cubicBezTo>
                    <a:cubicBezTo>
                      <a:pt x="145" y="78"/>
                      <a:pt x="138" y="68"/>
                      <a:pt x="138" y="66"/>
                    </a:cubicBezTo>
                    <a:cubicBezTo>
                      <a:pt x="138" y="53"/>
                      <a:pt x="138" y="22"/>
                      <a:pt x="138" y="13"/>
                    </a:cubicBezTo>
                    <a:cubicBezTo>
                      <a:pt x="145" y="13"/>
                      <a:pt x="145" y="13"/>
                      <a:pt x="145" y="13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22"/>
                      <a:pt x="59" y="53"/>
                      <a:pt x="59" y="66"/>
                    </a:cubicBezTo>
                    <a:cubicBezTo>
                      <a:pt x="59" y="68"/>
                      <a:pt x="52" y="78"/>
                      <a:pt x="46" y="86"/>
                    </a:cubicBezTo>
                    <a:cubicBezTo>
                      <a:pt x="43" y="91"/>
                      <a:pt x="39" y="97"/>
                      <a:pt x="35" y="103"/>
                    </a:cubicBezTo>
                    <a:cubicBezTo>
                      <a:pt x="23" y="120"/>
                      <a:pt x="11" y="141"/>
                      <a:pt x="6" y="149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0" y="161"/>
                      <a:pt x="0" y="173"/>
                      <a:pt x="5" y="181"/>
                    </a:cubicBezTo>
                    <a:cubicBezTo>
                      <a:pt x="8" y="188"/>
                      <a:pt x="15" y="191"/>
                      <a:pt x="22" y="191"/>
                    </a:cubicBezTo>
                    <a:cubicBezTo>
                      <a:pt x="175" y="191"/>
                      <a:pt x="175" y="191"/>
                      <a:pt x="175" y="191"/>
                    </a:cubicBezTo>
                    <a:cubicBezTo>
                      <a:pt x="175" y="191"/>
                      <a:pt x="175" y="191"/>
                      <a:pt x="175" y="191"/>
                    </a:cubicBezTo>
                    <a:cubicBezTo>
                      <a:pt x="182" y="191"/>
                      <a:pt x="188" y="188"/>
                      <a:pt x="192" y="181"/>
                    </a:cubicBezTo>
                    <a:cubicBezTo>
                      <a:pt x="197" y="173"/>
                      <a:pt x="197" y="161"/>
                      <a:pt x="192" y="152"/>
                    </a:cubicBezTo>
                    <a:lnTo>
                      <a:pt x="191" y="149"/>
                    </a:lnTo>
                    <a:close/>
                    <a:moveTo>
                      <a:pt x="183" y="176"/>
                    </a:moveTo>
                    <a:cubicBezTo>
                      <a:pt x="181" y="179"/>
                      <a:pt x="178" y="180"/>
                      <a:pt x="175" y="180"/>
                    </a:cubicBezTo>
                    <a:cubicBezTo>
                      <a:pt x="22" y="180"/>
                      <a:pt x="22" y="180"/>
                      <a:pt x="22" y="180"/>
                    </a:cubicBezTo>
                    <a:cubicBezTo>
                      <a:pt x="19" y="180"/>
                      <a:pt x="16" y="179"/>
                      <a:pt x="14" y="176"/>
                    </a:cubicBezTo>
                    <a:cubicBezTo>
                      <a:pt x="11" y="171"/>
                      <a:pt x="11" y="163"/>
                      <a:pt x="15" y="157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21" y="146"/>
                      <a:pt x="32" y="126"/>
                      <a:pt x="44" y="109"/>
                    </a:cubicBezTo>
                    <a:cubicBezTo>
                      <a:pt x="48" y="103"/>
                      <a:pt x="52" y="98"/>
                      <a:pt x="55" y="93"/>
                    </a:cubicBezTo>
                    <a:cubicBezTo>
                      <a:pt x="65" y="79"/>
                      <a:pt x="71" y="71"/>
                      <a:pt x="70" y="65"/>
                    </a:cubicBezTo>
                    <a:cubicBezTo>
                      <a:pt x="70" y="54"/>
                      <a:pt x="70" y="27"/>
                      <a:pt x="70" y="16"/>
                    </a:cubicBezTo>
                    <a:cubicBezTo>
                      <a:pt x="127" y="16"/>
                      <a:pt x="127" y="16"/>
                      <a:pt x="127" y="16"/>
                    </a:cubicBezTo>
                    <a:cubicBezTo>
                      <a:pt x="127" y="27"/>
                      <a:pt x="127" y="54"/>
                      <a:pt x="127" y="65"/>
                    </a:cubicBezTo>
                    <a:cubicBezTo>
                      <a:pt x="126" y="71"/>
                      <a:pt x="132" y="79"/>
                      <a:pt x="142" y="93"/>
                    </a:cubicBezTo>
                    <a:cubicBezTo>
                      <a:pt x="145" y="98"/>
                      <a:pt x="149" y="103"/>
                      <a:pt x="153" y="109"/>
                    </a:cubicBezTo>
                    <a:cubicBezTo>
                      <a:pt x="165" y="126"/>
                      <a:pt x="176" y="146"/>
                      <a:pt x="181" y="155"/>
                    </a:cubicBezTo>
                    <a:cubicBezTo>
                      <a:pt x="182" y="157"/>
                      <a:pt x="182" y="157"/>
                      <a:pt x="182" y="157"/>
                    </a:cubicBezTo>
                    <a:cubicBezTo>
                      <a:pt x="186" y="163"/>
                      <a:pt x="186" y="171"/>
                      <a:pt x="183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6" name="Freeform 7"/>
              <p:cNvSpPr/>
              <p:nvPr/>
            </p:nvSpPr>
            <p:spPr bwMode="auto">
              <a:xfrm>
                <a:off x="4654550" y="1482725"/>
                <a:ext cx="604837" cy="227013"/>
              </a:xfrm>
              <a:custGeom>
                <a:avLst/>
                <a:gdLst>
                  <a:gd name="T0" fmla="*/ 157 w 161"/>
                  <a:gd name="T1" fmla="*/ 35 h 60"/>
                  <a:gd name="T2" fmla="*/ 141 w 161"/>
                  <a:gd name="T3" fmla="*/ 7 h 60"/>
                  <a:gd name="T4" fmla="*/ 135 w 161"/>
                  <a:gd name="T5" fmla="*/ 0 h 60"/>
                  <a:gd name="T6" fmla="*/ 26 w 161"/>
                  <a:gd name="T7" fmla="*/ 0 h 60"/>
                  <a:gd name="T8" fmla="*/ 20 w 161"/>
                  <a:gd name="T9" fmla="*/ 7 h 60"/>
                  <a:gd name="T10" fmla="*/ 4 w 161"/>
                  <a:gd name="T11" fmla="*/ 35 h 60"/>
                  <a:gd name="T12" fmla="*/ 3 w 161"/>
                  <a:gd name="T13" fmla="*/ 36 h 60"/>
                  <a:gd name="T14" fmla="*/ 3 w 161"/>
                  <a:gd name="T15" fmla="*/ 54 h 60"/>
                  <a:gd name="T16" fmla="*/ 13 w 161"/>
                  <a:gd name="T17" fmla="*/ 60 h 60"/>
                  <a:gd name="T18" fmla="*/ 22 w 161"/>
                  <a:gd name="T19" fmla="*/ 60 h 60"/>
                  <a:gd name="T20" fmla="*/ 58 w 161"/>
                  <a:gd name="T21" fmla="*/ 60 h 60"/>
                  <a:gd name="T22" fmla="*/ 103 w 161"/>
                  <a:gd name="T23" fmla="*/ 60 h 60"/>
                  <a:gd name="T24" fmla="*/ 139 w 161"/>
                  <a:gd name="T25" fmla="*/ 60 h 60"/>
                  <a:gd name="T26" fmla="*/ 148 w 161"/>
                  <a:gd name="T27" fmla="*/ 60 h 60"/>
                  <a:gd name="T28" fmla="*/ 158 w 161"/>
                  <a:gd name="T29" fmla="*/ 54 h 60"/>
                  <a:gd name="T30" fmla="*/ 158 w 161"/>
                  <a:gd name="T31" fmla="*/ 36 h 60"/>
                  <a:gd name="T32" fmla="*/ 157 w 161"/>
                  <a:gd name="T33" fmla="*/ 3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1" h="60">
                    <a:moveTo>
                      <a:pt x="157" y="35"/>
                    </a:moveTo>
                    <a:cubicBezTo>
                      <a:pt x="154" y="30"/>
                      <a:pt x="148" y="18"/>
                      <a:pt x="141" y="7"/>
                    </a:cubicBezTo>
                    <a:cubicBezTo>
                      <a:pt x="139" y="5"/>
                      <a:pt x="137" y="2"/>
                      <a:pt x="13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2"/>
                      <a:pt x="22" y="5"/>
                      <a:pt x="20" y="7"/>
                    </a:cubicBezTo>
                    <a:cubicBezTo>
                      <a:pt x="13" y="18"/>
                      <a:pt x="7" y="30"/>
                      <a:pt x="4" y="3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0" y="42"/>
                      <a:pt x="0" y="49"/>
                      <a:pt x="3" y="54"/>
                    </a:cubicBezTo>
                    <a:cubicBezTo>
                      <a:pt x="5" y="58"/>
                      <a:pt x="9" y="60"/>
                      <a:pt x="13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103" y="60"/>
                      <a:pt x="103" y="60"/>
                      <a:pt x="103" y="60"/>
                    </a:cubicBezTo>
                    <a:cubicBezTo>
                      <a:pt x="139" y="60"/>
                      <a:pt x="139" y="60"/>
                      <a:pt x="139" y="60"/>
                    </a:cubicBezTo>
                    <a:cubicBezTo>
                      <a:pt x="148" y="60"/>
                      <a:pt x="148" y="60"/>
                      <a:pt x="148" y="60"/>
                    </a:cubicBezTo>
                    <a:cubicBezTo>
                      <a:pt x="152" y="60"/>
                      <a:pt x="156" y="58"/>
                      <a:pt x="158" y="54"/>
                    </a:cubicBezTo>
                    <a:cubicBezTo>
                      <a:pt x="161" y="49"/>
                      <a:pt x="161" y="42"/>
                      <a:pt x="158" y="36"/>
                    </a:cubicBezTo>
                    <a:lnTo>
                      <a:pt x="157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7" name="Freeform 8"/>
              <p:cNvSpPr/>
              <p:nvPr/>
            </p:nvSpPr>
            <p:spPr bwMode="auto">
              <a:xfrm>
                <a:off x="5160963" y="1104900"/>
                <a:ext cx="323850" cy="638175"/>
              </a:xfrm>
              <a:custGeom>
                <a:avLst/>
                <a:gdLst>
                  <a:gd name="T0" fmla="*/ 0 w 86"/>
                  <a:gd name="T1" fmla="*/ 0 h 169"/>
                  <a:gd name="T2" fmla="*/ 0 w 86"/>
                  <a:gd name="T3" fmla="*/ 22 h 169"/>
                  <a:gd name="T4" fmla="*/ 12 w 86"/>
                  <a:gd name="T5" fmla="*/ 22 h 169"/>
                  <a:gd name="T6" fmla="*/ 12 w 86"/>
                  <a:gd name="T7" fmla="*/ 74 h 169"/>
                  <a:gd name="T8" fmla="*/ 17 w 86"/>
                  <a:gd name="T9" fmla="*/ 82 h 169"/>
                  <a:gd name="T10" fmla="*/ 22 w 86"/>
                  <a:gd name="T11" fmla="*/ 89 h 169"/>
                  <a:gd name="T12" fmla="*/ 22 w 86"/>
                  <a:gd name="T13" fmla="*/ 22 h 169"/>
                  <a:gd name="T14" fmla="*/ 64 w 86"/>
                  <a:gd name="T15" fmla="*/ 22 h 169"/>
                  <a:gd name="T16" fmla="*/ 64 w 86"/>
                  <a:gd name="T17" fmla="*/ 139 h 169"/>
                  <a:gd name="T18" fmla="*/ 59 w 86"/>
                  <a:gd name="T19" fmla="*/ 153 h 169"/>
                  <a:gd name="T20" fmla="*/ 53 w 86"/>
                  <a:gd name="T21" fmla="*/ 157 h 169"/>
                  <a:gd name="T22" fmla="*/ 49 w 86"/>
                  <a:gd name="T23" fmla="*/ 167 h 169"/>
                  <a:gd name="T24" fmla="*/ 48 w 86"/>
                  <a:gd name="T25" fmla="*/ 169 h 169"/>
                  <a:gd name="T26" fmla="*/ 66 w 86"/>
                  <a:gd name="T27" fmla="*/ 161 h 169"/>
                  <a:gd name="T28" fmla="*/ 74 w 86"/>
                  <a:gd name="T29" fmla="*/ 139 h 169"/>
                  <a:gd name="T30" fmla="*/ 74 w 86"/>
                  <a:gd name="T31" fmla="*/ 22 h 169"/>
                  <a:gd name="T32" fmla="*/ 86 w 86"/>
                  <a:gd name="T33" fmla="*/ 22 h 169"/>
                  <a:gd name="T34" fmla="*/ 86 w 86"/>
                  <a:gd name="T35" fmla="*/ 0 h 169"/>
                  <a:gd name="T36" fmla="*/ 0 w 86"/>
                  <a:gd name="T3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169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3" y="76"/>
                      <a:pt x="15" y="79"/>
                      <a:pt x="17" y="82"/>
                    </a:cubicBezTo>
                    <a:cubicBezTo>
                      <a:pt x="19" y="84"/>
                      <a:pt x="21" y="87"/>
                      <a:pt x="22" y="8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4" y="145"/>
                      <a:pt x="62" y="150"/>
                      <a:pt x="59" y="153"/>
                    </a:cubicBezTo>
                    <a:cubicBezTo>
                      <a:pt x="57" y="155"/>
                      <a:pt x="55" y="156"/>
                      <a:pt x="53" y="157"/>
                    </a:cubicBezTo>
                    <a:cubicBezTo>
                      <a:pt x="52" y="161"/>
                      <a:pt x="51" y="164"/>
                      <a:pt x="49" y="167"/>
                    </a:cubicBezTo>
                    <a:cubicBezTo>
                      <a:pt x="49" y="168"/>
                      <a:pt x="49" y="168"/>
                      <a:pt x="48" y="169"/>
                    </a:cubicBezTo>
                    <a:cubicBezTo>
                      <a:pt x="56" y="168"/>
                      <a:pt x="62" y="165"/>
                      <a:pt x="66" y="161"/>
                    </a:cubicBezTo>
                    <a:cubicBezTo>
                      <a:pt x="71" y="156"/>
                      <a:pt x="74" y="148"/>
                      <a:pt x="74" y="139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8" name="Freeform 9"/>
              <p:cNvSpPr/>
              <p:nvPr/>
            </p:nvSpPr>
            <p:spPr bwMode="auto">
              <a:xfrm>
                <a:off x="5278438" y="1406525"/>
                <a:ext cx="88900" cy="250825"/>
              </a:xfrm>
              <a:custGeom>
                <a:avLst/>
                <a:gdLst>
                  <a:gd name="T0" fmla="*/ 22 w 24"/>
                  <a:gd name="T1" fmla="*/ 66 h 66"/>
                  <a:gd name="T2" fmla="*/ 24 w 24"/>
                  <a:gd name="T3" fmla="*/ 59 h 66"/>
                  <a:gd name="T4" fmla="*/ 24 w 24"/>
                  <a:gd name="T5" fmla="*/ 0 h 66"/>
                  <a:gd name="T6" fmla="*/ 0 w 24"/>
                  <a:gd name="T7" fmla="*/ 0 h 66"/>
                  <a:gd name="T8" fmla="*/ 0 w 24"/>
                  <a:gd name="T9" fmla="*/ 23 h 66"/>
                  <a:gd name="T10" fmla="*/ 17 w 24"/>
                  <a:gd name="T11" fmla="*/ 52 h 66"/>
                  <a:gd name="T12" fmla="*/ 18 w 24"/>
                  <a:gd name="T13" fmla="*/ 55 h 66"/>
                  <a:gd name="T14" fmla="*/ 22 w 24"/>
                  <a:gd name="T1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66">
                    <a:moveTo>
                      <a:pt x="22" y="66"/>
                    </a:moveTo>
                    <a:cubicBezTo>
                      <a:pt x="24" y="63"/>
                      <a:pt x="24" y="60"/>
                      <a:pt x="24" y="59"/>
                    </a:cubicBezTo>
                    <a:cubicBezTo>
                      <a:pt x="24" y="58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1"/>
                      <a:pt x="0" y="23"/>
                    </a:cubicBezTo>
                    <a:cubicBezTo>
                      <a:pt x="7" y="36"/>
                      <a:pt x="14" y="46"/>
                      <a:pt x="17" y="52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20" y="58"/>
                      <a:pt x="21" y="62"/>
                      <a:pt x="2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9" name="Freeform 10"/>
              <p:cNvSpPr>
                <a:spLocks noEditPoints="1"/>
              </p:cNvSpPr>
              <p:nvPr/>
            </p:nvSpPr>
            <p:spPr bwMode="auto">
              <a:xfrm>
                <a:off x="3708400" y="1157288"/>
                <a:ext cx="1062037" cy="457200"/>
              </a:xfrm>
              <a:custGeom>
                <a:avLst/>
                <a:gdLst>
                  <a:gd name="T0" fmla="*/ 270 w 283"/>
                  <a:gd name="T1" fmla="*/ 45 h 121"/>
                  <a:gd name="T2" fmla="*/ 283 w 283"/>
                  <a:gd name="T3" fmla="*/ 25 h 121"/>
                  <a:gd name="T4" fmla="*/ 283 w 283"/>
                  <a:gd name="T5" fmla="*/ 0 h 121"/>
                  <a:gd name="T6" fmla="*/ 27 w 283"/>
                  <a:gd name="T7" fmla="*/ 0 h 121"/>
                  <a:gd name="T8" fmla="*/ 0 w 283"/>
                  <a:gd name="T9" fmla="*/ 121 h 121"/>
                  <a:gd name="T10" fmla="*/ 226 w 283"/>
                  <a:gd name="T11" fmla="*/ 121 h 121"/>
                  <a:gd name="T12" fmla="*/ 229 w 283"/>
                  <a:gd name="T13" fmla="*/ 111 h 121"/>
                  <a:gd name="T14" fmla="*/ 230 w 283"/>
                  <a:gd name="T15" fmla="*/ 109 h 121"/>
                  <a:gd name="T16" fmla="*/ 259 w 283"/>
                  <a:gd name="T17" fmla="*/ 62 h 121"/>
                  <a:gd name="T18" fmla="*/ 270 w 283"/>
                  <a:gd name="T19" fmla="*/ 45 h 121"/>
                  <a:gd name="T20" fmla="*/ 152 w 283"/>
                  <a:gd name="T21" fmla="*/ 104 h 121"/>
                  <a:gd name="T22" fmla="*/ 157 w 283"/>
                  <a:gd name="T23" fmla="*/ 80 h 121"/>
                  <a:gd name="T24" fmla="*/ 221 w 283"/>
                  <a:gd name="T25" fmla="*/ 80 h 121"/>
                  <a:gd name="T26" fmla="*/ 226 w 283"/>
                  <a:gd name="T27" fmla="*/ 104 h 121"/>
                  <a:gd name="T28" fmla="*/ 152 w 283"/>
                  <a:gd name="T29" fmla="*/ 10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3" h="121">
                    <a:moveTo>
                      <a:pt x="270" y="45"/>
                    </a:moveTo>
                    <a:cubicBezTo>
                      <a:pt x="276" y="37"/>
                      <a:pt x="283" y="28"/>
                      <a:pt x="283" y="25"/>
                    </a:cubicBezTo>
                    <a:cubicBezTo>
                      <a:pt x="283" y="19"/>
                      <a:pt x="283" y="10"/>
                      <a:pt x="28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26" y="121"/>
                      <a:pt x="226" y="121"/>
                      <a:pt x="226" y="121"/>
                    </a:cubicBezTo>
                    <a:cubicBezTo>
                      <a:pt x="226" y="117"/>
                      <a:pt x="227" y="114"/>
                      <a:pt x="229" y="111"/>
                    </a:cubicBezTo>
                    <a:cubicBezTo>
                      <a:pt x="230" y="109"/>
                      <a:pt x="230" y="109"/>
                      <a:pt x="230" y="109"/>
                    </a:cubicBezTo>
                    <a:cubicBezTo>
                      <a:pt x="235" y="100"/>
                      <a:pt x="247" y="79"/>
                      <a:pt x="259" y="62"/>
                    </a:cubicBezTo>
                    <a:cubicBezTo>
                      <a:pt x="263" y="56"/>
                      <a:pt x="267" y="50"/>
                      <a:pt x="270" y="45"/>
                    </a:cubicBezTo>
                    <a:close/>
                    <a:moveTo>
                      <a:pt x="152" y="104"/>
                    </a:moveTo>
                    <a:cubicBezTo>
                      <a:pt x="157" y="80"/>
                      <a:pt x="157" y="80"/>
                      <a:pt x="157" y="80"/>
                    </a:cubicBezTo>
                    <a:cubicBezTo>
                      <a:pt x="221" y="80"/>
                      <a:pt x="221" y="80"/>
                      <a:pt x="221" y="80"/>
                    </a:cubicBezTo>
                    <a:cubicBezTo>
                      <a:pt x="226" y="104"/>
                      <a:pt x="226" y="104"/>
                      <a:pt x="226" y="104"/>
                    </a:cubicBezTo>
                    <a:lnTo>
                      <a:pt x="152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0" name="Freeform 11"/>
              <p:cNvSpPr/>
              <p:nvPr/>
            </p:nvSpPr>
            <p:spPr bwMode="auto">
              <a:xfrm>
                <a:off x="3813175" y="406400"/>
                <a:ext cx="1209675" cy="720725"/>
              </a:xfrm>
              <a:custGeom>
                <a:avLst/>
                <a:gdLst>
                  <a:gd name="T0" fmla="*/ 577 w 762"/>
                  <a:gd name="T1" fmla="*/ 409 h 454"/>
                  <a:gd name="T2" fmla="*/ 55 w 762"/>
                  <a:gd name="T3" fmla="*/ 409 h 454"/>
                  <a:gd name="T4" fmla="*/ 55 w 762"/>
                  <a:gd name="T5" fmla="*/ 54 h 454"/>
                  <a:gd name="T6" fmla="*/ 298 w 762"/>
                  <a:gd name="T7" fmla="*/ 54 h 454"/>
                  <a:gd name="T8" fmla="*/ 461 w 762"/>
                  <a:gd name="T9" fmla="*/ 54 h 454"/>
                  <a:gd name="T10" fmla="*/ 707 w 762"/>
                  <a:gd name="T11" fmla="*/ 54 h 454"/>
                  <a:gd name="T12" fmla="*/ 707 w 762"/>
                  <a:gd name="T13" fmla="*/ 376 h 454"/>
                  <a:gd name="T14" fmla="*/ 762 w 762"/>
                  <a:gd name="T15" fmla="*/ 376 h 454"/>
                  <a:gd name="T16" fmla="*/ 762 w 762"/>
                  <a:gd name="T17" fmla="*/ 278 h 454"/>
                  <a:gd name="T18" fmla="*/ 762 w 762"/>
                  <a:gd name="T19" fmla="*/ 278 h 454"/>
                  <a:gd name="T20" fmla="*/ 762 w 762"/>
                  <a:gd name="T21" fmla="*/ 0 h 454"/>
                  <a:gd name="T22" fmla="*/ 473 w 762"/>
                  <a:gd name="T23" fmla="*/ 0 h 454"/>
                  <a:gd name="T24" fmla="*/ 286 w 762"/>
                  <a:gd name="T25" fmla="*/ 0 h 454"/>
                  <a:gd name="T26" fmla="*/ 0 w 762"/>
                  <a:gd name="T27" fmla="*/ 0 h 454"/>
                  <a:gd name="T28" fmla="*/ 0 w 762"/>
                  <a:gd name="T29" fmla="*/ 278 h 454"/>
                  <a:gd name="T30" fmla="*/ 0 w 762"/>
                  <a:gd name="T31" fmla="*/ 454 h 454"/>
                  <a:gd name="T32" fmla="*/ 577 w 762"/>
                  <a:gd name="T33" fmla="*/ 454 h 454"/>
                  <a:gd name="T34" fmla="*/ 577 w 762"/>
                  <a:gd name="T35" fmla="*/ 409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2" h="454">
                    <a:moveTo>
                      <a:pt x="577" y="409"/>
                    </a:moveTo>
                    <a:lnTo>
                      <a:pt x="55" y="409"/>
                    </a:lnTo>
                    <a:lnTo>
                      <a:pt x="55" y="54"/>
                    </a:lnTo>
                    <a:lnTo>
                      <a:pt x="298" y="54"/>
                    </a:lnTo>
                    <a:lnTo>
                      <a:pt x="461" y="54"/>
                    </a:lnTo>
                    <a:lnTo>
                      <a:pt x="707" y="54"/>
                    </a:lnTo>
                    <a:lnTo>
                      <a:pt x="707" y="376"/>
                    </a:lnTo>
                    <a:lnTo>
                      <a:pt x="762" y="376"/>
                    </a:lnTo>
                    <a:lnTo>
                      <a:pt x="762" y="278"/>
                    </a:lnTo>
                    <a:lnTo>
                      <a:pt x="762" y="278"/>
                    </a:lnTo>
                    <a:lnTo>
                      <a:pt x="762" y="0"/>
                    </a:lnTo>
                    <a:lnTo>
                      <a:pt x="473" y="0"/>
                    </a:lnTo>
                    <a:lnTo>
                      <a:pt x="286" y="0"/>
                    </a:lnTo>
                    <a:lnTo>
                      <a:pt x="0" y="0"/>
                    </a:lnTo>
                    <a:lnTo>
                      <a:pt x="0" y="278"/>
                    </a:lnTo>
                    <a:lnTo>
                      <a:pt x="0" y="454"/>
                    </a:lnTo>
                    <a:lnTo>
                      <a:pt x="577" y="454"/>
                    </a:lnTo>
                    <a:lnTo>
                      <a:pt x="577" y="4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1" name="Freeform 12"/>
              <p:cNvSpPr/>
              <p:nvPr/>
            </p:nvSpPr>
            <p:spPr bwMode="auto">
              <a:xfrm>
                <a:off x="4068763" y="677863"/>
                <a:ext cx="115887" cy="219075"/>
              </a:xfrm>
              <a:custGeom>
                <a:avLst/>
                <a:gdLst>
                  <a:gd name="T0" fmla="*/ 31 w 31"/>
                  <a:gd name="T1" fmla="*/ 58 h 58"/>
                  <a:gd name="T2" fmla="*/ 31 w 31"/>
                  <a:gd name="T3" fmla="*/ 0 h 58"/>
                  <a:gd name="T4" fmla="*/ 17 w 31"/>
                  <a:gd name="T5" fmla="*/ 0 h 58"/>
                  <a:gd name="T6" fmla="*/ 16 w 31"/>
                  <a:gd name="T7" fmla="*/ 6 h 58"/>
                  <a:gd name="T8" fmla="*/ 12 w 31"/>
                  <a:gd name="T9" fmla="*/ 10 h 58"/>
                  <a:gd name="T10" fmla="*/ 6 w 31"/>
                  <a:gd name="T11" fmla="*/ 12 h 58"/>
                  <a:gd name="T12" fmla="*/ 0 w 31"/>
                  <a:gd name="T13" fmla="*/ 12 h 58"/>
                  <a:gd name="T14" fmla="*/ 0 w 31"/>
                  <a:gd name="T15" fmla="*/ 24 h 58"/>
                  <a:gd name="T16" fmla="*/ 14 w 31"/>
                  <a:gd name="T17" fmla="*/ 24 h 58"/>
                  <a:gd name="T18" fmla="*/ 14 w 31"/>
                  <a:gd name="T19" fmla="*/ 58 h 58"/>
                  <a:gd name="T20" fmla="*/ 31 w 31"/>
                  <a:gd name="T2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58">
                    <a:moveTo>
                      <a:pt x="31" y="58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2"/>
                      <a:pt x="17" y="4"/>
                      <a:pt x="16" y="6"/>
                    </a:cubicBezTo>
                    <a:cubicBezTo>
                      <a:pt x="15" y="7"/>
                      <a:pt x="13" y="9"/>
                      <a:pt x="12" y="10"/>
                    </a:cubicBezTo>
                    <a:cubicBezTo>
                      <a:pt x="10" y="11"/>
                      <a:pt x="8" y="11"/>
                      <a:pt x="6" y="12"/>
                    </a:cubicBezTo>
                    <a:cubicBezTo>
                      <a:pt x="4" y="12"/>
                      <a:pt x="2" y="12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58"/>
                      <a:pt x="14" y="58"/>
                      <a:pt x="14" y="58"/>
                    </a:cubicBezTo>
                    <a:lnTo>
                      <a:pt x="31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4256088" y="738188"/>
                <a:ext cx="158750" cy="158750"/>
              </a:xfrm>
              <a:custGeom>
                <a:avLst/>
                <a:gdLst>
                  <a:gd name="T0" fmla="*/ 67 w 100"/>
                  <a:gd name="T1" fmla="*/ 100 h 100"/>
                  <a:gd name="T2" fmla="*/ 67 w 100"/>
                  <a:gd name="T3" fmla="*/ 64 h 100"/>
                  <a:gd name="T4" fmla="*/ 100 w 100"/>
                  <a:gd name="T5" fmla="*/ 64 h 100"/>
                  <a:gd name="T6" fmla="*/ 100 w 100"/>
                  <a:gd name="T7" fmla="*/ 33 h 100"/>
                  <a:gd name="T8" fmla="*/ 67 w 100"/>
                  <a:gd name="T9" fmla="*/ 33 h 100"/>
                  <a:gd name="T10" fmla="*/ 67 w 100"/>
                  <a:gd name="T11" fmla="*/ 0 h 100"/>
                  <a:gd name="T12" fmla="*/ 36 w 100"/>
                  <a:gd name="T13" fmla="*/ 0 h 100"/>
                  <a:gd name="T14" fmla="*/ 36 w 100"/>
                  <a:gd name="T15" fmla="*/ 33 h 100"/>
                  <a:gd name="T16" fmla="*/ 0 w 100"/>
                  <a:gd name="T17" fmla="*/ 33 h 100"/>
                  <a:gd name="T18" fmla="*/ 0 w 100"/>
                  <a:gd name="T19" fmla="*/ 64 h 100"/>
                  <a:gd name="T20" fmla="*/ 36 w 100"/>
                  <a:gd name="T21" fmla="*/ 64 h 100"/>
                  <a:gd name="T22" fmla="*/ 36 w 100"/>
                  <a:gd name="T23" fmla="*/ 100 h 100"/>
                  <a:gd name="T24" fmla="*/ 67 w 100"/>
                  <a:gd name="T2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00">
                    <a:moveTo>
                      <a:pt x="67" y="100"/>
                    </a:moveTo>
                    <a:lnTo>
                      <a:pt x="67" y="64"/>
                    </a:lnTo>
                    <a:lnTo>
                      <a:pt x="100" y="64"/>
                    </a:lnTo>
                    <a:lnTo>
                      <a:pt x="100" y="33"/>
                    </a:lnTo>
                    <a:lnTo>
                      <a:pt x="67" y="33"/>
                    </a:lnTo>
                    <a:lnTo>
                      <a:pt x="67" y="0"/>
                    </a:lnTo>
                    <a:lnTo>
                      <a:pt x="36" y="0"/>
                    </a:lnTo>
                    <a:lnTo>
                      <a:pt x="36" y="33"/>
                    </a:lnTo>
                    <a:lnTo>
                      <a:pt x="0" y="33"/>
                    </a:lnTo>
                    <a:lnTo>
                      <a:pt x="0" y="64"/>
                    </a:lnTo>
                    <a:lnTo>
                      <a:pt x="36" y="64"/>
                    </a:lnTo>
                    <a:lnTo>
                      <a:pt x="36" y="100"/>
                    </a:lnTo>
                    <a:lnTo>
                      <a:pt x="67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4467225" y="677863"/>
                <a:ext cx="115887" cy="219075"/>
              </a:xfrm>
              <a:custGeom>
                <a:avLst/>
                <a:gdLst>
                  <a:gd name="T0" fmla="*/ 31 w 31"/>
                  <a:gd name="T1" fmla="*/ 58 h 58"/>
                  <a:gd name="T2" fmla="*/ 31 w 31"/>
                  <a:gd name="T3" fmla="*/ 0 h 58"/>
                  <a:gd name="T4" fmla="*/ 17 w 31"/>
                  <a:gd name="T5" fmla="*/ 0 h 58"/>
                  <a:gd name="T6" fmla="*/ 16 w 31"/>
                  <a:gd name="T7" fmla="*/ 6 h 58"/>
                  <a:gd name="T8" fmla="*/ 12 w 31"/>
                  <a:gd name="T9" fmla="*/ 10 h 58"/>
                  <a:gd name="T10" fmla="*/ 6 w 31"/>
                  <a:gd name="T11" fmla="*/ 12 h 58"/>
                  <a:gd name="T12" fmla="*/ 0 w 31"/>
                  <a:gd name="T13" fmla="*/ 12 h 58"/>
                  <a:gd name="T14" fmla="*/ 0 w 31"/>
                  <a:gd name="T15" fmla="*/ 24 h 58"/>
                  <a:gd name="T16" fmla="*/ 14 w 31"/>
                  <a:gd name="T17" fmla="*/ 24 h 58"/>
                  <a:gd name="T18" fmla="*/ 14 w 31"/>
                  <a:gd name="T19" fmla="*/ 58 h 58"/>
                  <a:gd name="T20" fmla="*/ 31 w 31"/>
                  <a:gd name="T2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58">
                    <a:moveTo>
                      <a:pt x="31" y="58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2"/>
                      <a:pt x="17" y="4"/>
                      <a:pt x="16" y="6"/>
                    </a:cubicBezTo>
                    <a:cubicBezTo>
                      <a:pt x="15" y="7"/>
                      <a:pt x="13" y="9"/>
                      <a:pt x="12" y="10"/>
                    </a:cubicBezTo>
                    <a:cubicBezTo>
                      <a:pt x="10" y="11"/>
                      <a:pt x="8" y="11"/>
                      <a:pt x="6" y="12"/>
                    </a:cubicBezTo>
                    <a:cubicBezTo>
                      <a:pt x="4" y="12"/>
                      <a:pt x="2" y="12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58"/>
                      <a:pt x="14" y="58"/>
                      <a:pt x="14" y="58"/>
                    </a:cubicBezTo>
                    <a:lnTo>
                      <a:pt x="31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4654550" y="754063"/>
                <a:ext cx="157162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4654550" y="828675"/>
                <a:ext cx="157162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1685257" y="4591255"/>
            <a:ext cx="929038" cy="929038"/>
            <a:chOff x="1278497" y="4405643"/>
            <a:chExt cx="1289627" cy="1289627"/>
          </a:xfrm>
        </p:grpSpPr>
        <p:sp>
          <p:nvSpPr>
            <p:cNvPr id="29" name="椭圆 28"/>
            <p:cNvSpPr/>
            <p:nvPr/>
          </p:nvSpPr>
          <p:spPr>
            <a:xfrm>
              <a:off x="1278497" y="4405643"/>
              <a:ext cx="1289627" cy="12896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 27"/>
            <p:cNvGrpSpPr/>
            <p:nvPr/>
          </p:nvGrpSpPr>
          <p:grpSpPr>
            <a:xfrm>
              <a:off x="1502913" y="4685225"/>
              <a:ext cx="840794" cy="730462"/>
              <a:chOff x="7043738" y="2693988"/>
              <a:chExt cx="1403350" cy="12192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7" name="Freeform 30"/>
              <p:cNvSpPr/>
              <p:nvPr/>
            </p:nvSpPr>
            <p:spPr bwMode="auto">
              <a:xfrm>
                <a:off x="7577138" y="3246438"/>
                <a:ext cx="344488" cy="174625"/>
              </a:xfrm>
              <a:custGeom>
                <a:avLst/>
                <a:gdLst>
                  <a:gd name="T0" fmla="*/ 92 w 92"/>
                  <a:gd name="T1" fmla="*/ 25 h 46"/>
                  <a:gd name="T2" fmla="*/ 92 w 92"/>
                  <a:gd name="T3" fmla="*/ 0 h 46"/>
                  <a:gd name="T4" fmla="*/ 52 w 92"/>
                  <a:gd name="T5" fmla="*/ 23 h 46"/>
                  <a:gd name="T6" fmla="*/ 43 w 92"/>
                  <a:gd name="T7" fmla="*/ 24 h 46"/>
                  <a:gd name="T8" fmla="*/ 0 w 92"/>
                  <a:gd name="T9" fmla="*/ 2 h 46"/>
                  <a:gd name="T10" fmla="*/ 0 w 92"/>
                  <a:gd name="T11" fmla="*/ 25 h 46"/>
                  <a:gd name="T12" fmla="*/ 46 w 92"/>
                  <a:gd name="T13" fmla="*/ 46 h 46"/>
                  <a:gd name="T14" fmla="*/ 92 w 92"/>
                  <a:gd name="T15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46">
                    <a:moveTo>
                      <a:pt x="92" y="25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49" y="25"/>
                      <a:pt x="46" y="25"/>
                      <a:pt x="43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9" y="46"/>
                      <a:pt x="46" y="46"/>
                    </a:cubicBezTo>
                    <a:cubicBezTo>
                      <a:pt x="80" y="46"/>
                      <a:pt x="92" y="25"/>
                      <a:pt x="9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8" name="Freeform 31"/>
              <p:cNvSpPr/>
              <p:nvPr/>
            </p:nvSpPr>
            <p:spPr bwMode="auto">
              <a:xfrm>
                <a:off x="7437438" y="2962276"/>
                <a:ext cx="604838" cy="466725"/>
              </a:xfrm>
              <a:custGeom>
                <a:avLst/>
                <a:gdLst>
                  <a:gd name="T0" fmla="*/ 0 w 161"/>
                  <a:gd name="T1" fmla="*/ 123 h 123"/>
                  <a:gd name="T2" fmla="*/ 22 w 161"/>
                  <a:gd name="T3" fmla="*/ 117 h 123"/>
                  <a:gd name="T4" fmla="*/ 20 w 161"/>
                  <a:gd name="T5" fmla="*/ 107 h 123"/>
                  <a:gd name="T6" fmla="*/ 23 w 161"/>
                  <a:gd name="T7" fmla="*/ 101 h 123"/>
                  <a:gd name="T8" fmla="*/ 17 w 161"/>
                  <a:gd name="T9" fmla="*/ 93 h 123"/>
                  <a:gd name="T10" fmla="*/ 17 w 161"/>
                  <a:gd name="T11" fmla="*/ 59 h 123"/>
                  <a:gd name="T12" fmla="*/ 70 w 161"/>
                  <a:gd name="T13" fmla="*/ 41 h 123"/>
                  <a:gd name="T14" fmla="*/ 72 w 161"/>
                  <a:gd name="T15" fmla="*/ 37 h 123"/>
                  <a:gd name="T16" fmla="*/ 83 w 161"/>
                  <a:gd name="T17" fmla="*/ 45 h 123"/>
                  <a:gd name="T18" fmla="*/ 95 w 161"/>
                  <a:gd name="T19" fmla="*/ 38 h 123"/>
                  <a:gd name="T20" fmla="*/ 94 w 161"/>
                  <a:gd name="T21" fmla="*/ 36 h 123"/>
                  <a:gd name="T22" fmla="*/ 97 w 161"/>
                  <a:gd name="T23" fmla="*/ 43 h 123"/>
                  <a:gd name="T24" fmla="*/ 84 w 161"/>
                  <a:gd name="T25" fmla="*/ 50 h 123"/>
                  <a:gd name="T26" fmla="*/ 71 w 161"/>
                  <a:gd name="T27" fmla="*/ 47 h 123"/>
                  <a:gd name="T28" fmla="*/ 23 w 161"/>
                  <a:gd name="T29" fmla="*/ 63 h 123"/>
                  <a:gd name="T30" fmla="*/ 80 w 161"/>
                  <a:gd name="T31" fmla="*/ 92 h 123"/>
                  <a:gd name="T32" fmla="*/ 90 w 161"/>
                  <a:gd name="T33" fmla="*/ 92 h 123"/>
                  <a:gd name="T34" fmla="*/ 156 w 161"/>
                  <a:gd name="T35" fmla="*/ 53 h 123"/>
                  <a:gd name="T36" fmla="*/ 161 w 161"/>
                  <a:gd name="T37" fmla="*/ 44 h 123"/>
                  <a:gd name="T38" fmla="*/ 156 w 161"/>
                  <a:gd name="T39" fmla="*/ 36 h 123"/>
                  <a:gd name="T40" fmla="*/ 87 w 161"/>
                  <a:gd name="T41" fmla="*/ 1 h 123"/>
                  <a:gd name="T42" fmla="*/ 77 w 161"/>
                  <a:gd name="T43" fmla="*/ 1 h 123"/>
                  <a:gd name="T44" fmla="*/ 11 w 161"/>
                  <a:gd name="T45" fmla="*/ 40 h 123"/>
                  <a:gd name="T46" fmla="*/ 6 w 161"/>
                  <a:gd name="T47" fmla="*/ 49 h 123"/>
                  <a:gd name="T48" fmla="*/ 11 w 161"/>
                  <a:gd name="T49" fmla="*/ 57 h 123"/>
                  <a:gd name="T50" fmla="*/ 11 w 161"/>
                  <a:gd name="T51" fmla="*/ 57 h 123"/>
                  <a:gd name="T52" fmla="*/ 11 w 161"/>
                  <a:gd name="T53" fmla="*/ 93 h 123"/>
                  <a:gd name="T54" fmla="*/ 5 w 161"/>
                  <a:gd name="T55" fmla="*/ 101 h 123"/>
                  <a:gd name="T56" fmla="*/ 9 w 161"/>
                  <a:gd name="T57" fmla="*/ 108 h 123"/>
                  <a:gd name="T58" fmla="*/ 3 w 161"/>
                  <a:gd name="T59" fmla="*/ 119 h 123"/>
                  <a:gd name="T60" fmla="*/ 0 w 161"/>
                  <a:gd name="T6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1" h="123">
                    <a:moveTo>
                      <a:pt x="0" y="123"/>
                    </a:moveTo>
                    <a:cubicBezTo>
                      <a:pt x="22" y="117"/>
                      <a:pt x="22" y="117"/>
                      <a:pt x="22" y="117"/>
                    </a:cubicBezTo>
                    <a:cubicBezTo>
                      <a:pt x="22" y="113"/>
                      <a:pt x="21" y="110"/>
                      <a:pt x="20" y="107"/>
                    </a:cubicBezTo>
                    <a:cubicBezTo>
                      <a:pt x="22" y="106"/>
                      <a:pt x="23" y="103"/>
                      <a:pt x="23" y="101"/>
                    </a:cubicBezTo>
                    <a:cubicBezTo>
                      <a:pt x="23" y="97"/>
                      <a:pt x="21" y="94"/>
                      <a:pt x="17" y="93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39"/>
                      <a:pt x="72" y="37"/>
                      <a:pt x="72" y="37"/>
                    </a:cubicBezTo>
                    <a:cubicBezTo>
                      <a:pt x="72" y="37"/>
                      <a:pt x="72" y="45"/>
                      <a:pt x="83" y="45"/>
                    </a:cubicBezTo>
                    <a:cubicBezTo>
                      <a:pt x="90" y="45"/>
                      <a:pt x="95" y="43"/>
                      <a:pt x="95" y="38"/>
                    </a:cubicBezTo>
                    <a:cubicBezTo>
                      <a:pt x="95" y="38"/>
                      <a:pt x="95" y="37"/>
                      <a:pt x="94" y="36"/>
                    </a:cubicBezTo>
                    <a:cubicBezTo>
                      <a:pt x="96" y="38"/>
                      <a:pt x="97" y="41"/>
                      <a:pt x="97" y="43"/>
                    </a:cubicBezTo>
                    <a:cubicBezTo>
                      <a:pt x="97" y="48"/>
                      <a:pt x="91" y="50"/>
                      <a:pt x="84" y="50"/>
                    </a:cubicBezTo>
                    <a:cubicBezTo>
                      <a:pt x="79" y="50"/>
                      <a:pt x="74" y="49"/>
                      <a:pt x="71" y="47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80" y="92"/>
                      <a:pt x="80" y="92"/>
                      <a:pt x="80" y="92"/>
                    </a:cubicBezTo>
                    <a:cubicBezTo>
                      <a:pt x="83" y="93"/>
                      <a:pt x="87" y="93"/>
                      <a:pt x="90" y="92"/>
                    </a:cubicBezTo>
                    <a:cubicBezTo>
                      <a:pt x="156" y="53"/>
                      <a:pt x="156" y="53"/>
                      <a:pt x="156" y="53"/>
                    </a:cubicBezTo>
                    <a:cubicBezTo>
                      <a:pt x="159" y="51"/>
                      <a:pt x="161" y="48"/>
                      <a:pt x="161" y="44"/>
                    </a:cubicBezTo>
                    <a:cubicBezTo>
                      <a:pt x="161" y="40"/>
                      <a:pt x="159" y="37"/>
                      <a:pt x="156" y="36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4" y="0"/>
                      <a:pt x="80" y="0"/>
                      <a:pt x="77" y="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8" y="42"/>
                      <a:pt x="6" y="45"/>
                      <a:pt x="6" y="49"/>
                    </a:cubicBezTo>
                    <a:cubicBezTo>
                      <a:pt x="6" y="52"/>
                      <a:pt x="8" y="56"/>
                      <a:pt x="11" y="57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8" y="94"/>
                      <a:pt x="5" y="97"/>
                      <a:pt x="5" y="101"/>
                    </a:cubicBezTo>
                    <a:cubicBezTo>
                      <a:pt x="5" y="104"/>
                      <a:pt x="7" y="106"/>
                      <a:pt x="9" y="108"/>
                    </a:cubicBezTo>
                    <a:cubicBezTo>
                      <a:pt x="8" y="113"/>
                      <a:pt x="6" y="116"/>
                      <a:pt x="3" y="119"/>
                    </a:cubicBezTo>
                    <a:cubicBezTo>
                      <a:pt x="2" y="120"/>
                      <a:pt x="1" y="122"/>
                      <a:pt x="0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9" name="Freeform 32"/>
              <p:cNvSpPr/>
              <p:nvPr/>
            </p:nvSpPr>
            <p:spPr bwMode="auto">
              <a:xfrm>
                <a:off x="7043738" y="2693988"/>
                <a:ext cx="1403350" cy="1079500"/>
              </a:xfrm>
              <a:custGeom>
                <a:avLst/>
                <a:gdLst>
                  <a:gd name="T0" fmla="*/ 374 w 374"/>
                  <a:gd name="T1" fmla="*/ 181 h 285"/>
                  <a:gd name="T2" fmla="*/ 292 w 374"/>
                  <a:gd name="T3" fmla="*/ 83 h 285"/>
                  <a:gd name="T4" fmla="*/ 198 w 374"/>
                  <a:gd name="T5" fmla="*/ 0 h 285"/>
                  <a:gd name="T6" fmla="*/ 103 w 374"/>
                  <a:gd name="T7" fmla="*/ 65 h 285"/>
                  <a:gd name="T8" fmla="*/ 96 w 374"/>
                  <a:gd name="T9" fmla="*/ 65 h 285"/>
                  <a:gd name="T10" fmla="*/ 0 w 374"/>
                  <a:gd name="T11" fmla="*/ 181 h 285"/>
                  <a:gd name="T12" fmla="*/ 2 w 374"/>
                  <a:gd name="T13" fmla="*/ 198 h 285"/>
                  <a:gd name="T14" fmla="*/ 5 w 374"/>
                  <a:gd name="T15" fmla="*/ 219 h 285"/>
                  <a:gd name="T16" fmla="*/ 16 w 374"/>
                  <a:gd name="T17" fmla="*/ 230 h 285"/>
                  <a:gd name="T18" fmla="*/ 31 w 374"/>
                  <a:gd name="T19" fmla="*/ 230 h 285"/>
                  <a:gd name="T20" fmla="*/ 32 w 374"/>
                  <a:gd name="T21" fmla="*/ 224 h 285"/>
                  <a:gd name="T22" fmla="*/ 44 w 374"/>
                  <a:gd name="T23" fmla="*/ 211 h 285"/>
                  <a:gd name="T24" fmla="*/ 65 w 374"/>
                  <a:gd name="T25" fmla="*/ 205 h 285"/>
                  <a:gd name="T26" fmla="*/ 27 w 374"/>
                  <a:gd name="T27" fmla="*/ 205 h 285"/>
                  <a:gd name="T28" fmla="*/ 25 w 374"/>
                  <a:gd name="T29" fmla="*/ 195 h 285"/>
                  <a:gd name="T30" fmla="*/ 24 w 374"/>
                  <a:gd name="T31" fmla="*/ 181 h 285"/>
                  <a:gd name="T32" fmla="*/ 97 w 374"/>
                  <a:gd name="T33" fmla="*/ 89 h 285"/>
                  <a:gd name="T34" fmla="*/ 108 w 374"/>
                  <a:gd name="T35" fmla="*/ 90 h 285"/>
                  <a:gd name="T36" fmla="*/ 122 w 374"/>
                  <a:gd name="T37" fmla="*/ 82 h 285"/>
                  <a:gd name="T38" fmla="*/ 198 w 374"/>
                  <a:gd name="T39" fmla="*/ 23 h 285"/>
                  <a:gd name="T40" fmla="*/ 269 w 374"/>
                  <a:gd name="T41" fmla="*/ 95 h 285"/>
                  <a:gd name="T42" fmla="*/ 272 w 374"/>
                  <a:gd name="T43" fmla="*/ 103 h 285"/>
                  <a:gd name="T44" fmla="*/ 281 w 374"/>
                  <a:gd name="T45" fmla="*/ 107 h 285"/>
                  <a:gd name="T46" fmla="*/ 290 w 374"/>
                  <a:gd name="T47" fmla="*/ 106 h 285"/>
                  <a:gd name="T48" fmla="*/ 350 w 374"/>
                  <a:gd name="T49" fmla="*/ 181 h 285"/>
                  <a:gd name="T50" fmla="*/ 349 w 374"/>
                  <a:gd name="T51" fmla="*/ 194 h 285"/>
                  <a:gd name="T52" fmla="*/ 347 w 374"/>
                  <a:gd name="T53" fmla="*/ 205 h 285"/>
                  <a:gd name="T54" fmla="*/ 304 w 374"/>
                  <a:gd name="T55" fmla="*/ 205 h 285"/>
                  <a:gd name="T56" fmla="*/ 296 w 374"/>
                  <a:gd name="T57" fmla="*/ 210 h 285"/>
                  <a:gd name="T58" fmla="*/ 293 w 374"/>
                  <a:gd name="T59" fmla="*/ 219 h 285"/>
                  <a:gd name="T60" fmla="*/ 296 w 374"/>
                  <a:gd name="T61" fmla="*/ 244 h 285"/>
                  <a:gd name="T62" fmla="*/ 245 w 374"/>
                  <a:gd name="T63" fmla="*/ 208 h 285"/>
                  <a:gd name="T64" fmla="*/ 238 w 374"/>
                  <a:gd name="T65" fmla="*/ 205 h 285"/>
                  <a:gd name="T66" fmla="*/ 158 w 374"/>
                  <a:gd name="T67" fmla="*/ 205 h 285"/>
                  <a:gd name="T68" fmla="*/ 157 w 374"/>
                  <a:gd name="T69" fmla="*/ 207 h 285"/>
                  <a:gd name="T70" fmla="*/ 152 w 374"/>
                  <a:gd name="T71" fmla="*/ 230 h 285"/>
                  <a:gd name="T72" fmla="*/ 235 w 374"/>
                  <a:gd name="T73" fmla="*/ 230 h 285"/>
                  <a:gd name="T74" fmla="*/ 305 w 374"/>
                  <a:gd name="T75" fmla="*/ 277 h 285"/>
                  <a:gd name="T76" fmla="*/ 324 w 374"/>
                  <a:gd name="T77" fmla="*/ 268 h 285"/>
                  <a:gd name="T78" fmla="*/ 318 w 374"/>
                  <a:gd name="T79" fmla="*/ 230 h 285"/>
                  <a:gd name="T80" fmla="*/ 357 w 374"/>
                  <a:gd name="T81" fmla="*/ 230 h 285"/>
                  <a:gd name="T82" fmla="*/ 369 w 374"/>
                  <a:gd name="T83" fmla="*/ 219 h 285"/>
                  <a:gd name="T84" fmla="*/ 374 w 374"/>
                  <a:gd name="T85" fmla="*/ 18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4" h="285">
                    <a:moveTo>
                      <a:pt x="374" y="181"/>
                    </a:moveTo>
                    <a:cubicBezTo>
                      <a:pt x="373" y="123"/>
                      <a:pt x="340" y="84"/>
                      <a:pt x="292" y="83"/>
                    </a:cubicBezTo>
                    <a:cubicBezTo>
                      <a:pt x="286" y="35"/>
                      <a:pt x="247" y="0"/>
                      <a:pt x="198" y="0"/>
                    </a:cubicBezTo>
                    <a:cubicBezTo>
                      <a:pt x="157" y="0"/>
                      <a:pt x="121" y="25"/>
                      <a:pt x="103" y="65"/>
                    </a:cubicBezTo>
                    <a:cubicBezTo>
                      <a:pt x="101" y="65"/>
                      <a:pt x="99" y="65"/>
                      <a:pt x="96" y="65"/>
                    </a:cubicBezTo>
                    <a:cubicBezTo>
                      <a:pt x="37" y="65"/>
                      <a:pt x="0" y="110"/>
                      <a:pt x="0" y="181"/>
                    </a:cubicBezTo>
                    <a:cubicBezTo>
                      <a:pt x="0" y="188"/>
                      <a:pt x="1" y="192"/>
                      <a:pt x="2" y="198"/>
                    </a:cubicBezTo>
                    <a:cubicBezTo>
                      <a:pt x="3" y="203"/>
                      <a:pt x="3" y="209"/>
                      <a:pt x="5" y="219"/>
                    </a:cubicBezTo>
                    <a:cubicBezTo>
                      <a:pt x="5" y="225"/>
                      <a:pt x="10" y="230"/>
                      <a:pt x="16" y="230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1" y="228"/>
                      <a:pt x="31" y="226"/>
                      <a:pt x="32" y="224"/>
                    </a:cubicBezTo>
                    <a:cubicBezTo>
                      <a:pt x="33" y="218"/>
                      <a:pt x="38" y="213"/>
                      <a:pt x="44" y="211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27" y="205"/>
                      <a:pt x="27" y="205"/>
                      <a:pt x="27" y="205"/>
                    </a:cubicBezTo>
                    <a:cubicBezTo>
                      <a:pt x="26" y="201"/>
                      <a:pt x="26" y="198"/>
                      <a:pt x="25" y="195"/>
                    </a:cubicBezTo>
                    <a:cubicBezTo>
                      <a:pt x="25" y="189"/>
                      <a:pt x="24" y="186"/>
                      <a:pt x="24" y="181"/>
                    </a:cubicBezTo>
                    <a:cubicBezTo>
                      <a:pt x="24" y="154"/>
                      <a:pt x="31" y="89"/>
                      <a:pt x="97" y="89"/>
                    </a:cubicBezTo>
                    <a:cubicBezTo>
                      <a:pt x="101" y="89"/>
                      <a:pt x="105" y="89"/>
                      <a:pt x="108" y="90"/>
                    </a:cubicBezTo>
                    <a:cubicBezTo>
                      <a:pt x="114" y="91"/>
                      <a:pt x="120" y="88"/>
                      <a:pt x="122" y="82"/>
                    </a:cubicBezTo>
                    <a:cubicBezTo>
                      <a:pt x="135" y="47"/>
                      <a:pt x="165" y="23"/>
                      <a:pt x="198" y="23"/>
                    </a:cubicBezTo>
                    <a:cubicBezTo>
                      <a:pt x="233" y="23"/>
                      <a:pt x="269" y="50"/>
                      <a:pt x="269" y="95"/>
                    </a:cubicBezTo>
                    <a:cubicBezTo>
                      <a:pt x="269" y="98"/>
                      <a:pt x="270" y="101"/>
                      <a:pt x="272" y="103"/>
                    </a:cubicBezTo>
                    <a:cubicBezTo>
                      <a:pt x="275" y="105"/>
                      <a:pt x="278" y="107"/>
                      <a:pt x="281" y="107"/>
                    </a:cubicBezTo>
                    <a:cubicBezTo>
                      <a:pt x="290" y="106"/>
                      <a:pt x="290" y="106"/>
                      <a:pt x="290" y="106"/>
                    </a:cubicBezTo>
                    <a:cubicBezTo>
                      <a:pt x="326" y="106"/>
                      <a:pt x="350" y="136"/>
                      <a:pt x="350" y="181"/>
                    </a:cubicBezTo>
                    <a:cubicBezTo>
                      <a:pt x="350" y="186"/>
                      <a:pt x="350" y="189"/>
                      <a:pt x="349" y="194"/>
                    </a:cubicBezTo>
                    <a:cubicBezTo>
                      <a:pt x="348" y="197"/>
                      <a:pt x="348" y="200"/>
                      <a:pt x="347" y="205"/>
                    </a:cubicBezTo>
                    <a:cubicBezTo>
                      <a:pt x="304" y="205"/>
                      <a:pt x="304" y="205"/>
                      <a:pt x="304" y="205"/>
                    </a:cubicBezTo>
                    <a:cubicBezTo>
                      <a:pt x="301" y="205"/>
                      <a:pt x="298" y="207"/>
                      <a:pt x="296" y="210"/>
                    </a:cubicBezTo>
                    <a:cubicBezTo>
                      <a:pt x="293" y="212"/>
                      <a:pt x="292" y="216"/>
                      <a:pt x="293" y="219"/>
                    </a:cubicBezTo>
                    <a:cubicBezTo>
                      <a:pt x="296" y="244"/>
                      <a:pt x="296" y="244"/>
                      <a:pt x="296" y="244"/>
                    </a:cubicBezTo>
                    <a:cubicBezTo>
                      <a:pt x="245" y="208"/>
                      <a:pt x="245" y="208"/>
                      <a:pt x="245" y="208"/>
                    </a:cubicBezTo>
                    <a:cubicBezTo>
                      <a:pt x="243" y="206"/>
                      <a:pt x="241" y="205"/>
                      <a:pt x="238" y="205"/>
                    </a:cubicBezTo>
                    <a:cubicBezTo>
                      <a:pt x="158" y="205"/>
                      <a:pt x="158" y="205"/>
                      <a:pt x="158" y="205"/>
                    </a:cubicBezTo>
                    <a:cubicBezTo>
                      <a:pt x="158" y="206"/>
                      <a:pt x="157" y="207"/>
                      <a:pt x="157" y="207"/>
                    </a:cubicBezTo>
                    <a:cubicBezTo>
                      <a:pt x="152" y="230"/>
                      <a:pt x="152" y="230"/>
                      <a:pt x="152" y="230"/>
                    </a:cubicBezTo>
                    <a:cubicBezTo>
                      <a:pt x="235" y="230"/>
                      <a:pt x="235" y="230"/>
                      <a:pt x="235" y="230"/>
                    </a:cubicBezTo>
                    <a:cubicBezTo>
                      <a:pt x="305" y="277"/>
                      <a:pt x="305" y="277"/>
                      <a:pt x="305" y="277"/>
                    </a:cubicBezTo>
                    <a:cubicBezTo>
                      <a:pt x="310" y="281"/>
                      <a:pt x="324" y="285"/>
                      <a:pt x="324" y="268"/>
                    </a:cubicBezTo>
                    <a:cubicBezTo>
                      <a:pt x="324" y="266"/>
                      <a:pt x="318" y="230"/>
                      <a:pt x="318" y="230"/>
                    </a:cubicBezTo>
                    <a:cubicBezTo>
                      <a:pt x="357" y="230"/>
                      <a:pt x="357" y="230"/>
                      <a:pt x="357" y="230"/>
                    </a:cubicBezTo>
                    <a:cubicBezTo>
                      <a:pt x="363" y="230"/>
                      <a:pt x="368" y="225"/>
                      <a:pt x="369" y="219"/>
                    </a:cubicBezTo>
                    <a:cubicBezTo>
                      <a:pt x="370" y="209"/>
                      <a:pt x="374" y="188"/>
                      <a:pt x="374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0" name="Freeform 33"/>
              <p:cNvSpPr/>
              <p:nvPr/>
            </p:nvSpPr>
            <p:spPr bwMode="auto">
              <a:xfrm>
                <a:off x="7129463" y="3478213"/>
                <a:ext cx="428625" cy="434975"/>
              </a:xfrm>
              <a:custGeom>
                <a:avLst/>
                <a:gdLst>
                  <a:gd name="T0" fmla="*/ 42 w 114"/>
                  <a:gd name="T1" fmla="*/ 37 h 115"/>
                  <a:gd name="T2" fmla="*/ 4 w 114"/>
                  <a:gd name="T3" fmla="*/ 77 h 115"/>
                  <a:gd name="T4" fmla="*/ 4 w 114"/>
                  <a:gd name="T5" fmla="*/ 91 h 115"/>
                  <a:gd name="T6" fmla="*/ 25 w 114"/>
                  <a:gd name="T7" fmla="*/ 111 h 115"/>
                  <a:gd name="T8" fmla="*/ 39 w 114"/>
                  <a:gd name="T9" fmla="*/ 110 h 115"/>
                  <a:gd name="T10" fmla="*/ 77 w 114"/>
                  <a:gd name="T11" fmla="*/ 70 h 115"/>
                  <a:gd name="T12" fmla="*/ 81 w 114"/>
                  <a:gd name="T13" fmla="*/ 74 h 115"/>
                  <a:gd name="T14" fmla="*/ 93 w 114"/>
                  <a:gd name="T15" fmla="*/ 77 h 115"/>
                  <a:gd name="T16" fmla="*/ 101 w 114"/>
                  <a:gd name="T17" fmla="*/ 68 h 115"/>
                  <a:gd name="T18" fmla="*/ 113 w 114"/>
                  <a:gd name="T19" fmla="*/ 14 h 115"/>
                  <a:gd name="T20" fmla="*/ 110 w 114"/>
                  <a:gd name="T21" fmla="*/ 4 h 115"/>
                  <a:gd name="T22" fmla="*/ 99 w 114"/>
                  <a:gd name="T23" fmla="*/ 1 h 115"/>
                  <a:gd name="T24" fmla="*/ 46 w 114"/>
                  <a:gd name="T25" fmla="*/ 16 h 115"/>
                  <a:gd name="T26" fmla="*/ 38 w 114"/>
                  <a:gd name="T27" fmla="*/ 24 h 115"/>
                  <a:gd name="T28" fmla="*/ 41 w 114"/>
                  <a:gd name="T29" fmla="*/ 35 h 115"/>
                  <a:gd name="T30" fmla="*/ 42 w 114"/>
                  <a:gd name="T31" fmla="*/ 3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" h="115">
                    <a:moveTo>
                      <a:pt x="42" y="37"/>
                    </a:moveTo>
                    <a:cubicBezTo>
                      <a:pt x="4" y="77"/>
                      <a:pt x="4" y="77"/>
                      <a:pt x="4" y="77"/>
                    </a:cubicBezTo>
                    <a:cubicBezTo>
                      <a:pt x="0" y="81"/>
                      <a:pt x="0" y="87"/>
                      <a:pt x="4" y="91"/>
                    </a:cubicBezTo>
                    <a:cubicBezTo>
                      <a:pt x="25" y="111"/>
                      <a:pt x="25" y="111"/>
                      <a:pt x="25" y="111"/>
                    </a:cubicBezTo>
                    <a:cubicBezTo>
                      <a:pt x="29" y="115"/>
                      <a:pt x="35" y="114"/>
                      <a:pt x="39" y="110"/>
                    </a:cubicBezTo>
                    <a:cubicBezTo>
                      <a:pt x="77" y="70"/>
                      <a:pt x="77" y="70"/>
                      <a:pt x="77" y="70"/>
                    </a:cubicBezTo>
                    <a:cubicBezTo>
                      <a:pt x="81" y="74"/>
                      <a:pt x="81" y="74"/>
                      <a:pt x="81" y="74"/>
                    </a:cubicBezTo>
                    <a:cubicBezTo>
                      <a:pt x="84" y="77"/>
                      <a:pt x="89" y="78"/>
                      <a:pt x="93" y="77"/>
                    </a:cubicBezTo>
                    <a:cubicBezTo>
                      <a:pt x="97" y="76"/>
                      <a:pt x="100" y="72"/>
                      <a:pt x="101" y="68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4" y="11"/>
                      <a:pt x="113" y="6"/>
                      <a:pt x="110" y="4"/>
                    </a:cubicBezTo>
                    <a:cubicBezTo>
                      <a:pt x="107" y="1"/>
                      <a:pt x="103" y="0"/>
                      <a:pt x="99" y="1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2" y="17"/>
                      <a:pt x="39" y="20"/>
                      <a:pt x="38" y="24"/>
                    </a:cubicBezTo>
                    <a:cubicBezTo>
                      <a:pt x="36" y="28"/>
                      <a:pt x="38" y="32"/>
                      <a:pt x="41" y="35"/>
                    </a:cubicBezTo>
                    <a:lnTo>
                      <a:pt x="42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5913316" y="4587421"/>
            <a:ext cx="929038" cy="929038"/>
            <a:chOff x="9123359" y="2539955"/>
            <a:chExt cx="1289627" cy="1289627"/>
          </a:xfrm>
        </p:grpSpPr>
        <p:sp>
          <p:nvSpPr>
            <p:cNvPr id="31" name="椭圆 30"/>
            <p:cNvSpPr/>
            <p:nvPr/>
          </p:nvSpPr>
          <p:spPr>
            <a:xfrm>
              <a:off x="9123359" y="2539955"/>
              <a:ext cx="1289627" cy="12896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 43"/>
            <p:cNvGrpSpPr/>
            <p:nvPr/>
          </p:nvGrpSpPr>
          <p:grpSpPr>
            <a:xfrm>
              <a:off x="9472899" y="2790936"/>
              <a:ext cx="781046" cy="787664"/>
              <a:chOff x="4049713" y="4772025"/>
              <a:chExt cx="1498599" cy="15113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2" name="Freeform 47"/>
              <p:cNvSpPr>
                <a:spLocks noEditPoints="1"/>
              </p:cNvSpPr>
              <p:nvPr/>
            </p:nvSpPr>
            <p:spPr bwMode="auto">
              <a:xfrm>
                <a:off x="4049713" y="4772025"/>
                <a:ext cx="1003300" cy="1511300"/>
              </a:xfrm>
              <a:custGeom>
                <a:avLst/>
                <a:gdLst>
                  <a:gd name="T0" fmla="*/ 250 w 267"/>
                  <a:gd name="T1" fmla="*/ 383 h 400"/>
                  <a:gd name="T2" fmla="*/ 17 w 267"/>
                  <a:gd name="T3" fmla="*/ 383 h 400"/>
                  <a:gd name="T4" fmla="*/ 17 w 267"/>
                  <a:gd name="T5" fmla="*/ 17 h 400"/>
                  <a:gd name="T6" fmla="*/ 180 w 267"/>
                  <a:gd name="T7" fmla="*/ 17 h 400"/>
                  <a:gd name="T8" fmla="*/ 180 w 267"/>
                  <a:gd name="T9" fmla="*/ 94 h 400"/>
                  <a:gd name="T10" fmla="*/ 250 w 267"/>
                  <a:gd name="T11" fmla="*/ 94 h 400"/>
                  <a:gd name="T12" fmla="*/ 250 w 267"/>
                  <a:gd name="T13" fmla="*/ 174 h 400"/>
                  <a:gd name="T14" fmla="*/ 267 w 267"/>
                  <a:gd name="T15" fmla="*/ 157 h 400"/>
                  <a:gd name="T16" fmla="*/ 267 w 267"/>
                  <a:gd name="T17" fmla="*/ 69 h 400"/>
                  <a:gd name="T18" fmla="*/ 198 w 267"/>
                  <a:gd name="T19" fmla="*/ 0 h 400"/>
                  <a:gd name="T20" fmla="*/ 0 w 267"/>
                  <a:gd name="T21" fmla="*/ 0 h 400"/>
                  <a:gd name="T22" fmla="*/ 0 w 267"/>
                  <a:gd name="T23" fmla="*/ 400 h 400"/>
                  <a:gd name="T24" fmla="*/ 267 w 267"/>
                  <a:gd name="T25" fmla="*/ 400 h 400"/>
                  <a:gd name="T26" fmla="*/ 267 w 267"/>
                  <a:gd name="T27" fmla="*/ 307 h 400"/>
                  <a:gd name="T28" fmla="*/ 250 w 267"/>
                  <a:gd name="T29" fmla="*/ 324 h 400"/>
                  <a:gd name="T30" fmla="*/ 250 w 267"/>
                  <a:gd name="T31" fmla="*/ 383 h 400"/>
                  <a:gd name="T32" fmla="*/ 197 w 267"/>
                  <a:gd name="T33" fmla="*/ 23 h 400"/>
                  <a:gd name="T34" fmla="*/ 250 w 267"/>
                  <a:gd name="T35" fmla="*/ 76 h 400"/>
                  <a:gd name="T36" fmla="*/ 250 w 267"/>
                  <a:gd name="T37" fmla="*/ 77 h 400"/>
                  <a:gd name="T38" fmla="*/ 197 w 267"/>
                  <a:gd name="T39" fmla="*/ 77 h 400"/>
                  <a:gd name="T40" fmla="*/ 197 w 267"/>
                  <a:gd name="T41" fmla="*/ 2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7" h="400">
                    <a:moveTo>
                      <a:pt x="250" y="383"/>
                    </a:moveTo>
                    <a:cubicBezTo>
                      <a:pt x="17" y="383"/>
                      <a:pt x="17" y="383"/>
                      <a:pt x="17" y="383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0" y="94"/>
                      <a:pt x="180" y="94"/>
                      <a:pt x="180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0" y="174"/>
                      <a:pt x="250" y="174"/>
                      <a:pt x="250" y="174"/>
                    </a:cubicBezTo>
                    <a:cubicBezTo>
                      <a:pt x="267" y="157"/>
                      <a:pt x="267" y="157"/>
                      <a:pt x="267" y="157"/>
                    </a:cubicBezTo>
                    <a:cubicBezTo>
                      <a:pt x="267" y="69"/>
                      <a:pt x="267" y="69"/>
                      <a:pt x="267" y="6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267" y="400"/>
                      <a:pt x="267" y="400"/>
                      <a:pt x="267" y="400"/>
                    </a:cubicBezTo>
                    <a:cubicBezTo>
                      <a:pt x="267" y="307"/>
                      <a:pt x="267" y="307"/>
                      <a:pt x="267" y="307"/>
                    </a:cubicBezTo>
                    <a:cubicBezTo>
                      <a:pt x="250" y="324"/>
                      <a:pt x="250" y="324"/>
                      <a:pt x="250" y="324"/>
                    </a:cubicBezTo>
                    <a:cubicBezTo>
                      <a:pt x="250" y="383"/>
                      <a:pt x="250" y="383"/>
                      <a:pt x="250" y="383"/>
                    </a:cubicBezTo>
                    <a:close/>
                    <a:moveTo>
                      <a:pt x="197" y="23"/>
                    </a:moveTo>
                    <a:cubicBezTo>
                      <a:pt x="250" y="76"/>
                      <a:pt x="250" y="76"/>
                      <a:pt x="250" y="76"/>
                    </a:cubicBezTo>
                    <a:cubicBezTo>
                      <a:pt x="250" y="77"/>
                      <a:pt x="250" y="77"/>
                      <a:pt x="250" y="77"/>
                    </a:cubicBezTo>
                    <a:cubicBezTo>
                      <a:pt x="197" y="77"/>
                      <a:pt x="197" y="77"/>
                      <a:pt x="197" y="77"/>
                    </a:cubicBezTo>
                    <a:cubicBezTo>
                      <a:pt x="197" y="77"/>
                      <a:pt x="197" y="23"/>
                      <a:pt x="19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3" name="Freeform 48"/>
              <p:cNvSpPr>
                <a:spLocks noEditPoints="1"/>
              </p:cNvSpPr>
              <p:nvPr/>
            </p:nvSpPr>
            <p:spPr bwMode="auto">
              <a:xfrm>
                <a:off x="4159250" y="5240338"/>
                <a:ext cx="250825" cy="242888"/>
              </a:xfrm>
              <a:custGeom>
                <a:avLst/>
                <a:gdLst>
                  <a:gd name="T0" fmla="*/ 0 w 158"/>
                  <a:gd name="T1" fmla="*/ 153 h 153"/>
                  <a:gd name="T2" fmla="*/ 47 w 158"/>
                  <a:gd name="T3" fmla="*/ 153 h 153"/>
                  <a:gd name="T4" fmla="*/ 54 w 158"/>
                  <a:gd name="T5" fmla="*/ 131 h 153"/>
                  <a:gd name="T6" fmla="*/ 102 w 158"/>
                  <a:gd name="T7" fmla="*/ 131 h 153"/>
                  <a:gd name="T8" fmla="*/ 109 w 158"/>
                  <a:gd name="T9" fmla="*/ 153 h 153"/>
                  <a:gd name="T10" fmla="*/ 158 w 158"/>
                  <a:gd name="T11" fmla="*/ 153 h 153"/>
                  <a:gd name="T12" fmla="*/ 102 w 158"/>
                  <a:gd name="T13" fmla="*/ 0 h 153"/>
                  <a:gd name="T14" fmla="*/ 57 w 158"/>
                  <a:gd name="T15" fmla="*/ 0 h 153"/>
                  <a:gd name="T16" fmla="*/ 0 w 158"/>
                  <a:gd name="T17" fmla="*/ 153 h 153"/>
                  <a:gd name="T18" fmla="*/ 78 w 158"/>
                  <a:gd name="T19" fmla="*/ 50 h 153"/>
                  <a:gd name="T20" fmla="*/ 80 w 158"/>
                  <a:gd name="T21" fmla="*/ 50 h 153"/>
                  <a:gd name="T22" fmla="*/ 92 w 158"/>
                  <a:gd name="T23" fmla="*/ 98 h 153"/>
                  <a:gd name="T24" fmla="*/ 64 w 158"/>
                  <a:gd name="T25" fmla="*/ 98 h 153"/>
                  <a:gd name="T26" fmla="*/ 78 w 158"/>
                  <a:gd name="T27" fmla="*/ 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8" h="153">
                    <a:moveTo>
                      <a:pt x="0" y="153"/>
                    </a:moveTo>
                    <a:lnTo>
                      <a:pt x="47" y="153"/>
                    </a:lnTo>
                    <a:lnTo>
                      <a:pt x="54" y="131"/>
                    </a:lnTo>
                    <a:lnTo>
                      <a:pt x="102" y="131"/>
                    </a:lnTo>
                    <a:lnTo>
                      <a:pt x="109" y="153"/>
                    </a:lnTo>
                    <a:lnTo>
                      <a:pt x="158" y="153"/>
                    </a:lnTo>
                    <a:lnTo>
                      <a:pt x="102" y="0"/>
                    </a:lnTo>
                    <a:lnTo>
                      <a:pt x="57" y="0"/>
                    </a:lnTo>
                    <a:lnTo>
                      <a:pt x="0" y="153"/>
                    </a:lnTo>
                    <a:close/>
                    <a:moveTo>
                      <a:pt x="78" y="50"/>
                    </a:moveTo>
                    <a:lnTo>
                      <a:pt x="80" y="50"/>
                    </a:lnTo>
                    <a:lnTo>
                      <a:pt x="92" y="98"/>
                    </a:lnTo>
                    <a:lnTo>
                      <a:pt x="64" y="98"/>
                    </a:lnTo>
                    <a:lnTo>
                      <a:pt x="78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4" name="Freeform 49"/>
              <p:cNvSpPr>
                <a:spLocks noEditPoints="1"/>
              </p:cNvSpPr>
              <p:nvPr/>
            </p:nvSpPr>
            <p:spPr bwMode="auto">
              <a:xfrm>
                <a:off x="4448175" y="5240338"/>
                <a:ext cx="225425" cy="242888"/>
              </a:xfrm>
              <a:custGeom>
                <a:avLst/>
                <a:gdLst>
                  <a:gd name="T0" fmla="*/ 54 w 60"/>
                  <a:gd name="T1" fmla="*/ 24 h 64"/>
                  <a:gd name="T2" fmla="*/ 56 w 60"/>
                  <a:gd name="T3" fmla="*/ 16 h 64"/>
                  <a:gd name="T4" fmla="*/ 55 w 60"/>
                  <a:gd name="T5" fmla="*/ 11 h 64"/>
                  <a:gd name="T6" fmla="*/ 52 w 60"/>
                  <a:gd name="T7" fmla="*/ 5 h 64"/>
                  <a:gd name="T8" fmla="*/ 46 w 60"/>
                  <a:gd name="T9" fmla="*/ 1 h 64"/>
                  <a:gd name="T10" fmla="*/ 36 w 60"/>
                  <a:gd name="T11" fmla="*/ 0 h 64"/>
                  <a:gd name="T12" fmla="*/ 0 w 60"/>
                  <a:gd name="T13" fmla="*/ 0 h 64"/>
                  <a:gd name="T14" fmla="*/ 0 w 60"/>
                  <a:gd name="T15" fmla="*/ 64 h 64"/>
                  <a:gd name="T16" fmla="*/ 37 w 60"/>
                  <a:gd name="T17" fmla="*/ 64 h 64"/>
                  <a:gd name="T18" fmla="*/ 45 w 60"/>
                  <a:gd name="T19" fmla="*/ 63 h 64"/>
                  <a:gd name="T20" fmla="*/ 52 w 60"/>
                  <a:gd name="T21" fmla="*/ 59 h 64"/>
                  <a:gd name="T22" fmla="*/ 58 w 60"/>
                  <a:gd name="T23" fmla="*/ 53 h 64"/>
                  <a:gd name="T24" fmla="*/ 60 w 60"/>
                  <a:gd name="T25" fmla="*/ 45 h 64"/>
                  <a:gd name="T26" fmla="*/ 59 w 60"/>
                  <a:gd name="T27" fmla="*/ 38 h 64"/>
                  <a:gd name="T28" fmla="*/ 56 w 60"/>
                  <a:gd name="T29" fmla="*/ 34 h 64"/>
                  <a:gd name="T30" fmla="*/ 53 w 60"/>
                  <a:gd name="T31" fmla="*/ 31 h 64"/>
                  <a:gd name="T32" fmla="*/ 48 w 60"/>
                  <a:gd name="T33" fmla="*/ 29 h 64"/>
                  <a:gd name="T34" fmla="*/ 54 w 60"/>
                  <a:gd name="T35" fmla="*/ 24 h 64"/>
                  <a:gd name="T36" fmla="*/ 20 w 60"/>
                  <a:gd name="T37" fmla="*/ 15 h 64"/>
                  <a:gd name="T38" fmla="*/ 31 w 60"/>
                  <a:gd name="T39" fmla="*/ 15 h 64"/>
                  <a:gd name="T40" fmla="*/ 36 w 60"/>
                  <a:gd name="T41" fmla="*/ 16 h 64"/>
                  <a:gd name="T42" fmla="*/ 37 w 60"/>
                  <a:gd name="T43" fmla="*/ 20 h 64"/>
                  <a:gd name="T44" fmla="*/ 36 w 60"/>
                  <a:gd name="T45" fmla="*/ 24 h 64"/>
                  <a:gd name="T46" fmla="*/ 31 w 60"/>
                  <a:gd name="T47" fmla="*/ 25 h 64"/>
                  <a:gd name="T48" fmla="*/ 20 w 60"/>
                  <a:gd name="T49" fmla="*/ 25 h 64"/>
                  <a:gd name="T50" fmla="*/ 20 w 60"/>
                  <a:gd name="T51" fmla="*/ 15 h 64"/>
                  <a:gd name="T52" fmla="*/ 39 w 60"/>
                  <a:gd name="T53" fmla="*/ 46 h 64"/>
                  <a:gd name="T54" fmla="*/ 37 w 60"/>
                  <a:gd name="T55" fmla="*/ 48 h 64"/>
                  <a:gd name="T56" fmla="*/ 35 w 60"/>
                  <a:gd name="T57" fmla="*/ 49 h 64"/>
                  <a:gd name="T58" fmla="*/ 32 w 60"/>
                  <a:gd name="T59" fmla="*/ 49 h 64"/>
                  <a:gd name="T60" fmla="*/ 20 w 60"/>
                  <a:gd name="T61" fmla="*/ 49 h 64"/>
                  <a:gd name="T62" fmla="*/ 20 w 60"/>
                  <a:gd name="T63" fmla="*/ 37 h 64"/>
                  <a:gd name="T64" fmla="*/ 33 w 60"/>
                  <a:gd name="T65" fmla="*/ 37 h 64"/>
                  <a:gd name="T66" fmla="*/ 40 w 60"/>
                  <a:gd name="T67" fmla="*/ 43 h 64"/>
                  <a:gd name="T68" fmla="*/ 39 w 60"/>
                  <a:gd name="T69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64">
                    <a:moveTo>
                      <a:pt x="54" y="24"/>
                    </a:moveTo>
                    <a:cubicBezTo>
                      <a:pt x="56" y="22"/>
                      <a:pt x="56" y="19"/>
                      <a:pt x="56" y="16"/>
                    </a:cubicBezTo>
                    <a:cubicBezTo>
                      <a:pt x="56" y="14"/>
                      <a:pt x="56" y="13"/>
                      <a:pt x="55" y="11"/>
                    </a:cubicBezTo>
                    <a:cubicBezTo>
                      <a:pt x="55" y="9"/>
                      <a:pt x="54" y="7"/>
                      <a:pt x="52" y="5"/>
                    </a:cubicBezTo>
                    <a:cubicBezTo>
                      <a:pt x="51" y="4"/>
                      <a:pt x="49" y="2"/>
                      <a:pt x="46" y="1"/>
                    </a:cubicBezTo>
                    <a:cubicBezTo>
                      <a:pt x="43" y="0"/>
                      <a:pt x="40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40" y="64"/>
                      <a:pt x="43" y="64"/>
                      <a:pt x="45" y="63"/>
                    </a:cubicBezTo>
                    <a:cubicBezTo>
                      <a:pt x="48" y="62"/>
                      <a:pt x="50" y="61"/>
                      <a:pt x="52" y="59"/>
                    </a:cubicBezTo>
                    <a:cubicBezTo>
                      <a:pt x="55" y="58"/>
                      <a:pt x="56" y="56"/>
                      <a:pt x="58" y="53"/>
                    </a:cubicBezTo>
                    <a:cubicBezTo>
                      <a:pt x="59" y="51"/>
                      <a:pt x="60" y="48"/>
                      <a:pt x="60" y="45"/>
                    </a:cubicBezTo>
                    <a:cubicBezTo>
                      <a:pt x="60" y="42"/>
                      <a:pt x="59" y="40"/>
                      <a:pt x="59" y="38"/>
                    </a:cubicBezTo>
                    <a:cubicBezTo>
                      <a:pt x="58" y="37"/>
                      <a:pt x="57" y="35"/>
                      <a:pt x="56" y="34"/>
                    </a:cubicBezTo>
                    <a:cubicBezTo>
                      <a:pt x="55" y="33"/>
                      <a:pt x="54" y="31"/>
                      <a:pt x="53" y="31"/>
                    </a:cubicBezTo>
                    <a:cubicBezTo>
                      <a:pt x="51" y="30"/>
                      <a:pt x="50" y="29"/>
                      <a:pt x="48" y="29"/>
                    </a:cubicBezTo>
                    <a:cubicBezTo>
                      <a:pt x="51" y="27"/>
                      <a:pt x="53" y="26"/>
                      <a:pt x="54" y="24"/>
                    </a:cubicBezTo>
                    <a:close/>
                    <a:moveTo>
                      <a:pt x="20" y="15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33" y="15"/>
                      <a:pt x="34" y="15"/>
                      <a:pt x="36" y="16"/>
                    </a:cubicBezTo>
                    <a:cubicBezTo>
                      <a:pt x="37" y="17"/>
                      <a:pt x="37" y="18"/>
                      <a:pt x="37" y="20"/>
                    </a:cubicBezTo>
                    <a:cubicBezTo>
                      <a:pt x="37" y="22"/>
                      <a:pt x="37" y="23"/>
                      <a:pt x="36" y="24"/>
                    </a:cubicBezTo>
                    <a:cubicBezTo>
                      <a:pt x="34" y="25"/>
                      <a:pt x="33" y="25"/>
                      <a:pt x="31" y="25"/>
                    </a:cubicBezTo>
                    <a:cubicBezTo>
                      <a:pt x="20" y="25"/>
                      <a:pt x="20" y="25"/>
                      <a:pt x="20" y="25"/>
                    </a:cubicBezTo>
                    <a:lnTo>
                      <a:pt x="20" y="15"/>
                    </a:lnTo>
                    <a:close/>
                    <a:moveTo>
                      <a:pt x="39" y="46"/>
                    </a:moveTo>
                    <a:cubicBezTo>
                      <a:pt x="39" y="47"/>
                      <a:pt x="38" y="47"/>
                      <a:pt x="37" y="48"/>
                    </a:cubicBezTo>
                    <a:cubicBezTo>
                      <a:pt x="37" y="48"/>
                      <a:pt x="36" y="48"/>
                      <a:pt x="35" y="49"/>
                    </a:cubicBezTo>
                    <a:cubicBezTo>
                      <a:pt x="34" y="49"/>
                      <a:pt x="33" y="49"/>
                      <a:pt x="32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7" y="37"/>
                      <a:pt x="40" y="39"/>
                      <a:pt x="40" y="43"/>
                    </a:cubicBezTo>
                    <a:cubicBezTo>
                      <a:pt x="40" y="44"/>
                      <a:pt x="39" y="45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4706938" y="5233988"/>
                <a:ext cx="236537" cy="255588"/>
              </a:xfrm>
              <a:custGeom>
                <a:avLst/>
                <a:gdLst>
                  <a:gd name="T0" fmla="*/ 23 w 63"/>
                  <a:gd name="T1" fmla="*/ 22 h 68"/>
                  <a:gd name="T2" fmla="*/ 27 w 63"/>
                  <a:gd name="T3" fmla="*/ 18 h 68"/>
                  <a:gd name="T4" fmla="*/ 33 w 63"/>
                  <a:gd name="T5" fmla="*/ 16 h 68"/>
                  <a:gd name="T6" fmla="*/ 38 w 63"/>
                  <a:gd name="T7" fmla="*/ 17 h 68"/>
                  <a:gd name="T8" fmla="*/ 41 w 63"/>
                  <a:gd name="T9" fmla="*/ 20 h 68"/>
                  <a:gd name="T10" fmla="*/ 42 w 63"/>
                  <a:gd name="T11" fmla="*/ 23 h 68"/>
                  <a:gd name="T12" fmla="*/ 43 w 63"/>
                  <a:gd name="T13" fmla="*/ 26 h 68"/>
                  <a:gd name="T14" fmla="*/ 62 w 63"/>
                  <a:gd name="T15" fmla="*/ 26 h 68"/>
                  <a:gd name="T16" fmla="*/ 54 w 63"/>
                  <a:gd name="T17" fmla="*/ 7 h 68"/>
                  <a:gd name="T18" fmla="*/ 33 w 63"/>
                  <a:gd name="T19" fmla="*/ 0 h 68"/>
                  <a:gd name="T20" fmla="*/ 20 w 63"/>
                  <a:gd name="T21" fmla="*/ 3 h 68"/>
                  <a:gd name="T22" fmla="*/ 9 w 63"/>
                  <a:gd name="T23" fmla="*/ 10 h 68"/>
                  <a:gd name="T24" fmla="*/ 3 w 63"/>
                  <a:gd name="T25" fmla="*/ 20 h 68"/>
                  <a:gd name="T26" fmla="*/ 0 w 63"/>
                  <a:gd name="T27" fmla="*/ 34 h 68"/>
                  <a:gd name="T28" fmla="*/ 2 w 63"/>
                  <a:gd name="T29" fmla="*/ 47 h 68"/>
                  <a:gd name="T30" fmla="*/ 9 w 63"/>
                  <a:gd name="T31" fmla="*/ 58 h 68"/>
                  <a:gd name="T32" fmla="*/ 19 w 63"/>
                  <a:gd name="T33" fmla="*/ 65 h 68"/>
                  <a:gd name="T34" fmla="*/ 33 w 63"/>
                  <a:gd name="T35" fmla="*/ 68 h 68"/>
                  <a:gd name="T36" fmla="*/ 46 w 63"/>
                  <a:gd name="T37" fmla="*/ 66 h 68"/>
                  <a:gd name="T38" fmla="*/ 55 w 63"/>
                  <a:gd name="T39" fmla="*/ 59 h 68"/>
                  <a:gd name="T40" fmla="*/ 61 w 63"/>
                  <a:gd name="T41" fmla="*/ 51 h 68"/>
                  <a:gd name="T42" fmla="*/ 63 w 63"/>
                  <a:gd name="T43" fmla="*/ 41 h 68"/>
                  <a:gd name="T44" fmla="*/ 43 w 63"/>
                  <a:gd name="T45" fmla="*/ 41 h 68"/>
                  <a:gd name="T46" fmla="*/ 42 w 63"/>
                  <a:gd name="T47" fmla="*/ 45 h 68"/>
                  <a:gd name="T48" fmla="*/ 40 w 63"/>
                  <a:gd name="T49" fmla="*/ 49 h 68"/>
                  <a:gd name="T50" fmla="*/ 37 w 63"/>
                  <a:gd name="T51" fmla="*/ 51 h 68"/>
                  <a:gd name="T52" fmla="*/ 33 w 63"/>
                  <a:gd name="T53" fmla="*/ 52 h 68"/>
                  <a:gd name="T54" fmla="*/ 27 w 63"/>
                  <a:gd name="T55" fmla="*/ 50 h 68"/>
                  <a:gd name="T56" fmla="*/ 23 w 63"/>
                  <a:gd name="T57" fmla="*/ 46 h 68"/>
                  <a:gd name="T58" fmla="*/ 21 w 63"/>
                  <a:gd name="T59" fmla="*/ 40 h 68"/>
                  <a:gd name="T60" fmla="*/ 20 w 63"/>
                  <a:gd name="T61" fmla="*/ 34 h 68"/>
                  <a:gd name="T62" fmla="*/ 21 w 63"/>
                  <a:gd name="T63" fmla="*/ 28 h 68"/>
                  <a:gd name="T64" fmla="*/ 23 w 63"/>
                  <a:gd name="T65" fmla="*/ 2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" h="68">
                    <a:moveTo>
                      <a:pt x="23" y="22"/>
                    </a:moveTo>
                    <a:cubicBezTo>
                      <a:pt x="24" y="20"/>
                      <a:pt x="25" y="19"/>
                      <a:pt x="27" y="18"/>
                    </a:cubicBezTo>
                    <a:cubicBezTo>
                      <a:pt x="28" y="17"/>
                      <a:pt x="30" y="16"/>
                      <a:pt x="33" y="16"/>
                    </a:cubicBezTo>
                    <a:cubicBezTo>
                      <a:pt x="35" y="16"/>
                      <a:pt x="36" y="17"/>
                      <a:pt x="38" y="17"/>
                    </a:cubicBezTo>
                    <a:cubicBezTo>
                      <a:pt x="39" y="18"/>
                      <a:pt x="40" y="19"/>
                      <a:pt x="41" y="20"/>
                    </a:cubicBezTo>
                    <a:cubicBezTo>
                      <a:pt x="41" y="21"/>
                      <a:pt x="42" y="22"/>
                      <a:pt x="42" y="23"/>
                    </a:cubicBezTo>
                    <a:cubicBezTo>
                      <a:pt x="43" y="24"/>
                      <a:pt x="43" y="25"/>
                      <a:pt x="43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18"/>
                      <a:pt x="59" y="11"/>
                      <a:pt x="54" y="7"/>
                    </a:cubicBezTo>
                    <a:cubicBezTo>
                      <a:pt x="49" y="3"/>
                      <a:pt x="42" y="0"/>
                      <a:pt x="33" y="0"/>
                    </a:cubicBezTo>
                    <a:cubicBezTo>
                      <a:pt x="28" y="0"/>
                      <a:pt x="24" y="1"/>
                      <a:pt x="20" y="3"/>
                    </a:cubicBezTo>
                    <a:cubicBezTo>
                      <a:pt x="16" y="4"/>
                      <a:pt x="12" y="7"/>
                      <a:pt x="9" y="10"/>
                    </a:cubicBezTo>
                    <a:cubicBezTo>
                      <a:pt x="6" y="13"/>
                      <a:pt x="4" y="16"/>
                      <a:pt x="3" y="20"/>
                    </a:cubicBezTo>
                    <a:cubicBezTo>
                      <a:pt x="1" y="24"/>
                      <a:pt x="0" y="29"/>
                      <a:pt x="0" y="34"/>
                    </a:cubicBezTo>
                    <a:cubicBezTo>
                      <a:pt x="0" y="39"/>
                      <a:pt x="1" y="43"/>
                      <a:pt x="2" y="47"/>
                    </a:cubicBezTo>
                    <a:cubicBezTo>
                      <a:pt x="4" y="52"/>
                      <a:pt x="6" y="55"/>
                      <a:pt x="9" y="58"/>
                    </a:cubicBezTo>
                    <a:cubicBezTo>
                      <a:pt x="12" y="61"/>
                      <a:pt x="15" y="63"/>
                      <a:pt x="19" y="65"/>
                    </a:cubicBezTo>
                    <a:cubicBezTo>
                      <a:pt x="23" y="67"/>
                      <a:pt x="28" y="68"/>
                      <a:pt x="33" y="68"/>
                    </a:cubicBezTo>
                    <a:cubicBezTo>
                      <a:pt x="38" y="68"/>
                      <a:pt x="42" y="67"/>
                      <a:pt x="46" y="66"/>
                    </a:cubicBezTo>
                    <a:cubicBezTo>
                      <a:pt x="49" y="64"/>
                      <a:pt x="52" y="62"/>
                      <a:pt x="55" y="59"/>
                    </a:cubicBezTo>
                    <a:cubicBezTo>
                      <a:pt x="57" y="57"/>
                      <a:pt x="59" y="54"/>
                      <a:pt x="61" y="51"/>
                    </a:cubicBezTo>
                    <a:cubicBezTo>
                      <a:pt x="62" y="48"/>
                      <a:pt x="63" y="44"/>
                      <a:pt x="63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3"/>
                      <a:pt x="42" y="44"/>
                      <a:pt x="42" y="45"/>
                    </a:cubicBezTo>
                    <a:cubicBezTo>
                      <a:pt x="41" y="47"/>
                      <a:pt x="41" y="48"/>
                      <a:pt x="40" y="49"/>
                    </a:cubicBezTo>
                    <a:cubicBezTo>
                      <a:pt x="39" y="50"/>
                      <a:pt x="38" y="50"/>
                      <a:pt x="37" y="51"/>
                    </a:cubicBezTo>
                    <a:cubicBezTo>
                      <a:pt x="36" y="52"/>
                      <a:pt x="34" y="52"/>
                      <a:pt x="33" y="52"/>
                    </a:cubicBezTo>
                    <a:cubicBezTo>
                      <a:pt x="30" y="52"/>
                      <a:pt x="28" y="51"/>
                      <a:pt x="27" y="50"/>
                    </a:cubicBezTo>
                    <a:cubicBezTo>
                      <a:pt x="25" y="49"/>
                      <a:pt x="24" y="48"/>
                      <a:pt x="23" y="46"/>
                    </a:cubicBezTo>
                    <a:cubicBezTo>
                      <a:pt x="22" y="45"/>
                      <a:pt x="21" y="43"/>
                      <a:pt x="21" y="40"/>
                    </a:cubicBezTo>
                    <a:cubicBezTo>
                      <a:pt x="20" y="38"/>
                      <a:pt x="20" y="36"/>
                      <a:pt x="20" y="34"/>
                    </a:cubicBezTo>
                    <a:cubicBezTo>
                      <a:pt x="20" y="32"/>
                      <a:pt x="20" y="30"/>
                      <a:pt x="21" y="28"/>
                    </a:cubicBezTo>
                    <a:cubicBezTo>
                      <a:pt x="21" y="25"/>
                      <a:pt x="22" y="24"/>
                      <a:pt x="2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6" name="Freeform 51"/>
              <p:cNvSpPr>
                <a:spLocks noEditPoints="1"/>
              </p:cNvSpPr>
              <p:nvPr/>
            </p:nvSpPr>
            <p:spPr bwMode="auto">
              <a:xfrm>
                <a:off x="4610100" y="5146675"/>
                <a:ext cx="938212" cy="952500"/>
              </a:xfrm>
              <a:custGeom>
                <a:avLst/>
                <a:gdLst>
                  <a:gd name="T0" fmla="*/ 475 w 591"/>
                  <a:gd name="T1" fmla="*/ 0 h 600"/>
                  <a:gd name="T2" fmla="*/ 378 w 591"/>
                  <a:gd name="T3" fmla="*/ 100 h 600"/>
                  <a:gd name="T4" fmla="*/ 378 w 591"/>
                  <a:gd name="T5" fmla="*/ 100 h 600"/>
                  <a:gd name="T6" fmla="*/ 80 w 591"/>
                  <a:gd name="T7" fmla="*/ 412 h 600"/>
                  <a:gd name="T8" fmla="*/ 0 w 591"/>
                  <a:gd name="T9" fmla="*/ 600 h 600"/>
                  <a:gd name="T10" fmla="*/ 194 w 591"/>
                  <a:gd name="T11" fmla="*/ 526 h 600"/>
                  <a:gd name="T12" fmla="*/ 494 w 591"/>
                  <a:gd name="T13" fmla="*/ 214 h 600"/>
                  <a:gd name="T14" fmla="*/ 494 w 591"/>
                  <a:gd name="T15" fmla="*/ 214 h 600"/>
                  <a:gd name="T16" fmla="*/ 591 w 591"/>
                  <a:gd name="T17" fmla="*/ 114 h 600"/>
                  <a:gd name="T18" fmla="*/ 475 w 591"/>
                  <a:gd name="T19" fmla="*/ 0 h 600"/>
                  <a:gd name="T20" fmla="*/ 187 w 591"/>
                  <a:gd name="T21" fmla="*/ 514 h 600"/>
                  <a:gd name="T22" fmla="*/ 75 w 591"/>
                  <a:gd name="T23" fmla="*/ 554 h 600"/>
                  <a:gd name="T24" fmla="*/ 47 w 591"/>
                  <a:gd name="T25" fmla="*/ 526 h 600"/>
                  <a:gd name="T26" fmla="*/ 92 w 591"/>
                  <a:gd name="T27" fmla="*/ 421 h 600"/>
                  <a:gd name="T28" fmla="*/ 104 w 591"/>
                  <a:gd name="T29" fmla="*/ 407 h 600"/>
                  <a:gd name="T30" fmla="*/ 101 w 591"/>
                  <a:gd name="T31" fmla="*/ 469 h 600"/>
                  <a:gd name="T32" fmla="*/ 144 w 591"/>
                  <a:gd name="T33" fmla="*/ 457 h 600"/>
                  <a:gd name="T34" fmla="*/ 137 w 591"/>
                  <a:gd name="T35" fmla="*/ 504 h 600"/>
                  <a:gd name="T36" fmla="*/ 196 w 591"/>
                  <a:gd name="T37" fmla="*/ 502 h 600"/>
                  <a:gd name="T38" fmla="*/ 187 w 591"/>
                  <a:gd name="T39" fmla="*/ 514 h 600"/>
                  <a:gd name="T40" fmla="*/ 440 w 591"/>
                  <a:gd name="T41" fmla="*/ 81 h 600"/>
                  <a:gd name="T42" fmla="*/ 475 w 591"/>
                  <a:gd name="T43" fmla="*/ 43 h 600"/>
                  <a:gd name="T44" fmla="*/ 548 w 591"/>
                  <a:gd name="T45" fmla="*/ 116 h 600"/>
                  <a:gd name="T46" fmla="*/ 513 w 591"/>
                  <a:gd name="T47" fmla="*/ 152 h 600"/>
                  <a:gd name="T48" fmla="*/ 440 w 591"/>
                  <a:gd name="T49" fmla="*/ 81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91" h="600">
                    <a:moveTo>
                      <a:pt x="475" y="0"/>
                    </a:moveTo>
                    <a:lnTo>
                      <a:pt x="378" y="100"/>
                    </a:lnTo>
                    <a:lnTo>
                      <a:pt x="378" y="100"/>
                    </a:lnTo>
                    <a:lnTo>
                      <a:pt x="80" y="412"/>
                    </a:lnTo>
                    <a:lnTo>
                      <a:pt x="0" y="600"/>
                    </a:lnTo>
                    <a:lnTo>
                      <a:pt x="194" y="526"/>
                    </a:lnTo>
                    <a:lnTo>
                      <a:pt x="494" y="214"/>
                    </a:lnTo>
                    <a:lnTo>
                      <a:pt x="494" y="214"/>
                    </a:lnTo>
                    <a:lnTo>
                      <a:pt x="591" y="114"/>
                    </a:lnTo>
                    <a:lnTo>
                      <a:pt x="475" y="0"/>
                    </a:lnTo>
                    <a:close/>
                    <a:moveTo>
                      <a:pt x="187" y="514"/>
                    </a:moveTo>
                    <a:lnTo>
                      <a:pt x="75" y="554"/>
                    </a:lnTo>
                    <a:lnTo>
                      <a:pt x="47" y="526"/>
                    </a:lnTo>
                    <a:lnTo>
                      <a:pt x="92" y="421"/>
                    </a:lnTo>
                    <a:lnTo>
                      <a:pt x="104" y="407"/>
                    </a:lnTo>
                    <a:lnTo>
                      <a:pt x="101" y="469"/>
                    </a:lnTo>
                    <a:lnTo>
                      <a:pt x="144" y="457"/>
                    </a:lnTo>
                    <a:lnTo>
                      <a:pt x="137" y="504"/>
                    </a:lnTo>
                    <a:lnTo>
                      <a:pt x="196" y="502"/>
                    </a:lnTo>
                    <a:lnTo>
                      <a:pt x="187" y="514"/>
                    </a:lnTo>
                    <a:close/>
                    <a:moveTo>
                      <a:pt x="440" y="81"/>
                    </a:moveTo>
                    <a:lnTo>
                      <a:pt x="475" y="43"/>
                    </a:lnTo>
                    <a:lnTo>
                      <a:pt x="548" y="116"/>
                    </a:lnTo>
                    <a:lnTo>
                      <a:pt x="513" y="152"/>
                    </a:lnTo>
                    <a:lnTo>
                      <a:pt x="440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6048918" y="2504228"/>
            <a:ext cx="929038" cy="929038"/>
            <a:chOff x="5536172" y="2784186"/>
            <a:chExt cx="1289627" cy="1289627"/>
          </a:xfrm>
        </p:grpSpPr>
        <p:sp>
          <p:nvSpPr>
            <p:cNvPr id="30" name="椭圆 29"/>
            <p:cNvSpPr/>
            <p:nvPr/>
          </p:nvSpPr>
          <p:spPr>
            <a:xfrm>
              <a:off x="5536172" y="2784186"/>
              <a:ext cx="1289627" cy="12896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5830021" y="3015737"/>
              <a:ext cx="701928" cy="826524"/>
            </a:xfrm>
            <a:custGeom>
              <a:avLst/>
              <a:gdLst>
                <a:gd name="T0" fmla="*/ 149 w 312"/>
                <a:gd name="T1" fmla="*/ 37 h 365"/>
                <a:gd name="T2" fmla="*/ 26 w 312"/>
                <a:gd name="T3" fmla="*/ 29 h 365"/>
                <a:gd name="T4" fmla="*/ 0 w 312"/>
                <a:gd name="T5" fmla="*/ 103 h 365"/>
                <a:gd name="T6" fmla="*/ 262 w 312"/>
                <a:gd name="T7" fmla="*/ 365 h 365"/>
                <a:gd name="T8" fmla="*/ 304 w 312"/>
                <a:gd name="T9" fmla="*/ 76 h 365"/>
                <a:gd name="T10" fmla="*/ 51 w 312"/>
                <a:gd name="T11" fmla="*/ 6 h 365"/>
                <a:gd name="T12" fmla="*/ 148 w 312"/>
                <a:gd name="T13" fmla="*/ 43 h 365"/>
                <a:gd name="T14" fmla="*/ 153 w 312"/>
                <a:gd name="T15" fmla="*/ 53 h 365"/>
                <a:gd name="T16" fmla="*/ 64 w 312"/>
                <a:gd name="T17" fmla="*/ 286 h 365"/>
                <a:gd name="T18" fmla="*/ 32 w 312"/>
                <a:gd name="T19" fmla="*/ 56 h 365"/>
                <a:gd name="T20" fmla="*/ 182 w 312"/>
                <a:gd name="T21" fmla="*/ 53 h 365"/>
                <a:gd name="T22" fmla="*/ 206 w 312"/>
                <a:gd name="T23" fmla="*/ 82 h 365"/>
                <a:gd name="T24" fmla="*/ 261 w 312"/>
                <a:gd name="T25" fmla="*/ 50 h 365"/>
                <a:gd name="T26" fmla="*/ 292 w 312"/>
                <a:gd name="T27" fmla="*/ 290 h 365"/>
                <a:gd name="T28" fmla="*/ 159 w 312"/>
                <a:gd name="T29" fmla="*/ 53 h 365"/>
                <a:gd name="T30" fmla="*/ 182 w 312"/>
                <a:gd name="T31" fmla="*/ 53 h 365"/>
                <a:gd name="T32" fmla="*/ 96 w 312"/>
                <a:gd name="T33" fmla="*/ 110 h 365"/>
                <a:gd name="T34" fmla="*/ 135 w 312"/>
                <a:gd name="T35" fmla="*/ 156 h 365"/>
                <a:gd name="T36" fmla="*/ 135 w 312"/>
                <a:gd name="T37" fmla="*/ 150 h 365"/>
                <a:gd name="T38" fmla="*/ 57 w 312"/>
                <a:gd name="T39" fmla="*/ 149 h 365"/>
                <a:gd name="T40" fmla="*/ 135 w 312"/>
                <a:gd name="T41" fmla="*/ 180 h 365"/>
                <a:gd name="T42" fmla="*/ 57 w 312"/>
                <a:gd name="T43" fmla="*/ 167 h 365"/>
                <a:gd name="T44" fmla="*/ 135 w 312"/>
                <a:gd name="T45" fmla="*/ 229 h 365"/>
                <a:gd name="T46" fmla="*/ 135 w 312"/>
                <a:gd name="T47" fmla="*/ 223 h 365"/>
                <a:gd name="T48" fmla="*/ 66 w 312"/>
                <a:gd name="T49" fmla="*/ 123 h 365"/>
                <a:gd name="T50" fmla="*/ 83 w 312"/>
                <a:gd name="T51" fmla="*/ 137 h 365"/>
                <a:gd name="T52" fmla="*/ 72 w 312"/>
                <a:gd name="T53" fmla="*/ 98 h 365"/>
                <a:gd name="T54" fmla="*/ 61 w 312"/>
                <a:gd name="T55" fmla="*/ 128 h 365"/>
                <a:gd name="T56" fmla="*/ 72 w 312"/>
                <a:gd name="T57" fmla="*/ 106 h 365"/>
                <a:gd name="T58" fmla="*/ 76 w 312"/>
                <a:gd name="T59" fmla="*/ 121 h 365"/>
                <a:gd name="T60" fmla="*/ 232 w 312"/>
                <a:gd name="T61" fmla="*/ 233 h 365"/>
                <a:gd name="T62" fmla="*/ 232 w 312"/>
                <a:gd name="T63" fmla="*/ 207 h 365"/>
                <a:gd name="T64" fmla="*/ 261 w 312"/>
                <a:gd name="T65" fmla="*/ 223 h 365"/>
                <a:gd name="T66" fmla="*/ 248 w 312"/>
                <a:gd name="T67" fmla="*/ 201 h 365"/>
                <a:gd name="T68" fmla="*/ 202 w 312"/>
                <a:gd name="T69" fmla="*/ 226 h 365"/>
                <a:gd name="T70" fmla="*/ 278 w 312"/>
                <a:gd name="T71" fmla="*/ 206 h 365"/>
                <a:gd name="T72" fmla="*/ 281 w 312"/>
                <a:gd name="T73" fmla="*/ 201 h 365"/>
                <a:gd name="T74" fmla="*/ 199 w 312"/>
                <a:gd name="T75" fmla="*/ 187 h 365"/>
                <a:gd name="T76" fmla="*/ 176 w 312"/>
                <a:gd name="T77" fmla="*/ 200 h 365"/>
                <a:gd name="T78" fmla="*/ 246 w 312"/>
                <a:gd name="T79" fmla="*/ 155 h 365"/>
                <a:gd name="T80" fmla="*/ 241 w 312"/>
                <a:gd name="T81" fmla="*/ 134 h 365"/>
                <a:gd name="T82" fmla="*/ 217 w 312"/>
                <a:gd name="T83" fmla="*/ 152 h 365"/>
                <a:gd name="T84" fmla="*/ 230 w 312"/>
                <a:gd name="T85" fmla="*/ 199 h 365"/>
                <a:gd name="T86" fmla="*/ 223 w 312"/>
                <a:gd name="T87" fmla="*/ 144 h 365"/>
                <a:gd name="T88" fmla="*/ 242 w 312"/>
                <a:gd name="T89" fmla="*/ 160 h 365"/>
                <a:gd name="T90" fmla="*/ 215 w 312"/>
                <a:gd name="T91" fmla="*/ 18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65">
                  <a:moveTo>
                    <a:pt x="304" y="76"/>
                  </a:moveTo>
                  <a:cubicBezTo>
                    <a:pt x="301" y="54"/>
                    <a:pt x="283" y="37"/>
                    <a:pt x="261" y="37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59" y="1"/>
                    <a:pt x="55" y="0"/>
                    <a:pt x="51" y="0"/>
                  </a:cubicBezTo>
                  <a:cubicBezTo>
                    <a:pt x="36" y="0"/>
                    <a:pt x="26" y="12"/>
                    <a:pt x="26" y="29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6" y="52"/>
                    <a:pt x="10" y="63"/>
                    <a:pt x="8" y="76"/>
                  </a:cubicBezTo>
                  <a:cubicBezTo>
                    <a:pt x="3" y="84"/>
                    <a:pt x="0" y="93"/>
                    <a:pt x="0" y="103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0" y="343"/>
                    <a:pt x="23" y="365"/>
                    <a:pt x="50" y="365"/>
                  </a:cubicBezTo>
                  <a:cubicBezTo>
                    <a:pt x="262" y="365"/>
                    <a:pt x="262" y="365"/>
                    <a:pt x="262" y="365"/>
                  </a:cubicBezTo>
                  <a:cubicBezTo>
                    <a:pt x="290" y="365"/>
                    <a:pt x="312" y="343"/>
                    <a:pt x="312" y="315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93"/>
                    <a:pt x="309" y="84"/>
                    <a:pt x="304" y="76"/>
                  </a:cubicBezTo>
                  <a:close/>
                  <a:moveTo>
                    <a:pt x="32" y="42"/>
                  </a:moveTo>
                  <a:cubicBezTo>
                    <a:pt x="32" y="29"/>
                    <a:pt x="32" y="29"/>
                    <a:pt x="32" y="29"/>
                  </a:cubicBezTo>
                  <a:cubicBezTo>
                    <a:pt x="32" y="15"/>
                    <a:pt x="40" y="6"/>
                    <a:pt x="51" y="6"/>
                  </a:cubicBezTo>
                  <a:cubicBezTo>
                    <a:pt x="54" y="6"/>
                    <a:pt x="58" y="7"/>
                    <a:pt x="61" y="8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53" y="50"/>
                    <a:pt x="153" y="50"/>
                    <a:pt x="153" y="50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3" y="321"/>
                    <a:pt x="153" y="321"/>
                    <a:pt x="153" y="321"/>
                  </a:cubicBezTo>
                  <a:cubicBezTo>
                    <a:pt x="149" y="321"/>
                    <a:pt x="149" y="321"/>
                    <a:pt x="149" y="321"/>
                  </a:cubicBezTo>
                  <a:cubicBezTo>
                    <a:pt x="64" y="286"/>
                    <a:pt x="64" y="286"/>
                    <a:pt x="64" y="286"/>
                  </a:cubicBezTo>
                  <a:cubicBezTo>
                    <a:pt x="46" y="279"/>
                    <a:pt x="32" y="258"/>
                    <a:pt x="32" y="239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2"/>
                    <a:pt x="32" y="42"/>
                    <a:pt x="32" y="42"/>
                  </a:cubicBezTo>
                  <a:close/>
                  <a:moveTo>
                    <a:pt x="182" y="53"/>
                  </a:moveTo>
                  <a:cubicBezTo>
                    <a:pt x="182" y="82"/>
                    <a:pt x="182" y="82"/>
                    <a:pt x="182" y="82"/>
                  </a:cubicBezTo>
                  <a:cubicBezTo>
                    <a:pt x="194" y="72"/>
                    <a:pt x="194" y="72"/>
                    <a:pt x="194" y="7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53"/>
                    <a:pt x="206" y="53"/>
                    <a:pt x="206" y="53"/>
                  </a:cubicBezTo>
                  <a:cubicBezTo>
                    <a:pt x="206" y="50"/>
                    <a:pt x="206" y="50"/>
                    <a:pt x="206" y="50"/>
                  </a:cubicBezTo>
                  <a:cubicBezTo>
                    <a:pt x="261" y="50"/>
                    <a:pt x="261" y="50"/>
                    <a:pt x="261" y="50"/>
                  </a:cubicBezTo>
                  <a:cubicBezTo>
                    <a:pt x="269" y="50"/>
                    <a:pt x="275" y="52"/>
                    <a:pt x="281" y="57"/>
                  </a:cubicBezTo>
                  <a:cubicBezTo>
                    <a:pt x="287" y="63"/>
                    <a:pt x="292" y="71"/>
                    <a:pt x="292" y="80"/>
                  </a:cubicBezTo>
                  <a:cubicBezTo>
                    <a:pt x="292" y="290"/>
                    <a:pt x="292" y="290"/>
                    <a:pt x="292" y="290"/>
                  </a:cubicBezTo>
                  <a:cubicBezTo>
                    <a:pt x="292" y="307"/>
                    <a:pt x="278" y="321"/>
                    <a:pt x="261" y="321"/>
                  </a:cubicBezTo>
                  <a:cubicBezTo>
                    <a:pt x="159" y="321"/>
                    <a:pt x="159" y="321"/>
                    <a:pt x="159" y="321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2" y="53"/>
                    <a:pt x="182" y="53"/>
                    <a:pt x="182" y="53"/>
                  </a:cubicBezTo>
                  <a:close/>
                  <a:moveTo>
                    <a:pt x="135" y="132"/>
                  </a:moveTo>
                  <a:cubicBezTo>
                    <a:pt x="96" y="116"/>
                    <a:pt x="96" y="116"/>
                    <a:pt x="96" y="116"/>
                  </a:cubicBezTo>
                  <a:cubicBezTo>
                    <a:pt x="96" y="110"/>
                    <a:pt x="96" y="110"/>
                    <a:pt x="96" y="110"/>
                  </a:cubicBezTo>
                  <a:cubicBezTo>
                    <a:pt x="135" y="126"/>
                    <a:pt x="135" y="126"/>
                    <a:pt x="135" y="126"/>
                  </a:cubicBezTo>
                  <a:lnTo>
                    <a:pt x="135" y="132"/>
                  </a:lnTo>
                  <a:close/>
                  <a:moveTo>
                    <a:pt x="135" y="156"/>
                  </a:moveTo>
                  <a:cubicBezTo>
                    <a:pt x="96" y="141"/>
                    <a:pt x="96" y="141"/>
                    <a:pt x="96" y="141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35" y="150"/>
                    <a:pt x="135" y="150"/>
                    <a:pt x="135" y="150"/>
                  </a:cubicBezTo>
                  <a:lnTo>
                    <a:pt x="135" y="156"/>
                  </a:lnTo>
                  <a:close/>
                  <a:moveTo>
                    <a:pt x="135" y="180"/>
                  </a:moveTo>
                  <a:cubicBezTo>
                    <a:pt x="57" y="149"/>
                    <a:pt x="57" y="149"/>
                    <a:pt x="57" y="149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135" y="174"/>
                    <a:pt x="135" y="174"/>
                    <a:pt x="135" y="174"/>
                  </a:cubicBezTo>
                  <a:lnTo>
                    <a:pt x="135" y="180"/>
                  </a:lnTo>
                  <a:close/>
                  <a:moveTo>
                    <a:pt x="135" y="205"/>
                  </a:moveTo>
                  <a:cubicBezTo>
                    <a:pt x="57" y="174"/>
                    <a:pt x="57" y="174"/>
                    <a:pt x="57" y="174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135" y="198"/>
                    <a:pt x="135" y="198"/>
                    <a:pt x="135" y="198"/>
                  </a:cubicBezTo>
                  <a:lnTo>
                    <a:pt x="135" y="205"/>
                  </a:lnTo>
                  <a:close/>
                  <a:moveTo>
                    <a:pt x="135" y="229"/>
                  </a:moveTo>
                  <a:cubicBezTo>
                    <a:pt x="57" y="198"/>
                    <a:pt x="57" y="198"/>
                    <a:pt x="57" y="198"/>
                  </a:cubicBezTo>
                  <a:cubicBezTo>
                    <a:pt x="57" y="192"/>
                    <a:pt x="57" y="192"/>
                    <a:pt x="57" y="192"/>
                  </a:cubicBezTo>
                  <a:cubicBezTo>
                    <a:pt x="135" y="223"/>
                    <a:pt x="135" y="223"/>
                    <a:pt x="135" y="223"/>
                  </a:cubicBezTo>
                  <a:lnTo>
                    <a:pt x="135" y="229"/>
                  </a:lnTo>
                  <a:close/>
                  <a:moveTo>
                    <a:pt x="64" y="129"/>
                  </a:moveTo>
                  <a:cubicBezTo>
                    <a:pt x="66" y="123"/>
                    <a:pt x="66" y="123"/>
                    <a:pt x="66" y="123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57" y="127"/>
                    <a:pt x="57" y="127"/>
                    <a:pt x="57" y="127"/>
                  </a:cubicBezTo>
                  <a:cubicBezTo>
                    <a:pt x="61" y="128"/>
                    <a:pt x="61" y="128"/>
                    <a:pt x="61" y="128"/>
                  </a:cubicBezTo>
                  <a:lnTo>
                    <a:pt x="64" y="129"/>
                  </a:lnTo>
                  <a:close/>
                  <a:moveTo>
                    <a:pt x="72" y="106"/>
                  </a:move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68" y="118"/>
                    <a:pt x="68" y="118"/>
                    <a:pt x="68" y="118"/>
                  </a:cubicBezTo>
                  <a:lnTo>
                    <a:pt x="72" y="106"/>
                  </a:lnTo>
                  <a:close/>
                  <a:moveTo>
                    <a:pt x="232" y="233"/>
                  </a:moveTo>
                  <a:cubicBezTo>
                    <a:pt x="230" y="233"/>
                    <a:pt x="228" y="233"/>
                    <a:pt x="226" y="233"/>
                  </a:cubicBezTo>
                  <a:cubicBezTo>
                    <a:pt x="226" y="224"/>
                    <a:pt x="226" y="215"/>
                    <a:pt x="226" y="207"/>
                  </a:cubicBezTo>
                  <a:cubicBezTo>
                    <a:pt x="228" y="207"/>
                    <a:pt x="230" y="207"/>
                    <a:pt x="232" y="207"/>
                  </a:cubicBezTo>
                  <a:cubicBezTo>
                    <a:pt x="232" y="215"/>
                    <a:pt x="232" y="224"/>
                    <a:pt x="232" y="233"/>
                  </a:cubicBezTo>
                  <a:close/>
                  <a:moveTo>
                    <a:pt x="248" y="201"/>
                  </a:moveTo>
                  <a:cubicBezTo>
                    <a:pt x="252" y="208"/>
                    <a:pt x="256" y="216"/>
                    <a:pt x="261" y="223"/>
                  </a:cubicBezTo>
                  <a:cubicBezTo>
                    <a:pt x="259" y="224"/>
                    <a:pt x="257" y="225"/>
                    <a:pt x="256" y="226"/>
                  </a:cubicBezTo>
                  <a:cubicBezTo>
                    <a:pt x="251" y="219"/>
                    <a:pt x="247" y="211"/>
                    <a:pt x="242" y="204"/>
                  </a:cubicBezTo>
                  <a:cubicBezTo>
                    <a:pt x="244" y="203"/>
                    <a:pt x="246" y="202"/>
                    <a:pt x="248" y="201"/>
                  </a:cubicBezTo>
                  <a:close/>
                  <a:moveTo>
                    <a:pt x="210" y="201"/>
                  </a:moveTo>
                  <a:cubicBezTo>
                    <a:pt x="211" y="202"/>
                    <a:pt x="213" y="203"/>
                    <a:pt x="215" y="204"/>
                  </a:cubicBezTo>
                  <a:cubicBezTo>
                    <a:pt x="211" y="211"/>
                    <a:pt x="206" y="219"/>
                    <a:pt x="202" y="226"/>
                  </a:cubicBezTo>
                  <a:cubicBezTo>
                    <a:pt x="200" y="225"/>
                    <a:pt x="199" y="224"/>
                    <a:pt x="197" y="223"/>
                  </a:cubicBezTo>
                  <a:cubicBezTo>
                    <a:pt x="201" y="215"/>
                    <a:pt x="205" y="208"/>
                    <a:pt x="210" y="201"/>
                  </a:cubicBezTo>
                  <a:close/>
                  <a:moveTo>
                    <a:pt x="278" y="206"/>
                  </a:moveTo>
                  <a:cubicBezTo>
                    <a:pt x="271" y="202"/>
                    <a:pt x="263" y="198"/>
                    <a:pt x="256" y="193"/>
                  </a:cubicBezTo>
                  <a:cubicBezTo>
                    <a:pt x="257" y="191"/>
                    <a:pt x="258" y="189"/>
                    <a:pt x="259" y="187"/>
                  </a:cubicBezTo>
                  <a:cubicBezTo>
                    <a:pt x="266" y="192"/>
                    <a:pt x="274" y="196"/>
                    <a:pt x="281" y="201"/>
                  </a:cubicBezTo>
                  <a:cubicBezTo>
                    <a:pt x="280" y="202"/>
                    <a:pt x="279" y="204"/>
                    <a:pt x="278" y="206"/>
                  </a:cubicBezTo>
                  <a:close/>
                  <a:moveTo>
                    <a:pt x="176" y="200"/>
                  </a:moveTo>
                  <a:cubicBezTo>
                    <a:pt x="184" y="196"/>
                    <a:pt x="191" y="192"/>
                    <a:pt x="199" y="187"/>
                  </a:cubicBezTo>
                  <a:cubicBezTo>
                    <a:pt x="200" y="189"/>
                    <a:pt x="201" y="191"/>
                    <a:pt x="202" y="193"/>
                  </a:cubicBezTo>
                  <a:cubicBezTo>
                    <a:pt x="195" y="198"/>
                    <a:pt x="187" y="201"/>
                    <a:pt x="180" y="206"/>
                  </a:cubicBezTo>
                  <a:cubicBezTo>
                    <a:pt x="178" y="204"/>
                    <a:pt x="177" y="202"/>
                    <a:pt x="176" y="200"/>
                  </a:cubicBezTo>
                  <a:close/>
                  <a:moveTo>
                    <a:pt x="230" y="199"/>
                  </a:moveTo>
                  <a:cubicBezTo>
                    <a:pt x="241" y="198"/>
                    <a:pt x="249" y="191"/>
                    <a:pt x="252" y="183"/>
                  </a:cubicBezTo>
                  <a:cubicBezTo>
                    <a:pt x="256" y="173"/>
                    <a:pt x="252" y="161"/>
                    <a:pt x="246" y="155"/>
                  </a:cubicBezTo>
                  <a:cubicBezTo>
                    <a:pt x="244" y="154"/>
                    <a:pt x="241" y="153"/>
                    <a:pt x="241" y="151"/>
                  </a:cubicBezTo>
                  <a:cubicBezTo>
                    <a:pt x="240" y="149"/>
                    <a:pt x="241" y="145"/>
                    <a:pt x="241" y="143"/>
                  </a:cubicBezTo>
                  <a:cubicBezTo>
                    <a:pt x="241" y="140"/>
                    <a:pt x="241" y="137"/>
                    <a:pt x="241" y="134"/>
                  </a:cubicBezTo>
                  <a:cubicBezTo>
                    <a:pt x="234" y="132"/>
                    <a:pt x="223" y="132"/>
                    <a:pt x="217" y="134"/>
                  </a:cubicBezTo>
                  <a:cubicBezTo>
                    <a:pt x="217" y="137"/>
                    <a:pt x="217" y="140"/>
                    <a:pt x="217" y="143"/>
                  </a:cubicBezTo>
                  <a:cubicBezTo>
                    <a:pt x="217" y="146"/>
                    <a:pt x="218" y="149"/>
                    <a:pt x="217" y="152"/>
                  </a:cubicBezTo>
                  <a:cubicBezTo>
                    <a:pt x="216" y="152"/>
                    <a:pt x="215" y="153"/>
                    <a:pt x="214" y="154"/>
                  </a:cubicBezTo>
                  <a:cubicBezTo>
                    <a:pt x="208" y="158"/>
                    <a:pt x="204" y="165"/>
                    <a:pt x="204" y="174"/>
                  </a:cubicBezTo>
                  <a:cubicBezTo>
                    <a:pt x="204" y="188"/>
                    <a:pt x="216" y="200"/>
                    <a:pt x="230" y="199"/>
                  </a:cubicBezTo>
                  <a:close/>
                  <a:moveTo>
                    <a:pt x="216" y="160"/>
                  </a:moveTo>
                  <a:cubicBezTo>
                    <a:pt x="218" y="158"/>
                    <a:pt x="220" y="158"/>
                    <a:pt x="222" y="155"/>
                  </a:cubicBezTo>
                  <a:cubicBezTo>
                    <a:pt x="223" y="153"/>
                    <a:pt x="223" y="149"/>
                    <a:pt x="223" y="144"/>
                  </a:cubicBezTo>
                  <a:cubicBezTo>
                    <a:pt x="226" y="143"/>
                    <a:pt x="231" y="143"/>
                    <a:pt x="235" y="143"/>
                  </a:cubicBezTo>
                  <a:cubicBezTo>
                    <a:pt x="234" y="149"/>
                    <a:pt x="234" y="154"/>
                    <a:pt x="237" y="157"/>
                  </a:cubicBezTo>
                  <a:cubicBezTo>
                    <a:pt x="238" y="158"/>
                    <a:pt x="240" y="159"/>
                    <a:pt x="242" y="160"/>
                  </a:cubicBezTo>
                  <a:cubicBezTo>
                    <a:pt x="246" y="164"/>
                    <a:pt x="248" y="169"/>
                    <a:pt x="248" y="175"/>
                  </a:cubicBezTo>
                  <a:cubicBezTo>
                    <a:pt x="247" y="184"/>
                    <a:pt x="240" y="192"/>
                    <a:pt x="230" y="193"/>
                  </a:cubicBezTo>
                  <a:cubicBezTo>
                    <a:pt x="224" y="193"/>
                    <a:pt x="218" y="190"/>
                    <a:pt x="215" y="187"/>
                  </a:cubicBezTo>
                  <a:cubicBezTo>
                    <a:pt x="212" y="184"/>
                    <a:pt x="210" y="179"/>
                    <a:pt x="210" y="174"/>
                  </a:cubicBezTo>
                  <a:cubicBezTo>
                    <a:pt x="210" y="167"/>
                    <a:pt x="213" y="163"/>
                    <a:pt x="216" y="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745230" y="2074954"/>
            <a:ext cx="3837109" cy="891515"/>
            <a:chOff x="6365736" y="2115691"/>
            <a:chExt cx="3837109" cy="891515"/>
          </a:xfrm>
        </p:grpSpPr>
        <p:sp>
          <p:nvSpPr>
            <p:cNvPr id="38" name="文本框 37"/>
            <p:cNvSpPr txBox="1"/>
            <p:nvPr/>
          </p:nvSpPr>
          <p:spPr>
            <a:xfrm>
              <a:off x="6365736" y="2115691"/>
              <a:ext cx="1104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rgbClr val="FFA200"/>
                  </a:solidFill>
                  <a:latin typeface="Times New Roman" pitchFamily="18" charset="0"/>
                  <a:cs typeface="Times New Roman" pitchFamily="18" charset="0"/>
                </a:rPr>
                <a:t>Bước 1</a:t>
              </a:r>
              <a:endParaRPr lang="zh-CN" altLang="en-US" sz="2400" b="1" dirty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365736" y="2427239"/>
              <a:ext cx="3837109" cy="57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smtClean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Chuẩn bị viết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142858" y="2575982"/>
            <a:ext cx="3837109" cy="891515"/>
            <a:chOff x="6365736" y="2115691"/>
            <a:chExt cx="3837109" cy="891515"/>
          </a:xfrm>
        </p:grpSpPr>
        <p:sp>
          <p:nvSpPr>
            <p:cNvPr id="41" name="文本框 40"/>
            <p:cNvSpPr txBox="1"/>
            <p:nvPr/>
          </p:nvSpPr>
          <p:spPr>
            <a:xfrm>
              <a:off x="6365736" y="2115691"/>
              <a:ext cx="1188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rgbClr val="FFA200"/>
                  </a:solidFill>
                  <a:latin typeface="Times New Roman" pitchFamily="18" charset="0"/>
                  <a:cs typeface="Times New Roman" pitchFamily="18" charset="0"/>
                </a:rPr>
                <a:t>Bước 2 </a:t>
              </a:r>
              <a:endParaRPr lang="zh-CN" altLang="en-US" sz="2400" b="1" dirty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6365736" y="2427239"/>
              <a:ext cx="3837109" cy="57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smtClean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 ý và lập dàn ý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745230" y="4705463"/>
            <a:ext cx="3837109" cy="891515"/>
            <a:chOff x="6365736" y="2115691"/>
            <a:chExt cx="3837109" cy="891515"/>
          </a:xfrm>
        </p:grpSpPr>
        <p:sp>
          <p:nvSpPr>
            <p:cNvPr id="44" name="文本框 43"/>
            <p:cNvSpPr txBox="1"/>
            <p:nvPr/>
          </p:nvSpPr>
          <p:spPr>
            <a:xfrm>
              <a:off x="6365736" y="2115691"/>
              <a:ext cx="1111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rgbClr val="FFA200"/>
                  </a:solidFill>
                  <a:latin typeface="Times New Roman" pitchFamily="18" charset="0"/>
                  <a:cs typeface="Times New Roman" pitchFamily="18" charset="0"/>
                </a:rPr>
                <a:t>Bước 3</a:t>
              </a:r>
              <a:endParaRPr lang="zh-CN" altLang="en-US" sz="2400" b="1" dirty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365736" y="2427239"/>
              <a:ext cx="3837109" cy="57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smtClean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Viết bài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142858" y="4688611"/>
            <a:ext cx="3837109" cy="891515"/>
            <a:chOff x="6365736" y="2115691"/>
            <a:chExt cx="3837109" cy="891515"/>
          </a:xfrm>
        </p:grpSpPr>
        <p:sp>
          <p:nvSpPr>
            <p:cNvPr id="47" name="文本框 46"/>
            <p:cNvSpPr txBox="1"/>
            <p:nvPr/>
          </p:nvSpPr>
          <p:spPr>
            <a:xfrm>
              <a:off x="6365736" y="2115691"/>
              <a:ext cx="1111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rgbClr val="FFA200"/>
                  </a:solidFill>
                  <a:latin typeface="Times New Roman" pitchFamily="18" charset="0"/>
                  <a:cs typeface="Times New Roman" pitchFamily="18" charset="0"/>
                </a:rPr>
                <a:t>Bước 4</a:t>
              </a:r>
              <a:endParaRPr lang="zh-CN" altLang="en-US" sz="2400" b="1" dirty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365736" y="2427239"/>
              <a:ext cx="3837109" cy="57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smtClean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Xem lại và chỉnh sửa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874875"/>
              </p:ext>
            </p:extLst>
          </p:nvPr>
        </p:nvGraphicFramePr>
        <p:xfrm>
          <a:off x="746974" y="785613"/>
          <a:ext cx="10496282" cy="59500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50351"/>
                <a:gridCol w="4435368"/>
                <a:gridCol w="2110563"/>
              </a:tblGrid>
              <a:tr h="678763">
                <a:tc>
                  <a:txBody>
                    <a:bodyPr/>
                    <a:lstStyle/>
                    <a:p>
                      <a:pPr marL="175895" marR="167640"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 </a:t>
                      </a:r>
                      <a:r>
                        <a:rPr lang="vi-VN" sz="2000" spc="-1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5895" marR="167640" algn="ctr">
                        <a:lnSpc>
                          <a:spcPts val="147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000" spc="-2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" marR="16510" algn="ctr">
                        <a:spcBef>
                          <a:spcPts val="81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Thao tác cần </a:t>
                      </a:r>
                      <a:r>
                        <a:rPr lang="vi-VN" sz="2000" spc="-2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5405" algn="ctr">
                        <a:spcBef>
                          <a:spcPts val="81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 </a:t>
                      </a:r>
                      <a:r>
                        <a:rPr lang="vi-VN" sz="2000" spc="-5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405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vi-VN" sz="20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 1: </a:t>
                      </a:r>
                      <a:r>
                        <a:rPr lang="vi-VN" sz="2000" spc="-1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vi-VN" sz="2000" spc="-75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spc="-1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vi-VN" sz="2000" spc="-7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spc="-1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" marR="18415" algn="just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vi-VN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vi-VN" sz="2000" spc="-6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vi-VN" sz="2000" spc="-6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vi-VN" sz="2000" spc="-6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spc="-25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endParaRPr lang="en-US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65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765" marR="18415" algn="just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vi-VN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vi-VN" sz="2000" spc="-8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vi-VN" sz="2000" spc="-7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vi-VN" sz="2000" spc="-7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vi-VN" sz="2000" spc="-6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vi-VN" sz="2000" spc="-7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vi-VN" sz="2000" spc="-7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vi-VN" sz="2000" spc="-6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spc="-2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endParaRPr lang="en-US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4765" marR="1841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3025" marR="65405" algn="ctr"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65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765" marR="18415" algn="just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vi-VN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lang="vi-VN" sz="2000" spc="-6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r>
                        <a:rPr lang="vi-VN" sz="2000" spc="-6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vi-VN" sz="2000" spc="-6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spc="-2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lang="en-US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4765" marR="1841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7749">
                <a:tc rowSpan="2">
                  <a:txBody>
                    <a:bodyPr/>
                    <a:lstStyle/>
                    <a:p>
                      <a:pPr marL="135255" marR="127000" indent="-635" algn="just">
                        <a:lnSpc>
                          <a:spcPct val="106000"/>
                        </a:lnSpc>
                        <a:spcBef>
                          <a:spcPts val="1055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 </a:t>
                      </a: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2:</a:t>
                      </a:r>
                      <a:r>
                        <a:rPr lang="vi-VN" sz="2000" spc="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vi-VN" sz="2000" spc="-8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</a:t>
                      </a:r>
                      <a:r>
                        <a:rPr lang="vi-VN" sz="2000" spc="-8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vi-VN" sz="2000" spc="-8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 dàn ý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" marR="1651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vi-VN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vi-VN" sz="2000" spc="-6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spc="-5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</a:t>
                      </a:r>
                      <a:endParaRPr lang="en-US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5405" algn="ctr">
                        <a:spcBef>
                          <a:spcPts val="91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3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765" marR="17145" algn="just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vi-VN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vi-VN" sz="2000" spc="-6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dàn</a:t>
                      </a:r>
                      <a:r>
                        <a:rPr lang="vi-VN" sz="2000" spc="-6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spc="-5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</a:t>
                      </a:r>
                      <a:endParaRPr lang="en-US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5405" algn="ctr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50607">
                <a:tc>
                  <a:txBody>
                    <a:bodyPr/>
                    <a:lstStyle/>
                    <a:p>
                      <a:pPr marL="289560" marR="262890" indent="-13970" algn="just">
                        <a:lnSpc>
                          <a:spcPct val="106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vi-VN" sz="2000" spc="-1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vi-VN" sz="2000" spc="-7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spc="-1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3: </a:t>
                      </a:r>
                      <a:r>
                        <a:rPr lang="vi-VN" sz="2000" spc="-3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vi-VN" sz="2000" spc="-5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spc="-2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" marR="18415" algn="ctr">
                        <a:spcBef>
                          <a:spcPts val="99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5405" algn="ctr">
                        <a:spcBef>
                          <a:spcPts val="1045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43067">
                <a:tc>
                  <a:txBody>
                    <a:bodyPr/>
                    <a:lstStyle/>
                    <a:p>
                      <a:pPr marL="191135" marR="182880" indent="-635" algn="just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 4: </a:t>
                      </a:r>
                      <a:r>
                        <a:rPr lang="vi-VN" sz="2000" spc="-1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lang="vi-VN" sz="2000" spc="-7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spc="-1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vi-VN" sz="2000" spc="-7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spc="-1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</a:t>
                      </a: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chỉnh sửa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0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1008</Words>
  <Application>Microsoft Office PowerPoint</Application>
  <PresentationFormat>Custom</PresentationFormat>
  <Paragraphs>110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ACER</cp:lastModifiedBy>
  <cp:revision>48</cp:revision>
  <dcterms:created xsi:type="dcterms:W3CDTF">2017-02-15T08:28:00Z</dcterms:created>
  <dcterms:modified xsi:type="dcterms:W3CDTF">2022-08-30T03:18:28Z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