
<file path=[Content_Types].xml><?xml version="1.0" encoding="utf-8"?>
<Types xmlns="http://schemas.openxmlformats.org/package/2006/content-types">
  <Default Extension="gif" ContentType="image/gif"/>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7" r:id="rId2"/>
    <p:sldId id="502" r:id="rId3"/>
    <p:sldId id="486" r:id="rId4"/>
    <p:sldId id="265" r:id="rId5"/>
    <p:sldId id="500" r:id="rId6"/>
    <p:sldId id="501" r:id="rId7"/>
    <p:sldId id="510" r:id="rId8"/>
    <p:sldId id="503" r:id="rId9"/>
    <p:sldId id="504" r:id="rId10"/>
    <p:sldId id="506" r:id="rId11"/>
    <p:sldId id="508" r:id="rId12"/>
    <p:sldId id="509" r:id="rId13"/>
    <p:sldId id="266" r:id="rId14"/>
    <p:sldId id="511" r:id="rId15"/>
    <p:sldId id="499"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58" d="100"/>
          <a:sy n="58" d="100"/>
        </p:scale>
        <p:origin x="80" y="1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7B62155-C1CE-4D2B-BFD3-DB47A5E8E5C0}" type="datetimeFigureOut">
              <a:rPr lang="en-US" smtClean="0"/>
              <a:t>8/29/2022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9A25B6-1C2A-4645-8ED5-8BC4B64BCBB4}" type="slidenum">
              <a:rPr lang="en-US" smtClean="0"/>
              <a:t>‹#›</a:t>
            </a:fld>
            <a:endParaRPr lang="en-US"/>
          </a:p>
        </p:txBody>
      </p:sp>
    </p:spTree>
    <p:extLst>
      <p:ext uri="{BB962C8B-B14F-4D97-AF65-F5344CB8AC3E}">
        <p14:creationId xmlns:p14="http://schemas.microsoft.com/office/powerpoint/2010/main" val="11687351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B62155-C1CE-4D2B-BFD3-DB47A5E8E5C0}" type="datetimeFigureOut">
              <a:rPr lang="en-US" smtClean="0"/>
              <a:t>8/29/2022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9A25B6-1C2A-4645-8ED5-8BC4B64BCBB4}" type="slidenum">
              <a:rPr lang="en-US" smtClean="0"/>
              <a:t>‹#›</a:t>
            </a:fld>
            <a:endParaRPr lang="en-US"/>
          </a:p>
        </p:txBody>
      </p:sp>
    </p:spTree>
    <p:extLst>
      <p:ext uri="{BB962C8B-B14F-4D97-AF65-F5344CB8AC3E}">
        <p14:creationId xmlns:p14="http://schemas.microsoft.com/office/powerpoint/2010/main" val="35672273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B62155-C1CE-4D2B-BFD3-DB47A5E8E5C0}" type="datetimeFigureOut">
              <a:rPr lang="en-US" smtClean="0"/>
              <a:t>8/29/2022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9A25B6-1C2A-4645-8ED5-8BC4B64BCBB4}"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24695598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B62155-C1CE-4D2B-BFD3-DB47A5E8E5C0}" type="datetimeFigureOut">
              <a:rPr lang="en-US" smtClean="0"/>
              <a:t>8/29/2022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9A25B6-1C2A-4645-8ED5-8BC4B64BCBB4}" type="slidenum">
              <a:rPr lang="en-US" smtClean="0"/>
              <a:t>‹#›</a:t>
            </a:fld>
            <a:endParaRPr lang="en-US"/>
          </a:p>
        </p:txBody>
      </p:sp>
    </p:spTree>
    <p:extLst>
      <p:ext uri="{BB962C8B-B14F-4D97-AF65-F5344CB8AC3E}">
        <p14:creationId xmlns:p14="http://schemas.microsoft.com/office/powerpoint/2010/main" val="267209379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B62155-C1CE-4D2B-BFD3-DB47A5E8E5C0}" type="datetimeFigureOut">
              <a:rPr lang="en-US" smtClean="0"/>
              <a:t>8/29/2022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9A25B6-1C2A-4645-8ED5-8BC4B64BCBB4}"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12040983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B62155-C1CE-4D2B-BFD3-DB47A5E8E5C0}" type="datetimeFigureOut">
              <a:rPr lang="en-US" smtClean="0"/>
              <a:t>8/29/2022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9A25B6-1C2A-4645-8ED5-8BC4B64BCBB4}" type="slidenum">
              <a:rPr lang="en-US" smtClean="0"/>
              <a:t>‹#›</a:t>
            </a:fld>
            <a:endParaRPr lang="en-US"/>
          </a:p>
        </p:txBody>
      </p:sp>
    </p:spTree>
    <p:extLst>
      <p:ext uri="{BB962C8B-B14F-4D97-AF65-F5344CB8AC3E}">
        <p14:creationId xmlns:p14="http://schemas.microsoft.com/office/powerpoint/2010/main" val="386437654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7B62155-C1CE-4D2B-BFD3-DB47A5E8E5C0}" type="datetimeFigureOut">
              <a:rPr lang="en-US" smtClean="0"/>
              <a:t>8/29/2022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9A25B6-1C2A-4645-8ED5-8BC4B64BCBB4}" type="slidenum">
              <a:rPr lang="en-US" smtClean="0"/>
              <a:t>‹#›</a:t>
            </a:fld>
            <a:endParaRPr lang="en-US"/>
          </a:p>
        </p:txBody>
      </p:sp>
    </p:spTree>
    <p:extLst>
      <p:ext uri="{BB962C8B-B14F-4D97-AF65-F5344CB8AC3E}">
        <p14:creationId xmlns:p14="http://schemas.microsoft.com/office/powerpoint/2010/main" val="7631109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7B62155-C1CE-4D2B-BFD3-DB47A5E8E5C0}" type="datetimeFigureOut">
              <a:rPr lang="en-US" smtClean="0"/>
              <a:t>8/29/2022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9A25B6-1C2A-4645-8ED5-8BC4B64BCBB4}" type="slidenum">
              <a:rPr lang="en-US" smtClean="0"/>
              <a:t>‹#›</a:t>
            </a:fld>
            <a:endParaRPr lang="en-US"/>
          </a:p>
        </p:txBody>
      </p:sp>
    </p:spTree>
    <p:extLst>
      <p:ext uri="{BB962C8B-B14F-4D97-AF65-F5344CB8AC3E}">
        <p14:creationId xmlns:p14="http://schemas.microsoft.com/office/powerpoint/2010/main" val="5657514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7B62155-C1CE-4D2B-BFD3-DB47A5E8E5C0}" type="datetimeFigureOut">
              <a:rPr lang="en-US" smtClean="0"/>
              <a:t>8/29/2022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9A25B6-1C2A-4645-8ED5-8BC4B64BCBB4}" type="slidenum">
              <a:rPr lang="en-US" smtClean="0"/>
              <a:t>‹#›</a:t>
            </a:fld>
            <a:endParaRPr lang="en-US"/>
          </a:p>
        </p:txBody>
      </p:sp>
    </p:spTree>
    <p:extLst>
      <p:ext uri="{BB962C8B-B14F-4D97-AF65-F5344CB8AC3E}">
        <p14:creationId xmlns:p14="http://schemas.microsoft.com/office/powerpoint/2010/main" val="21897039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B62155-C1CE-4D2B-BFD3-DB47A5E8E5C0}" type="datetimeFigureOut">
              <a:rPr lang="en-US" smtClean="0"/>
              <a:t>8/29/2022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9A25B6-1C2A-4645-8ED5-8BC4B64BCBB4}" type="slidenum">
              <a:rPr lang="en-US" smtClean="0"/>
              <a:t>‹#›</a:t>
            </a:fld>
            <a:endParaRPr lang="en-US"/>
          </a:p>
        </p:txBody>
      </p:sp>
    </p:spTree>
    <p:extLst>
      <p:ext uri="{BB962C8B-B14F-4D97-AF65-F5344CB8AC3E}">
        <p14:creationId xmlns:p14="http://schemas.microsoft.com/office/powerpoint/2010/main" val="15848589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7B62155-C1CE-4D2B-BFD3-DB47A5E8E5C0}" type="datetimeFigureOut">
              <a:rPr lang="en-US" smtClean="0"/>
              <a:t>8/29/2022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9A25B6-1C2A-4645-8ED5-8BC4B64BCBB4}" type="slidenum">
              <a:rPr lang="en-US" smtClean="0"/>
              <a:t>‹#›</a:t>
            </a:fld>
            <a:endParaRPr lang="en-US"/>
          </a:p>
        </p:txBody>
      </p:sp>
    </p:spTree>
    <p:extLst>
      <p:ext uri="{BB962C8B-B14F-4D97-AF65-F5344CB8AC3E}">
        <p14:creationId xmlns:p14="http://schemas.microsoft.com/office/powerpoint/2010/main" val="1465668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7B62155-C1CE-4D2B-BFD3-DB47A5E8E5C0}" type="datetimeFigureOut">
              <a:rPr lang="en-US" smtClean="0"/>
              <a:t>8/29/2022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79A25B6-1C2A-4645-8ED5-8BC4B64BCBB4}" type="slidenum">
              <a:rPr lang="en-US" smtClean="0"/>
              <a:t>‹#›</a:t>
            </a:fld>
            <a:endParaRPr lang="en-US"/>
          </a:p>
        </p:txBody>
      </p:sp>
    </p:spTree>
    <p:extLst>
      <p:ext uri="{BB962C8B-B14F-4D97-AF65-F5344CB8AC3E}">
        <p14:creationId xmlns:p14="http://schemas.microsoft.com/office/powerpoint/2010/main" val="36979869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7B62155-C1CE-4D2B-BFD3-DB47A5E8E5C0}" type="datetimeFigureOut">
              <a:rPr lang="en-US" smtClean="0"/>
              <a:t>8/29/2022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79A25B6-1C2A-4645-8ED5-8BC4B64BCBB4}" type="slidenum">
              <a:rPr lang="en-US" smtClean="0"/>
              <a:t>‹#›</a:t>
            </a:fld>
            <a:endParaRPr lang="en-US"/>
          </a:p>
        </p:txBody>
      </p:sp>
    </p:spTree>
    <p:extLst>
      <p:ext uri="{BB962C8B-B14F-4D97-AF65-F5344CB8AC3E}">
        <p14:creationId xmlns:p14="http://schemas.microsoft.com/office/powerpoint/2010/main" val="33937557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B62155-C1CE-4D2B-BFD3-DB47A5E8E5C0}" type="datetimeFigureOut">
              <a:rPr lang="en-US" smtClean="0"/>
              <a:t>8/29/2022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79A25B6-1C2A-4645-8ED5-8BC4B64BCBB4}" type="slidenum">
              <a:rPr lang="en-US" smtClean="0"/>
              <a:t>‹#›</a:t>
            </a:fld>
            <a:endParaRPr lang="en-US"/>
          </a:p>
        </p:txBody>
      </p:sp>
    </p:spTree>
    <p:extLst>
      <p:ext uri="{BB962C8B-B14F-4D97-AF65-F5344CB8AC3E}">
        <p14:creationId xmlns:p14="http://schemas.microsoft.com/office/powerpoint/2010/main" val="7974897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B62155-C1CE-4D2B-BFD3-DB47A5E8E5C0}" type="datetimeFigureOut">
              <a:rPr lang="en-US" smtClean="0"/>
              <a:t>8/29/2022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9A25B6-1C2A-4645-8ED5-8BC4B64BCBB4}" type="slidenum">
              <a:rPr lang="en-US" smtClean="0"/>
              <a:t>‹#›</a:t>
            </a:fld>
            <a:endParaRPr lang="en-US"/>
          </a:p>
        </p:txBody>
      </p:sp>
    </p:spTree>
    <p:extLst>
      <p:ext uri="{BB962C8B-B14F-4D97-AF65-F5344CB8AC3E}">
        <p14:creationId xmlns:p14="http://schemas.microsoft.com/office/powerpoint/2010/main" val="21281002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7B62155-C1CE-4D2B-BFD3-DB47A5E8E5C0}" type="datetimeFigureOut">
              <a:rPr lang="en-US" smtClean="0"/>
              <a:t>8/29/2022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9A25B6-1C2A-4645-8ED5-8BC4B64BCBB4}" type="slidenum">
              <a:rPr lang="en-US" smtClean="0"/>
              <a:t>‹#›</a:t>
            </a:fld>
            <a:endParaRPr lang="en-US"/>
          </a:p>
        </p:txBody>
      </p:sp>
    </p:spTree>
    <p:extLst>
      <p:ext uri="{BB962C8B-B14F-4D97-AF65-F5344CB8AC3E}">
        <p14:creationId xmlns:p14="http://schemas.microsoft.com/office/powerpoint/2010/main" val="3828202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97B62155-C1CE-4D2B-BFD3-DB47A5E8E5C0}" type="datetimeFigureOut">
              <a:rPr lang="en-US" smtClean="0"/>
              <a:t>8/29/2022</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C79A25B6-1C2A-4645-8ED5-8BC4B64BCBB4}" type="slidenum">
              <a:rPr lang="en-US" smtClean="0"/>
              <a:t>‹#›</a:t>
            </a:fld>
            <a:endParaRPr lang="en-US"/>
          </a:p>
        </p:txBody>
      </p:sp>
    </p:spTree>
    <p:extLst>
      <p:ext uri="{BB962C8B-B14F-4D97-AF65-F5344CB8AC3E}">
        <p14:creationId xmlns:p14="http://schemas.microsoft.com/office/powerpoint/2010/main" val="4178693325"/>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6" r:id="rId12"/>
    <p:sldLayoutId id="2147483697" r:id="rId13"/>
    <p:sldLayoutId id="2147483698" r:id="rId14"/>
    <p:sldLayoutId id="2147483699" r:id="rId15"/>
    <p:sldLayoutId id="2147483700"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F946A29A-6F04-C491-EDF0-4671CADE70C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219442" cy="6858000"/>
          </a:xfrm>
          <a:prstGeom prst="rect">
            <a:avLst/>
          </a:prstGeom>
        </p:spPr>
      </p:pic>
      <p:sp>
        <p:nvSpPr>
          <p:cNvPr id="12" name="TextBox 11">
            <a:extLst>
              <a:ext uri="{FF2B5EF4-FFF2-40B4-BE49-F238E27FC236}">
                <a16:creationId xmlns:a16="http://schemas.microsoft.com/office/drawing/2014/main" id="{C65DF6A2-270F-3CC0-66C4-18BBC7DE4468}"/>
              </a:ext>
            </a:extLst>
          </p:cNvPr>
          <p:cNvSpPr txBox="1"/>
          <p:nvPr/>
        </p:nvSpPr>
        <p:spPr>
          <a:xfrm>
            <a:off x="4382839" y="4672325"/>
            <a:ext cx="3479800" cy="707886"/>
          </a:xfrm>
          <a:prstGeom prst="rect">
            <a:avLst/>
          </a:prstGeom>
          <a:noFill/>
        </p:spPr>
        <p:txBody>
          <a:bodyPr wrap="square" rtlCol="0">
            <a:spAutoFit/>
          </a:bodyPr>
          <a:lstStyle/>
          <a:p>
            <a:pPr algn="ctr"/>
            <a:r>
              <a:rPr lang="en-US" sz="4000" b="1" dirty="0">
                <a:solidFill>
                  <a:srgbClr val="0000FF"/>
                </a:solidFill>
                <a:latin typeface="Times New Roman" panose="02020603050405020304" pitchFamily="18" charset="0"/>
                <a:cs typeface="Times New Roman" panose="02020603050405020304" pitchFamily="18" charset="0"/>
              </a:rPr>
              <a:t>KHỞI ĐỘNG</a:t>
            </a:r>
          </a:p>
        </p:txBody>
      </p:sp>
      <p:sp>
        <p:nvSpPr>
          <p:cNvPr id="13" name="TextBox 12">
            <a:extLst>
              <a:ext uri="{FF2B5EF4-FFF2-40B4-BE49-F238E27FC236}">
                <a16:creationId xmlns:a16="http://schemas.microsoft.com/office/drawing/2014/main" id="{AB12E0F5-D414-F708-C307-79BD87337B08}"/>
              </a:ext>
            </a:extLst>
          </p:cNvPr>
          <p:cNvSpPr txBox="1"/>
          <p:nvPr/>
        </p:nvSpPr>
        <p:spPr>
          <a:xfrm>
            <a:off x="1384300" y="333761"/>
            <a:ext cx="9690100" cy="707886"/>
          </a:xfrm>
          <a:prstGeom prst="rect">
            <a:avLst/>
          </a:prstGeom>
          <a:noFill/>
        </p:spPr>
        <p:txBody>
          <a:bodyPr wrap="square">
            <a:spAutoFit/>
          </a:bodyPr>
          <a:lstStyle/>
          <a:p>
            <a:r>
              <a:rPr lang="en-US" sz="4000" b="1" dirty="0">
                <a:solidFill>
                  <a:srgbClr val="FF0000"/>
                </a:solidFill>
                <a:effectLst/>
                <a:latin typeface="Times New Roman" panose="02020603050405020304" pitchFamily="18" charset="0"/>
                <a:ea typeface="Times New Roman" panose="02020603050405020304" pitchFamily="18" charset="0"/>
              </a:rPr>
              <a:t>ĐỌC KẾT NỐI CHỦ ĐIỂM ĐẤT NƯỚC</a:t>
            </a:r>
            <a:endParaRPr lang="en-US" sz="4000" dirty="0">
              <a:solidFill>
                <a:srgbClr val="FF0000"/>
              </a:solidFill>
            </a:endParaRPr>
          </a:p>
        </p:txBody>
      </p:sp>
    </p:spTree>
    <p:extLst>
      <p:ext uri="{BB962C8B-B14F-4D97-AF65-F5344CB8AC3E}">
        <p14:creationId xmlns:p14="http://schemas.microsoft.com/office/powerpoint/2010/main" val="1681913144"/>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1000"/>
                                        <p:tgtEl>
                                          <p:spTgt spid="13"/>
                                        </p:tgtEl>
                                      </p:cBhvr>
                                    </p:animEffect>
                                    <p:anim calcmode="lin" valueType="num">
                                      <p:cBhvr>
                                        <p:cTn id="8" dur="1000" fill="hold"/>
                                        <p:tgtEl>
                                          <p:spTgt spid="13"/>
                                        </p:tgtEl>
                                        <p:attrNameLst>
                                          <p:attrName>ppt_x</p:attrName>
                                        </p:attrNameLst>
                                      </p:cBhvr>
                                      <p:tavLst>
                                        <p:tav tm="0">
                                          <p:val>
                                            <p:strVal val="#ppt_x"/>
                                          </p:val>
                                        </p:tav>
                                        <p:tav tm="100000">
                                          <p:val>
                                            <p:strVal val="#ppt_x"/>
                                          </p:val>
                                        </p:tav>
                                      </p:tavLst>
                                    </p:anim>
                                    <p:anim calcmode="lin" valueType="num">
                                      <p:cBhvr>
                                        <p:cTn id="9"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grpId="0" nodeType="clickEffect">
                                  <p:stCondLst>
                                    <p:cond delay="0"/>
                                  </p:stCondLst>
                                  <p:childTnLst>
                                    <p:set>
                                      <p:cBhvr>
                                        <p:cTn id="13" dur="1" fill="hold">
                                          <p:stCondLst>
                                            <p:cond delay="0"/>
                                          </p:stCondLst>
                                        </p:cTn>
                                        <p:tgtEl>
                                          <p:spTgt spid="12"/>
                                        </p:tgtEl>
                                        <p:attrNameLst>
                                          <p:attrName>style.visibility</p:attrName>
                                        </p:attrNameLst>
                                      </p:cBhvr>
                                      <p:to>
                                        <p:strVal val="visible"/>
                                      </p:to>
                                    </p:set>
                                    <p:animEffect transition="in" filter="barn(inVertical)">
                                      <p:cBhvr>
                                        <p:cTn id="14"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3"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8AA1E305-E08D-66EF-E3E4-D570D8842C5C}"/>
              </a:ext>
            </a:extLst>
          </p:cNvPr>
          <p:cNvGraphicFramePr>
            <a:graphicFrameLocks noGrp="1"/>
          </p:cNvGraphicFramePr>
          <p:nvPr>
            <p:extLst>
              <p:ext uri="{D42A27DB-BD31-4B8C-83A1-F6EECF244321}">
                <p14:modId xmlns:p14="http://schemas.microsoft.com/office/powerpoint/2010/main" val="969415503"/>
              </p:ext>
            </p:extLst>
          </p:nvPr>
        </p:nvGraphicFramePr>
        <p:xfrm>
          <a:off x="-12030" y="-126659"/>
          <a:ext cx="12191998" cy="7071866"/>
        </p:xfrm>
        <a:graphic>
          <a:graphicData uri="http://schemas.openxmlformats.org/drawingml/2006/table">
            <a:tbl>
              <a:tblPr firstRow="1" bandRow="1">
                <a:tableStyleId>{5C22544A-7EE6-4342-B048-85BDC9FD1C3A}</a:tableStyleId>
              </a:tblPr>
              <a:tblGrid>
                <a:gridCol w="2849524">
                  <a:extLst>
                    <a:ext uri="{9D8B030D-6E8A-4147-A177-3AD203B41FA5}">
                      <a16:colId xmlns:a16="http://schemas.microsoft.com/office/drawing/2014/main" val="3664479718"/>
                    </a:ext>
                  </a:extLst>
                </a:gridCol>
                <a:gridCol w="4501769">
                  <a:extLst>
                    <a:ext uri="{9D8B030D-6E8A-4147-A177-3AD203B41FA5}">
                      <a16:colId xmlns:a16="http://schemas.microsoft.com/office/drawing/2014/main" val="2530529937"/>
                    </a:ext>
                  </a:extLst>
                </a:gridCol>
                <a:gridCol w="4840705">
                  <a:extLst>
                    <a:ext uri="{9D8B030D-6E8A-4147-A177-3AD203B41FA5}">
                      <a16:colId xmlns:a16="http://schemas.microsoft.com/office/drawing/2014/main" val="2685666753"/>
                    </a:ext>
                  </a:extLst>
                </a:gridCol>
              </a:tblGrid>
              <a:tr h="666096">
                <a:tc>
                  <a:txBody>
                    <a:bodyPr/>
                    <a:lstStyle/>
                    <a:p>
                      <a:pPr algn="ctr">
                        <a:lnSpc>
                          <a:spcPct val="200000"/>
                        </a:lnSpc>
                      </a:pPr>
                      <a:r>
                        <a:rPr lang="en-US" sz="2000" b="1" dirty="0" err="1">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Luận</a:t>
                      </a:r>
                      <a:r>
                        <a:rPr lang="en-US" sz="2000" b="1"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b="1" dirty="0" err="1">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điểm</a:t>
                      </a:r>
                      <a:endParaRPr lang="en-US" sz="2000" dirty="0">
                        <a:effectLst/>
                        <a:latin typeface=".VnTime"/>
                        <a:ea typeface="Times New Roman" panose="02020603050405020304" pitchFamily="18" charset="0"/>
                        <a:cs typeface="Times New Roman" panose="02020603050405020304" pitchFamily="18" charset="0"/>
                      </a:endParaRPr>
                    </a:p>
                  </a:txBody>
                  <a:tcPr marL="76200" marR="76200" marT="76200" marB="76200"/>
                </a:tc>
                <a:tc>
                  <a:txBody>
                    <a:bodyPr/>
                    <a:lstStyle/>
                    <a:p>
                      <a:pPr algn="ctr">
                        <a:lnSpc>
                          <a:spcPct val="200000"/>
                        </a:lnSpc>
                      </a:pPr>
                      <a:r>
                        <a:rPr lang="en-US" sz="2000" b="1" dirty="0" err="1">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Lí</a:t>
                      </a:r>
                      <a:r>
                        <a:rPr lang="en-US" sz="2000" b="1"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b="1" dirty="0" err="1">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lẽ</a:t>
                      </a:r>
                      <a:endParaRPr lang="en-US" sz="2000" dirty="0">
                        <a:effectLst/>
                        <a:latin typeface=".VnTime"/>
                        <a:ea typeface="Times New Roman" panose="02020603050405020304" pitchFamily="18" charset="0"/>
                        <a:cs typeface="Times New Roman" panose="02020603050405020304" pitchFamily="18" charset="0"/>
                      </a:endParaRPr>
                    </a:p>
                  </a:txBody>
                  <a:tcPr marL="76200" marR="76200" marT="76200" marB="76200"/>
                </a:tc>
                <a:tc>
                  <a:txBody>
                    <a:bodyPr/>
                    <a:lstStyle/>
                    <a:p>
                      <a:pPr algn="ctr">
                        <a:lnSpc>
                          <a:spcPct val="200000"/>
                        </a:lnSpc>
                      </a:pPr>
                      <a:r>
                        <a:rPr lang="en-US" sz="2000" b="1" dirty="0" err="1">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Bằng</a:t>
                      </a:r>
                      <a:r>
                        <a:rPr lang="en-US" sz="2000" b="1"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b="1" dirty="0" err="1">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chứng</a:t>
                      </a:r>
                      <a:endParaRPr lang="en-US" sz="2000" dirty="0">
                        <a:effectLst/>
                        <a:latin typeface=".VnTime"/>
                        <a:ea typeface="Times New Roman" panose="02020603050405020304" pitchFamily="18" charset="0"/>
                        <a:cs typeface="Times New Roman" panose="02020603050405020304" pitchFamily="18" charset="0"/>
                      </a:endParaRPr>
                    </a:p>
                  </a:txBody>
                  <a:tcPr marL="76200" marR="76200" marT="76200" marB="76200"/>
                </a:tc>
                <a:extLst>
                  <a:ext uri="{0D108BD9-81ED-4DB2-BD59-A6C34878D82A}">
                    <a16:rowId xmlns:a16="http://schemas.microsoft.com/office/drawing/2014/main" val="3265490451"/>
                  </a:ext>
                </a:extLst>
              </a:tr>
              <a:tr h="1447295">
                <a:tc>
                  <a:txBody>
                    <a:bodyPr/>
                    <a:lstStyle/>
                    <a:p>
                      <a:pPr algn="just">
                        <a:lnSpc>
                          <a:spcPct val="200000"/>
                        </a:lnSpc>
                      </a:pPr>
                      <a:r>
                        <a:rPr lang="en-US" sz="14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400" dirty="0">
                        <a:effectLst/>
                        <a:latin typeface=".VnTime"/>
                        <a:ea typeface="Times New Roman" panose="02020603050405020304" pitchFamily="18" charset="0"/>
                        <a:cs typeface="Times New Roman" panose="02020603050405020304" pitchFamily="18" charset="0"/>
                      </a:endParaRPr>
                    </a:p>
                  </a:txBody>
                  <a:tcPr marL="76200" marR="76200" marT="76200" marB="76200"/>
                </a:tc>
                <a:tc>
                  <a:txBody>
                    <a:bodyPr/>
                    <a:lstStyle/>
                    <a:p>
                      <a:pPr algn="just">
                        <a:lnSpc>
                          <a:spcPct val="200000"/>
                        </a:lnSpc>
                      </a:pPr>
                      <a:r>
                        <a:rPr lang="en-US" sz="14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400" dirty="0">
                        <a:effectLst/>
                        <a:latin typeface=".VnTime"/>
                        <a:ea typeface="Times New Roman" panose="02020603050405020304" pitchFamily="18" charset="0"/>
                        <a:cs typeface="Times New Roman" panose="02020603050405020304" pitchFamily="18" charset="0"/>
                      </a:endParaRPr>
                    </a:p>
                  </a:txBody>
                  <a:tcPr marL="76200" marR="76200" marT="76200" marB="76200"/>
                </a:tc>
                <a:tc>
                  <a:txBody>
                    <a:bodyPr/>
                    <a:lstStyle/>
                    <a:p>
                      <a:pPr algn="just">
                        <a:lnSpc>
                          <a:spcPct val="200000"/>
                        </a:lnSpc>
                      </a:pPr>
                      <a:r>
                        <a:rPr lang="en-US" sz="14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400" dirty="0">
                        <a:effectLst/>
                        <a:latin typeface=".VnTime"/>
                        <a:ea typeface="Times New Roman" panose="02020603050405020304" pitchFamily="18" charset="0"/>
                        <a:cs typeface="Times New Roman" panose="02020603050405020304" pitchFamily="18" charset="0"/>
                      </a:endParaRPr>
                    </a:p>
                  </a:txBody>
                  <a:tcPr marL="76200" marR="76200" marT="76200" marB="76200"/>
                </a:tc>
                <a:extLst>
                  <a:ext uri="{0D108BD9-81ED-4DB2-BD59-A6C34878D82A}">
                    <a16:rowId xmlns:a16="http://schemas.microsoft.com/office/drawing/2014/main" val="3186318464"/>
                  </a:ext>
                </a:extLst>
              </a:tr>
              <a:tr h="2221231">
                <a:tc>
                  <a:txBody>
                    <a:bodyPr/>
                    <a:lstStyle/>
                    <a:p>
                      <a:pPr algn="just">
                        <a:lnSpc>
                          <a:spcPct val="200000"/>
                        </a:lnSpc>
                      </a:pPr>
                      <a:r>
                        <a:rPr lang="en-US" sz="14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400" dirty="0">
                        <a:effectLst/>
                        <a:latin typeface=".VnTime"/>
                        <a:ea typeface="Times New Roman" panose="02020603050405020304" pitchFamily="18" charset="0"/>
                        <a:cs typeface="Times New Roman" panose="02020603050405020304" pitchFamily="18" charset="0"/>
                      </a:endParaRPr>
                    </a:p>
                  </a:txBody>
                  <a:tcPr marL="76200" marR="76200" marT="76200" marB="76200"/>
                </a:tc>
                <a:tc>
                  <a:txBody>
                    <a:bodyPr/>
                    <a:lstStyle/>
                    <a:p>
                      <a:pPr algn="just">
                        <a:lnSpc>
                          <a:spcPct val="200000"/>
                        </a:lnSpc>
                      </a:pPr>
                      <a:r>
                        <a:rPr lang="en-US" sz="14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400" dirty="0">
                        <a:effectLst/>
                        <a:latin typeface=".VnTime"/>
                        <a:ea typeface="Times New Roman" panose="02020603050405020304" pitchFamily="18" charset="0"/>
                        <a:cs typeface="Times New Roman" panose="02020603050405020304" pitchFamily="18" charset="0"/>
                      </a:endParaRPr>
                    </a:p>
                  </a:txBody>
                  <a:tcPr marL="76200" marR="76200" marT="76200" marB="76200"/>
                </a:tc>
                <a:tc>
                  <a:txBody>
                    <a:bodyPr/>
                    <a:lstStyle/>
                    <a:p>
                      <a:pPr algn="just">
                        <a:lnSpc>
                          <a:spcPct val="200000"/>
                        </a:lnSpc>
                      </a:pPr>
                      <a:r>
                        <a:rPr lang="en-US" sz="14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400" dirty="0">
                        <a:effectLst/>
                        <a:latin typeface=".VnTime"/>
                        <a:ea typeface="Times New Roman" panose="02020603050405020304" pitchFamily="18" charset="0"/>
                        <a:cs typeface="Times New Roman" panose="02020603050405020304" pitchFamily="18" charset="0"/>
                      </a:endParaRPr>
                    </a:p>
                  </a:txBody>
                  <a:tcPr marL="76200" marR="76200" marT="76200" marB="76200"/>
                </a:tc>
                <a:extLst>
                  <a:ext uri="{0D108BD9-81ED-4DB2-BD59-A6C34878D82A}">
                    <a16:rowId xmlns:a16="http://schemas.microsoft.com/office/drawing/2014/main" val="1751362690"/>
                  </a:ext>
                </a:extLst>
              </a:tr>
              <a:tr h="2734240">
                <a:tc>
                  <a:txBody>
                    <a:bodyPr/>
                    <a:lstStyle/>
                    <a:p>
                      <a:pPr algn="just">
                        <a:lnSpc>
                          <a:spcPct val="200000"/>
                        </a:lnSpc>
                      </a:pPr>
                      <a:r>
                        <a:rPr lang="en-US" sz="14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vi-VN" sz="14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6200" marR="76200" marT="76200" marB="76200"/>
                </a:tc>
                <a:tc>
                  <a:txBody>
                    <a:bodyPr/>
                    <a:lstStyle/>
                    <a:p>
                      <a:pPr algn="just">
                        <a:lnSpc>
                          <a:spcPct val="200000"/>
                        </a:lnSpc>
                      </a:pPr>
                      <a:r>
                        <a:rPr lang="en-US" sz="14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vi-VN" sz="14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6200" marR="76200" marT="76200" marB="76200"/>
                </a:tc>
                <a:tc>
                  <a:txBody>
                    <a:bodyPr/>
                    <a:lstStyle/>
                    <a:p>
                      <a:pPr algn="just">
                        <a:lnSpc>
                          <a:spcPct val="200000"/>
                        </a:lnSpc>
                      </a:pPr>
                      <a:r>
                        <a:rPr lang="en-US" sz="14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400" dirty="0">
                        <a:effectLst/>
                        <a:latin typeface=".VnTime"/>
                        <a:ea typeface="Times New Roman" panose="02020603050405020304" pitchFamily="18" charset="0"/>
                        <a:cs typeface="Times New Roman" panose="02020603050405020304" pitchFamily="18" charset="0"/>
                      </a:endParaRPr>
                    </a:p>
                  </a:txBody>
                  <a:tcPr marL="76200" marR="76200" marT="76200" marB="76200"/>
                </a:tc>
                <a:extLst>
                  <a:ext uri="{0D108BD9-81ED-4DB2-BD59-A6C34878D82A}">
                    <a16:rowId xmlns:a16="http://schemas.microsoft.com/office/drawing/2014/main" val="517892912"/>
                  </a:ext>
                </a:extLst>
              </a:tr>
            </a:tbl>
          </a:graphicData>
        </a:graphic>
      </p:graphicFrame>
      <p:sp>
        <p:nvSpPr>
          <p:cNvPr id="2" name="Content Placeholder 5">
            <a:extLst>
              <a:ext uri="{FF2B5EF4-FFF2-40B4-BE49-F238E27FC236}">
                <a16:creationId xmlns:a16="http://schemas.microsoft.com/office/drawing/2014/main" id="{07974BAE-89D9-2968-30A7-2587E5997030}"/>
              </a:ext>
            </a:extLst>
          </p:cNvPr>
          <p:cNvSpPr txBox="1">
            <a:spLocks/>
          </p:cNvSpPr>
          <p:nvPr/>
        </p:nvSpPr>
        <p:spPr>
          <a:xfrm>
            <a:off x="-24064" y="543533"/>
            <a:ext cx="2851484" cy="1417608"/>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lgn="just">
              <a:buNone/>
            </a:pPr>
            <a:r>
              <a:rPr lang="vi-VN" sz="24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1. </a:t>
            </a:r>
            <a:r>
              <a:rPr lang="en-US" sz="2400"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Cần</a:t>
            </a:r>
            <a:r>
              <a:rPr lang="en-US" sz="24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lên</a:t>
            </a:r>
            <a:r>
              <a:rPr lang="en-US" sz="24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tiếng</a:t>
            </a:r>
            <a:r>
              <a:rPr lang="en-US" sz="24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về</a:t>
            </a:r>
            <a:r>
              <a:rPr lang="en-US" sz="24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thảm</a:t>
            </a:r>
            <a:r>
              <a:rPr lang="en-US" sz="24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trạng</a:t>
            </a:r>
            <a:r>
              <a:rPr lang="en-US" sz="24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người</a:t>
            </a:r>
            <a:r>
              <a:rPr lang="en-US" sz="24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da </a:t>
            </a:r>
            <a:r>
              <a:rPr lang="en-US" sz="2400"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đen</a:t>
            </a:r>
            <a:r>
              <a:rPr lang="en-US" sz="24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bị</a:t>
            </a:r>
            <a:r>
              <a:rPr lang="en-US" sz="24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đối</a:t>
            </a:r>
            <a:r>
              <a:rPr lang="en-US" sz="24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xử</a:t>
            </a:r>
            <a:r>
              <a:rPr lang="en-US" sz="24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bất</a:t>
            </a:r>
            <a:r>
              <a:rPr lang="en-US" sz="24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công</a:t>
            </a:r>
            <a:r>
              <a:rPr lang="en-US" sz="24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1400" dirty="0"/>
          </a:p>
        </p:txBody>
      </p:sp>
      <p:sp>
        <p:nvSpPr>
          <p:cNvPr id="3" name="Content Placeholder 5">
            <a:extLst>
              <a:ext uri="{FF2B5EF4-FFF2-40B4-BE49-F238E27FC236}">
                <a16:creationId xmlns:a16="http://schemas.microsoft.com/office/drawing/2014/main" id="{865AD9D9-060F-4782-C2D1-CFEFA973AD50}"/>
              </a:ext>
            </a:extLst>
          </p:cNvPr>
          <p:cNvSpPr txBox="1">
            <a:spLocks/>
          </p:cNvSpPr>
          <p:nvPr/>
        </p:nvSpPr>
        <p:spPr>
          <a:xfrm>
            <a:off x="0" y="2126950"/>
            <a:ext cx="2851484" cy="2228480"/>
          </a:xfrm>
          <a:prstGeom prst="rect">
            <a:avLst/>
          </a:prstGeom>
        </p:spPr>
        <p:txBody>
          <a:bodyPr vert="horz" lIns="91440" tIns="45720" rIns="91440" bIns="45720" rtlCol="0">
            <a:normAutofit fontScale="77500" lnSpcReduction="20000"/>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lgn="just">
              <a:buNone/>
            </a:pPr>
            <a:r>
              <a:rPr lang="vi-VN" sz="32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2. </a:t>
            </a:r>
            <a:r>
              <a:rPr lang="en-US" sz="3200"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Trong</a:t>
            </a:r>
            <a:r>
              <a:rPr lang="en-US" sz="32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quá</a:t>
            </a:r>
            <a:r>
              <a:rPr lang="en-US" sz="32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trình</a:t>
            </a:r>
            <a:r>
              <a:rPr lang="en-US" sz="32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chiến</a:t>
            </a:r>
            <a:r>
              <a:rPr lang="en-US" sz="32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đấu</a:t>
            </a:r>
            <a:r>
              <a:rPr lang="en-US" sz="32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giành</a:t>
            </a:r>
            <a:r>
              <a:rPr lang="en-US" sz="32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lại</a:t>
            </a:r>
            <a:r>
              <a:rPr lang="en-US" sz="32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địa</a:t>
            </a:r>
            <a:r>
              <a:rPr lang="en-US" sz="32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vị</a:t>
            </a:r>
            <a:r>
              <a:rPr lang="en-US" sz="32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xứng</a:t>
            </a:r>
            <a:r>
              <a:rPr lang="en-US" sz="32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đáng</a:t>
            </a:r>
            <a:r>
              <a:rPr lang="en-US" sz="32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của</a:t>
            </a:r>
            <a:r>
              <a:rPr lang="en-US" sz="32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mình</a:t>
            </a:r>
            <a:r>
              <a:rPr lang="en-US" sz="32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những</a:t>
            </a:r>
            <a:r>
              <a:rPr lang="en-US" sz="32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người</a:t>
            </a:r>
            <a:r>
              <a:rPr lang="en-US" sz="32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đấu</a:t>
            </a:r>
            <a:r>
              <a:rPr lang="en-US" sz="32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tranh</a:t>
            </a:r>
            <a:r>
              <a:rPr lang="en-US" sz="32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không</a:t>
            </a:r>
            <a:r>
              <a:rPr lang="en-US" sz="32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được</a:t>
            </a:r>
            <a:r>
              <a:rPr lang="en-US" sz="32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phép</a:t>
            </a:r>
            <a:r>
              <a:rPr lang="en-US" sz="32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hành</a:t>
            </a:r>
            <a:r>
              <a:rPr lang="en-US" sz="32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động</a:t>
            </a:r>
            <a:r>
              <a:rPr lang="en-US" sz="32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sai</a:t>
            </a:r>
            <a:r>
              <a:rPr lang="en-US" sz="32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lầm</a:t>
            </a:r>
            <a:r>
              <a:rPr lang="en-US" sz="32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dirty="0"/>
          </a:p>
        </p:txBody>
      </p:sp>
      <p:sp>
        <p:nvSpPr>
          <p:cNvPr id="4" name="Content Placeholder 5">
            <a:extLst>
              <a:ext uri="{FF2B5EF4-FFF2-40B4-BE49-F238E27FC236}">
                <a16:creationId xmlns:a16="http://schemas.microsoft.com/office/drawing/2014/main" id="{A6938B57-8AFD-4E78-B1E4-14742FC4BD2D}"/>
              </a:ext>
            </a:extLst>
          </p:cNvPr>
          <p:cNvSpPr txBox="1">
            <a:spLocks/>
          </p:cNvSpPr>
          <p:nvPr/>
        </p:nvSpPr>
        <p:spPr>
          <a:xfrm>
            <a:off x="12033" y="4704345"/>
            <a:ext cx="2839451" cy="2093495"/>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lgn="just">
              <a:lnSpc>
                <a:spcPct val="120000"/>
              </a:lnSpc>
              <a:spcBef>
                <a:spcPts val="0"/>
              </a:spcBef>
              <a:buNone/>
            </a:pPr>
            <a:r>
              <a:rPr lang="vi-VN" sz="24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3. </a:t>
            </a:r>
            <a:r>
              <a:rPr lang="en-US" sz="2400"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Chỉ</a:t>
            </a:r>
            <a:r>
              <a:rPr lang="en-US" sz="24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khi</a:t>
            </a:r>
            <a:r>
              <a:rPr lang="en-US" sz="24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người</a:t>
            </a:r>
            <a:r>
              <a:rPr lang="en-US" sz="24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da </a:t>
            </a:r>
            <a:r>
              <a:rPr lang="en-US" sz="2400"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đen</a:t>
            </a:r>
            <a:r>
              <a:rPr lang="en-US" sz="24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được</a:t>
            </a:r>
            <a:r>
              <a:rPr lang="en-US" sz="24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đỗi</a:t>
            </a:r>
            <a:r>
              <a:rPr lang="en-US" sz="24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xử</a:t>
            </a:r>
            <a:r>
              <a:rPr lang="en-US" sz="24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bình</a:t>
            </a:r>
            <a:r>
              <a:rPr lang="en-US" sz="24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đẳng</a:t>
            </a:r>
            <a:r>
              <a:rPr lang="en-US" sz="24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thì</a:t>
            </a:r>
            <a:r>
              <a:rPr lang="en-US" sz="24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cuộc</a:t>
            </a:r>
            <a:r>
              <a:rPr lang="en-US" sz="24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đấu</a:t>
            </a:r>
            <a:r>
              <a:rPr lang="en-US" sz="24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tranh</a:t>
            </a:r>
            <a:r>
              <a:rPr lang="en-US" sz="24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mới</a:t>
            </a:r>
            <a:r>
              <a:rPr lang="en-US" sz="24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dừng</a:t>
            </a:r>
            <a:r>
              <a:rPr lang="en-US" sz="24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lại</a:t>
            </a:r>
            <a:r>
              <a:rPr lang="en-US" sz="24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latin typeface=".VnTime"/>
              <a:ea typeface="Times New Roman" panose="02020603050405020304" pitchFamily="18" charset="0"/>
              <a:cs typeface="Times New Roman" panose="02020603050405020304" pitchFamily="18" charset="0"/>
            </a:endParaRPr>
          </a:p>
          <a:p>
            <a:pPr marL="0" indent="0">
              <a:buFont typeface="Wingdings 3" charset="2"/>
              <a:buNone/>
            </a:pPr>
            <a:endParaRPr lang="en-US" dirty="0"/>
          </a:p>
        </p:txBody>
      </p:sp>
      <p:sp>
        <p:nvSpPr>
          <p:cNvPr id="6" name="Content Placeholder 2">
            <a:extLst>
              <a:ext uri="{FF2B5EF4-FFF2-40B4-BE49-F238E27FC236}">
                <a16:creationId xmlns:a16="http://schemas.microsoft.com/office/drawing/2014/main" id="{8844D3C3-2687-3439-7D13-708754341994}"/>
              </a:ext>
            </a:extLst>
          </p:cNvPr>
          <p:cNvSpPr txBox="1">
            <a:spLocks/>
          </p:cNvSpPr>
          <p:nvPr/>
        </p:nvSpPr>
        <p:spPr>
          <a:xfrm>
            <a:off x="2827429" y="608706"/>
            <a:ext cx="4563985" cy="1417608"/>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lgn="just">
              <a:spcBef>
                <a:spcPts val="0"/>
              </a:spcBef>
              <a:buNone/>
            </a:pPr>
            <a:r>
              <a:rPr lang="vi-VN" sz="22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a:t>
            </a:r>
            <a:r>
              <a:rPr lang="en-US" sz="22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Một</a:t>
            </a:r>
            <a:r>
              <a:rPr lang="en-US" sz="22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trăm</a:t>
            </a:r>
            <a:r>
              <a:rPr lang="en-US" sz="22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năm</a:t>
            </a:r>
            <a:r>
              <a:rPr lang="en-US" sz="22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trước</a:t>
            </a:r>
            <a:r>
              <a:rPr lang="en-US" sz="22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Lin-</a:t>
            </a:r>
            <a:r>
              <a:rPr lang="en-US" sz="2200"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cơn</a:t>
            </a:r>
            <a:r>
              <a:rPr lang="en-US" sz="22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đã</a:t>
            </a:r>
            <a:r>
              <a:rPr lang="en-US" sz="22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kí</a:t>
            </a:r>
            <a:r>
              <a:rPr lang="vi-VN" sz="22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bản</a:t>
            </a:r>
            <a:r>
              <a:rPr lang="en-US" sz="22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Tuyên</a:t>
            </a:r>
            <a:r>
              <a:rPr lang="en-US" sz="22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ngôn</a:t>
            </a:r>
            <a:r>
              <a:rPr lang="en-US" sz="22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Giải</a:t>
            </a:r>
            <a:r>
              <a:rPr lang="en-US" sz="22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phóng</a:t>
            </a:r>
            <a:r>
              <a:rPr lang="en-US" sz="22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nô</a:t>
            </a:r>
            <a:r>
              <a:rPr lang="en-US" sz="22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lệ</a:t>
            </a:r>
            <a:r>
              <a:rPr lang="en-US" sz="22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2200" dirty="0">
              <a:latin typeface=".VnTime"/>
              <a:ea typeface="Times New Roman" panose="02020603050405020304" pitchFamily="18" charset="0"/>
              <a:cs typeface="Times New Roman" panose="02020603050405020304" pitchFamily="18" charset="0"/>
            </a:endParaRPr>
          </a:p>
          <a:p>
            <a:pPr marL="0" indent="0" algn="just">
              <a:spcBef>
                <a:spcPts val="0"/>
              </a:spcBef>
              <a:buNone/>
            </a:pPr>
            <a:r>
              <a:rPr lang="en-US" sz="22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sz="22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Nhưng</a:t>
            </a:r>
            <a:r>
              <a:rPr lang="en-US" sz="22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một</a:t>
            </a:r>
            <a:r>
              <a:rPr lang="en-US" sz="22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trăm</a:t>
            </a:r>
            <a:r>
              <a:rPr lang="en-US" sz="22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năm</a:t>
            </a:r>
            <a:r>
              <a:rPr lang="en-US" sz="22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sau</a:t>
            </a:r>
            <a:r>
              <a:rPr lang="en-US" sz="22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người</a:t>
            </a:r>
            <a:r>
              <a:rPr lang="en-US" sz="22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da </a:t>
            </a:r>
            <a:r>
              <a:rPr lang="en-US" sz="2200"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đen</a:t>
            </a:r>
            <a:r>
              <a:rPr lang="en-US" sz="22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vẫn</a:t>
            </a:r>
            <a:r>
              <a:rPr lang="en-US" sz="22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chưa</a:t>
            </a:r>
            <a:r>
              <a:rPr lang="en-US" sz="22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được</a:t>
            </a:r>
            <a:r>
              <a:rPr lang="en-US" sz="22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tự</a:t>
            </a:r>
            <a:r>
              <a:rPr lang="en-US" sz="22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do.</a:t>
            </a:r>
            <a:endParaRPr lang="vi-VN" sz="22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endParaRPr>
          </a:p>
          <a:p>
            <a:pPr marL="0" indent="0" algn="just">
              <a:spcBef>
                <a:spcPts val="0"/>
              </a:spcBef>
              <a:buNone/>
            </a:pPr>
            <a:endParaRPr lang="en-US" sz="2200" dirty="0">
              <a:latin typeface=".VnTime"/>
              <a:ea typeface="Times New Roman" panose="02020603050405020304" pitchFamily="18" charset="0"/>
              <a:cs typeface="Times New Roman" panose="02020603050405020304" pitchFamily="18" charset="0"/>
            </a:endParaRPr>
          </a:p>
        </p:txBody>
      </p:sp>
      <p:sp>
        <p:nvSpPr>
          <p:cNvPr id="7" name="Content Placeholder 2">
            <a:extLst>
              <a:ext uri="{FF2B5EF4-FFF2-40B4-BE49-F238E27FC236}">
                <a16:creationId xmlns:a16="http://schemas.microsoft.com/office/drawing/2014/main" id="{8A933910-0164-D240-996E-993781FA9970}"/>
              </a:ext>
            </a:extLst>
          </p:cNvPr>
          <p:cNvSpPr txBox="1">
            <a:spLocks/>
          </p:cNvSpPr>
          <p:nvPr/>
        </p:nvSpPr>
        <p:spPr>
          <a:xfrm>
            <a:off x="2851485" y="2030694"/>
            <a:ext cx="4539929" cy="2252543"/>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lgn="just">
              <a:spcBef>
                <a:spcPts val="0"/>
              </a:spcBef>
              <a:buNone/>
            </a:pPr>
            <a:r>
              <a:rPr lang="en-US" sz="24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Không</a:t>
            </a:r>
            <a:r>
              <a:rPr lang="en-US" sz="24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được</a:t>
            </a:r>
            <a:r>
              <a:rPr lang="en-US" sz="24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để</a:t>
            </a:r>
            <a:r>
              <a:rPr lang="en-US" sz="24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cho</a:t>
            </a:r>
            <a:r>
              <a:rPr lang="en-US" sz="24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cuộc</a:t>
            </a:r>
            <a:r>
              <a:rPr lang="en-US" sz="24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phản</a:t>
            </a:r>
            <a:r>
              <a:rPr lang="en-US" sz="24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kháng</a:t>
            </a:r>
            <a:r>
              <a:rPr lang="en-US" sz="24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đầy</a:t>
            </a:r>
            <a:r>
              <a:rPr lang="en-US" sz="24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sáng</a:t>
            </a:r>
            <a:r>
              <a:rPr lang="en-US" sz="24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tạo</a:t>
            </a:r>
            <a:r>
              <a:rPr lang="en-US" sz="24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sa</a:t>
            </a:r>
            <a:r>
              <a:rPr lang="en-US" sz="24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vào</a:t>
            </a:r>
            <a:r>
              <a:rPr lang="en-US" sz="24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bạo</a:t>
            </a:r>
            <a:r>
              <a:rPr lang="en-US" sz="24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loạn</a:t>
            </a:r>
            <a:r>
              <a:rPr lang="en-US" sz="24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latin typeface=".VnTime"/>
              <a:ea typeface="Times New Roman" panose="02020603050405020304" pitchFamily="18" charset="0"/>
              <a:cs typeface="Times New Roman" panose="02020603050405020304" pitchFamily="18" charset="0"/>
            </a:endParaRPr>
          </a:p>
          <a:p>
            <a:pPr marL="0" indent="0" algn="just">
              <a:spcBef>
                <a:spcPts val="0"/>
              </a:spcBef>
              <a:buNone/>
            </a:pPr>
            <a:r>
              <a:rPr lang="en-US" sz="24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Tinh</a:t>
            </a:r>
            <a:r>
              <a:rPr lang="en-US" sz="24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thần</a:t>
            </a:r>
            <a:r>
              <a:rPr lang="en-US" sz="24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chiến</a:t>
            </a:r>
            <a:r>
              <a:rPr lang="en-US" sz="24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đấu</a:t>
            </a:r>
            <a:r>
              <a:rPr lang="en-US" sz="24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quật</a:t>
            </a:r>
            <a:r>
              <a:rPr lang="en-US" sz="24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cường</a:t>
            </a:r>
            <a:r>
              <a:rPr lang="en-US" sz="24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mới</a:t>
            </a:r>
            <a:r>
              <a:rPr lang="en-US" sz="24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vừa</a:t>
            </a:r>
            <a:r>
              <a:rPr lang="en-US" sz="24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trào</a:t>
            </a:r>
            <a:r>
              <a:rPr lang="en-US" sz="24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sôi</a:t>
            </a:r>
            <a:r>
              <a:rPr lang="en-US" sz="24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trong</a:t>
            </a:r>
            <a:r>
              <a:rPr lang="en-US" sz="24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cộng</a:t>
            </a:r>
            <a:r>
              <a:rPr lang="en-US" sz="24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đồng</a:t>
            </a:r>
            <a:r>
              <a:rPr lang="en-US" sz="24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người</a:t>
            </a:r>
            <a:r>
              <a:rPr lang="en-US" sz="24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da </a:t>
            </a:r>
            <a:r>
              <a:rPr lang="en-US" sz="2400"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đen</a:t>
            </a:r>
            <a:r>
              <a:rPr lang="en-US" sz="24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sz="24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latin typeface=".VnTime"/>
              <a:ea typeface="Times New Roman" panose="02020603050405020304" pitchFamily="18" charset="0"/>
              <a:cs typeface="Times New Roman" panose="02020603050405020304" pitchFamily="18" charset="0"/>
            </a:endParaRPr>
          </a:p>
        </p:txBody>
      </p:sp>
      <p:sp>
        <p:nvSpPr>
          <p:cNvPr id="8" name="Content Placeholder 2">
            <a:extLst>
              <a:ext uri="{FF2B5EF4-FFF2-40B4-BE49-F238E27FC236}">
                <a16:creationId xmlns:a16="http://schemas.microsoft.com/office/drawing/2014/main" id="{4B60FAE6-5BC0-7C72-F31A-61566C4E0102}"/>
              </a:ext>
            </a:extLst>
          </p:cNvPr>
          <p:cNvSpPr txBox="1">
            <a:spLocks/>
          </p:cNvSpPr>
          <p:nvPr/>
        </p:nvSpPr>
        <p:spPr>
          <a:xfrm>
            <a:off x="2863515" y="4469799"/>
            <a:ext cx="4527899" cy="2478750"/>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lgn="just">
              <a:spcBef>
                <a:spcPts val="0"/>
              </a:spcBef>
              <a:buNone/>
            </a:pPr>
            <a:r>
              <a:rPr lang="vi-VN" sz="24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Giấc</a:t>
            </a:r>
            <a:r>
              <a:rPr lang="en-US" sz="24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mơ</a:t>
            </a:r>
            <a:r>
              <a:rPr lang="en-US" sz="24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bắt</a:t>
            </a:r>
            <a:r>
              <a:rPr lang="en-US" sz="24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nguồn</a:t>
            </a:r>
            <a:r>
              <a:rPr lang="en-US" sz="24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sâu</a:t>
            </a:r>
            <a:r>
              <a:rPr lang="en-US" sz="24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thẳm</a:t>
            </a:r>
            <a:r>
              <a:rPr lang="en-US" sz="24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trừ</a:t>
            </a:r>
            <a:r>
              <a:rPr lang="en-US" sz="24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trong</a:t>
            </a:r>
            <a:r>
              <a:rPr lang="en-US" sz="24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giấc</a:t>
            </a:r>
            <a:r>
              <a:rPr lang="en-US" sz="24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mơ</a:t>
            </a:r>
            <a:r>
              <a:rPr lang="en-US" sz="24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của</a:t>
            </a:r>
            <a:r>
              <a:rPr lang="en-US" sz="24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nước</a:t>
            </a:r>
            <a:r>
              <a:rPr lang="en-US" sz="24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Mỹ</a:t>
            </a:r>
            <a:r>
              <a:rPr lang="en-US" sz="24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niềm</a:t>
            </a:r>
            <a:r>
              <a:rPr lang="en-US" sz="24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tin </a:t>
            </a:r>
            <a:r>
              <a:rPr lang="en-US" sz="2400"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rằng</a:t>
            </a:r>
            <a:r>
              <a:rPr lang="en-US" sz="24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nước</a:t>
            </a:r>
            <a:r>
              <a:rPr lang="en-US" sz="24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Mỹ</a:t>
            </a:r>
            <a:r>
              <a:rPr lang="en-US" sz="24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luôn</a:t>
            </a:r>
            <a:r>
              <a:rPr lang="en-US" sz="24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tạo</a:t>
            </a:r>
            <a:r>
              <a:rPr lang="en-US" sz="24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cơ</a:t>
            </a:r>
            <a:r>
              <a:rPr lang="en-US" sz="24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hội</a:t>
            </a:r>
            <a:r>
              <a:rPr lang="en-US" sz="24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bình</a:t>
            </a:r>
            <a:r>
              <a:rPr lang="en-US" sz="24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đẳng</a:t>
            </a:r>
            <a:r>
              <a:rPr lang="en-US" sz="24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cho</a:t>
            </a:r>
            <a:r>
              <a:rPr lang="en-US" sz="24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tất</a:t>
            </a:r>
            <a:r>
              <a:rPr lang="en-US" sz="24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cả</a:t>
            </a:r>
            <a:r>
              <a:rPr lang="en-US" sz="24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mọi</a:t>
            </a:r>
            <a:r>
              <a:rPr lang="en-US" sz="24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người</a:t>
            </a:r>
            <a:r>
              <a:rPr lang="en-US" sz="24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bất</a:t>
            </a:r>
            <a:r>
              <a:rPr lang="en-US" sz="24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kể</a:t>
            </a:r>
            <a:r>
              <a:rPr lang="en-US" sz="24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xuất</a:t>
            </a:r>
            <a:r>
              <a:rPr lang="en-US" sz="24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thân</a:t>
            </a:r>
            <a:r>
              <a:rPr lang="en-US" sz="24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hoàn</a:t>
            </a:r>
            <a:r>
              <a:rPr lang="en-US" sz="24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cảnh</a:t>
            </a:r>
            <a:r>
              <a:rPr lang="en-US" sz="24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địa</a:t>
            </a:r>
            <a:r>
              <a:rPr lang="en-US" sz="24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vị</a:t>
            </a:r>
            <a:r>
              <a:rPr lang="en-US" sz="24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xã</a:t>
            </a:r>
            <a:r>
              <a:rPr lang="en-US" sz="24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hội</a:t>
            </a:r>
            <a:r>
              <a:rPr lang="en-US" sz="24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latin typeface=".VnTime"/>
              <a:ea typeface="Times New Roman" panose="02020603050405020304" pitchFamily="18" charset="0"/>
              <a:cs typeface="Times New Roman" panose="02020603050405020304" pitchFamily="18" charset="0"/>
            </a:endParaRPr>
          </a:p>
        </p:txBody>
      </p:sp>
      <p:sp>
        <p:nvSpPr>
          <p:cNvPr id="9" name="Content Placeholder 2">
            <a:extLst>
              <a:ext uri="{FF2B5EF4-FFF2-40B4-BE49-F238E27FC236}">
                <a16:creationId xmlns:a16="http://schemas.microsoft.com/office/drawing/2014/main" id="{7F1A171D-BDD1-B14E-8238-FCE7D1A27548}"/>
              </a:ext>
            </a:extLst>
          </p:cNvPr>
          <p:cNvSpPr txBox="1">
            <a:spLocks/>
          </p:cNvSpPr>
          <p:nvPr/>
        </p:nvSpPr>
        <p:spPr>
          <a:xfrm>
            <a:off x="7391414" y="573179"/>
            <a:ext cx="4800586" cy="1536789"/>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lgn="just">
              <a:spcBef>
                <a:spcPts val="0"/>
              </a:spcBef>
              <a:buNone/>
            </a:pPr>
            <a:r>
              <a:rPr lang="vi-VN" sz="22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Người</a:t>
            </a:r>
            <a:r>
              <a:rPr lang="en-US" sz="22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da </a:t>
            </a:r>
            <a:r>
              <a:rPr lang="en-US" sz="2200"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đen</a:t>
            </a:r>
            <a:r>
              <a:rPr lang="en-US" sz="22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vẫn</a:t>
            </a:r>
            <a:r>
              <a:rPr lang="en-US" sz="22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bị</a:t>
            </a:r>
            <a:r>
              <a:rPr lang="en-US" sz="22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thít</a:t>
            </a:r>
            <a:r>
              <a:rPr lang="en-US" sz="22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chặt</a:t>
            </a:r>
            <a:r>
              <a:rPr lang="en-US" sz="22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trong</a:t>
            </a:r>
            <a:r>
              <a:rPr lang="en-US" sz="22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gông</a:t>
            </a:r>
            <a:r>
              <a:rPr lang="en-US" sz="22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cùm</a:t>
            </a:r>
            <a:r>
              <a:rPr lang="en-US" sz="22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sz="22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nghèo</a:t>
            </a:r>
            <a:r>
              <a:rPr lang="en-US" sz="22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đói</a:t>
            </a:r>
            <a:r>
              <a:rPr lang="en-US" sz="22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giữa</a:t>
            </a:r>
            <a:r>
              <a:rPr lang="en-US" sz="22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đại</a:t>
            </a:r>
            <a:r>
              <a:rPr lang="en-US" sz="22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dương</a:t>
            </a:r>
            <a:r>
              <a:rPr lang="en-US" sz="22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bao la </a:t>
            </a:r>
            <a:r>
              <a:rPr lang="en-US" sz="2200"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của</a:t>
            </a:r>
            <a:r>
              <a:rPr lang="en-US" sz="22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sự</a:t>
            </a:r>
            <a:r>
              <a:rPr lang="en-US" sz="22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phồn</a:t>
            </a:r>
            <a:r>
              <a:rPr lang="en-US" sz="22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thịnh</a:t>
            </a:r>
            <a:r>
              <a:rPr lang="en-US" sz="22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vật</a:t>
            </a:r>
            <a:r>
              <a:rPr lang="en-US" sz="22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chất</a:t>
            </a:r>
            <a:r>
              <a:rPr lang="en-US" sz="22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và</a:t>
            </a:r>
            <a:r>
              <a:rPr lang="en-US" sz="22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sz="22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a:t>
            </a:r>
            <a:r>
              <a:rPr lang="en-US" sz="2200"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là</a:t>
            </a:r>
            <a:r>
              <a:rPr lang="en-US" sz="22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kẻ</a:t>
            </a:r>
            <a:r>
              <a:rPr lang="en-US" sz="22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lưu</a:t>
            </a:r>
            <a:r>
              <a:rPr lang="en-US" sz="22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vong</a:t>
            </a:r>
            <a:r>
              <a:rPr lang="en-US" sz="22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ngay</a:t>
            </a:r>
            <a:r>
              <a:rPr lang="en-US" sz="22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trên</a:t>
            </a:r>
            <a:r>
              <a:rPr lang="en-US" sz="22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quê</a:t>
            </a:r>
            <a:r>
              <a:rPr lang="en-US" sz="22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hương</a:t>
            </a:r>
            <a:r>
              <a:rPr lang="en-US" sz="22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mình</a:t>
            </a:r>
            <a:r>
              <a:rPr lang="en-US" sz="22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2200" dirty="0">
              <a:latin typeface=".VnTime"/>
              <a:ea typeface="Times New Roman" panose="02020603050405020304" pitchFamily="18" charset="0"/>
              <a:cs typeface="Times New Roman" panose="02020603050405020304" pitchFamily="18" charset="0"/>
            </a:endParaRPr>
          </a:p>
        </p:txBody>
      </p:sp>
      <p:sp>
        <p:nvSpPr>
          <p:cNvPr id="10" name="Content Placeholder 2">
            <a:extLst>
              <a:ext uri="{FF2B5EF4-FFF2-40B4-BE49-F238E27FC236}">
                <a16:creationId xmlns:a16="http://schemas.microsoft.com/office/drawing/2014/main" id="{D8040E6F-A2AB-03C4-714B-619BB054BC3C}"/>
              </a:ext>
            </a:extLst>
          </p:cNvPr>
          <p:cNvSpPr txBox="1">
            <a:spLocks/>
          </p:cNvSpPr>
          <p:nvPr/>
        </p:nvSpPr>
        <p:spPr>
          <a:xfrm>
            <a:off x="7391412" y="2138979"/>
            <a:ext cx="4800586" cy="2129758"/>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lgn="just">
              <a:spcBef>
                <a:spcPts val="0"/>
              </a:spcBef>
              <a:buNone/>
            </a:pPr>
            <a:r>
              <a:rPr lang="vi-VN" sz="24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Có</a:t>
            </a:r>
            <a:r>
              <a:rPr lang="en-US" sz="24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rất</a:t>
            </a:r>
            <a:r>
              <a:rPr lang="en-US" sz="24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nhiều</a:t>
            </a:r>
            <a:r>
              <a:rPr lang="en-US" sz="24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người</a:t>
            </a:r>
            <a:r>
              <a:rPr lang="en-US" sz="24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da </a:t>
            </a:r>
            <a:r>
              <a:rPr lang="en-US" sz="2400"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trắng</a:t>
            </a:r>
            <a:r>
              <a:rPr lang="en-US" sz="24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đã</a:t>
            </a:r>
            <a:r>
              <a:rPr lang="en-US" sz="24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nhận</a:t>
            </a:r>
            <a:r>
              <a:rPr lang="en-US" sz="24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ra</a:t>
            </a:r>
            <a:r>
              <a:rPr lang="en-US" sz="24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vận</a:t>
            </a:r>
            <a:r>
              <a:rPr lang="en-US" sz="24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mệnh</a:t>
            </a:r>
            <a:r>
              <a:rPr lang="en-US" sz="24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của</a:t>
            </a:r>
            <a:r>
              <a:rPr lang="en-US" sz="24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họ</a:t>
            </a:r>
            <a:r>
              <a:rPr lang="en-US" sz="24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gắn</a:t>
            </a:r>
            <a:r>
              <a:rPr lang="en-US" sz="24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liền</a:t>
            </a:r>
            <a:r>
              <a:rPr lang="en-US" sz="24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với</a:t>
            </a:r>
            <a:r>
              <a:rPr lang="en-US" sz="24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vận</a:t>
            </a:r>
            <a:r>
              <a:rPr lang="en-US" sz="24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mệnh</a:t>
            </a:r>
            <a:r>
              <a:rPr lang="en-US" sz="24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của</a:t>
            </a:r>
            <a:r>
              <a:rPr lang="en-US" sz="24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người</a:t>
            </a:r>
            <a:r>
              <a:rPr lang="en-US" sz="24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da </a:t>
            </a:r>
            <a:r>
              <a:rPr lang="en-US" sz="2400"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đen</a:t>
            </a:r>
            <a:r>
              <a:rPr lang="en-US" sz="24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rằng</a:t>
            </a:r>
            <a:r>
              <a:rPr lang="en-US" sz="24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tự</a:t>
            </a:r>
            <a:r>
              <a:rPr lang="en-US" sz="24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do </a:t>
            </a:r>
            <a:r>
              <a:rPr lang="en-US" sz="2400"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của</a:t>
            </a:r>
            <a:r>
              <a:rPr lang="en-US" sz="24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họ</a:t>
            </a:r>
            <a:r>
              <a:rPr lang="en-US" sz="24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không</a:t>
            </a:r>
            <a:r>
              <a:rPr lang="en-US" sz="24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thể</a:t>
            </a:r>
            <a:r>
              <a:rPr lang="en-US" sz="24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tách</a:t>
            </a:r>
            <a:r>
              <a:rPr lang="en-US" sz="24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rời</a:t>
            </a:r>
            <a:r>
              <a:rPr lang="en-US" sz="24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với</a:t>
            </a:r>
            <a:r>
              <a:rPr lang="en-US" sz="24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tự</a:t>
            </a:r>
            <a:r>
              <a:rPr lang="en-US" sz="24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so </a:t>
            </a:r>
            <a:r>
              <a:rPr lang="en-US" sz="2400"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của</a:t>
            </a:r>
            <a:r>
              <a:rPr lang="en-US" sz="24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người</a:t>
            </a:r>
            <a:r>
              <a:rPr lang="en-US" sz="24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da </a:t>
            </a:r>
            <a:r>
              <a:rPr lang="en-US" sz="2400"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đen</a:t>
            </a:r>
            <a:r>
              <a:rPr lang="en-US" sz="24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latin typeface=".VnTime"/>
              <a:ea typeface="Times New Roman" panose="02020603050405020304" pitchFamily="18" charset="0"/>
              <a:cs typeface="Times New Roman" panose="02020603050405020304" pitchFamily="18" charset="0"/>
            </a:endParaRPr>
          </a:p>
        </p:txBody>
      </p:sp>
      <p:sp>
        <p:nvSpPr>
          <p:cNvPr id="11" name="Content Placeholder 2">
            <a:extLst>
              <a:ext uri="{FF2B5EF4-FFF2-40B4-BE49-F238E27FC236}">
                <a16:creationId xmlns:a16="http://schemas.microsoft.com/office/drawing/2014/main" id="{A962D5D8-B7CD-5B8A-B238-DE79DDC4A523}"/>
              </a:ext>
            </a:extLst>
          </p:cNvPr>
          <p:cNvSpPr txBox="1">
            <a:spLocks/>
          </p:cNvSpPr>
          <p:nvPr/>
        </p:nvSpPr>
        <p:spPr>
          <a:xfrm>
            <a:off x="7391412" y="4162927"/>
            <a:ext cx="4800586" cy="2817808"/>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lgn="just">
              <a:lnSpc>
                <a:spcPct val="120000"/>
              </a:lnSpc>
              <a:spcBef>
                <a:spcPts val="0"/>
              </a:spcBef>
              <a:buNone/>
            </a:pPr>
            <a:r>
              <a:rPr lang="en-US"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Người</a:t>
            </a:r>
            <a:r>
              <a:rPr lang="en-US"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da </a:t>
            </a:r>
            <a:r>
              <a:rPr lang="en-US"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đen</a:t>
            </a:r>
            <a:r>
              <a:rPr lang="en-US"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vẫn</a:t>
            </a:r>
            <a:r>
              <a:rPr lang="en-US"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còn</a:t>
            </a:r>
            <a:r>
              <a:rPr lang="en-US"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là</a:t>
            </a:r>
            <a:r>
              <a:rPr lang="en-US"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những</a:t>
            </a:r>
            <a:r>
              <a:rPr lang="en-US"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nạn</a:t>
            </a:r>
            <a:r>
              <a:rPr lang="en-US"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nhân</a:t>
            </a:r>
            <a:r>
              <a:rPr lang="en-US"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câm</a:t>
            </a:r>
            <a:r>
              <a:rPr lang="en-US"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lặng</a:t>
            </a:r>
            <a:r>
              <a:rPr lang="en-US"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của</a:t>
            </a:r>
            <a:r>
              <a:rPr lang="en-US"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vấn</a:t>
            </a:r>
            <a:r>
              <a:rPr lang="en-US"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nạn</a:t>
            </a:r>
            <a:r>
              <a:rPr lang="en-US"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bạo</a:t>
            </a:r>
            <a:r>
              <a:rPr lang="en-US"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lực</a:t>
            </a:r>
            <a:r>
              <a:rPr lang="en-US"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từ</a:t>
            </a:r>
            <a:r>
              <a:rPr lang="en-US"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cả</a:t>
            </a:r>
            <a:r>
              <a:rPr lang="en-US"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nh</a:t>
            </a:r>
            <a:r>
              <a:rPr lang="en-US"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sát</a:t>
            </a:r>
            <a:r>
              <a:rPr lang="en-US"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a:t>
            </a:r>
            <a:endParaRPr lang="vi-VN" dirty="0">
              <a:latin typeface=".VnTime"/>
              <a:ea typeface="Times New Roman" panose="02020603050405020304" pitchFamily="18" charset="0"/>
              <a:cs typeface="Times New Roman" panose="02020603050405020304" pitchFamily="18" charset="0"/>
            </a:endParaRPr>
          </a:p>
          <a:p>
            <a:pPr marL="0" indent="0" algn="just">
              <a:lnSpc>
                <a:spcPct val="120000"/>
              </a:lnSpc>
              <a:spcBef>
                <a:spcPts val="0"/>
              </a:spcBef>
              <a:buNone/>
            </a:pPr>
            <a:r>
              <a:rPr lang="en-US"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 Con </a:t>
            </a:r>
            <a:r>
              <a:rPr lang="en-US"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cái</a:t>
            </a:r>
            <a:r>
              <a:rPr lang="en-US"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người</a:t>
            </a:r>
            <a:r>
              <a:rPr lang="en-US"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da </a:t>
            </a:r>
            <a:r>
              <a:rPr lang="en-US"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đen</a:t>
            </a:r>
            <a:r>
              <a:rPr lang="en-US"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bị</a:t>
            </a:r>
            <a:r>
              <a:rPr lang="en-US"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tước</a:t>
            </a:r>
            <a:r>
              <a:rPr lang="en-US"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đoạt</a:t>
            </a:r>
            <a:r>
              <a:rPr lang="en-US"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nhân</a:t>
            </a:r>
            <a:r>
              <a:rPr lang="en-US"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phẩm</a:t>
            </a:r>
            <a:r>
              <a:rPr lang="en-US"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và</a:t>
            </a:r>
            <a:r>
              <a:rPr lang="en-US"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lòng</a:t>
            </a:r>
            <a:r>
              <a:rPr lang="en-US"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tự</a:t>
            </a:r>
            <a:r>
              <a:rPr lang="en-US"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trọng</a:t>
            </a:r>
            <a:r>
              <a:rPr lang="en-US"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bởi</a:t>
            </a:r>
            <a:r>
              <a:rPr lang="en-US"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những</a:t>
            </a:r>
            <a:r>
              <a:rPr lang="en-US"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tấm</a:t>
            </a:r>
            <a:r>
              <a:rPr lang="en-US"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biển</a:t>
            </a:r>
            <a:r>
              <a:rPr lang="en-US"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đề</a:t>
            </a:r>
            <a:r>
              <a:rPr lang="en-US"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Chỉ</a:t>
            </a:r>
            <a:r>
              <a:rPr lang="en-US"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dành</a:t>
            </a:r>
            <a:r>
              <a:rPr lang="en-US"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cho</a:t>
            </a:r>
            <a:r>
              <a:rPr lang="en-US"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người</a:t>
            </a:r>
            <a:r>
              <a:rPr lang="en-US"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da </a:t>
            </a:r>
            <a:r>
              <a:rPr lang="en-US"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trắng</a:t>
            </a:r>
            <a:r>
              <a:rPr lang="en-US"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dirty="0">
              <a:latin typeface=".VnTime"/>
              <a:ea typeface="Times New Roman" panose="02020603050405020304" pitchFamily="18" charset="0"/>
              <a:cs typeface="Times New Roman" panose="02020603050405020304" pitchFamily="18" charset="0"/>
            </a:endParaRPr>
          </a:p>
          <a:p>
            <a:pPr marL="0" indent="0" algn="just">
              <a:lnSpc>
                <a:spcPct val="120000"/>
              </a:lnSpc>
              <a:spcBef>
                <a:spcPts val="0"/>
              </a:spcBef>
              <a:buNone/>
            </a:pPr>
            <a:r>
              <a:rPr lang="en-US"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Người</a:t>
            </a:r>
            <a:r>
              <a:rPr lang="en-US"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da </a:t>
            </a:r>
            <a:r>
              <a:rPr lang="en-US"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đen</a:t>
            </a:r>
            <a:r>
              <a:rPr lang="en-US"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ở Mi-xi-xi-pi </a:t>
            </a:r>
            <a:r>
              <a:rPr lang="en-US"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không</a:t>
            </a:r>
            <a:r>
              <a:rPr lang="en-US"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có</a:t>
            </a:r>
            <a:r>
              <a:rPr lang="en-US"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quyền</a:t>
            </a:r>
            <a:r>
              <a:rPr lang="en-US"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bầu</a:t>
            </a:r>
            <a:r>
              <a:rPr lang="en-US"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cử</a:t>
            </a:r>
            <a:r>
              <a:rPr lang="en-US"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người</a:t>
            </a:r>
            <a:r>
              <a:rPr lang="en-US"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da </a:t>
            </a:r>
            <a:r>
              <a:rPr lang="en-US"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đen</a:t>
            </a:r>
            <a:r>
              <a:rPr lang="en-US"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ở </a:t>
            </a:r>
            <a:r>
              <a:rPr lang="en-US"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Niu</a:t>
            </a:r>
            <a:r>
              <a:rPr lang="en-US"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Oóc</a:t>
            </a:r>
            <a:r>
              <a:rPr lang="en-US"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tin </a:t>
            </a:r>
            <a:r>
              <a:rPr lang="en-US"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rằng</a:t>
            </a:r>
            <a:r>
              <a:rPr lang="en-US"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đi</a:t>
            </a:r>
            <a:r>
              <a:rPr lang="en-US"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bầu</a:t>
            </a:r>
            <a:r>
              <a:rPr lang="en-US"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cũng</a:t>
            </a:r>
            <a:r>
              <a:rPr lang="en-US"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chẳng</a:t>
            </a:r>
            <a:r>
              <a:rPr lang="en-US"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để</a:t>
            </a:r>
            <a:r>
              <a:rPr lang="en-US"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làm</a:t>
            </a:r>
            <a:r>
              <a:rPr lang="en-US"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gì</a:t>
            </a:r>
            <a:r>
              <a:rPr lang="en-US"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dirty="0">
              <a:latin typeface=".VnTime"/>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87860161"/>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 calcmode="lin" valueType="num">
                                      <p:cBhvr>
                                        <p:cTn id="14" dur="500" fill="hold"/>
                                        <p:tgtEl>
                                          <p:spTgt spid="3"/>
                                        </p:tgtEl>
                                        <p:attrNameLst>
                                          <p:attrName>ppt_w</p:attrName>
                                        </p:attrNameLst>
                                      </p:cBhvr>
                                      <p:tavLst>
                                        <p:tav tm="0">
                                          <p:val>
                                            <p:fltVal val="0"/>
                                          </p:val>
                                        </p:tav>
                                        <p:tav tm="100000">
                                          <p:val>
                                            <p:strVal val="#ppt_w"/>
                                          </p:val>
                                        </p:tav>
                                      </p:tavLst>
                                    </p:anim>
                                    <p:anim calcmode="lin" valueType="num">
                                      <p:cBhvr>
                                        <p:cTn id="15" dur="500" fill="hold"/>
                                        <p:tgtEl>
                                          <p:spTgt spid="3"/>
                                        </p:tgtEl>
                                        <p:attrNameLst>
                                          <p:attrName>ppt_h</p:attrName>
                                        </p:attrNameLst>
                                      </p:cBhvr>
                                      <p:tavLst>
                                        <p:tav tm="0">
                                          <p:val>
                                            <p:fltVal val="0"/>
                                          </p:val>
                                        </p:tav>
                                        <p:tav tm="100000">
                                          <p:val>
                                            <p:strVal val="#ppt_h"/>
                                          </p:val>
                                        </p:tav>
                                      </p:tavLst>
                                    </p:anim>
                                    <p:animEffect transition="in" filter="fade">
                                      <p:cBhvr>
                                        <p:cTn id="16" dur="500"/>
                                        <p:tgtEl>
                                          <p:spTgt spid="3"/>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4"/>
                                        </p:tgtEl>
                                        <p:attrNameLst>
                                          <p:attrName>style.visibility</p:attrName>
                                        </p:attrNameLst>
                                      </p:cBhvr>
                                      <p:to>
                                        <p:strVal val="visible"/>
                                      </p:to>
                                    </p:set>
                                    <p:anim calcmode="lin" valueType="num">
                                      <p:cBhvr>
                                        <p:cTn id="21" dur="500" fill="hold"/>
                                        <p:tgtEl>
                                          <p:spTgt spid="4"/>
                                        </p:tgtEl>
                                        <p:attrNameLst>
                                          <p:attrName>ppt_w</p:attrName>
                                        </p:attrNameLst>
                                      </p:cBhvr>
                                      <p:tavLst>
                                        <p:tav tm="0">
                                          <p:val>
                                            <p:fltVal val="0"/>
                                          </p:val>
                                        </p:tav>
                                        <p:tav tm="100000">
                                          <p:val>
                                            <p:strVal val="#ppt_w"/>
                                          </p:val>
                                        </p:tav>
                                      </p:tavLst>
                                    </p:anim>
                                    <p:anim calcmode="lin" valueType="num">
                                      <p:cBhvr>
                                        <p:cTn id="22" dur="500" fill="hold"/>
                                        <p:tgtEl>
                                          <p:spTgt spid="4"/>
                                        </p:tgtEl>
                                        <p:attrNameLst>
                                          <p:attrName>ppt_h</p:attrName>
                                        </p:attrNameLst>
                                      </p:cBhvr>
                                      <p:tavLst>
                                        <p:tav tm="0">
                                          <p:val>
                                            <p:fltVal val="0"/>
                                          </p:val>
                                        </p:tav>
                                        <p:tav tm="100000">
                                          <p:val>
                                            <p:strVal val="#ppt_h"/>
                                          </p:val>
                                        </p:tav>
                                      </p:tavLst>
                                    </p:anim>
                                    <p:animEffect transition="in" filter="fade">
                                      <p:cBhvr>
                                        <p:cTn id="23" dur="500"/>
                                        <p:tgtEl>
                                          <p:spTgt spid="4"/>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6">
                                            <p:txEl>
                                              <p:pRg st="0" end="0"/>
                                            </p:txEl>
                                          </p:spTgt>
                                        </p:tgtEl>
                                        <p:attrNameLst>
                                          <p:attrName>style.visibility</p:attrName>
                                        </p:attrNameLst>
                                      </p:cBhvr>
                                      <p:to>
                                        <p:strVal val="visible"/>
                                      </p:to>
                                    </p:set>
                                    <p:anim calcmode="lin" valueType="num">
                                      <p:cBhvr>
                                        <p:cTn id="28" dur="500" fill="hold"/>
                                        <p:tgtEl>
                                          <p:spTgt spid="6">
                                            <p:txEl>
                                              <p:pRg st="0" end="0"/>
                                            </p:txEl>
                                          </p:spTgt>
                                        </p:tgtEl>
                                        <p:attrNameLst>
                                          <p:attrName>ppt_w</p:attrName>
                                        </p:attrNameLst>
                                      </p:cBhvr>
                                      <p:tavLst>
                                        <p:tav tm="0">
                                          <p:val>
                                            <p:fltVal val="0"/>
                                          </p:val>
                                        </p:tav>
                                        <p:tav tm="100000">
                                          <p:val>
                                            <p:strVal val="#ppt_w"/>
                                          </p:val>
                                        </p:tav>
                                      </p:tavLst>
                                    </p:anim>
                                    <p:anim calcmode="lin" valueType="num">
                                      <p:cBhvr>
                                        <p:cTn id="29" dur="500" fill="hold"/>
                                        <p:tgtEl>
                                          <p:spTgt spid="6">
                                            <p:txEl>
                                              <p:pRg st="0" end="0"/>
                                            </p:txEl>
                                          </p:spTgt>
                                        </p:tgtEl>
                                        <p:attrNameLst>
                                          <p:attrName>ppt_h</p:attrName>
                                        </p:attrNameLst>
                                      </p:cBhvr>
                                      <p:tavLst>
                                        <p:tav tm="0">
                                          <p:val>
                                            <p:fltVal val="0"/>
                                          </p:val>
                                        </p:tav>
                                        <p:tav tm="100000">
                                          <p:val>
                                            <p:strVal val="#ppt_h"/>
                                          </p:val>
                                        </p:tav>
                                      </p:tavLst>
                                    </p:anim>
                                    <p:animEffect transition="in" filter="fade">
                                      <p:cBhvr>
                                        <p:cTn id="30" dur="500"/>
                                        <p:tgtEl>
                                          <p:spTgt spid="6">
                                            <p:txEl>
                                              <p:pRg st="0" end="0"/>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grpId="0" nodeType="clickEffect">
                                  <p:stCondLst>
                                    <p:cond delay="0"/>
                                  </p:stCondLst>
                                  <p:childTnLst>
                                    <p:set>
                                      <p:cBhvr>
                                        <p:cTn id="34" dur="1" fill="hold">
                                          <p:stCondLst>
                                            <p:cond delay="0"/>
                                          </p:stCondLst>
                                        </p:cTn>
                                        <p:tgtEl>
                                          <p:spTgt spid="6">
                                            <p:txEl>
                                              <p:pRg st="1" end="1"/>
                                            </p:txEl>
                                          </p:spTgt>
                                        </p:tgtEl>
                                        <p:attrNameLst>
                                          <p:attrName>style.visibility</p:attrName>
                                        </p:attrNameLst>
                                      </p:cBhvr>
                                      <p:to>
                                        <p:strVal val="visible"/>
                                      </p:to>
                                    </p:set>
                                    <p:anim calcmode="lin" valueType="num">
                                      <p:cBhvr>
                                        <p:cTn id="35" dur="500" fill="hold"/>
                                        <p:tgtEl>
                                          <p:spTgt spid="6">
                                            <p:txEl>
                                              <p:pRg st="1" end="1"/>
                                            </p:txEl>
                                          </p:spTgt>
                                        </p:tgtEl>
                                        <p:attrNameLst>
                                          <p:attrName>ppt_w</p:attrName>
                                        </p:attrNameLst>
                                      </p:cBhvr>
                                      <p:tavLst>
                                        <p:tav tm="0">
                                          <p:val>
                                            <p:fltVal val="0"/>
                                          </p:val>
                                        </p:tav>
                                        <p:tav tm="100000">
                                          <p:val>
                                            <p:strVal val="#ppt_w"/>
                                          </p:val>
                                        </p:tav>
                                      </p:tavLst>
                                    </p:anim>
                                    <p:anim calcmode="lin" valueType="num">
                                      <p:cBhvr>
                                        <p:cTn id="36" dur="500" fill="hold"/>
                                        <p:tgtEl>
                                          <p:spTgt spid="6">
                                            <p:txEl>
                                              <p:pRg st="1" end="1"/>
                                            </p:txEl>
                                          </p:spTgt>
                                        </p:tgtEl>
                                        <p:attrNameLst>
                                          <p:attrName>ppt_h</p:attrName>
                                        </p:attrNameLst>
                                      </p:cBhvr>
                                      <p:tavLst>
                                        <p:tav tm="0">
                                          <p:val>
                                            <p:fltVal val="0"/>
                                          </p:val>
                                        </p:tav>
                                        <p:tav tm="100000">
                                          <p:val>
                                            <p:strVal val="#ppt_h"/>
                                          </p:val>
                                        </p:tav>
                                      </p:tavLst>
                                    </p:anim>
                                    <p:animEffect transition="in" filter="fade">
                                      <p:cBhvr>
                                        <p:cTn id="37" dur="500"/>
                                        <p:tgtEl>
                                          <p:spTgt spid="6">
                                            <p:txEl>
                                              <p:pRg st="1" end="1"/>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16" fill="hold" grpId="0" nodeType="clickEffect">
                                  <p:stCondLst>
                                    <p:cond delay="0"/>
                                  </p:stCondLst>
                                  <p:childTnLst>
                                    <p:set>
                                      <p:cBhvr>
                                        <p:cTn id="41" dur="1" fill="hold">
                                          <p:stCondLst>
                                            <p:cond delay="0"/>
                                          </p:stCondLst>
                                        </p:cTn>
                                        <p:tgtEl>
                                          <p:spTgt spid="9">
                                            <p:txEl>
                                              <p:pRg st="0" end="0"/>
                                            </p:txEl>
                                          </p:spTgt>
                                        </p:tgtEl>
                                        <p:attrNameLst>
                                          <p:attrName>style.visibility</p:attrName>
                                        </p:attrNameLst>
                                      </p:cBhvr>
                                      <p:to>
                                        <p:strVal val="visible"/>
                                      </p:to>
                                    </p:set>
                                    <p:anim calcmode="lin" valueType="num">
                                      <p:cBhvr>
                                        <p:cTn id="42" dur="500" fill="hold"/>
                                        <p:tgtEl>
                                          <p:spTgt spid="9">
                                            <p:txEl>
                                              <p:pRg st="0" end="0"/>
                                            </p:txEl>
                                          </p:spTgt>
                                        </p:tgtEl>
                                        <p:attrNameLst>
                                          <p:attrName>ppt_w</p:attrName>
                                        </p:attrNameLst>
                                      </p:cBhvr>
                                      <p:tavLst>
                                        <p:tav tm="0">
                                          <p:val>
                                            <p:fltVal val="0"/>
                                          </p:val>
                                        </p:tav>
                                        <p:tav tm="100000">
                                          <p:val>
                                            <p:strVal val="#ppt_w"/>
                                          </p:val>
                                        </p:tav>
                                      </p:tavLst>
                                    </p:anim>
                                    <p:anim calcmode="lin" valueType="num">
                                      <p:cBhvr>
                                        <p:cTn id="43" dur="500" fill="hold"/>
                                        <p:tgtEl>
                                          <p:spTgt spid="9">
                                            <p:txEl>
                                              <p:pRg st="0" end="0"/>
                                            </p:txEl>
                                          </p:spTgt>
                                        </p:tgtEl>
                                        <p:attrNameLst>
                                          <p:attrName>ppt_h</p:attrName>
                                        </p:attrNameLst>
                                      </p:cBhvr>
                                      <p:tavLst>
                                        <p:tav tm="0">
                                          <p:val>
                                            <p:fltVal val="0"/>
                                          </p:val>
                                        </p:tav>
                                        <p:tav tm="100000">
                                          <p:val>
                                            <p:strVal val="#ppt_h"/>
                                          </p:val>
                                        </p:tav>
                                      </p:tavLst>
                                    </p:anim>
                                    <p:animEffect transition="in" filter="fade">
                                      <p:cBhvr>
                                        <p:cTn id="44" dur="500"/>
                                        <p:tgtEl>
                                          <p:spTgt spid="9">
                                            <p:txEl>
                                              <p:pRg st="0" end="0"/>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3" presetClass="entr" presetSubtype="16" fill="hold" grpId="0" nodeType="clickEffect">
                                  <p:stCondLst>
                                    <p:cond delay="0"/>
                                  </p:stCondLst>
                                  <p:childTnLst>
                                    <p:set>
                                      <p:cBhvr>
                                        <p:cTn id="48" dur="1" fill="hold">
                                          <p:stCondLst>
                                            <p:cond delay="0"/>
                                          </p:stCondLst>
                                        </p:cTn>
                                        <p:tgtEl>
                                          <p:spTgt spid="7">
                                            <p:txEl>
                                              <p:pRg st="0" end="0"/>
                                            </p:txEl>
                                          </p:spTgt>
                                        </p:tgtEl>
                                        <p:attrNameLst>
                                          <p:attrName>style.visibility</p:attrName>
                                        </p:attrNameLst>
                                      </p:cBhvr>
                                      <p:to>
                                        <p:strVal val="visible"/>
                                      </p:to>
                                    </p:set>
                                    <p:anim calcmode="lin" valueType="num">
                                      <p:cBhvr>
                                        <p:cTn id="49"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50" dur="500" fill="hold"/>
                                        <p:tgtEl>
                                          <p:spTgt spid="7">
                                            <p:txEl>
                                              <p:pRg st="0" end="0"/>
                                            </p:txEl>
                                          </p:spTgt>
                                        </p:tgtEl>
                                        <p:attrNameLst>
                                          <p:attrName>ppt_h</p:attrName>
                                        </p:attrNameLst>
                                      </p:cBhvr>
                                      <p:tavLst>
                                        <p:tav tm="0">
                                          <p:val>
                                            <p:fltVal val="0"/>
                                          </p:val>
                                        </p:tav>
                                        <p:tav tm="100000">
                                          <p:val>
                                            <p:strVal val="#ppt_h"/>
                                          </p:val>
                                        </p:tav>
                                      </p:tavLst>
                                    </p:anim>
                                    <p:animEffect transition="in" filter="fade">
                                      <p:cBhvr>
                                        <p:cTn id="51" dur="500"/>
                                        <p:tgtEl>
                                          <p:spTgt spid="7">
                                            <p:txEl>
                                              <p:pRg st="0" end="0"/>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53" presetClass="entr" presetSubtype="16" fill="hold" grpId="0" nodeType="clickEffect">
                                  <p:stCondLst>
                                    <p:cond delay="0"/>
                                  </p:stCondLst>
                                  <p:childTnLst>
                                    <p:set>
                                      <p:cBhvr>
                                        <p:cTn id="55" dur="1" fill="hold">
                                          <p:stCondLst>
                                            <p:cond delay="0"/>
                                          </p:stCondLst>
                                        </p:cTn>
                                        <p:tgtEl>
                                          <p:spTgt spid="7">
                                            <p:txEl>
                                              <p:pRg st="1" end="1"/>
                                            </p:txEl>
                                          </p:spTgt>
                                        </p:tgtEl>
                                        <p:attrNameLst>
                                          <p:attrName>style.visibility</p:attrName>
                                        </p:attrNameLst>
                                      </p:cBhvr>
                                      <p:to>
                                        <p:strVal val="visible"/>
                                      </p:to>
                                    </p:set>
                                    <p:anim calcmode="lin" valueType="num">
                                      <p:cBhvr>
                                        <p:cTn id="56" dur="500" fill="hold"/>
                                        <p:tgtEl>
                                          <p:spTgt spid="7">
                                            <p:txEl>
                                              <p:pRg st="1" end="1"/>
                                            </p:txEl>
                                          </p:spTgt>
                                        </p:tgtEl>
                                        <p:attrNameLst>
                                          <p:attrName>ppt_w</p:attrName>
                                        </p:attrNameLst>
                                      </p:cBhvr>
                                      <p:tavLst>
                                        <p:tav tm="0">
                                          <p:val>
                                            <p:fltVal val="0"/>
                                          </p:val>
                                        </p:tav>
                                        <p:tav tm="100000">
                                          <p:val>
                                            <p:strVal val="#ppt_w"/>
                                          </p:val>
                                        </p:tav>
                                      </p:tavLst>
                                    </p:anim>
                                    <p:anim calcmode="lin" valueType="num">
                                      <p:cBhvr>
                                        <p:cTn id="57" dur="500" fill="hold"/>
                                        <p:tgtEl>
                                          <p:spTgt spid="7">
                                            <p:txEl>
                                              <p:pRg st="1" end="1"/>
                                            </p:txEl>
                                          </p:spTgt>
                                        </p:tgtEl>
                                        <p:attrNameLst>
                                          <p:attrName>ppt_h</p:attrName>
                                        </p:attrNameLst>
                                      </p:cBhvr>
                                      <p:tavLst>
                                        <p:tav tm="0">
                                          <p:val>
                                            <p:fltVal val="0"/>
                                          </p:val>
                                        </p:tav>
                                        <p:tav tm="100000">
                                          <p:val>
                                            <p:strVal val="#ppt_h"/>
                                          </p:val>
                                        </p:tav>
                                      </p:tavLst>
                                    </p:anim>
                                    <p:animEffect transition="in" filter="fade">
                                      <p:cBhvr>
                                        <p:cTn id="58" dur="500"/>
                                        <p:tgtEl>
                                          <p:spTgt spid="7">
                                            <p:txEl>
                                              <p:pRg st="1" end="1"/>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53" presetClass="entr" presetSubtype="16" fill="hold" grpId="0" nodeType="clickEffect">
                                  <p:stCondLst>
                                    <p:cond delay="0"/>
                                  </p:stCondLst>
                                  <p:childTnLst>
                                    <p:set>
                                      <p:cBhvr>
                                        <p:cTn id="62" dur="1" fill="hold">
                                          <p:stCondLst>
                                            <p:cond delay="0"/>
                                          </p:stCondLst>
                                        </p:cTn>
                                        <p:tgtEl>
                                          <p:spTgt spid="10">
                                            <p:txEl>
                                              <p:pRg st="0" end="0"/>
                                            </p:txEl>
                                          </p:spTgt>
                                        </p:tgtEl>
                                        <p:attrNameLst>
                                          <p:attrName>style.visibility</p:attrName>
                                        </p:attrNameLst>
                                      </p:cBhvr>
                                      <p:to>
                                        <p:strVal val="visible"/>
                                      </p:to>
                                    </p:set>
                                    <p:anim calcmode="lin" valueType="num">
                                      <p:cBhvr>
                                        <p:cTn id="63" dur="500" fill="hold"/>
                                        <p:tgtEl>
                                          <p:spTgt spid="10">
                                            <p:txEl>
                                              <p:pRg st="0" end="0"/>
                                            </p:txEl>
                                          </p:spTgt>
                                        </p:tgtEl>
                                        <p:attrNameLst>
                                          <p:attrName>ppt_w</p:attrName>
                                        </p:attrNameLst>
                                      </p:cBhvr>
                                      <p:tavLst>
                                        <p:tav tm="0">
                                          <p:val>
                                            <p:fltVal val="0"/>
                                          </p:val>
                                        </p:tav>
                                        <p:tav tm="100000">
                                          <p:val>
                                            <p:strVal val="#ppt_w"/>
                                          </p:val>
                                        </p:tav>
                                      </p:tavLst>
                                    </p:anim>
                                    <p:anim calcmode="lin" valueType="num">
                                      <p:cBhvr>
                                        <p:cTn id="64" dur="500" fill="hold"/>
                                        <p:tgtEl>
                                          <p:spTgt spid="10">
                                            <p:txEl>
                                              <p:pRg st="0" end="0"/>
                                            </p:txEl>
                                          </p:spTgt>
                                        </p:tgtEl>
                                        <p:attrNameLst>
                                          <p:attrName>ppt_h</p:attrName>
                                        </p:attrNameLst>
                                      </p:cBhvr>
                                      <p:tavLst>
                                        <p:tav tm="0">
                                          <p:val>
                                            <p:fltVal val="0"/>
                                          </p:val>
                                        </p:tav>
                                        <p:tav tm="100000">
                                          <p:val>
                                            <p:strVal val="#ppt_h"/>
                                          </p:val>
                                        </p:tav>
                                      </p:tavLst>
                                    </p:anim>
                                    <p:animEffect transition="in" filter="fade">
                                      <p:cBhvr>
                                        <p:cTn id="65" dur="500"/>
                                        <p:tgtEl>
                                          <p:spTgt spid="10">
                                            <p:txEl>
                                              <p:pRg st="0" end="0"/>
                                            </p:txEl>
                                          </p:spTgt>
                                        </p:tgtEl>
                                      </p:cBhvr>
                                    </p:animEffect>
                                  </p:childTnLst>
                                </p:cTn>
                              </p:par>
                            </p:childTnLst>
                          </p:cTn>
                        </p:par>
                      </p:childTnLst>
                    </p:cTn>
                  </p:par>
                  <p:par>
                    <p:cTn id="66" fill="hold">
                      <p:stCondLst>
                        <p:cond delay="indefinite"/>
                      </p:stCondLst>
                      <p:childTnLst>
                        <p:par>
                          <p:cTn id="67" fill="hold">
                            <p:stCondLst>
                              <p:cond delay="0"/>
                            </p:stCondLst>
                            <p:childTnLst>
                              <p:par>
                                <p:cTn id="68" presetID="53" presetClass="entr" presetSubtype="16" fill="hold" grpId="0" nodeType="clickEffect">
                                  <p:stCondLst>
                                    <p:cond delay="0"/>
                                  </p:stCondLst>
                                  <p:childTnLst>
                                    <p:set>
                                      <p:cBhvr>
                                        <p:cTn id="69" dur="1" fill="hold">
                                          <p:stCondLst>
                                            <p:cond delay="0"/>
                                          </p:stCondLst>
                                        </p:cTn>
                                        <p:tgtEl>
                                          <p:spTgt spid="8">
                                            <p:txEl>
                                              <p:pRg st="0" end="0"/>
                                            </p:txEl>
                                          </p:spTgt>
                                        </p:tgtEl>
                                        <p:attrNameLst>
                                          <p:attrName>style.visibility</p:attrName>
                                        </p:attrNameLst>
                                      </p:cBhvr>
                                      <p:to>
                                        <p:strVal val="visible"/>
                                      </p:to>
                                    </p:set>
                                    <p:anim calcmode="lin" valueType="num">
                                      <p:cBhvr>
                                        <p:cTn id="70" dur="500" fill="hold"/>
                                        <p:tgtEl>
                                          <p:spTgt spid="8">
                                            <p:txEl>
                                              <p:pRg st="0" end="0"/>
                                            </p:txEl>
                                          </p:spTgt>
                                        </p:tgtEl>
                                        <p:attrNameLst>
                                          <p:attrName>ppt_w</p:attrName>
                                        </p:attrNameLst>
                                      </p:cBhvr>
                                      <p:tavLst>
                                        <p:tav tm="0">
                                          <p:val>
                                            <p:fltVal val="0"/>
                                          </p:val>
                                        </p:tav>
                                        <p:tav tm="100000">
                                          <p:val>
                                            <p:strVal val="#ppt_w"/>
                                          </p:val>
                                        </p:tav>
                                      </p:tavLst>
                                    </p:anim>
                                    <p:anim calcmode="lin" valueType="num">
                                      <p:cBhvr>
                                        <p:cTn id="71" dur="500" fill="hold"/>
                                        <p:tgtEl>
                                          <p:spTgt spid="8">
                                            <p:txEl>
                                              <p:pRg st="0" end="0"/>
                                            </p:txEl>
                                          </p:spTgt>
                                        </p:tgtEl>
                                        <p:attrNameLst>
                                          <p:attrName>ppt_h</p:attrName>
                                        </p:attrNameLst>
                                      </p:cBhvr>
                                      <p:tavLst>
                                        <p:tav tm="0">
                                          <p:val>
                                            <p:fltVal val="0"/>
                                          </p:val>
                                        </p:tav>
                                        <p:tav tm="100000">
                                          <p:val>
                                            <p:strVal val="#ppt_h"/>
                                          </p:val>
                                        </p:tav>
                                      </p:tavLst>
                                    </p:anim>
                                    <p:animEffect transition="in" filter="fade">
                                      <p:cBhvr>
                                        <p:cTn id="72" dur="500"/>
                                        <p:tgtEl>
                                          <p:spTgt spid="8">
                                            <p:txEl>
                                              <p:pRg st="0" end="0"/>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53" presetClass="entr" presetSubtype="16" fill="hold" grpId="0" nodeType="clickEffect">
                                  <p:stCondLst>
                                    <p:cond delay="0"/>
                                  </p:stCondLst>
                                  <p:childTnLst>
                                    <p:set>
                                      <p:cBhvr>
                                        <p:cTn id="76" dur="1" fill="hold">
                                          <p:stCondLst>
                                            <p:cond delay="0"/>
                                          </p:stCondLst>
                                        </p:cTn>
                                        <p:tgtEl>
                                          <p:spTgt spid="11">
                                            <p:txEl>
                                              <p:pRg st="0" end="0"/>
                                            </p:txEl>
                                          </p:spTgt>
                                        </p:tgtEl>
                                        <p:attrNameLst>
                                          <p:attrName>style.visibility</p:attrName>
                                        </p:attrNameLst>
                                      </p:cBhvr>
                                      <p:to>
                                        <p:strVal val="visible"/>
                                      </p:to>
                                    </p:set>
                                    <p:anim calcmode="lin" valueType="num">
                                      <p:cBhvr>
                                        <p:cTn id="77" dur="500" fill="hold"/>
                                        <p:tgtEl>
                                          <p:spTgt spid="11">
                                            <p:txEl>
                                              <p:pRg st="0" end="0"/>
                                            </p:txEl>
                                          </p:spTgt>
                                        </p:tgtEl>
                                        <p:attrNameLst>
                                          <p:attrName>ppt_w</p:attrName>
                                        </p:attrNameLst>
                                      </p:cBhvr>
                                      <p:tavLst>
                                        <p:tav tm="0">
                                          <p:val>
                                            <p:fltVal val="0"/>
                                          </p:val>
                                        </p:tav>
                                        <p:tav tm="100000">
                                          <p:val>
                                            <p:strVal val="#ppt_w"/>
                                          </p:val>
                                        </p:tav>
                                      </p:tavLst>
                                    </p:anim>
                                    <p:anim calcmode="lin" valueType="num">
                                      <p:cBhvr>
                                        <p:cTn id="78" dur="500" fill="hold"/>
                                        <p:tgtEl>
                                          <p:spTgt spid="11">
                                            <p:txEl>
                                              <p:pRg st="0" end="0"/>
                                            </p:txEl>
                                          </p:spTgt>
                                        </p:tgtEl>
                                        <p:attrNameLst>
                                          <p:attrName>ppt_h</p:attrName>
                                        </p:attrNameLst>
                                      </p:cBhvr>
                                      <p:tavLst>
                                        <p:tav tm="0">
                                          <p:val>
                                            <p:fltVal val="0"/>
                                          </p:val>
                                        </p:tav>
                                        <p:tav tm="100000">
                                          <p:val>
                                            <p:strVal val="#ppt_h"/>
                                          </p:val>
                                        </p:tav>
                                      </p:tavLst>
                                    </p:anim>
                                    <p:animEffect transition="in" filter="fade">
                                      <p:cBhvr>
                                        <p:cTn id="79" dur="500"/>
                                        <p:tgtEl>
                                          <p:spTgt spid="11">
                                            <p:txEl>
                                              <p:pRg st="0" end="0"/>
                                            </p:txEl>
                                          </p:spTgt>
                                        </p:tgtEl>
                                      </p:cBhvr>
                                    </p:animEffect>
                                  </p:childTnLst>
                                </p:cTn>
                              </p:par>
                            </p:childTnLst>
                          </p:cTn>
                        </p:par>
                      </p:childTnLst>
                    </p:cTn>
                  </p:par>
                  <p:par>
                    <p:cTn id="80" fill="hold">
                      <p:stCondLst>
                        <p:cond delay="indefinite"/>
                      </p:stCondLst>
                      <p:childTnLst>
                        <p:par>
                          <p:cTn id="81" fill="hold">
                            <p:stCondLst>
                              <p:cond delay="0"/>
                            </p:stCondLst>
                            <p:childTnLst>
                              <p:par>
                                <p:cTn id="82" presetID="53" presetClass="entr" presetSubtype="16" fill="hold" grpId="0" nodeType="clickEffect">
                                  <p:stCondLst>
                                    <p:cond delay="0"/>
                                  </p:stCondLst>
                                  <p:childTnLst>
                                    <p:set>
                                      <p:cBhvr>
                                        <p:cTn id="83" dur="1" fill="hold">
                                          <p:stCondLst>
                                            <p:cond delay="0"/>
                                          </p:stCondLst>
                                        </p:cTn>
                                        <p:tgtEl>
                                          <p:spTgt spid="11">
                                            <p:txEl>
                                              <p:pRg st="1" end="1"/>
                                            </p:txEl>
                                          </p:spTgt>
                                        </p:tgtEl>
                                        <p:attrNameLst>
                                          <p:attrName>style.visibility</p:attrName>
                                        </p:attrNameLst>
                                      </p:cBhvr>
                                      <p:to>
                                        <p:strVal val="visible"/>
                                      </p:to>
                                    </p:set>
                                    <p:anim calcmode="lin" valueType="num">
                                      <p:cBhvr>
                                        <p:cTn id="84" dur="500" fill="hold"/>
                                        <p:tgtEl>
                                          <p:spTgt spid="11">
                                            <p:txEl>
                                              <p:pRg st="1" end="1"/>
                                            </p:txEl>
                                          </p:spTgt>
                                        </p:tgtEl>
                                        <p:attrNameLst>
                                          <p:attrName>ppt_w</p:attrName>
                                        </p:attrNameLst>
                                      </p:cBhvr>
                                      <p:tavLst>
                                        <p:tav tm="0">
                                          <p:val>
                                            <p:fltVal val="0"/>
                                          </p:val>
                                        </p:tav>
                                        <p:tav tm="100000">
                                          <p:val>
                                            <p:strVal val="#ppt_w"/>
                                          </p:val>
                                        </p:tav>
                                      </p:tavLst>
                                    </p:anim>
                                    <p:anim calcmode="lin" valueType="num">
                                      <p:cBhvr>
                                        <p:cTn id="85" dur="500" fill="hold"/>
                                        <p:tgtEl>
                                          <p:spTgt spid="11">
                                            <p:txEl>
                                              <p:pRg st="1" end="1"/>
                                            </p:txEl>
                                          </p:spTgt>
                                        </p:tgtEl>
                                        <p:attrNameLst>
                                          <p:attrName>ppt_h</p:attrName>
                                        </p:attrNameLst>
                                      </p:cBhvr>
                                      <p:tavLst>
                                        <p:tav tm="0">
                                          <p:val>
                                            <p:fltVal val="0"/>
                                          </p:val>
                                        </p:tav>
                                        <p:tav tm="100000">
                                          <p:val>
                                            <p:strVal val="#ppt_h"/>
                                          </p:val>
                                        </p:tav>
                                      </p:tavLst>
                                    </p:anim>
                                    <p:animEffect transition="in" filter="fade">
                                      <p:cBhvr>
                                        <p:cTn id="86" dur="500"/>
                                        <p:tgtEl>
                                          <p:spTgt spid="11">
                                            <p:txEl>
                                              <p:pRg st="1" end="1"/>
                                            </p:txEl>
                                          </p:spTgt>
                                        </p:tgtEl>
                                      </p:cBhvr>
                                    </p:animEffect>
                                  </p:childTnLst>
                                </p:cTn>
                              </p:par>
                            </p:childTnLst>
                          </p:cTn>
                        </p:par>
                      </p:childTnLst>
                    </p:cTn>
                  </p:par>
                  <p:par>
                    <p:cTn id="87" fill="hold">
                      <p:stCondLst>
                        <p:cond delay="indefinite"/>
                      </p:stCondLst>
                      <p:childTnLst>
                        <p:par>
                          <p:cTn id="88" fill="hold">
                            <p:stCondLst>
                              <p:cond delay="0"/>
                            </p:stCondLst>
                            <p:childTnLst>
                              <p:par>
                                <p:cTn id="89" presetID="53" presetClass="entr" presetSubtype="16" fill="hold" grpId="0" nodeType="clickEffect">
                                  <p:stCondLst>
                                    <p:cond delay="0"/>
                                  </p:stCondLst>
                                  <p:childTnLst>
                                    <p:set>
                                      <p:cBhvr>
                                        <p:cTn id="90" dur="1" fill="hold">
                                          <p:stCondLst>
                                            <p:cond delay="0"/>
                                          </p:stCondLst>
                                        </p:cTn>
                                        <p:tgtEl>
                                          <p:spTgt spid="11">
                                            <p:txEl>
                                              <p:pRg st="2" end="2"/>
                                            </p:txEl>
                                          </p:spTgt>
                                        </p:tgtEl>
                                        <p:attrNameLst>
                                          <p:attrName>style.visibility</p:attrName>
                                        </p:attrNameLst>
                                      </p:cBhvr>
                                      <p:to>
                                        <p:strVal val="visible"/>
                                      </p:to>
                                    </p:set>
                                    <p:anim calcmode="lin" valueType="num">
                                      <p:cBhvr>
                                        <p:cTn id="91" dur="500" fill="hold"/>
                                        <p:tgtEl>
                                          <p:spTgt spid="11">
                                            <p:txEl>
                                              <p:pRg st="2" end="2"/>
                                            </p:txEl>
                                          </p:spTgt>
                                        </p:tgtEl>
                                        <p:attrNameLst>
                                          <p:attrName>ppt_w</p:attrName>
                                        </p:attrNameLst>
                                      </p:cBhvr>
                                      <p:tavLst>
                                        <p:tav tm="0">
                                          <p:val>
                                            <p:fltVal val="0"/>
                                          </p:val>
                                        </p:tav>
                                        <p:tav tm="100000">
                                          <p:val>
                                            <p:strVal val="#ppt_w"/>
                                          </p:val>
                                        </p:tav>
                                      </p:tavLst>
                                    </p:anim>
                                    <p:anim calcmode="lin" valueType="num">
                                      <p:cBhvr>
                                        <p:cTn id="92" dur="500" fill="hold"/>
                                        <p:tgtEl>
                                          <p:spTgt spid="11">
                                            <p:txEl>
                                              <p:pRg st="2" end="2"/>
                                            </p:txEl>
                                          </p:spTgt>
                                        </p:tgtEl>
                                        <p:attrNameLst>
                                          <p:attrName>ppt_h</p:attrName>
                                        </p:attrNameLst>
                                      </p:cBhvr>
                                      <p:tavLst>
                                        <p:tav tm="0">
                                          <p:val>
                                            <p:fltVal val="0"/>
                                          </p:val>
                                        </p:tav>
                                        <p:tav tm="100000">
                                          <p:val>
                                            <p:strVal val="#ppt_h"/>
                                          </p:val>
                                        </p:tav>
                                      </p:tavLst>
                                    </p:anim>
                                    <p:animEffect transition="in" filter="fade">
                                      <p:cBhvr>
                                        <p:cTn id="93" dur="500"/>
                                        <p:tgtEl>
                                          <p:spTgt spid="1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6" grpId="0" build="p"/>
      <p:bldP spid="7" grpId="0" build="p"/>
      <p:bldP spid="8" grpId="0" build="p"/>
      <p:bldP spid="9" grpId="0" build="p"/>
      <p:bldP spid="10" grpId="0" build="p"/>
      <p:bldP spid="11"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6">
            <a:extLst>
              <a:ext uri="{FF2B5EF4-FFF2-40B4-BE49-F238E27FC236}">
                <a16:creationId xmlns:a16="http://schemas.microsoft.com/office/drawing/2014/main" id="{C2A066E4-0815-94C9-36DC-4D5D61D432A7}"/>
              </a:ext>
            </a:extLst>
          </p:cNvPr>
          <p:cNvGraphicFramePr>
            <a:graphicFrameLocks noGrp="1"/>
          </p:cNvGraphicFramePr>
          <p:nvPr>
            <p:extLst>
              <p:ext uri="{D42A27DB-BD31-4B8C-83A1-F6EECF244321}">
                <p14:modId xmlns:p14="http://schemas.microsoft.com/office/powerpoint/2010/main" val="1721200883"/>
              </p:ext>
            </p:extLst>
          </p:nvPr>
        </p:nvGraphicFramePr>
        <p:xfrm>
          <a:off x="0" y="475844"/>
          <a:ext cx="12192001" cy="457200"/>
        </p:xfrm>
        <a:graphic>
          <a:graphicData uri="http://schemas.openxmlformats.org/drawingml/2006/table">
            <a:tbl>
              <a:tblPr firstRow="1" bandRow="1">
                <a:tableStyleId>{5C22544A-7EE6-4342-B048-85BDC9FD1C3A}</a:tableStyleId>
              </a:tblPr>
              <a:tblGrid>
                <a:gridCol w="1111910">
                  <a:extLst>
                    <a:ext uri="{9D8B030D-6E8A-4147-A177-3AD203B41FA5}">
                      <a16:colId xmlns:a16="http://schemas.microsoft.com/office/drawing/2014/main" val="2500301267"/>
                    </a:ext>
                  </a:extLst>
                </a:gridCol>
                <a:gridCol w="11080091">
                  <a:extLst>
                    <a:ext uri="{9D8B030D-6E8A-4147-A177-3AD203B41FA5}">
                      <a16:colId xmlns:a16="http://schemas.microsoft.com/office/drawing/2014/main" val="2476448354"/>
                    </a:ext>
                  </a:extLst>
                </a:gridCol>
              </a:tblGrid>
              <a:tr h="239731">
                <a:tc>
                  <a:txBody>
                    <a:bodyPr/>
                    <a:lstStyle/>
                    <a:p>
                      <a:pPr algn="ctr"/>
                      <a:r>
                        <a:rPr lang="vi-VN" sz="2400" dirty="0">
                          <a:latin typeface="Times New Roman" panose="02020603050405020304" pitchFamily="18" charset="0"/>
                          <a:cs typeface="Times New Roman" panose="02020603050405020304" pitchFamily="18" charset="0"/>
                        </a:rPr>
                        <a:t>Stt</a:t>
                      </a:r>
                      <a:endParaRPr lang="en-US" sz="2400" dirty="0">
                        <a:latin typeface="Times New Roman" panose="02020603050405020304" pitchFamily="18" charset="0"/>
                        <a:cs typeface="Times New Roman" panose="02020603050405020304" pitchFamily="18" charset="0"/>
                      </a:endParaRPr>
                    </a:p>
                  </a:txBody>
                  <a:tcPr/>
                </a:tc>
                <a:tc>
                  <a:txBody>
                    <a:bodyPr/>
                    <a:lstStyle/>
                    <a:p>
                      <a:pPr algn="ctr"/>
                      <a:r>
                        <a:rPr lang="vi-VN" sz="2400" dirty="0">
                          <a:latin typeface="Times New Roman" panose="02020603050405020304" pitchFamily="18" charset="0"/>
                          <a:cs typeface="Times New Roman" panose="02020603050405020304" pitchFamily="18" charset="0"/>
                        </a:rPr>
                        <a:t>Nội dung</a:t>
                      </a:r>
                      <a:endParaRPr lang="en-US" sz="24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361965318"/>
                  </a:ext>
                </a:extLst>
              </a:tr>
            </a:tbl>
          </a:graphicData>
        </a:graphic>
      </p:graphicFrame>
      <p:sp>
        <p:nvSpPr>
          <p:cNvPr id="5" name="TextBox 4">
            <a:extLst>
              <a:ext uri="{FF2B5EF4-FFF2-40B4-BE49-F238E27FC236}">
                <a16:creationId xmlns:a16="http://schemas.microsoft.com/office/drawing/2014/main" id="{3535A939-F121-EEF7-58E5-6459E34D2E68}"/>
              </a:ext>
            </a:extLst>
          </p:cNvPr>
          <p:cNvSpPr txBox="1"/>
          <p:nvPr/>
        </p:nvSpPr>
        <p:spPr>
          <a:xfrm>
            <a:off x="2484394" y="57750"/>
            <a:ext cx="6643838" cy="369332"/>
          </a:xfrm>
          <a:prstGeom prst="rect">
            <a:avLst/>
          </a:prstGeom>
          <a:noFill/>
        </p:spPr>
        <p:txBody>
          <a:bodyPr wrap="square">
            <a:spAutoFit/>
          </a:bodyPr>
          <a:lstStyle/>
          <a:p>
            <a:r>
              <a:rPr lang="en-US" sz="18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ĐỌC MỞ RỘNG THEO THỂ LOẠI TÔI CÓ MỘT GIẤC MƠ</a:t>
            </a:r>
            <a:endParaRPr lang="en-US" dirty="0">
              <a:latin typeface="Times New Roman" panose="02020603050405020304" pitchFamily="18" charset="0"/>
              <a:cs typeface="Times New Roman" panose="02020603050405020304" pitchFamily="18" charset="0"/>
            </a:endParaRPr>
          </a:p>
        </p:txBody>
      </p:sp>
      <p:graphicFrame>
        <p:nvGraphicFramePr>
          <p:cNvPr id="9" name="Content Placeholder 3">
            <a:extLst>
              <a:ext uri="{FF2B5EF4-FFF2-40B4-BE49-F238E27FC236}">
                <a16:creationId xmlns:a16="http://schemas.microsoft.com/office/drawing/2014/main" id="{3B59142C-95AD-A589-D6BC-2E6114D854B8}"/>
              </a:ext>
            </a:extLst>
          </p:cNvPr>
          <p:cNvGraphicFramePr>
            <a:graphicFrameLocks noGrp="1"/>
          </p:cNvGraphicFramePr>
          <p:nvPr>
            <p:ph idx="1"/>
            <p:extLst>
              <p:ext uri="{D42A27DB-BD31-4B8C-83A1-F6EECF244321}">
                <p14:modId xmlns:p14="http://schemas.microsoft.com/office/powerpoint/2010/main" val="609602798"/>
              </p:ext>
            </p:extLst>
          </p:nvPr>
        </p:nvGraphicFramePr>
        <p:xfrm>
          <a:off x="0" y="933044"/>
          <a:ext cx="12192001" cy="5924956"/>
        </p:xfrm>
        <a:graphic>
          <a:graphicData uri="http://schemas.openxmlformats.org/drawingml/2006/table">
            <a:tbl>
              <a:tblPr firstRow="1" bandRow="1">
                <a:tableStyleId>{5C22544A-7EE6-4342-B048-85BDC9FD1C3A}</a:tableStyleId>
              </a:tblPr>
              <a:tblGrid>
                <a:gridCol w="1111910">
                  <a:extLst>
                    <a:ext uri="{9D8B030D-6E8A-4147-A177-3AD203B41FA5}">
                      <a16:colId xmlns:a16="http://schemas.microsoft.com/office/drawing/2014/main" val="2990322581"/>
                    </a:ext>
                  </a:extLst>
                </a:gridCol>
                <a:gridCol w="11080091">
                  <a:extLst>
                    <a:ext uri="{9D8B030D-6E8A-4147-A177-3AD203B41FA5}">
                      <a16:colId xmlns:a16="http://schemas.microsoft.com/office/drawing/2014/main" val="1489251028"/>
                    </a:ext>
                  </a:extLst>
                </a:gridCol>
              </a:tblGrid>
              <a:tr h="1615040">
                <a:tc>
                  <a:txBody>
                    <a:bodyPr/>
                    <a:lstStyle/>
                    <a:p>
                      <a:pPr algn="ctr"/>
                      <a:endParaRPr lang="en-US" sz="2400" b="0" dirty="0">
                        <a:solidFill>
                          <a:schemeClr val="tx1"/>
                        </a:solidFill>
                        <a:latin typeface="Times New Roman" panose="02020603050405020304" pitchFamily="18" charset="0"/>
                        <a:cs typeface="Times New Roman" panose="02020603050405020304" pitchFamily="18" charset="0"/>
                      </a:endParaRPr>
                    </a:p>
                  </a:txBody>
                  <a:tcPr>
                    <a:solidFill>
                      <a:schemeClr val="accent2">
                        <a:lumMod val="20000"/>
                        <a:lumOff val="80000"/>
                      </a:schemeClr>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2200" b="0" kern="1200" dirty="0">
                        <a:solidFill>
                          <a:schemeClr val="dk1"/>
                        </a:solidFill>
                        <a:effectLst/>
                        <a:latin typeface="Times New Roman" panose="02020603050405020304" pitchFamily="18" charset="0"/>
                        <a:ea typeface="+mn-ea"/>
                        <a:cs typeface="Times New Roman" panose="02020603050405020304" pitchFamily="18" charset="0"/>
                      </a:endParaRPr>
                    </a:p>
                  </a:txBody>
                  <a:tcPr>
                    <a:solidFill>
                      <a:schemeClr val="accent2">
                        <a:lumMod val="20000"/>
                        <a:lumOff val="80000"/>
                      </a:schemeClr>
                    </a:solidFill>
                  </a:tcPr>
                </a:tc>
                <a:extLst>
                  <a:ext uri="{0D108BD9-81ED-4DB2-BD59-A6C34878D82A}">
                    <a16:rowId xmlns:a16="http://schemas.microsoft.com/office/drawing/2014/main" val="3060334190"/>
                  </a:ext>
                </a:extLst>
              </a:tr>
              <a:tr h="2154958">
                <a:tc>
                  <a:txBody>
                    <a:bodyPr/>
                    <a:lstStyle/>
                    <a:p>
                      <a:pPr algn="ctr"/>
                      <a:endParaRPr lang="en-US" sz="2400" dirty="0">
                        <a:latin typeface="Times New Roman" panose="02020603050405020304" pitchFamily="18" charset="0"/>
                        <a:cs typeface="Times New Roman" panose="02020603050405020304" pitchFamily="18" charset="0"/>
                      </a:endParaRP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2200" kern="1200" dirty="0">
                        <a:solidFill>
                          <a:schemeClr val="dk1"/>
                        </a:solidFill>
                        <a:effectLst/>
                        <a:latin typeface="Times New Roman" panose="02020603050405020304" pitchFamily="18" charset="0"/>
                        <a:ea typeface="+mn-ea"/>
                        <a:cs typeface="Times New Roman" panose="02020603050405020304" pitchFamily="18" charset="0"/>
                      </a:endParaRPr>
                    </a:p>
                  </a:txBody>
                  <a:tcPr/>
                </a:tc>
                <a:extLst>
                  <a:ext uri="{0D108BD9-81ED-4DB2-BD59-A6C34878D82A}">
                    <a16:rowId xmlns:a16="http://schemas.microsoft.com/office/drawing/2014/main" val="1176776162"/>
                  </a:ext>
                </a:extLst>
              </a:tr>
              <a:tr h="2154958">
                <a:tc>
                  <a:txBody>
                    <a:bodyPr/>
                    <a:lstStyle/>
                    <a:p>
                      <a:pPr algn="ctr"/>
                      <a:endParaRPr lang="en-US" sz="2400" dirty="0">
                        <a:latin typeface="Times New Roman" panose="02020603050405020304" pitchFamily="18" charset="0"/>
                        <a:cs typeface="Times New Roman" panose="02020603050405020304" pitchFamily="18" charset="0"/>
                      </a:endParaRPr>
                    </a:p>
                  </a:txBody>
                  <a:tcPr>
                    <a:solidFill>
                      <a:schemeClr val="accent2">
                        <a:lumMod val="20000"/>
                        <a:lumOff val="80000"/>
                      </a:schemeClr>
                    </a:solidFill>
                  </a:tcPr>
                </a:tc>
                <a:tc>
                  <a:txBody>
                    <a:bodyPr/>
                    <a:lstStyle/>
                    <a:p>
                      <a:endParaRPr lang="en-US" sz="2200" i="1" kern="1200" dirty="0">
                        <a:solidFill>
                          <a:schemeClr val="dk1"/>
                        </a:solidFill>
                        <a:effectLst/>
                        <a:latin typeface="Times New Roman" panose="02020603050405020304" pitchFamily="18" charset="0"/>
                        <a:ea typeface="+mn-ea"/>
                        <a:cs typeface="Times New Roman" panose="02020603050405020304" pitchFamily="18" charset="0"/>
                      </a:endParaRPr>
                    </a:p>
                  </a:txBody>
                  <a:tcPr>
                    <a:solidFill>
                      <a:schemeClr val="accent2">
                        <a:lumMod val="20000"/>
                        <a:lumOff val="80000"/>
                      </a:schemeClr>
                    </a:solidFill>
                  </a:tcPr>
                </a:tc>
                <a:extLst>
                  <a:ext uri="{0D108BD9-81ED-4DB2-BD59-A6C34878D82A}">
                    <a16:rowId xmlns:a16="http://schemas.microsoft.com/office/drawing/2014/main" val="906606713"/>
                  </a:ext>
                </a:extLst>
              </a:tr>
            </a:tbl>
          </a:graphicData>
        </a:graphic>
      </p:graphicFrame>
      <p:sp>
        <p:nvSpPr>
          <p:cNvPr id="2" name="Content Placeholder 5">
            <a:extLst>
              <a:ext uri="{FF2B5EF4-FFF2-40B4-BE49-F238E27FC236}">
                <a16:creationId xmlns:a16="http://schemas.microsoft.com/office/drawing/2014/main" id="{029CD416-D6C7-7969-7F63-2AACAC30BFD7}"/>
              </a:ext>
            </a:extLst>
          </p:cNvPr>
          <p:cNvSpPr txBox="1">
            <a:spLocks/>
          </p:cNvSpPr>
          <p:nvPr/>
        </p:nvSpPr>
        <p:spPr>
          <a:xfrm>
            <a:off x="0" y="1380290"/>
            <a:ext cx="1201163" cy="483219"/>
          </a:xfrm>
          <a:prstGeom prst="rect">
            <a:avLst/>
          </a:prstGeom>
        </p:spPr>
        <p:txBody>
          <a:bodyPr vert="horz" lIns="91440" tIns="45720" rIns="91440" bIns="45720" rtlCol="0">
            <a:normAutofit fontScale="92500" lnSpcReduction="10000"/>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buFont typeface="Wingdings 3" charset="2"/>
              <a:buNone/>
            </a:pPr>
            <a:r>
              <a:rPr lang="vi-VN" sz="3000" dirty="0">
                <a:latin typeface="Times New Roman" panose="02020603050405020304" pitchFamily="18" charset="0"/>
                <a:cs typeface="Times New Roman" panose="02020603050405020304" pitchFamily="18" charset="0"/>
              </a:rPr>
              <a:t>Câu 3</a:t>
            </a:r>
            <a:endParaRPr lang="en-US" sz="3000" dirty="0">
              <a:latin typeface="Times New Roman" panose="02020603050405020304" pitchFamily="18" charset="0"/>
              <a:cs typeface="Times New Roman" panose="02020603050405020304" pitchFamily="18" charset="0"/>
            </a:endParaRPr>
          </a:p>
          <a:p>
            <a:pPr marL="0" indent="0">
              <a:buFont typeface="Wingdings 3" charset="2"/>
              <a:buNone/>
            </a:pPr>
            <a:endParaRPr lang="en-US" dirty="0"/>
          </a:p>
        </p:txBody>
      </p:sp>
      <p:sp>
        <p:nvSpPr>
          <p:cNvPr id="3" name="Content Placeholder 5">
            <a:extLst>
              <a:ext uri="{FF2B5EF4-FFF2-40B4-BE49-F238E27FC236}">
                <a16:creationId xmlns:a16="http://schemas.microsoft.com/office/drawing/2014/main" id="{30983F72-62BE-1CCD-F0CA-32575B32A82E}"/>
              </a:ext>
            </a:extLst>
          </p:cNvPr>
          <p:cNvSpPr txBox="1">
            <a:spLocks/>
          </p:cNvSpPr>
          <p:nvPr/>
        </p:nvSpPr>
        <p:spPr>
          <a:xfrm>
            <a:off x="29341" y="3403814"/>
            <a:ext cx="1201163" cy="483219"/>
          </a:xfrm>
          <a:prstGeom prst="rect">
            <a:avLst/>
          </a:prstGeom>
        </p:spPr>
        <p:txBody>
          <a:bodyPr vert="horz" lIns="91440" tIns="45720" rIns="91440" bIns="45720" rtlCol="0">
            <a:normAutofit fontScale="92500" lnSpcReduction="10000"/>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buFont typeface="Wingdings 3" charset="2"/>
              <a:buNone/>
            </a:pPr>
            <a:r>
              <a:rPr lang="vi-VN" sz="3000" dirty="0">
                <a:latin typeface="Times New Roman" panose="02020603050405020304" pitchFamily="18" charset="0"/>
                <a:cs typeface="Times New Roman" panose="02020603050405020304" pitchFamily="18" charset="0"/>
              </a:rPr>
              <a:t>Câu 4</a:t>
            </a:r>
            <a:endParaRPr lang="en-US" sz="3000" dirty="0">
              <a:latin typeface="Times New Roman" panose="02020603050405020304" pitchFamily="18" charset="0"/>
              <a:cs typeface="Times New Roman" panose="02020603050405020304" pitchFamily="18" charset="0"/>
            </a:endParaRPr>
          </a:p>
          <a:p>
            <a:pPr marL="0" indent="0">
              <a:buFont typeface="Wingdings 3" charset="2"/>
              <a:buNone/>
            </a:pPr>
            <a:endParaRPr lang="en-US" dirty="0"/>
          </a:p>
        </p:txBody>
      </p:sp>
      <p:sp>
        <p:nvSpPr>
          <p:cNvPr id="6" name="Content Placeholder 5">
            <a:extLst>
              <a:ext uri="{FF2B5EF4-FFF2-40B4-BE49-F238E27FC236}">
                <a16:creationId xmlns:a16="http://schemas.microsoft.com/office/drawing/2014/main" id="{6A9D138E-66D1-374D-EAE3-807434C5D7E1}"/>
              </a:ext>
            </a:extLst>
          </p:cNvPr>
          <p:cNvSpPr txBox="1">
            <a:spLocks/>
          </p:cNvSpPr>
          <p:nvPr/>
        </p:nvSpPr>
        <p:spPr>
          <a:xfrm>
            <a:off x="0" y="5411204"/>
            <a:ext cx="1201163" cy="483219"/>
          </a:xfrm>
          <a:prstGeom prst="rect">
            <a:avLst/>
          </a:prstGeom>
        </p:spPr>
        <p:txBody>
          <a:bodyPr vert="horz" lIns="91440" tIns="45720" rIns="91440" bIns="45720" rtlCol="0">
            <a:normAutofit fontScale="92500" lnSpcReduction="10000"/>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buFont typeface="Wingdings 3" charset="2"/>
              <a:buNone/>
            </a:pPr>
            <a:r>
              <a:rPr lang="vi-VN" sz="3000" dirty="0">
                <a:latin typeface="Times New Roman" panose="02020603050405020304" pitchFamily="18" charset="0"/>
                <a:cs typeface="Times New Roman" panose="02020603050405020304" pitchFamily="18" charset="0"/>
              </a:rPr>
              <a:t>Câu 5</a:t>
            </a:r>
            <a:endParaRPr lang="en-US" sz="3000" dirty="0">
              <a:latin typeface="Times New Roman" panose="02020603050405020304" pitchFamily="18" charset="0"/>
              <a:cs typeface="Times New Roman" panose="02020603050405020304" pitchFamily="18" charset="0"/>
            </a:endParaRPr>
          </a:p>
          <a:p>
            <a:pPr marL="0" indent="0">
              <a:buFont typeface="Wingdings 3" charset="2"/>
              <a:buNone/>
            </a:pPr>
            <a:endParaRPr lang="en-US" dirty="0"/>
          </a:p>
        </p:txBody>
      </p:sp>
      <p:sp>
        <p:nvSpPr>
          <p:cNvPr id="7" name="Content Placeholder 2">
            <a:extLst>
              <a:ext uri="{FF2B5EF4-FFF2-40B4-BE49-F238E27FC236}">
                <a16:creationId xmlns:a16="http://schemas.microsoft.com/office/drawing/2014/main" id="{7ABB2E43-8FBF-AFB3-706F-6B5A8C64B627}"/>
              </a:ext>
            </a:extLst>
          </p:cNvPr>
          <p:cNvSpPr txBox="1">
            <a:spLocks/>
          </p:cNvSpPr>
          <p:nvPr/>
        </p:nvSpPr>
        <p:spPr>
          <a:xfrm>
            <a:off x="1096518" y="4745588"/>
            <a:ext cx="11066141" cy="2073911"/>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buNone/>
            </a:pPr>
            <a:r>
              <a:rPr lang="en-US" sz="2600" dirty="0" err="1">
                <a:solidFill>
                  <a:schemeClr val="dk1"/>
                </a:solidFill>
                <a:latin typeface="Times New Roman" panose="02020603050405020304" pitchFamily="18" charset="0"/>
                <a:cs typeface="Times New Roman" panose="02020603050405020304" pitchFamily="18" charset="0"/>
              </a:rPr>
              <a:t>Một</a:t>
            </a:r>
            <a:r>
              <a:rPr lang="en-US" sz="2600" dirty="0">
                <a:solidFill>
                  <a:schemeClr val="dk1"/>
                </a:solidFill>
                <a:latin typeface="Times New Roman" panose="02020603050405020304" pitchFamily="18" charset="0"/>
                <a:cs typeface="Times New Roman" panose="02020603050405020304" pitchFamily="18" charset="0"/>
              </a:rPr>
              <a:t> </a:t>
            </a:r>
            <a:r>
              <a:rPr lang="en-US" sz="2600" dirty="0" err="1">
                <a:solidFill>
                  <a:schemeClr val="dk1"/>
                </a:solidFill>
                <a:latin typeface="Times New Roman" panose="02020603050405020304" pitchFamily="18" charset="0"/>
                <a:cs typeface="Times New Roman" panose="02020603050405020304" pitchFamily="18" charset="0"/>
              </a:rPr>
              <a:t>số</a:t>
            </a:r>
            <a:r>
              <a:rPr lang="en-US" sz="2600" dirty="0">
                <a:solidFill>
                  <a:schemeClr val="dk1"/>
                </a:solidFill>
                <a:latin typeface="Times New Roman" panose="02020603050405020304" pitchFamily="18" charset="0"/>
                <a:cs typeface="Times New Roman" panose="02020603050405020304" pitchFamily="18" charset="0"/>
              </a:rPr>
              <a:t> </a:t>
            </a:r>
            <a:r>
              <a:rPr lang="en-US" sz="2600" dirty="0" err="1">
                <a:solidFill>
                  <a:schemeClr val="dk1"/>
                </a:solidFill>
                <a:latin typeface="Times New Roman" panose="02020603050405020304" pitchFamily="18" charset="0"/>
                <a:cs typeface="Times New Roman" panose="02020603050405020304" pitchFamily="18" charset="0"/>
              </a:rPr>
              <a:t>yếu</a:t>
            </a:r>
            <a:r>
              <a:rPr lang="en-US" sz="2600" dirty="0">
                <a:solidFill>
                  <a:schemeClr val="dk1"/>
                </a:solidFill>
                <a:latin typeface="Times New Roman" panose="02020603050405020304" pitchFamily="18" charset="0"/>
                <a:cs typeface="Times New Roman" panose="02020603050405020304" pitchFamily="18" charset="0"/>
              </a:rPr>
              <a:t> </a:t>
            </a:r>
            <a:r>
              <a:rPr lang="en-US" sz="2600" dirty="0" err="1">
                <a:solidFill>
                  <a:schemeClr val="dk1"/>
                </a:solidFill>
                <a:latin typeface="Times New Roman" panose="02020603050405020304" pitchFamily="18" charset="0"/>
                <a:cs typeface="Times New Roman" panose="02020603050405020304" pitchFamily="18" charset="0"/>
              </a:rPr>
              <a:t>tố</a:t>
            </a:r>
            <a:r>
              <a:rPr lang="en-US" sz="2600" dirty="0">
                <a:solidFill>
                  <a:schemeClr val="dk1"/>
                </a:solidFill>
                <a:latin typeface="Times New Roman" panose="02020603050405020304" pitchFamily="18" charset="0"/>
                <a:cs typeface="Times New Roman" panose="02020603050405020304" pitchFamily="18" charset="0"/>
              </a:rPr>
              <a:t> </a:t>
            </a:r>
            <a:r>
              <a:rPr lang="en-US" sz="2600" dirty="0" err="1">
                <a:solidFill>
                  <a:schemeClr val="dk1"/>
                </a:solidFill>
                <a:latin typeface="Times New Roman" panose="02020603050405020304" pitchFamily="18" charset="0"/>
                <a:cs typeface="Times New Roman" panose="02020603050405020304" pitchFamily="18" charset="0"/>
              </a:rPr>
              <a:t>biểu</a:t>
            </a:r>
            <a:r>
              <a:rPr lang="en-US" sz="2600" dirty="0">
                <a:solidFill>
                  <a:schemeClr val="dk1"/>
                </a:solidFill>
                <a:latin typeface="Times New Roman" panose="02020603050405020304" pitchFamily="18" charset="0"/>
                <a:cs typeface="Times New Roman" panose="02020603050405020304" pitchFamily="18" charset="0"/>
              </a:rPr>
              <a:t> </a:t>
            </a:r>
            <a:r>
              <a:rPr lang="en-US" sz="2600" dirty="0" err="1">
                <a:solidFill>
                  <a:schemeClr val="dk1"/>
                </a:solidFill>
                <a:latin typeface="Times New Roman" panose="02020603050405020304" pitchFamily="18" charset="0"/>
                <a:cs typeface="Times New Roman" panose="02020603050405020304" pitchFamily="18" charset="0"/>
              </a:rPr>
              <a:t>cảm</a:t>
            </a:r>
            <a:r>
              <a:rPr lang="en-US" sz="2600" dirty="0">
                <a:solidFill>
                  <a:schemeClr val="dk1"/>
                </a:solidFill>
                <a:latin typeface="Times New Roman" panose="02020603050405020304" pitchFamily="18" charset="0"/>
                <a:cs typeface="Times New Roman" panose="02020603050405020304" pitchFamily="18" charset="0"/>
              </a:rPr>
              <a:t> </a:t>
            </a:r>
            <a:r>
              <a:rPr lang="vi-VN" sz="2600" dirty="0">
                <a:solidFill>
                  <a:schemeClr val="dk1"/>
                </a:solidFill>
                <a:latin typeface="Times New Roman" panose="02020603050405020304" pitchFamily="18" charset="0"/>
                <a:cs typeface="Times New Roman" panose="02020603050405020304" pitchFamily="18" charset="0"/>
              </a:rPr>
              <a:t>(</a:t>
            </a:r>
            <a:r>
              <a:rPr lang="en-US" sz="2600" dirty="0" err="1">
                <a:solidFill>
                  <a:schemeClr val="dk1"/>
                </a:solidFill>
                <a:latin typeface="Times New Roman" panose="02020603050405020304" pitchFamily="18" charset="0"/>
                <a:cs typeface="Times New Roman" panose="02020603050405020304" pitchFamily="18" charset="0"/>
              </a:rPr>
              <a:t>hình</a:t>
            </a:r>
            <a:r>
              <a:rPr lang="en-US" sz="2600" dirty="0">
                <a:solidFill>
                  <a:schemeClr val="dk1"/>
                </a:solidFill>
                <a:latin typeface="Times New Roman" panose="02020603050405020304" pitchFamily="18" charset="0"/>
                <a:cs typeface="Times New Roman" panose="02020603050405020304" pitchFamily="18" charset="0"/>
              </a:rPr>
              <a:t> </a:t>
            </a:r>
            <a:r>
              <a:rPr lang="en-US" sz="2600" dirty="0" err="1">
                <a:solidFill>
                  <a:schemeClr val="dk1"/>
                </a:solidFill>
                <a:latin typeface="Times New Roman" panose="02020603050405020304" pitchFamily="18" charset="0"/>
                <a:cs typeface="Times New Roman" panose="02020603050405020304" pitchFamily="18" charset="0"/>
              </a:rPr>
              <a:t>ảnh</a:t>
            </a:r>
            <a:r>
              <a:rPr lang="en-US" sz="2600" dirty="0">
                <a:solidFill>
                  <a:schemeClr val="dk1"/>
                </a:solidFill>
                <a:latin typeface="Times New Roman" panose="02020603050405020304" pitchFamily="18" charset="0"/>
                <a:cs typeface="Times New Roman" panose="02020603050405020304" pitchFamily="18" charset="0"/>
              </a:rPr>
              <a:t>, </a:t>
            </a:r>
            <a:r>
              <a:rPr lang="en-US" sz="2600" dirty="0" err="1">
                <a:solidFill>
                  <a:schemeClr val="dk1"/>
                </a:solidFill>
                <a:latin typeface="Times New Roman" panose="02020603050405020304" pitchFamily="18" charset="0"/>
                <a:cs typeface="Times New Roman" panose="02020603050405020304" pitchFamily="18" charset="0"/>
              </a:rPr>
              <a:t>câu</a:t>
            </a:r>
            <a:r>
              <a:rPr lang="en-US" sz="2600" dirty="0">
                <a:solidFill>
                  <a:schemeClr val="dk1"/>
                </a:solidFill>
                <a:latin typeface="Times New Roman" panose="02020603050405020304" pitchFamily="18" charset="0"/>
                <a:cs typeface="Times New Roman" panose="02020603050405020304" pitchFamily="18" charset="0"/>
              </a:rPr>
              <a:t> </a:t>
            </a:r>
            <a:r>
              <a:rPr lang="en-US" sz="2600" dirty="0" err="1">
                <a:solidFill>
                  <a:schemeClr val="dk1"/>
                </a:solidFill>
                <a:latin typeface="Times New Roman" panose="02020603050405020304" pitchFamily="18" charset="0"/>
                <a:cs typeface="Times New Roman" panose="02020603050405020304" pitchFamily="18" charset="0"/>
              </a:rPr>
              <a:t>văn</a:t>
            </a:r>
            <a:r>
              <a:rPr lang="en-US" sz="2600" dirty="0">
                <a:solidFill>
                  <a:schemeClr val="dk1"/>
                </a:solidFill>
                <a:latin typeface="Times New Roman" panose="02020603050405020304" pitchFamily="18" charset="0"/>
                <a:cs typeface="Times New Roman" panose="02020603050405020304" pitchFamily="18" charset="0"/>
              </a:rPr>
              <a:t> </a:t>
            </a:r>
            <a:r>
              <a:rPr lang="en-US" sz="2600" dirty="0" err="1">
                <a:solidFill>
                  <a:schemeClr val="dk1"/>
                </a:solidFill>
                <a:latin typeface="Times New Roman" panose="02020603050405020304" pitchFamily="18" charset="0"/>
                <a:cs typeface="Times New Roman" panose="02020603050405020304" pitchFamily="18" charset="0"/>
              </a:rPr>
              <a:t>có</a:t>
            </a:r>
            <a:r>
              <a:rPr lang="en-US" sz="2600" dirty="0">
                <a:solidFill>
                  <a:schemeClr val="dk1"/>
                </a:solidFill>
                <a:latin typeface="Times New Roman" panose="02020603050405020304" pitchFamily="18" charset="0"/>
                <a:cs typeface="Times New Roman" panose="02020603050405020304" pitchFamily="18" charset="0"/>
              </a:rPr>
              <a:t> </a:t>
            </a:r>
            <a:r>
              <a:rPr lang="en-US" sz="2600" dirty="0" err="1">
                <a:solidFill>
                  <a:schemeClr val="dk1"/>
                </a:solidFill>
                <a:latin typeface="Times New Roman" panose="02020603050405020304" pitchFamily="18" charset="0"/>
                <a:cs typeface="Times New Roman" panose="02020603050405020304" pitchFamily="18" charset="0"/>
              </a:rPr>
              <a:t>sức</a:t>
            </a:r>
            <a:r>
              <a:rPr lang="en-US" sz="2600" dirty="0">
                <a:solidFill>
                  <a:schemeClr val="dk1"/>
                </a:solidFill>
                <a:latin typeface="Times New Roman" panose="02020603050405020304" pitchFamily="18" charset="0"/>
                <a:cs typeface="Times New Roman" panose="02020603050405020304" pitchFamily="18" charset="0"/>
              </a:rPr>
              <a:t> </a:t>
            </a:r>
            <a:r>
              <a:rPr lang="en-US" sz="2600" dirty="0" err="1">
                <a:solidFill>
                  <a:schemeClr val="dk1"/>
                </a:solidFill>
                <a:latin typeface="Times New Roman" panose="02020603050405020304" pitchFamily="18" charset="0"/>
                <a:cs typeface="Times New Roman" panose="02020603050405020304" pitchFamily="18" charset="0"/>
              </a:rPr>
              <a:t>truyền</a:t>
            </a:r>
            <a:r>
              <a:rPr lang="en-US" sz="2600" dirty="0">
                <a:solidFill>
                  <a:schemeClr val="dk1"/>
                </a:solidFill>
                <a:latin typeface="Times New Roman" panose="02020603050405020304" pitchFamily="18" charset="0"/>
                <a:cs typeface="Times New Roman" panose="02020603050405020304" pitchFamily="18" charset="0"/>
              </a:rPr>
              <a:t> </a:t>
            </a:r>
            <a:r>
              <a:rPr lang="vi-VN" sz="2600" dirty="0">
                <a:solidFill>
                  <a:schemeClr val="dk1"/>
                </a:solidFill>
                <a:latin typeface="Times New Roman" panose="02020603050405020304" pitchFamily="18" charset="0"/>
                <a:cs typeface="Times New Roman" panose="02020603050405020304" pitchFamily="18" charset="0"/>
              </a:rPr>
              <a:t>cảm)</a:t>
            </a:r>
            <a:endParaRPr lang="en-US" sz="2600" dirty="0">
              <a:solidFill>
                <a:schemeClr val="dk1"/>
              </a:solidFill>
              <a:latin typeface="Times New Roman" panose="02020603050405020304" pitchFamily="18" charset="0"/>
              <a:cs typeface="Times New Roman" panose="02020603050405020304" pitchFamily="18" charset="0"/>
            </a:endParaRPr>
          </a:p>
          <a:p>
            <a:pPr marL="0" indent="0">
              <a:buNone/>
            </a:pPr>
            <a:r>
              <a:rPr lang="en-US" sz="2600" dirty="0">
                <a:solidFill>
                  <a:schemeClr val="dk1"/>
                </a:solidFill>
                <a:latin typeface="Times New Roman" panose="02020603050405020304" pitchFamily="18" charset="0"/>
                <a:cs typeface="Times New Roman" panose="02020603050405020304" pitchFamily="18" charset="0"/>
              </a:rPr>
              <a:t>+ </a:t>
            </a:r>
            <a:r>
              <a:rPr lang="vi-VN" sz="2600" dirty="0">
                <a:solidFill>
                  <a:schemeClr val="dk1"/>
                </a:solidFill>
                <a:latin typeface="Times New Roman" panose="02020603050405020304" pitchFamily="18" charset="0"/>
                <a:cs typeface="Times New Roman" panose="02020603050405020304" pitchFamily="18" charset="0"/>
              </a:rPr>
              <a:t>“</a:t>
            </a:r>
            <a:r>
              <a:rPr lang="en-US" sz="2600" i="1" dirty="0" err="1">
                <a:solidFill>
                  <a:schemeClr val="dk1"/>
                </a:solidFill>
                <a:latin typeface="Times New Roman" panose="02020603050405020304" pitchFamily="18" charset="0"/>
                <a:cs typeface="Times New Roman" panose="02020603050405020304" pitchFamily="18" charset="0"/>
              </a:rPr>
              <a:t>Cuộc</a:t>
            </a:r>
            <a:r>
              <a:rPr lang="en-US" sz="2600" i="1" dirty="0">
                <a:solidFill>
                  <a:schemeClr val="dk1"/>
                </a:solidFill>
                <a:latin typeface="Times New Roman" panose="02020603050405020304" pitchFamily="18" charset="0"/>
                <a:cs typeface="Times New Roman" panose="02020603050405020304" pitchFamily="18" charset="0"/>
              </a:rPr>
              <a:t> </a:t>
            </a:r>
            <a:r>
              <a:rPr lang="en-US" sz="2600" i="1" dirty="0" err="1">
                <a:solidFill>
                  <a:schemeClr val="dk1"/>
                </a:solidFill>
                <a:latin typeface="Times New Roman" panose="02020603050405020304" pitchFamily="18" charset="0"/>
                <a:cs typeface="Times New Roman" panose="02020603050405020304" pitchFamily="18" charset="0"/>
              </a:rPr>
              <a:t>đấu</a:t>
            </a:r>
            <a:r>
              <a:rPr lang="en-US" sz="2600" i="1" dirty="0">
                <a:solidFill>
                  <a:schemeClr val="dk1"/>
                </a:solidFill>
                <a:latin typeface="Times New Roman" panose="02020603050405020304" pitchFamily="18" charset="0"/>
                <a:cs typeface="Times New Roman" panose="02020603050405020304" pitchFamily="18" charset="0"/>
              </a:rPr>
              <a:t> </a:t>
            </a:r>
            <a:r>
              <a:rPr lang="en-US" sz="2600" i="1" dirty="0" err="1">
                <a:solidFill>
                  <a:schemeClr val="dk1"/>
                </a:solidFill>
                <a:latin typeface="Times New Roman" panose="02020603050405020304" pitchFamily="18" charset="0"/>
                <a:cs typeface="Times New Roman" panose="02020603050405020304" pitchFamily="18" charset="0"/>
              </a:rPr>
              <a:t>tranh</a:t>
            </a:r>
            <a:r>
              <a:rPr lang="en-US" sz="2600" i="1" dirty="0">
                <a:solidFill>
                  <a:schemeClr val="dk1"/>
                </a:solidFill>
                <a:latin typeface="Times New Roman" panose="02020603050405020304" pitchFamily="18" charset="0"/>
                <a:cs typeface="Times New Roman" panose="02020603050405020304" pitchFamily="18" charset="0"/>
              </a:rPr>
              <a:t> </a:t>
            </a:r>
            <a:r>
              <a:rPr lang="vi-VN" sz="2600" i="1" dirty="0">
                <a:solidFill>
                  <a:schemeClr val="dk1"/>
                </a:solidFill>
                <a:latin typeface="Times New Roman" panose="02020603050405020304" pitchFamily="18" charset="0"/>
                <a:cs typeface="Times New Roman" panose="02020603050405020304" pitchFamily="18" charset="0"/>
              </a:rPr>
              <a:t>...</a:t>
            </a:r>
            <a:r>
              <a:rPr lang="en-US" sz="2600" i="1" dirty="0" err="1">
                <a:solidFill>
                  <a:schemeClr val="dk1"/>
                </a:solidFill>
                <a:latin typeface="Times New Roman" panose="02020603050405020304" pitchFamily="18" charset="0"/>
                <a:cs typeface="Times New Roman" panose="02020603050405020304" pitchFamily="18" charset="0"/>
              </a:rPr>
              <a:t>nền</a:t>
            </a:r>
            <a:r>
              <a:rPr lang="en-US" sz="2600" i="1" dirty="0">
                <a:solidFill>
                  <a:schemeClr val="dk1"/>
                </a:solidFill>
                <a:latin typeface="Times New Roman" panose="02020603050405020304" pitchFamily="18" charset="0"/>
                <a:cs typeface="Times New Roman" panose="02020603050405020304" pitchFamily="18" charset="0"/>
              </a:rPr>
              <a:t> </a:t>
            </a:r>
            <a:r>
              <a:rPr lang="en-US" sz="2600" i="1" dirty="0" err="1">
                <a:solidFill>
                  <a:schemeClr val="dk1"/>
                </a:solidFill>
                <a:latin typeface="Times New Roman" panose="02020603050405020304" pitchFamily="18" charset="0"/>
                <a:cs typeface="Times New Roman" panose="02020603050405020304" pitchFamily="18" charset="0"/>
              </a:rPr>
              <a:t>tảng</a:t>
            </a:r>
            <a:r>
              <a:rPr lang="en-US" sz="2600" i="1" dirty="0">
                <a:solidFill>
                  <a:schemeClr val="dk1"/>
                </a:solidFill>
                <a:latin typeface="Times New Roman" panose="02020603050405020304" pitchFamily="18" charset="0"/>
                <a:cs typeface="Times New Roman" panose="02020603050405020304" pitchFamily="18" charset="0"/>
              </a:rPr>
              <a:t> </a:t>
            </a:r>
            <a:r>
              <a:rPr lang="en-US" sz="2600" i="1" dirty="0" err="1">
                <a:solidFill>
                  <a:schemeClr val="dk1"/>
                </a:solidFill>
                <a:latin typeface="Times New Roman" panose="02020603050405020304" pitchFamily="18" charset="0"/>
                <a:cs typeface="Times New Roman" panose="02020603050405020304" pitchFamily="18" charset="0"/>
              </a:rPr>
              <a:t>cao</a:t>
            </a:r>
            <a:r>
              <a:rPr lang="en-US" sz="2600" i="1" dirty="0">
                <a:solidFill>
                  <a:schemeClr val="dk1"/>
                </a:solidFill>
                <a:latin typeface="Times New Roman" panose="02020603050405020304" pitchFamily="18" charset="0"/>
                <a:cs typeface="Times New Roman" panose="02020603050405020304" pitchFamily="18" charset="0"/>
              </a:rPr>
              <a:t> </a:t>
            </a:r>
            <a:r>
              <a:rPr lang="en-US" sz="2600" i="1" dirty="0" err="1">
                <a:solidFill>
                  <a:schemeClr val="dk1"/>
                </a:solidFill>
                <a:latin typeface="Times New Roman" panose="02020603050405020304" pitchFamily="18" charset="0"/>
                <a:cs typeface="Times New Roman" panose="02020603050405020304" pitchFamily="18" charset="0"/>
              </a:rPr>
              <a:t>quý</a:t>
            </a:r>
            <a:r>
              <a:rPr lang="en-US" sz="2600" i="1" dirty="0">
                <a:solidFill>
                  <a:schemeClr val="dk1"/>
                </a:solidFill>
                <a:latin typeface="Times New Roman" panose="02020603050405020304" pitchFamily="18" charset="0"/>
                <a:cs typeface="Times New Roman" panose="02020603050405020304" pitchFamily="18" charset="0"/>
              </a:rPr>
              <a:t> </a:t>
            </a:r>
            <a:r>
              <a:rPr lang="en-US" sz="2600" i="1" dirty="0" err="1">
                <a:solidFill>
                  <a:schemeClr val="dk1"/>
                </a:solidFill>
                <a:latin typeface="Times New Roman" panose="02020603050405020304" pitchFamily="18" charset="0"/>
                <a:cs typeface="Times New Roman" panose="02020603050405020304" pitchFamily="18" charset="0"/>
              </a:rPr>
              <a:t>của</a:t>
            </a:r>
            <a:r>
              <a:rPr lang="en-US" sz="2600" i="1" dirty="0">
                <a:solidFill>
                  <a:schemeClr val="dk1"/>
                </a:solidFill>
                <a:latin typeface="Times New Roman" panose="02020603050405020304" pitchFamily="18" charset="0"/>
                <a:cs typeface="Times New Roman" panose="02020603050405020304" pitchFamily="18" charset="0"/>
              </a:rPr>
              <a:t> </a:t>
            </a:r>
            <a:r>
              <a:rPr lang="en-US" sz="2600" i="1" dirty="0" err="1">
                <a:solidFill>
                  <a:schemeClr val="dk1"/>
                </a:solidFill>
                <a:latin typeface="Times New Roman" panose="02020603050405020304" pitchFamily="18" charset="0"/>
                <a:cs typeface="Times New Roman" panose="02020603050405020304" pitchFamily="18" charset="0"/>
              </a:rPr>
              <a:t>nhân</a:t>
            </a:r>
            <a:r>
              <a:rPr lang="en-US" sz="2600" i="1" dirty="0">
                <a:solidFill>
                  <a:schemeClr val="dk1"/>
                </a:solidFill>
                <a:latin typeface="Times New Roman" panose="02020603050405020304" pitchFamily="18" charset="0"/>
                <a:cs typeface="Times New Roman" panose="02020603050405020304" pitchFamily="18" charset="0"/>
              </a:rPr>
              <a:t> </a:t>
            </a:r>
            <a:r>
              <a:rPr lang="en-US" sz="2600" i="1" dirty="0" err="1">
                <a:solidFill>
                  <a:schemeClr val="dk1"/>
                </a:solidFill>
                <a:latin typeface="Times New Roman" panose="02020603050405020304" pitchFamily="18" charset="0"/>
                <a:cs typeface="Times New Roman" panose="02020603050405020304" pitchFamily="18" charset="0"/>
              </a:rPr>
              <a:t>phẩm</a:t>
            </a:r>
            <a:r>
              <a:rPr lang="en-US" sz="2600" i="1" dirty="0">
                <a:solidFill>
                  <a:schemeClr val="dk1"/>
                </a:solidFill>
                <a:latin typeface="Times New Roman" panose="02020603050405020304" pitchFamily="18" charset="0"/>
                <a:cs typeface="Times New Roman" panose="02020603050405020304" pitchFamily="18" charset="0"/>
              </a:rPr>
              <a:t> </a:t>
            </a:r>
            <a:r>
              <a:rPr lang="en-US" sz="2600" i="1" dirty="0" err="1">
                <a:solidFill>
                  <a:schemeClr val="dk1"/>
                </a:solidFill>
                <a:latin typeface="Times New Roman" panose="02020603050405020304" pitchFamily="18" charset="0"/>
                <a:cs typeface="Times New Roman" panose="02020603050405020304" pitchFamily="18" charset="0"/>
              </a:rPr>
              <a:t>và</a:t>
            </a:r>
            <a:r>
              <a:rPr lang="en-US" sz="2600" i="1" dirty="0">
                <a:solidFill>
                  <a:schemeClr val="dk1"/>
                </a:solidFill>
                <a:latin typeface="Times New Roman" panose="02020603050405020304" pitchFamily="18" charset="0"/>
                <a:cs typeface="Times New Roman" panose="02020603050405020304" pitchFamily="18" charset="0"/>
              </a:rPr>
              <a:t> </a:t>
            </a:r>
            <a:r>
              <a:rPr lang="en-US" sz="2600" i="1" dirty="0" err="1">
                <a:solidFill>
                  <a:schemeClr val="dk1"/>
                </a:solidFill>
                <a:latin typeface="Times New Roman" panose="02020603050405020304" pitchFamily="18" charset="0"/>
                <a:cs typeface="Times New Roman" panose="02020603050405020304" pitchFamily="18" charset="0"/>
              </a:rPr>
              <a:t>kỉ</a:t>
            </a:r>
            <a:r>
              <a:rPr lang="en-US" sz="2600" i="1" dirty="0">
                <a:solidFill>
                  <a:schemeClr val="dk1"/>
                </a:solidFill>
                <a:latin typeface="Times New Roman" panose="02020603050405020304" pitchFamily="18" charset="0"/>
                <a:cs typeface="Times New Roman" panose="02020603050405020304" pitchFamily="18" charset="0"/>
              </a:rPr>
              <a:t> </a:t>
            </a:r>
            <a:r>
              <a:rPr lang="vi-VN" sz="2600" i="1" dirty="0">
                <a:solidFill>
                  <a:schemeClr val="dk1"/>
                </a:solidFill>
                <a:latin typeface="Times New Roman" panose="02020603050405020304" pitchFamily="18" charset="0"/>
                <a:cs typeface="Times New Roman" panose="02020603050405020304" pitchFamily="18" charset="0"/>
              </a:rPr>
              <a:t>cương”</a:t>
            </a:r>
            <a:r>
              <a:rPr lang="en-US" sz="2600" i="1" dirty="0">
                <a:solidFill>
                  <a:schemeClr val="dk1"/>
                </a:solidFill>
                <a:latin typeface="Times New Roman" panose="02020603050405020304" pitchFamily="18" charset="0"/>
                <a:cs typeface="Times New Roman" panose="02020603050405020304" pitchFamily="18" charset="0"/>
              </a:rPr>
              <a:t>.</a:t>
            </a:r>
          </a:p>
          <a:p>
            <a:pPr marL="0" indent="0" algn="just">
              <a:buNone/>
            </a:pPr>
            <a:r>
              <a:rPr lang="en-US" sz="2600" dirty="0">
                <a:solidFill>
                  <a:schemeClr val="dk1"/>
                </a:solidFill>
                <a:latin typeface="Times New Roman" panose="02020603050405020304" pitchFamily="18" charset="0"/>
                <a:cs typeface="Times New Roman" panose="02020603050405020304" pitchFamily="18" charset="0"/>
              </a:rPr>
              <a:t>+ </a:t>
            </a:r>
            <a:r>
              <a:rPr lang="vi-VN" sz="2600" i="1" dirty="0">
                <a:solidFill>
                  <a:schemeClr val="dk1"/>
                </a:solidFill>
                <a:latin typeface="Times New Roman" panose="02020603050405020304" pitchFamily="18" charset="0"/>
                <a:cs typeface="Times New Roman" panose="02020603050405020304" pitchFamily="18" charset="0"/>
              </a:rPr>
              <a:t>“</a:t>
            </a:r>
            <a:r>
              <a:rPr lang="en-US" sz="2600" i="1" dirty="0" err="1">
                <a:solidFill>
                  <a:schemeClr val="dk1"/>
                </a:solidFill>
                <a:latin typeface="Times New Roman" panose="02020603050405020304" pitchFamily="18" charset="0"/>
                <a:cs typeface="Times New Roman" panose="02020603050405020304" pitchFamily="18" charset="0"/>
              </a:rPr>
              <a:t>Chúng</a:t>
            </a:r>
            <a:r>
              <a:rPr lang="en-US" sz="2600" i="1" dirty="0">
                <a:solidFill>
                  <a:schemeClr val="dk1"/>
                </a:solidFill>
                <a:latin typeface="Times New Roman" panose="02020603050405020304" pitchFamily="18" charset="0"/>
                <a:cs typeface="Times New Roman" panose="02020603050405020304" pitchFamily="18" charset="0"/>
              </a:rPr>
              <a:t> ta </a:t>
            </a:r>
            <a:r>
              <a:rPr lang="en-US" sz="2600" i="1" dirty="0" err="1">
                <a:solidFill>
                  <a:schemeClr val="dk1"/>
                </a:solidFill>
                <a:latin typeface="Times New Roman" panose="02020603050405020304" pitchFamily="18" charset="0"/>
                <a:cs typeface="Times New Roman" panose="02020603050405020304" pitchFamily="18" charset="0"/>
              </a:rPr>
              <a:t>sẽ</a:t>
            </a:r>
            <a:r>
              <a:rPr lang="en-US" sz="2600" i="1" dirty="0">
                <a:solidFill>
                  <a:schemeClr val="dk1"/>
                </a:solidFill>
                <a:latin typeface="Times New Roman" panose="02020603050405020304" pitchFamily="18" charset="0"/>
                <a:cs typeface="Times New Roman" panose="02020603050405020304" pitchFamily="18" charset="0"/>
              </a:rPr>
              <a:t> </a:t>
            </a:r>
            <a:r>
              <a:rPr lang="en-US" sz="2600" i="1" dirty="0" err="1">
                <a:solidFill>
                  <a:schemeClr val="dk1"/>
                </a:solidFill>
                <a:latin typeface="Times New Roman" panose="02020603050405020304" pitchFamily="18" charset="0"/>
                <a:cs typeface="Times New Roman" panose="02020603050405020304" pitchFamily="18" charset="0"/>
              </a:rPr>
              <a:t>không</a:t>
            </a:r>
            <a:r>
              <a:rPr lang="en-US" sz="2600" i="1" dirty="0">
                <a:solidFill>
                  <a:schemeClr val="dk1"/>
                </a:solidFill>
                <a:latin typeface="Times New Roman" panose="02020603050405020304" pitchFamily="18" charset="0"/>
                <a:cs typeface="Times New Roman" panose="02020603050405020304" pitchFamily="18" charset="0"/>
              </a:rPr>
              <a:t> bao </a:t>
            </a:r>
            <a:r>
              <a:rPr lang="en-US" sz="2600" i="1" dirty="0" err="1">
                <a:solidFill>
                  <a:schemeClr val="dk1"/>
                </a:solidFill>
                <a:latin typeface="Times New Roman" panose="02020603050405020304" pitchFamily="18" charset="0"/>
                <a:cs typeface="Times New Roman" panose="02020603050405020304" pitchFamily="18" charset="0"/>
              </a:rPr>
              <a:t>giờ</a:t>
            </a:r>
            <a:r>
              <a:rPr lang="en-US" sz="2600" i="1" dirty="0">
                <a:solidFill>
                  <a:schemeClr val="dk1"/>
                </a:solidFill>
                <a:latin typeface="Times New Roman" panose="02020603050405020304" pitchFamily="18" charset="0"/>
                <a:cs typeface="Times New Roman" panose="02020603050405020304" pitchFamily="18" charset="0"/>
              </a:rPr>
              <a:t> </a:t>
            </a:r>
            <a:r>
              <a:rPr lang="vi-VN" sz="2600" i="1" dirty="0">
                <a:solidFill>
                  <a:schemeClr val="dk1"/>
                </a:solidFill>
                <a:latin typeface="Times New Roman" panose="02020603050405020304" pitchFamily="18" charset="0"/>
                <a:cs typeface="Times New Roman" panose="02020603050405020304" pitchFamily="18" charset="0"/>
              </a:rPr>
              <a:t>...</a:t>
            </a:r>
            <a:r>
              <a:rPr lang="en-US" sz="2600" i="1" dirty="0">
                <a:solidFill>
                  <a:schemeClr val="dk1"/>
                </a:solidFill>
                <a:latin typeface="Times New Roman" panose="02020603050405020304" pitchFamily="18" charset="0"/>
                <a:cs typeface="Times New Roman" panose="02020603050405020304" pitchFamily="18" charset="0"/>
              </a:rPr>
              <a:t> </a:t>
            </a:r>
            <a:r>
              <a:rPr lang="en-US" sz="2600" i="1" dirty="0" err="1">
                <a:solidFill>
                  <a:schemeClr val="dk1"/>
                </a:solidFill>
                <a:latin typeface="Times New Roman" panose="02020603050405020304" pitchFamily="18" charset="0"/>
                <a:cs typeface="Times New Roman" panose="02020603050405020304" pitchFamily="18" charset="0"/>
              </a:rPr>
              <a:t>ven</a:t>
            </a:r>
            <a:r>
              <a:rPr lang="en-US" sz="2600" i="1" dirty="0">
                <a:solidFill>
                  <a:schemeClr val="dk1"/>
                </a:solidFill>
                <a:latin typeface="Times New Roman" panose="02020603050405020304" pitchFamily="18" charset="0"/>
                <a:cs typeface="Times New Roman" panose="02020603050405020304" pitchFamily="18" charset="0"/>
              </a:rPr>
              <a:t> </a:t>
            </a:r>
            <a:r>
              <a:rPr lang="en-US" sz="2600" i="1" dirty="0" err="1">
                <a:solidFill>
                  <a:schemeClr val="dk1"/>
                </a:solidFill>
                <a:latin typeface="Times New Roman" panose="02020603050405020304" pitchFamily="18" charset="0"/>
                <a:cs typeface="Times New Roman" panose="02020603050405020304" pitchFamily="18" charset="0"/>
              </a:rPr>
              <a:t>xa</a:t>
            </a:r>
            <a:r>
              <a:rPr lang="en-US" sz="2600" i="1" dirty="0">
                <a:solidFill>
                  <a:schemeClr val="dk1"/>
                </a:solidFill>
                <a:latin typeface="Times New Roman" panose="02020603050405020304" pitchFamily="18" charset="0"/>
                <a:cs typeface="Times New Roman" panose="02020603050405020304" pitchFamily="18" charset="0"/>
              </a:rPr>
              <a:t> </a:t>
            </a:r>
            <a:r>
              <a:rPr lang="en-US" sz="2600" i="1" dirty="0" err="1">
                <a:solidFill>
                  <a:schemeClr val="dk1"/>
                </a:solidFill>
                <a:latin typeface="Times New Roman" panose="02020603050405020304" pitchFamily="18" charset="0"/>
                <a:cs typeface="Times New Roman" panose="02020603050405020304" pitchFamily="18" charset="0"/>
              </a:rPr>
              <a:t>lộ</a:t>
            </a:r>
            <a:r>
              <a:rPr lang="en-US" sz="2600" i="1" dirty="0">
                <a:solidFill>
                  <a:schemeClr val="dk1"/>
                </a:solidFill>
                <a:latin typeface="Times New Roman" panose="02020603050405020304" pitchFamily="18" charset="0"/>
                <a:cs typeface="Times New Roman" panose="02020603050405020304" pitchFamily="18" charset="0"/>
              </a:rPr>
              <a:t> hay </a:t>
            </a:r>
            <a:r>
              <a:rPr lang="en-US" sz="2600" i="1" dirty="0" err="1">
                <a:solidFill>
                  <a:schemeClr val="dk1"/>
                </a:solidFill>
                <a:latin typeface="Times New Roman" panose="02020603050405020304" pitchFamily="18" charset="0"/>
                <a:cs typeface="Times New Roman" panose="02020603050405020304" pitchFamily="18" charset="0"/>
              </a:rPr>
              <a:t>khách</a:t>
            </a:r>
            <a:r>
              <a:rPr lang="en-US" sz="2600" i="1" dirty="0">
                <a:solidFill>
                  <a:schemeClr val="dk1"/>
                </a:solidFill>
                <a:latin typeface="Times New Roman" panose="02020603050405020304" pitchFamily="18" charset="0"/>
                <a:cs typeface="Times New Roman" panose="02020603050405020304" pitchFamily="18" charset="0"/>
              </a:rPr>
              <a:t> </a:t>
            </a:r>
            <a:r>
              <a:rPr lang="en-US" sz="2600" i="1" dirty="0" err="1">
                <a:solidFill>
                  <a:schemeClr val="dk1"/>
                </a:solidFill>
                <a:latin typeface="Times New Roman" panose="02020603050405020304" pitchFamily="18" charset="0"/>
                <a:cs typeface="Times New Roman" panose="02020603050405020304" pitchFamily="18" charset="0"/>
              </a:rPr>
              <a:t>sạn</a:t>
            </a:r>
            <a:r>
              <a:rPr lang="en-US" sz="2600" i="1" dirty="0">
                <a:solidFill>
                  <a:schemeClr val="dk1"/>
                </a:solidFill>
                <a:latin typeface="Times New Roman" panose="02020603050405020304" pitchFamily="18" charset="0"/>
                <a:cs typeface="Times New Roman" panose="02020603050405020304" pitchFamily="18" charset="0"/>
              </a:rPr>
              <a:t> </a:t>
            </a:r>
            <a:r>
              <a:rPr lang="en-US" sz="2600" i="1" dirty="0" err="1">
                <a:solidFill>
                  <a:schemeClr val="dk1"/>
                </a:solidFill>
                <a:latin typeface="Times New Roman" panose="02020603050405020304" pitchFamily="18" charset="0"/>
                <a:cs typeface="Times New Roman" panose="02020603050405020304" pitchFamily="18" charset="0"/>
              </a:rPr>
              <a:t>trong</a:t>
            </a:r>
            <a:r>
              <a:rPr lang="en-US" sz="2600" i="1" dirty="0">
                <a:solidFill>
                  <a:schemeClr val="dk1"/>
                </a:solidFill>
                <a:latin typeface="Times New Roman" panose="02020603050405020304" pitchFamily="18" charset="0"/>
                <a:cs typeface="Times New Roman" panose="02020603050405020304" pitchFamily="18" charset="0"/>
              </a:rPr>
              <a:t> </a:t>
            </a:r>
            <a:r>
              <a:rPr lang="en-US" sz="2600" i="1" dirty="0" err="1">
                <a:solidFill>
                  <a:schemeClr val="dk1"/>
                </a:solidFill>
                <a:latin typeface="Times New Roman" panose="02020603050405020304" pitchFamily="18" charset="0"/>
                <a:cs typeface="Times New Roman" panose="02020603050405020304" pitchFamily="18" charset="0"/>
              </a:rPr>
              <a:t>thành</a:t>
            </a:r>
            <a:r>
              <a:rPr lang="en-US" sz="2600" i="1" dirty="0">
                <a:solidFill>
                  <a:schemeClr val="dk1"/>
                </a:solidFill>
                <a:latin typeface="Times New Roman" panose="02020603050405020304" pitchFamily="18" charset="0"/>
                <a:cs typeface="Times New Roman" panose="02020603050405020304" pitchFamily="18" charset="0"/>
              </a:rPr>
              <a:t> </a:t>
            </a:r>
            <a:r>
              <a:rPr lang="vi-VN" sz="2600" i="1" dirty="0">
                <a:solidFill>
                  <a:schemeClr val="dk1"/>
                </a:solidFill>
                <a:latin typeface="Times New Roman" panose="02020603050405020304" pitchFamily="18" charset="0"/>
                <a:cs typeface="Times New Roman" panose="02020603050405020304" pitchFamily="18" charset="0"/>
              </a:rPr>
              <a:t>phố”</a:t>
            </a:r>
            <a:r>
              <a:rPr lang="en-US" sz="2600" dirty="0">
                <a:solidFill>
                  <a:schemeClr val="dk1"/>
                </a:solidFill>
                <a:latin typeface="Times New Roman" panose="02020603050405020304" pitchFamily="18" charset="0"/>
                <a:cs typeface="Times New Roman" panose="02020603050405020304" pitchFamily="18" charset="0"/>
              </a:rPr>
              <a:t>.</a:t>
            </a:r>
          </a:p>
          <a:p>
            <a:pPr marL="0" indent="0">
              <a:buNone/>
            </a:pPr>
            <a:r>
              <a:rPr lang="en-US" sz="2600" dirty="0">
                <a:solidFill>
                  <a:schemeClr val="dk1"/>
                </a:solidFill>
                <a:latin typeface="Times New Roman" panose="02020603050405020304" pitchFamily="18" charset="0"/>
                <a:cs typeface="Times New Roman" panose="02020603050405020304" pitchFamily="18" charset="0"/>
              </a:rPr>
              <a:t>+ </a:t>
            </a:r>
            <a:r>
              <a:rPr lang="vi-VN" sz="2600" i="1" dirty="0">
                <a:solidFill>
                  <a:schemeClr val="dk1"/>
                </a:solidFill>
                <a:latin typeface="Times New Roman" panose="02020603050405020304" pitchFamily="18" charset="0"/>
                <a:cs typeface="Times New Roman" panose="02020603050405020304" pitchFamily="18" charset="0"/>
              </a:rPr>
              <a:t>“</a:t>
            </a:r>
            <a:r>
              <a:rPr lang="en-US" sz="2600" i="1" dirty="0" err="1">
                <a:solidFill>
                  <a:schemeClr val="dk1"/>
                </a:solidFill>
                <a:latin typeface="Times New Roman" panose="02020603050405020304" pitchFamily="18" charset="0"/>
                <a:cs typeface="Times New Roman" panose="02020603050405020304" pitchFamily="18" charset="0"/>
              </a:rPr>
              <a:t>Tôi</a:t>
            </a:r>
            <a:r>
              <a:rPr lang="en-US" sz="2600" i="1" dirty="0">
                <a:solidFill>
                  <a:schemeClr val="dk1"/>
                </a:solidFill>
                <a:latin typeface="Times New Roman" panose="02020603050405020304" pitchFamily="18" charset="0"/>
                <a:cs typeface="Times New Roman" panose="02020603050405020304" pitchFamily="18" charset="0"/>
              </a:rPr>
              <a:t> </a:t>
            </a:r>
            <a:r>
              <a:rPr lang="en-US" sz="2600" i="1" dirty="0" err="1">
                <a:solidFill>
                  <a:schemeClr val="dk1"/>
                </a:solidFill>
                <a:latin typeface="Times New Roman" panose="02020603050405020304" pitchFamily="18" charset="0"/>
                <a:cs typeface="Times New Roman" panose="02020603050405020304" pitchFamily="18" charset="0"/>
              </a:rPr>
              <a:t>mơ</a:t>
            </a:r>
            <a:r>
              <a:rPr lang="en-US" sz="2600" i="1" dirty="0">
                <a:solidFill>
                  <a:schemeClr val="dk1"/>
                </a:solidFill>
                <a:latin typeface="Times New Roman" panose="02020603050405020304" pitchFamily="18" charset="0"/>
                <a:cs typeface="Times New Roman" panose="02020603050405020304" pitchFamily="18" charset="0"/>
              </a:rPr>
              <a:t> </a:t>
            </a:r>
            <a:r>
              <a:rPr lang="en-US" sz="2600" i="1" dirty="0" err="1">
                <a:solidFill>
                  <a:schemeClr val="dk1"/>
                </a:solidFill>
                <a:latin typeface="Times New Roman" panose="02020603050405020304" pitchFamily="18" charset="0"/>
                <a:cs typeface="Times New Roman" panose="02020603050405020304" pitchFamily="18" charset="0"/>
              </a:rPr>
              <a:t>rằng</a:t>
            </a:r>
            <a:r>
              <a:rPr lang="en-US" sz="2600" i="1" dirty="0">
                <a:solidFill>
                  <a:schemeClr val="dk1"/>
                </a:solidFill>
                <a:latin typeface="Times New Roman" panose="02020603050405020304" pitchFamily="18" charset="0"/>
                <a:cs typeface="Times New Roman" panose="02020603050405020304" pitchFamily="18" charset="0"/>
              </a:rPr>
              <a:t> </a:t>
            </a:r>
            <a:r>
              <a:rPr lang="vi-VN" sz="2600" i="1" dirty="0">
                <a:solidFill>
                  <a:schemeClr val="dk1"/>
                </a:solidFill>
                <a:latin typeface="Times New Roman" panose="02020603050405020304" pitchFamily="18" charset="0"/>
                <a:cs typeface="Times New Roman" panose="02020603050405020304" pitchFamily="18" charset="0"/>
              </a:rPr>
              <a:t>... </a:t>
            </a:r>
            <a:r>
              <a:rPr lang="en-US" sz="2600" i="1" dirty="0" err="1">
                <a:solidFill>
                  <a:schemeClr val="dk1"/>
                </a:solidFill>
                <a:latin typeface="Times New Roman" panose="02020603050405020304" pitchFamily="18" charset="0"/>
                <a:cs typeface="Times New Roman" panose="02020603050405020304" pitchFamily="18" charset="0"/>
              </a:rPr>
              <a:t>Chúng</a:t>
            </a:r>
            <a:r>
              <a:rPr lang="en-US" sz="2600" i="1" dirty="0">
                <a:solidFill>
                  <a:schemeClr val="dk1"/>
                </a:solidFill>
                <a:latin typeface="Times New Roman" panose="02020603050405020304" pitchFamily="18" charset="0"/>
                <a:cs typeface="Times New Roman" panose="02020603050405020304" pitchFamily="18" charset="0"/>
              </a:rPr>
              <a:t> </a:t>
            </a:r>
            <a:r>
              <a:rPr lang="en-US" sz="2600" i="1" dirty="0" err="1">
                <a:solidFill>
                  <a:schemeClr val="dk1"/>
                </a:solidFill>
                <a:latin typeface="Times New Roman" panose="02020603050405020304" pitchFamily="18" charset="0"/>
                <a:cs typeface="Times New Roman" panose="02020603050405020304" pitchFamily="18" charset="0"/>
              </a:rPr>
              <a:t>bằng</a:t>
            </a:r>
            <a:r>
              <a:rPr lang="en-US" sz="2600" i="1" dirty="0">
                <a:solidFill>
                  <a:schemeClr val="dk1"/>
                </a:solidFill>
                <a:latin typeface="Times New Roman" panose="02020603050405020304" pitchFamily="18" charset="0"/>
                <a:cs typeface="Times New Roman" panose="02020603050405020304" pitchFamily="18" charset="0"/>
              </a:rPr>
              <a:t> </a:t>
            </a:r>
            <a:r>
              <a:rPr lang="en-US" sz="2600" i="1" dirty="0" err="1">
                <a:solidFill>
                  <a:schemeClr val="dk1"/>
                </a:solidFill>
                <a:latin typeface="Times New Roman" panose="02020603050405020304" pitchFamily="18" charset="0"/>
                <a:cs typeface="Times New Roman" panose="02020603050405020304" pitchFamily="18" charset="0"/>
              </a:rPr>
              <a:t>màu</a:t>
            </a:r>
            <a:r>
              <a:rPr lang="en-US" sz="2600" i="1" dirty="0">
                <a:solidFill>
                  <a:schemeClr val="dk1"/>
                </a:solidFill>
                <a:latin typeface="Times New Roman" panose="02020603050405020304" pitchFamily="18" charset="0"/>
                <a:cs typeface="Times New Roman" panose="02020603050405020304" pitchFamily="18" charset="0"/>
              </a:rPr>
              <a:t> da, </a:t>
            </a:r>
            <a:r>
              <a:rPr lang="en-US" sz="2600" i="1" dirty="0" err="1">
                <a:solidFill>
                  <a:schemeClr val="dk1"/>
                </a:solidFill>
                <a:latin typeface="Times New Roman" panose="02020603050405020304" pitchFamily="18" charset="0"/>
                <a:cs typeface="Times New Roman" panose="02020603050405020304" pitchFamily="18" charset="0"/>
              </a:rPr>
              <a:t>mà</a:t>
            </a:r>
            <a:r>
              <a:rPr lang="en-US" sz="2600" i="1" dirty="0">
                <a:solidFill>
                  <a:schemeClr val="dk1"/>
                </a:solidFill>
                <a:latin typeface="Times New Roman" panose="02020603050405020304" pitchFamily="18" charset="0"/>
                <a:cs typeface="Times New Roman" panose="02020603050405020304" pitchFamily="18" charset="0"/>
              </a:rPr>
              <a:t> </a:t>
            </a:r>
            <a:r>
              <a:rPr lang="en-US" sz="2600" i="1" dirty="0" err="1">
                <a:solidFill>
                  <a:schemeClr val="dk1"/>
                </a:solidFill>
                <a:latin typeface="Times New Roman" panose="02020603050405020304" pitchFamily="18" charset="0"/>
                <a:cs typeface="Times New Roman" panose="02020603050405020304" pitchFamily="18" charset="0"/>
              </a:rPr>
              <a:t>phán</a:t>
            </a:r>
            <a:r>
              <a:rPr lang="en-US" sz="2600" i="1" dirty="0">
                <a:solidFill>
                  <a:schemeClr val="dk1"/>
                </a:solidFill>
                <a:latin typeface="Times New Roman" panose="02020603050405020304" pitchFamily="18" charset="0"/>
                <a:cs typeface="Times New Roman" panose="02020603050405020304" pitchFamily="18" charset="0"/>
              </a:rPr>
              <a:t> </a:t>
            </a:r>
            <a:r>
              <a:rPr lang="en-US" sz="2600" i="1" dirty="0" err="1">
                <a:solidFill>
                  <a:schemeClr val="dk1"/>
                </a:solidFill>
                <a:latin typeface="Times New Roman" panose="02020603050405020304" pitchFamily="18" charset="0"/>
                <a:cs typeface="Times New Roman" panose="02020603050405020304" pitchFamily="18" charset="0"/>
              </a:rPr>
              <a:t>xét</a:t>
            </a:r>
            <a:r>
              <a:rPr lang="en-US" sz="2600" i="1" dirty="0">
                <a:solidFill>
                  <a:schemeClr val="dk1"/>
                </a:solidFill>
                <a:latin typeface="Times New Roman" panose="02020603050405020304" pitchFamily="18" charset="0"/>
                <a:cs typeface="Times New Roman" panose="02020603050405020304" pitchFamily="18" charset="0"/>
              </a:rPr>
              <a:t> </a:t>
            </a:r>
            <a:r>
              <a:rPr lang="en-US" sz="2600" i="1" dirty="0" err="1">
                <a:solidFill>
                  <a:schemeClr val="dk1"/>
                </a:solidFill>
                <a:latin typeface="Times New Roman" panose="02020603050405020304" pitchFamily="18" charset="0"/>
                <a:cs typeface="Times New Roman" panose="02020603050405020304" pitchFamily="18" charset="0"/>
              </a:rPr>
              <a:t>bằng</a:t>
            </a:r>
            <a:r>
              <a:rPr lang="en-US" sz="2600" i="1" dirty="0">
                <a:solidFill>
                  <a:schemeClr val="dk1"/>
                </a:solidFill>
                <a:latin typeface="Times New Roman" panose="02020603050405020304" pitchFamily="18" charset="0"/>
                <a:cs typeface="Times New Roman" panose="02020603050405020304" pitchFamily="18" charset="0"/>
              </a:rPr>
              <a:t> </a:t>
            </a:r>
            <a:r>
              <a:rPr lang="en-US" sz="2600" i="1" dirty="0" err="1">
                <a:solidFill>
                  <a:schemeClr val="dk1"/>
                </a:solidFill>
                <a:latin typeface="Times New Roman" panose="02020603050405020304" pitchFamily="18" charset="0"/>
                <a:cs typeface="Times New Roman" panose="02020603050405020304" pitchFamily="18" charset="0"/>
              </a:rPr>
              <a:t>nhân</a:t>
            </a:r>
            <a:r>
              <a:rPr lang="en-US" sz="2600" i="1" dirty="0">
                <a:solidFill>
                  <a:schemeClr val="dk1"/>
                </a:solidFill>
                <a:latin typeface="Times New Roman" panose="02020603050405020304" pitchFamily="18" charset="0"/>
                <a:cs typeface="Times New Roman" panose="02020603050405020304" pitchFamily="18" charset="0"/>
              </a:rPr>
              <a:t> </a:t>
            </a:r>
            <a:r>
              <a:rPr lang="en-US" sz="2600" i="1" dirty="0" err="1">
                <a:solidFill>
                  <a:schemeClr val="dk1"/>
                </a:solidFill>
                <a:latin typeface="Times New Roman" panose="02020603050405020304" pitchFamily="18" charset="0"/>
                <a:cs typeface="Times New Roman" panose="02020603050405020304" pitchFamily="18" charset="0"/>
              </a:rPr>
              <a:t>cách</a:t>
            </a:r>
            <a:r>
              <a:rPr lang="en-US" sz="2600" i="1" dirty="0">
                <a:solidFill>
                  <a:schemeClr val="dk1"/>
                </a:solidFill>
                <a:latin typeface="Times New Roman" panose="02020603050405020304" pitchFamily="18" charset="0"/>
                <a:cs typeface="Times New Roman" panose="02020603050405020304" pitchFamily="18" charset="0"/>
              </a:rPr>
              <a:t> </a:t>
            </a:r>
            <a:r>
              <a:rPr lang="en-US" sz="2600" i="1" dirty="0" err="1">
                <a:solidFill>
                  <a:schemeClr val="dk1"/>
                </a:solidFill>
                <a:latin typeface="Times New Roman" panose="02020603050405020304" pitchFamily="18" charset="0"/>
                <a:cs typeface="Times New Roman" panose="02020603050405020304" pitchFamily="18" charset="0"/>
              </a:rPr>
              <a:t>của</a:t>
            </a:r>
            <a:r>
              <a:rPr lang="en-US" sz="2600" i="1" dirty="0">
                <a:solidFill>
                  <a:schemeClr val="dk1"/>
                </a:solidFill>
                <a:latin typeface="Times New Roman" panose="02020603050405020304" pitchFamily="18" charset="0"/>
                <a:cs typeface="Times New Roman" panose="02020603050405020304" pitchFamily="18" charset="0"/>
              </a:rPr>
              <a:t> </a:t>
            </a:r>
            <a:r>
              <a:rPr lang="vi-VN" sz="2600" i="1" dirty="0">
                <a:solidFill>
                  <a:schemeClr val="dk1"/>
                </a:solidFill>
                <a:latin typeface="Times New Roman" panose="02020603050405020304" pitchFamily="18" charset="0"/>
                <a:cs typeface="Times New Roman" panose="02020603050405020304" pitchFamily="18" charset="0"/>
              </a:rPr>
              <a:t>chúng”.</a:t>
            </a:r>
            <a:endParaRPr lang="en-US" sz="2600" i="1" dirty="0">
              <a:solidFill>
                <a:schemeClr val="dk1"/>
              </a:solidFill>
              <a:latin typeface="Times New Roman" panose="02020603050405020304" pitchFamily="18" charset="0"/>
              <a:cs typeface="Times New Roman" panose="02020603050405020304" pitchFamily="18" charset="0"/>
            </a:endParaRPr>
          </a:p>
        </p:txBody>
      </p:sp>
      <p:sp>
        <p:nvSpPr>
          <p:cNvPr id="8" name="Content Placeholder 2">
            <a:extLst>
              <a:ext uri="{FF2B5EF4-FFF2-40B4-BE49-F238E27FC236}">
                <a16:creationId xmlns:a16="http://schemas.microsoft.com/office/drawing/2014/main" id="{AEF3E59B-9BA4-9652-F398-21B044384A3E}"/>
              </a:ext>
            </a:extLst>
          </p:cNvPr>
          <p:cNvSpPr txBox="1">
            <a:spLocks/>
          </p:cNvSpPr>
          <p:nvPr/>
        </p:nvSpPr>
        <p:spPr>
          <a:xfrm>
            <a:off x="1155397" y="2585918"/>
            <a:ext cx="11007262" cy="2196824"/>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lvl="0" indent="0" algn="just">
              <a:spcBef>
                <a:spcPts val="0"/>
              </a:spcBef>
              <a:buClrTx/>
              <a:buSzTx/>
              <a:buNone/>
              <a:defRPr/>
            </a:pPr>
            <a:r>
              <a:rPr lang="vi-VN" sz="2600" dirty="0">
                <a:solidFill>
                  <a:schemeClr val="dk1"/>
                </a:solidFill>
                <a:latin typeface="Times New Roman" panose="02020603050405020304" pitchFamily="18" charset="0"/>
                <a:cs typeface="Times New Roman" panose="02020603050405020304" pitchFamily="18" charset="0"/>
              </a:rPr>
              <a:t>- </a:t>
            </a:r>
            <a:r>
              <a:rPr lang="en-US" sz="2600" dirty="0" err="1">
                <a:solidFill>
                  <a:schemeClr val="dk1"/>
                </a:solidFill>
                <a:latin typeface="Times New Roman" panose="02020603050405020304" pitchFamily="18" charset="0"/>
                <a:cs typeface="Times New Roman" panose="02020603050405020304" pitchFamily="18" charset="0"/>
              </a:rPr>
              <a:t>Giấc</a:t>
            </a:r>
            <a:r>
              <a:rPr lang="en-US" sz="2600" dirty="0">
                <a:solidFill>
                  <a:schemeClr val="dk1"/>
                </a:solidFill>
                <a:latin typeface="Times New Roman" panose="02020603050405020304" pitchFamily="18" charset="0"/>
                <a:cs typeface="Times New Roman" panose="02020603050405020304" pitchFamily="18" charset="0"/>
              </a:rPr>
              <a:t> </a:t>
            </a:r>
            <a:r>
              <a:rPr lang="en-US" sz="2600" dirty="0" err="1">
                <a:solidFill>
                  <a:schemeClr val="dk1"/>
                </a:solidFill>
                <a:latin typeface="Times New Roman" panose="02020603050405020304" pitchFamily="18" charset="0"/>
                <a:cs typeface="Times New Roman" panose="02020603050405020304" pitchFamily="18" charset="0"/>
              </a:rPr>
              <a:t>mơ</a:t>
            </a:r>
            <a:r>
              <a:rPr lang="en-US" sz="2600" dirty="0">
                <a:solidFill>
                  <a:schemeClr val="dk1"/>
                </a:solidFill>
                <a:latin typeface="Times New Roman" panose="02020603050405020304" pitchFamily="18" charset="0"/>
                <a:cs typeface="Times New Roman" panose="02020603050405020304" pitchFamily="18" charset="0"/>
              </a:rPr>
              <a:t> </a:t>
            </a:r>
            <a:r>
              <a:rPr lang="en-US" sz="2600" dirty="0" err="1">
                <a:solidFill>
                  <a:schemeClr val="dk1"/>
                </a:solidFill>
                <a:latin typeface="Times New Roman" panose="02020603050405020304" pitchFamily="18" charset="0"/>
                <a:cs typeface="Times New Roman" panose="02020603050405020304" pitchFamily="18" charset="0"/>
              </a:rPr>
              <a:t>Mỹ</a:t>
            </a:r>
            <a:r>
              <a:rPr lang="en-US" sz="2600" dirty="0">
                <a:solidFill>
                  <a:schemeClr val="dk1"/>
                </a:solidFill>
                <a:latin typeface="Times New Roman" panose="02020603050405020304" pitchFamily="18" charset="0"/>
                <a:cs typeface="Times New Roman" panose="02020603050405020304" pitchFamily="18" charset="0"/>
              </a:rPr>
              <a:t> </a:t>
            </a:r>
            <a:r>
              <a:rPr lang="en-US" sz="2600" dirty="0" err="1">
                <a:solidFill>
                  <a:schemeClr val="dk1"/>
                </a:solidFill>
                <a:latin typeface="Times New Roman" panose="02020603050405020304" pitchFamily="18" charset="0"/>
                <a:cs typeface="Times New Roman" panose="02020603050405020304" pitchFamily="18" charset="0"/>
              </a:rPr>
              <a:t>là</a:t>
            </a:r>
            <a:r>
              <a:rPr lang="en-US" sz="2600" dirty="0">
                <a:solidFill>
                  <a:schemeClr val="dk1"/>
                </a:solidFill>
                <a:latin typeface="Times New Roman" panose="02020603050405020304" pitchFamily="18" charset="0"/>
                <a:cs typeface="Times New Roman" panose="02020603050405020304" pitchFamily="18" charset="0"/>
              </a:rPr>
              <a:t> </a:t>
            </a:r>
            <a:r>
              <a:rPr lang="en-US" sz="2600" dirty="0" err="1">
                <a:solidFill>
                  <a:schemeClr val="dk1"/>
                </a:solidFill>
                <a:latin typeface="Times New Roman" panose="02020603050405020304" pitchFamily="18" charset="0"/>
                <a:cs typeface="Times New Roman" panose="02020603050405020304" pitchFamily="18" charset="0"/>
              </a:rPr>
              <a:t>một</a:t>
            </a:r>
            <a:r>
              <a:rPr lang="en-US" sz="2600" dirty="0">
                <a:solidFill>
                  <a:schemeClr val="dk1"/>
                </a:solidFill>
                <a:latin typeface="Times New Roman" panose="02020603050405020304" pitchFamily="18" charset="0"/>
                <a:cs typeface="Times New Roman" panose="02020603050405020304" pitchFamily="18" charset="0"/>
              </a:rPr>
              <a:t> </a:t>
            </a:r>
            <a:r>
              <a:rPr lang="en-US" sz="2600" dirty="0" err="1">
                <a:solidFill>
                  <a:schemeClr val="dk1"/>
                </a:solidFill>
                <a:latin typeface="Times New Roman" panose="02020603050405020304" pitchFamily="18" charset="0"/>
                <a:cs typeface="Times New Roman" panose="02020603050405020304" pitchFamily="18" charset="0"/>
              </a:rPr>
              <a:t>đặc</a:t>
            </a:r>
            <a:r>
              <a:rPr lang="en-US" sz="2600" dirty="0">
                <a:solidFill>
                  <a:schemeClr val="dk1"/>
                </a:solidFill>
                <a:latin typeface="Times New Roman" panose="02020603050405020304" pitchFamily="18" charset="0"/>
                <a:cs typeface="Times New Roman" panose="02020603050405020304" pitchFamily="18" charset="0"/>
              </a:rPr>
              <a:t> </a:t>
            </a:r>
            <a:r>
              <a:rPr lang="en-US" sz="2600" dirty="0" err="1">
                <a:solidFill>
                  <a:schemeClr val="dk1"/>
                </a:solidFill>
                <a:latin typeface="Times New Roman" panose="02020603050405020304" pitchFamily="18" charset="0"/>
                <a:cs typeface="Times New Roman" panose="02020603050405020304" pitchFamily="18" charset="0"/>
              </a:rPr>
              <a:t>tính</a:t>
            </a:r>
            <a:r>
              <a:rPr lang="en-US" sz="2600" dirty="0">
                <a:solidFill>
                  <a:schemeClr val="dk1"/>
                </a:solidFill>
                <a:latin typeface="Times New Roman" panose="02020603050405020304" pitchFamily="18" charset="0"/>
                <a:cs typeface="Times New Roman" panose="02020603050405020304" pitchFamily="18" charset="0"/>
              </a:rPr>
              <a:t> </a:t>
            </a:r>
            <a:r>
              <a:rPr lang="en-US" sz="2600" dirty="0" err="1">
                <a:solidFill>
                  <a:schemeClr val="dk1"/>
                </a:solidFill>
                <a:latin typeface="Times New Roman" panose="02020603050405020304" pitchFamily="18" charset="0"/>
                <a:cs typeface="Times New Roman" panose="02020603050405020304" pitchFamily="18" charset="0"/>
              </a:rPr>
              <a:t>quốc</a:t>
            </a:r>
            <a:r>
              <a:rPr lang="en-US" sz="2600" dirty="0">
                <a:solidFill>
                  <a:schemeClr val="dk1"/>
                </a:solidFill>
                <a:latin typeface="Times New Roman" panose="02020603050405020304" pitchFamily="18" charset="0"/>
                <a:cs typeface="Times New Roman" panose="02020603050405020304" pitchFamily="18" charset="0"/>
              </a:rPr>
              <a:t> </a:t>
            </a:r>
            <a:r>
              <a:rPr lang="en-US" sz="2600" dirty="0" err="1">
                <a:solidFill>
                  <a:schemeClr val="dk1"/>
                </a:solidFill>
                <a:latin typeface="Times New Roman" panose="02020603050405020304" pitchFamily="18" charset="0"/>
                <a:cs typeface="Times New Roman" panose="02020603050405020304" pitchFamily="18" charset="0"/>
              </a:rPr>
              <a:t>gia</a:t>
            </a:r>
            <a:r>
              <a:rPr lang="en-US" sz="2600" dirty="0">
                <a:solidFill>
                  <a:schemeClr val="dk1"/>
                </a:solidFill>
                <a:latin typeface="Times New Roman" panose="02020603050405020304" pitchFamily="18" charset="0"/>
                <a:cs typeface="Times New Roman" panose="02020603050405020304" pitchFamily="18" charset="0"/>
              </a:rPr>
              <a:t> </a:t>
            </a:r>
            <a:r>
              <a:rPr lang="en-US" sz="2600" dirty="0" err="1">
                <a:solidFill>
                  <a:schemeClr val="dk1"/>
                </a:solidFill>
                <a:latin typeface="Times New Roman" panose="02020603050405020304" pitchFamily="18" charset="0"/>
                <a:cs typeface="Times New Roman" panose="02020603050405020304" pitchFamily="18" charset="0"/>
              </a:rPr>
              <a:t>của</a:t>
            </a:r>
            <a:r>
              <a:rPr lang="en-US" sz="2600" dirty="0">
                <a:solidFill>
                  <a:schemeClr val="dk1"/>
                </a:solidFill>
                <a:latin typeface="Times New Roman" panose="02020603050405020304" pitchFamily="18" charset="0"/>
                <a:cs typeface="Times New Roman" panose="02020603050405020304" pitchFamily="18" charset="0"/>
              </a:rPr>
              <a:t> </a:t>
            </a:r>
            <a:r>
              <a:rPr lang="en-US" sz="2600" dirty="0" err="1">
                <a:solidFill>
                  <a:schemeClr val="dk1"/>
                </a:solidFill>
                <a:latin typeface="Times New Roman" panose="02020603050405020304" pitchFamily="18" charset="0"/>
                <a:cs typeface="Times New Roman" panose="02020603050405020304" pitchFamily="18" charset="0"/>
              </a:rPr>
              <a:t>Hoa</a:t>
            </a:r>
            <a:r>
              <a:rPr lang="en-US" sz="2600" dirty="0">
                <a:solidFill>
                  <a:schemeClr val="dk1"/>
                </a:solidFill>
                <a:latin typeface="Times New Roman" panose="02020603050405020304" pitchFamily="18" charset="0"/>
                <a:cs typeface="Times New Roman" panose="02020603050405020304" pitchFamily="18" charset="0"/>
              </a:rPr>
              <a:t> </a:t>
            </a:r>
            <a:r>
              <a:rPr lang="en-US" sz="2600" dirty="0" err="1">
                <a:solidFill>
                  <a:schemeClr val="dk1"/>
                </a:solidFill>
                <a:latin typeface="Times New Roman" panose="02020603050405020304" pitchFamily="18" charset="0"/>
                <a:cs typeface="Times New Roman" panose="02020603050405020304" pitchFamily="18" charset="0"/>
              </a:rPr>
              <a:t>Kỳ</a:t>
            </a:r>
            <a:r>
              <a:rPr lang="en-US" sz="2600" dirty="0">
                <a:solidFill>
                  <a:schemeClr val="dk1"/>
                </a:solidFill>
                <a:latin typeface="Times New Roman" panose="02020603050405020304" pitchFamily="18" charset="0"/>
                <a:cs typeface="Times New Roman" panose="02020603050405020304" pitchFamily="18" charset="0"/>
              </a:rPr>
              <a:t>, </a:t>
            </a:r>
            <a:r>
              <a:rPr lang="en-US" sz="2600" dirty="0" err="1">
                <a:solidFill>
                  <a:schemeClr val="dk1"/>
                </a:solidFill>
                <a:latin typeface="Times New Roman" panose="02020603050405020304" pitchFamily="18" charset="0"/>
                <a:cs typeface="Times New Roman" panose="02020603050405020304" pitchFamily="18" charset="0"/>
              </a:rPr>
              <a:t>tập</a:t>
            </a:r>
            <a:r>
              <a:rPr lang="en-US" sz="2600" dirty="0">
                <a:solidFill>
                  <a:schemeClr val="dk1"/>
                </a:solidFill>
                <a:latin typeface="Times New Roman" panose="02020603050405020304" pitchFamily="18" charset="0"/>
                <a:cs typeface="Times New Roman" panose="02020603050405020304" pitchFamily="18" charset="0"/>
              </a:rPr>
              <a:t> </a:t>
            </a:r>
            <a:r>
              <a:rPr lang="en-US" sz="2600" dirty="0" err="1">
                <a:solidFill>
                  <a:schemeClr val="dk1"/>
                </a:solidFill>
                <a:latin typeface="Times New Roman" panose="02020603050405020304" pitchFamily="18" charset="0"/>
                <a:cs typeface="Times New Roman" panose="02020603050405020304" pitchFamily="18" charset="0"/>
              </a:rPr>
              <a:t>hợp</a:t>
            </a:r>
            <a:r>
              <a:rPr lang="en-US" sz="2600" dirty="0">
                <a:solidFill>
                  <a:schemeClr val="dk1"/>
                </a:solidFill>
                <a:latin typeface="Times New Roman" panose="02020603050405020304" pitchFamily="18" charset="0"/>
                <a:cs typeface="Times New Roman" panose="02020603050405020304" pitchFamily="18" charset="0"/>
              </a:rPr>
              <a:t> </a:t>
            </a:r>
            <a:r>
              <a:rPr lang="en-US" sz="2600" dirty="0" err="1">
                <a:solidFill>
                  <a:schemeClr val="dk1"/>
                </a:solidFill>
                <a:latin typeface="Times New Roman" panose="02020603050405020304" pitchFamily="18" charset="0"/>
                <a:cs typeface="Times New Roman" panose="02020603050405020304" pitchFamily="18" charset="0"/>
              </a:rPr>
              <a:t>các</a:t>
            </a:r>
            <a:r>
              <a:rPr lang="en-US" sz="2600" dirty="0">
                <a:solidFill>
                  <a:schemeClr val="dk1"/>
                </a:solidFill>
                <a:latin typeface="Times New Roman" panose="02020603050405020304" pitchFamily="18" charset="0"/>
                <a:cs typeface="Times New Roman" panose="02020603050405020304" pitchFamily="18" charset="0"/>
              </a:rPr>
              <a:t> </a:t>
            </a:r>
            <a:r>
              <a:rPr lang="en-US" sz="2600" dirty="0" err="1">
                <a:solidFill>
                  <a:schemeClr val="dk1"/>
                </a:solidFill>
                <a:latin typeface="Times New Roman" panose="02020603050405020304" pitchFamily="18" charset="0"/>
                <a:cs typeface="Times New Roman" panose="02020603050405020304" pitchFamily="18" charset="0"/>
              </a:rPr>
              <a:t>lý</a:t>
            </a:r>
            <a:r>
              <a:rPr lang="en-US" sz="2600" dirty="0">
                <a:solidFill>
                  <a:schemeClr val="dk1"/>
                </a:solidFill>
                <a:latin typeface="Times New Roman" panose="02020603050405020304" pitchFamily="18" charset="0"/>
                <a:cs typeface="Times New Roman" panose="02020603050405020304" pitchFamily="18" charset="0"/>
              </a:rPr>
              <a:t> </a:t>
            </a:r>
            <a:r>
              <a:rPr lang="en-US" sz="2600" dirty="0" err="1">
                <a:solidFill>
                  <a:schemeClr val="dk1"/>
                </a:solidFill>
                <a:latin typeface="Times New Roman" panose="02020603050405020304" pitchFamily="18" charset="0"/>
                <a:cs typeface="Times New Roman" panose="02020603050405020304" pitchFamily="18" charset="0"/>
              </a:rPr>
              <a:t>tưởng</a:t>
            </a:r>
            <a:r>
              <a:rPr lang="en-US" sz="2600" dirty="0">
                <a:solidFill>
                  <a:schemeClr val="dk1"/>
                </a:solidFill>
                <a:latin typeface="Times New Roman" panose="02020603050405020304" pitchFamily="18" charset="0"/>
                <a:cs typeface="Times New Roman" panose="02020603050405020304" pitchFamily="18" charset="0"/>
              </a:rPr>
              <a:t> </a:t>
            </a:r>
            <a:r>
              <a:rPr lang="en-US" sz="2600" dirty="0" err="1">
                <a:solidFill>
                  <a:schemeClr val="dk1"/>
                </a:solidFill>
                <a:latin typeface="Times New Roman" panose="02020603050405020304" pitchFamily="18" charset="0"/>
                <a:cs typeface="Times New Roman" panose="02020603050405020304" pitchFamily="18" charset="0"/>
              </a:rPr>
              <a:t>dân</a:t>
            </a:r>
            <a:r>
              <a:rPr lang="en-US" sz="2600" dirty="0">
                <a:solidFill>
                  <a:schemeClr val="dk1"/>
                </a:solidFill>
                <a:latin typeface="Times New Roman" panose="02020603050405020304" pitchFamily="18" charset="0"/>
                <a:cs typeface="Times New Roman" panose="02020603050405020304" pitchFamily="18" charset="0"/>
              </a:rPr>
              <a:t> </a:t>
            </a:r>
            <a:r>
              <a:rPr lang="en-US" sz="2600" dirty="0" err="1">
                <a:solidFill>
                  <a:schemeClr val="dk1"/>
                </a:solidFill>
                <a:latin typeface="Times New Roman" panose="02020603050405020304" pitchFamily="18" charset="0"/>
                <a:cs typeface="Times New Roman" panose="02020603050405020304" pitchFamily="18" charset="0"/>
              </a:rPr>
              <a:t>chủ</a:t>
            </a:r>
            <a:r>
              <a:rPr lang="en-US" sz="2600" dirty="0">
                <a:solidFill>
                  <a:schemeClr val="dk1"/>
                </a:solidFill>
                <a:latin typeface="Times New Roman" panose="02020603050405020304" pitchFamily="18" charset="0"/>
                <a:cs typeface="Times New Roman" panose="02020603050405020304" pitchFamily="18" charset="0"/>
              </a:rPr>
              <a:t>, </a:t>
            </a:r>
            <a:r>
              <a:rPr lang="en-US" sz="2600" dirty="0" err="1">
                <a:solidFill>
                  <a:schemeClr val="dk1"/>
                </a:solidFill>
                <a:latin typeface="Times New Roman" panose="02020603050405020304" pitchFamily="18" charset="0"/>
                <a:cs typeface="Times New Roman" panose="02020603050405020304" pitchFamily="18" charset="0"/>
              </a:rPr>
              <a:t>quyền</a:t>
            </a:r>
            <a:r>
              <a:rPr lang="en-US" sz="2600" dirty="0">
                <a:solidFill>
                  <a:schemeClr val="dk1"/>
                </a:solidFill>
                <a:latin typeface="Times New Roman" panose="02020603050405020304" pitchFamily="18" charset="0"/>
                <a:cs typeface="Times New Roman" panose="02020603050405020304" pitchFamily="18" charset="0"/>
              </a:rPr>
              <a:t> </a:t>
            </a:r>
            <a:r>
              <a:rPr lang="en-US" sz="2600" dirty="0" err="1">
                <a:solidFill>
                  <a:schemeClr val="dk1"/>
                </a:solidFill>
                <a:latin typeface="Times New Roman" panose="02020603050405020304" pitchFamily="18" charset="0"/>
                <a:cs typeface="Times New Roman" panose="02020603050405020304" pitchFamily="18" charset="0"/>
              </a:rPr>
              <a:t>tự</a:t>
            </a:r>
            <a:r>
              <a:rPr lang="en-US" sz="2600" dirty="0">
                <a:solidFill>
                  <a:schemeClr val="dk1"/>
                </a:solidFill>
                <a:latin typeface="Times New Roman" panose="02020603050405020304" pitchFamily="18" charset="0"/>
                <a:cs typeface="Times New Roman" panose="02020603050405020304" pitchFamily="18" charset="0"/>
              </a:rPr>
              <a:t> do, </a:t>
            </a:r>
            <a:r>
              <a:rPr lang="en-US" sz="2600" dirty="0" err="1">
                <a:solidFill>
                  <a:schemeClr val="dk1"/>
                </a:solidFill>
                <a:latin typeface="Times New Roman" panose="02020603050405020304" pitchFamily="18" charset="0"/>
                <a:cs typeface="Times New Roman" panose="02020603050405020304" pitchFamily="18" charset="0"/>
              </a:rPr>
              <a:t>cơ</a:t>
            </a:r>
            <a:r>
              <a:rPr lang="en-US" sz="2600" dirty="0">
                <a:solidFill>
                  <a:schemeClr val="dk1"/>
                </a:solidFill>
                <a:latin typeface="Times New Roman" panose="02020603050405020304" pitchFamily="18" charset="0"/>
                <a:cs typeface="Times New Roman" panose="02020603050405020304" pitchFamily="18" charset="0"/>
              </a:rPr>
              <a:t> </a:t>
            </a:r>
            <a:r>
              <a:rPr lang="en-US" sz="2600" dirty="0" err="1">
                <a:solidFill>
                  <a:schemeClr val="dk1"/>
                </a:solidFill>
                <a:latin typeface="Times New Roman" panose="02020603050405020304" pitchFamily="18" charset="0"/>
                <a:cs typeface="Times New Roman" panose="02020603050405020304" pitchFamily="18" charset="0"/>
              </a:rPr>
              <a:t>hội</a:t>
            </a:r>
            <a:r>
              <a:rPr lang="en-US" sz="2600" dirty="0">
                <a:solidFill>
                  <a:schemeClr val="dk1"/>
                </a:solidFill>
                <a:latin typeface="Times New Roman" panose="02020603050405020304" pitchFamily="18" charset="0"/>
                <a:cs typeface="Times New Roman" panose="02020603050405020304" pitchFamily="18" charset="0"/>
              </a:rPr>
              <a:t> </a:t>
            </a:r>
            <a:r>
              <a:rPr lang="en-US" sz="2600" dirty="0" err="1">
                <a:solidFill>
                  <a:schemeClr val="dk1"/>
                </a:solidFill>
                <a:latin typeface="Times New Roman" panose="02020603050405020304" pitchFamily="18" charset="0"/>
                <a:cs typeface="Times New Roman" panose="02020603050405020304" pitchFamily="18" charset="0"/>
              </a:rPr>
              <a:t>và</a:t>
            </a:r>
            <a:r>
              <a:rPr lang="en-US" sz="2600" dirty="0">
                <a:solidFill>
                  <a:schemeClr val="dk1"/>
                </a:solidFill>
                <a:latin typeface="Times New Roman" panose="02020603050405020304" pitchFamily="18" charset="0"/>
                <a:cs typeface="Times New Roman" panose="02020603050405020304" pitchFamily="18" charset="0"/>
              </a:rPr>
              <a:t> </a:t>
            </a:r>
            <a:r>
              <a:rPr lang="en-US" sz="2600" dirty="0" err="1">
                <a:solidFill>
                  <a:schemeClr val="dk1"/>
                </a:solidFill>
                <a:latin typeface="Times New Roman" panose="02020603050405020304" pitchFamily="18" charset="0"/>
                <a:cs typeface="Times New Roman" panose="02020603050405020304" pitchFamily="18" charset="0"/>
              </a:rPr>
              <a:t>bình</a:t>
            </a:r>
            <a:r>
              <a:rPr lang="en-US" sz="2600" dirty="0">
                <a:solidFill>
                  <a:schemeClr val="dk1"/>
                </a:solidFill>
                <a:latin typeface="Times New Roman" panose="02020603050405020304" pitchFamily="18" charset="0"/>
                <a:cs typeface="Times New Roman" panose="02020603050405020304" pitchFamily="18" charset="0"/>
              </a:rPr>
              <a:t> </a:t>
            </a:r>
            <a:r>
              <a:rPr lang="en-US" sz="2600" dirty="0" err="1">
                <a:solidFill>
                  <a:schemeClr val="dk1"/>
                </a:solidFill>
                <a:latin typeface="Times New Roman" panose="02020603050405020304" pitchFamily="18" charset="0"/>
                <a:cs typeface="Times New Roman" panose="02020603050405020304" pitchFamily="18" charset="0"/>
              </a:rPr>
              <a:t>đẳng</a:t>
            </a:r>
            <a:r>
              <a:rPr lang="en-US" sz="2600" dirty="0">
                <a:solidFill>
                  <a:schemeClr val="dk1"/>
                </a:solidFill>
                <a:latin typeface="Times New Roman" panose="02020603050405020304" pitchFamily="18" charset="0"/>
                <a:cs typeface="Times New Roman" panose="02020603050405020304" pitchFamily="18" charset="0"/>
              </a:rPr>
              <a:t>. </a:t>
            </a:r>
            <a:r>
              <a:rPr lang="en-US" sz="2600" dirty="0" err="1">
                <a:solidFill>
                  <a:schemeClr val="dk1"/>
                </a:solidFill>
                <a:latin typeface="Times New Roman" panose="02020603050405020304" pitchFamily="18" charset="0"/>
                <a:cs typeface="Times New Roman" panose="02020603050405020304" pitchFamily="18" charset="0"/>
              </a:rPr>
              <a:t>Chính</a:t>
            </a:r>
            <a:r>
              <a:rPr lang="en-US" sz="2600" dirty="0">
                <a:solidFill>
                  <a:schemeClr val="dk1"/>
                </a:solidFill>
                <a:latin typeface="Times New Roman" panose="02020603050405020304" pitchFamily="18" charset="0"/>
                <a:cs typeface="Times New Roman" panose="02020603050405020304" pitchFamily="18" charset="0"/>
              </a:rPr>
              <a:t> </a:t>
            </a:r>
            <a:r>
              <a:rPr lang="en-US" sz="2600" dirty="0" err="1">
                <a:solidFill>
                  <a:schemeClr val="dk1"/>
                </a:solidFill>
                <a:latin typeface="Times New Roman" panose="02020603050405020304" pitchFamily="18" charset="0"/>
                <a:cs typeface="Times New Roman" panose="02020603050405020304" pitchFamily="18" charset="0"/>
              </a:rPr>
              <a:t>điều</a:t>
            </a:r>
            <a:r>
              <a:rPr lang="en-US" sz="2600" dirty="0">
                <a:solidFill>
                  <a:schemeClr val="dk1"/>
                </a:solidFill>
                <a:latin typeface="Times New Roman" panose="02020603050405020304" pitchFamily="18" charset="0"/>
                <a:cs typeface="Times New Roman" panose="02020603050405020304" pitchFamily="18" charset="0"/>
              </a:rPr>
              <a:t> </a:t>
            </a:r>
            <a:r>
              <a:rPr lang="en-US" sz="2600" dirty="0" err="1">
                <a:solidFill>
                  <a:schemeClr val="dk1"/>
                </a:solidFill>
                <a:latin typeface="Times New Roman" panose="02020603050405020304" pitchFamily="18" charset="0"/>
                <a:cs typeface="Times New Roman" panose="02020603050405020304" pitchFamily="18" charset="0"/>
              </a:rPr>
              <a:t>này</a:t>
            </a:r>
            <a:r>
              <a:rPr lang="en-US" sz="2600" dirty="0">
                <a:solidFill>
                  <a:schemeClr val="dk1"/>
                </a:solidFill>
                <a:latin typeface="Times New Roman" panose="02020603050405020304" pitchFamily="18" charset="0"/>
                <a:cs typeface="Times New Roman" panose="02020603050405020304" pitchFamily="18" charset="0"/>
              </a:rPr>
              <a:t> </a:t>
            </a:r>
            <a:r>
              <a:rPr lang="en-US" sz="2600" dirty="0" err="1">
                <a:solidFill>
                  <a:schemeClr val="dk1"/>
                </a:solidFill>
                <a:latin typeface="Times New Roman" panose="02020603050405020304" pitchFamily="18" charset="0"/>
                <a:cs typeface="Times New Roman" panose="02020603050405020304" pitchFamily="18" charset="0"/>
              </a:rPr>
              <a:t>đã</a:t>
            </a:r>
            <a:r>
              <a:rPr lang="en-US" sz="2600" dirty="0">
                <a:solidFill>
                  <a:schemeClr val="dk1"/>
                </a:solidFill>
                <a:latin typeface="Times New Roman" panose="02020603050405020304" pitchFamily="18" charset="0"/>
                <a:cs typeface="Times New Roman" panose="02020603050405020304" pitchFamily="18" charset="0"/>
              </a:rPr>
              <a:t> </a:t>
            </a:r>
            <a:r>
              <a:rPr lang="en-US" sz="2600" dirty="0" err="1">
                <a:solidFill>
                  <a:schemeClr val="dk1"/>
                </a:solidFill>
                <a:latin typeface="Times New Roman" panose="02020603050405020304" pitchFamily="18" charset="0"/>
                <a:cs typeface="Times New Roman" panose="02020603050405020304" pitchFamily="18" charset="0"/>
              </a:rPr>
              <a:t>cho</a:t>
            </a:r>
            <a:r>
              <a:rPr lang="en-US" sz="2600" dirty="0">
                <a:solidFill>
                  <a:schemeClr val="dk1"/>
                </a:solidFill>
                <a:latin typeface="Times New Roman" panose="02020603050405020304" pitchFamily="18" charset="0"/>
                <a:cs typeface="Times New Roman" panose="02020603050405020304" pitchFamily="18" charset="0"/>
              </a:rPr>
              <a:t> </a:t>
            </a:r>
            <a:r>
              <a:rPr lang="en-US" sz="2600" dirty="0" err="1">
                <a:solidFill>
                  <a:schemeClr val="dk1"/>
                </a:solidFill>
                <a:latin typeface="Times New Roman" panose="02020603050405020304" pitchFamily="18" charset="0"/>
                <a:cs typeface="Times New Roman" panose="02020603050405020304" pitchFamily="18" charset="0"/>
              </a:rPr>
              <a:t>thấy</a:t>
            </a:r>
            <a:r>
              <a:rPr lang="en-US" sz="2600" dirty="0">
                <a:solidFill>
                  <a:schemeClr val="dk1"/>
                </a:solidFill>
                <a:latin typeface="Times New Roman" panose="02020603050405020304" pitchFamily="18" charset="0"/>
                <a:cs typeface="Times New Roman" panose="02020603050405020304" pitchFamily="18" charset="0"/>
              </a:rPr>
              <a:t> </a:t>
            </a:r>
            <a:r>
              <a:rPr lang="en-US" sz="2600" dirty="0" err="1">
                <a:solidFill>
                  <a:schemeClr val="dk1"/>
                </a:solidFill>
                <a:latin typeface="Times New Roman" panose="02020603050405020304" pitchFamily="18" charset="0"/>
                <a:cs typeface="Times New Roman" panose="02020603050405020304" pitchFamily="18" charset="0"/>
              </a:rPr>
              <a:t>người</a:t>
            </a:r>
            <a:r>
              <a:rPr lang="en-US" sz="2600" dirty="0">
                <a:solidFill>
                  <a:schemeClr val="dk1"/>
                </a:solidFill>
                <a:latin typeface="Times New Roman" panose="02020603050405020304" pitchFamily="18" charset="0"/>
                <a:cs typeface="Times New Roman" panose="02020603050405020304" pitchFamily="18" charset="0"/>
              </a:rPr>
              <a:t> da </a:t>
            </a:r>
            <a:r>
              <a:rPr lang="en-US" sz="2600" dirty="0" err="1">
                <a:solidFill>
                  <a:schemeClr val="dk1"/>
                </a:solidFill>
                <a:latin typeface="Times New Roman" panose="02020603050405020304" pitchFamily="18" charset="0"/>
                <a:cs typeface="Times New Roman" panose="02020603050405020304" pitchFamily="18" charset="0"/>
              </a:rPr>
              <a:t>đen</a:t>
            </a:r>
            <a:r>
              <a:rPr lang="en-US" sz="2600" dirty="0">
                <a:solidFill>
                  <a:schemeClr val="dk1"/>
                </a:solidFill>
                <a:latin typeface="Times New Roman" panose="02020603050405020304" pitchFamily="18" charset="0"/>
                <a:cs typeface="Times New Roman" panose="02020603050405020304" pitchFamily="18" charset="0"/>
              </a:rPr>
              <a:t> </a:t>
            </a:r>
            <a:r>
              <a:rPr lang="en-US" sz="2600" dirty="0" err="1">
                <a:solidFill>
                  <a:schemeClr val="dk1"/>
                </a:solidFill>
                <a:latin typeface="Times New Roman" panose="02020603050405020304" pitchFamily="18" charset="0"/>
                <a:cs typeface="Times New Roman" panose="02020603050405020304" pitchFamily="18" charset="0"/>
              </a:rPr>
              <a:t>cũng</a:t>
            </a:r>
            <a:r>
              <a:rPr lang="en-US" sz="2600" dirty="0">
                <a:solidFill>
                  <a:schemeClr val="dk1"/>
                </a:solidFill>
                <a:latin typeface="Times New Roman" panose="02020603050405020304" pitchFamily="18" charset="0"/>
                <a:cs typeface="Times New Roman" panose="02020603050405020304" pitchFamily="18" charset="0"/>
              </a:rPr>
              <a:t> </a:t>
            </a:r>
            <a:r>
              <a:rPr lang="en-US" sz="2600" dirty="0" err="1">
                <a:solidFill>
                  <a:schemeClr val="dk1"/>
                </a:solidFill>
                <a:latin typeface="Times New Roman" panose="02020603050405020304" pitchFamily="18" charset="0"/>
                <a:cs typeface="Times New Roman" panose="02020603050405020304" pitchFamily="18" charset="0"/>
              </a:rPr>
              <a:t>được</a:t>
            </a:r>
            <a:r>
              <a:rPr lang="en-US" sz="2600" dirty="0">
                <a:solidFill>
                  <a:schemeClr val="dk1"/>
                </a:solidFill>
                <a:latin typeface="Times New Roman" panose="02020603050405020304" pitchFamily="18" charset="0"/>
                <a:cs typeface="Times New Roman" panose="02020603050405020304" pitchFamily="18" charset="0"/>
              </a:rPr>
              <a:t> </a:t>
            </a:r>
            <a:r>
              <a:rPr lang="en-US" sz="2600" dirty="0" err="1">
                <a:solidFill>
                  <a:schemeClr val="dk1"/>
                </a:solidFill>
                <a:latin typeface="Times New Roman" panose="02020603050405020304" pitchFamily="18" charset="0"/>
                <a:cs typeface="Times New Roman" panose="02020603050405020304" pitchFamily="18" charset="0"/>
              </a:rPr>
              <a:t>bình</a:t>
            </a:r>
            <a:r>
              <a:rPr lang="en-US" sz="2600" dirty="0">
                <a:solidFill>
                  <a:schemeClr val="dk1"/>
                </a:solidFill>
                <a:latin typeface="Times New Roman" panose="02020603050405020304" pitchFamily="18" charset="0"/>
                <a:cs typeface="Times New Roman" panose="02020603050405020304" pitchFamily="18" charset="0"/>
              </a:rPr>
              <a:t> </a:t>
            </a:r>
            <a:r>
              <a:rPr lang="en-US" sz="2600" dirty="0" err="1">
                <a:solidFill>
                  <a:schemeClr val="dk1"/>
                </a:solidFill>
                <a:latin typeface="Times New Roman" panose="02020603050405020304" pitchFamily="18" charset="0"/>
                <a:cs typeface="Times New Roman" panose="02020603050405020304" pitchFamily="18" charset="0"/>
              </a:rPr>
              <a:t>đẳng</a:t>
            </a:r>
            <a:r>
              <a:rPr lang="en-US" sz="2600" dirty="0">
                <a:solidFill>
                  <a:schemeClr val="dk1"/>
                </a:solidFill>
                <a:latin typeface="Times New Roman" panose="02020603050405020304" pitchFamily="18" charset="0"/>
                <a:cs typeface="Times New Roman" panose="02020603050405020304" pitchFamily="18" charset="0"/>
              </a:rPr>
              <a:t> </a:t>
            </a:r>
            <a:r>
              <a:rPr lang="en-US" sz="2600" dirty="0" err="1">
                <a:solidFill>
                  <a:schemeClr val="dk1"/>
                </a:solidFill>
                <a:latin typeface="Times New Roman" panose="02020603050405020304" pitchFamily="18" charset="0"/>
                <a:cs typeface="Times New Roman" panose="02020603050405020304" pitchFamily="18" charset="0"/>
              </a:rPr>
              <a:t>như</a:t>
            </a:r>
            <a:r>
              <a:rPr lang="en-US" sz="2600" dirty="0">
                <a:solidFill>
                  <a:schemeClr val="dk1"/>
                </a:solidFill>
                <a:latin typeface="Times New Roman" panose="02020603050405020304" pitchFamily="18" charset="0"/>
                <a:cs typeface="Times New Roman" panose="02020603050405020304" pitchFamily="18" charset="0"/>
              </a:rPr>
              <a:t> </a:t>
            </a:r>
            <a:r>
              <a:rPr lang="en-US" sz="2600" dirty="0" err="1">
                <a:solidFill>
                  <a:schemeClr val="dk1"/>
                </a:solidFill>
                <a:latin typeface="Times New Roman" panose="02020603050405020304" pitchFamily="18" charset="0"/>
                <a:cs typeface="Times New Roman" panose="02020603050405020304" pitchFamily="18" charset="0"/>
              </a:rPr>
              <a:t>người</a:t>
            </a:r>
            <a:r>
              <a:rPr lang="en-US" sz="2600" dirty="0">
                <a:solidFill>
                  <a:schemeClr val="dk1"/>
                </a:solidFill>
                <a:latin typeface="Times New Roman" panose="02020603050405020304" pitchFamily="18" charset="0"/>
                <a:cs typeface="Times New Roman" panose="02020603050405020304" pitchFamily="18" charset="0"/>
              </a:rPr>
              <a:t> da </a:t>
            </a:r>
            <a:r>
              <a:rPr lang="en-US" sz="2600" dirty="0" err="1">
                <a:solidFill>
                  <a:schemeClr val="dk1"/>
                </a:solidFill>
                <a:latin typeface="Times New Roman" panose="02020603050405020304" pitchFamily="18" charset="0"/>
                <a:cs typeface="Times New Roman" panose="02020603050405020304" pitchFamily="18" charset="0"/>
              </a:rPr>
              <a:t>trắng</a:t>
            </a:r>
            <a:r>
              <a:rPr lang="en-US" sz="2600" dirty="0">
                <a:solidFill>
                  <a:schemeClr val="dk1"/>
                </a:solidFill>
                <a:latin typeface="Times New Roman" panose="02020603050405020304" pitchFamily="18" charset="0"/>
                <a:cs typeface="Times New Roman" panose="02020603050405020304" pitchFamily="18" charset="0"/>
              </a:rPr>
              <a:t>.</a:t>
            </a:r>
            <a:endParaRPr lang="vi-VN" sz="2600" dirty="0">
              <a:solidFill>
                <a:schemeClr val="dk1"/>
              </a:solidFill>
              <a:latin typeface="Times New Roman" panose="02020603050405020304" pitchFamily="18" charset="0"/>
              <a:cs typeface="Times New Roman" panose="02020603050405020304" pitchFamily="18" charset="0"/>
            </a:endParaRPr>
          </a:p>
          <a:p>
            <a:pPr marL="0" lvl="0" indent="0">
              <a:spcBef>
                <a:spcPts val="0"/>
              </a:spcBef>
              <a:buClrTx/>
              <a:buSzTx/>
              <a:buNone/>
              <a:defRPr/>
            </a:pPr>
            <a:r>
              <a:rPr lang="vi-VN" sz="2600" dirty="0">
                <a:solidFill>
                  <a:schemeClr val="dk1"/>
                </a:solidFill>
                <a:latin typeface="Times New Roman" panose="02020603050405020304" pitchFamily="18" charset="0"/>
                <a:cs typeface="Times New Roman" panose="02020603050405020304" pitchFamily="18" charset="0"/>
              </a:rPr>
              <a:t>- </a:t>
            </a:r>
            <a:r>
              <a:rPr lang="en-US" sz="2600" dirty="0" err="1">
                <a:solidFill>
                  <a:schemeClr val="dk1"/>
                </a:solidFill>
                <a:latin typeface="Times New Roman" panose="02020603050405020304" pitchFamily="18" charset="0"/>
                <a:cs typeface="Times New Roman" panose="02020603050405020304" pitchFamily="18" charset="0"/>
              </a:rPr>
              <a:t>Nhưng</a:t>
            </a:r>
            <a:r>
              <a:rPr lang="en-US" sz="2600" dirty="0">
                <a:solidFill>
                  <a:schemeClr val="dk1"/>
                </a:solidFill>
                <a:latin typeface="Times New Roman" panose="02020603050405020304" pitchFamily="18" charset="0"/>
                <a:cs typeface="Times New Roman" panose="02020603050405020304" pitchFamily="18" charset="0"/>
              </a:rPr>
              <a:t> </a:t>
            </a:r>
            <a:r>
              <a:rPr lang="en-US" sz="2600" dirty="0" err="1">
                <a:solidFill>
                  <a:schemeClr val="dk1"/>
                </a:solidFill>
                <a:latin typeface="Times New Roman" panose="02020603050405020304" pitchFamily="18" charset="0"/>
                <a:cs typeface="Times New Roman" panose="02020603050405020304" pitchFamily="18" charset="0"/>
              </a:rPr>
              <a:t>thực</a:t>
            </a:r>
            <a:r>
              <a:rPr lang="en-US" sz="2600" dirty="0">
                <a:solidFill>
                  <a:schemeClr val="dk1"/>
                </a:solidFill>
                <a:latin typeface="Times New Roman" panose="02020603050405020304" pitchFamily="18" charset="0"/>
                <a:cs typeface="Times New Roman" panose="02020603050405020304" pitchFamily="18" charset="0"/>
              </a:rPr>
              <a:t> </a:t>
            </a:r>
            <a:r>
              <a:rPr lang="en-US" sz="2600" dirty="0" err="1">
                <a:solidFill>
                  <a:schemeClr val="dk1"/>
                </a:solidFill>
                <a:latin typeface="Times New Roman" panose="02020603050405020304" pitchFamily="18" charset="0"/>
                <a:cs typeface="Times New Roman" panose="02020603050405020304" pitchFamily="18" charset="0"/>
              </a:rPr>
              <a:t>tế</a:t>
            </a:r>
            <a:r>
              <a:rPr lang="en-US" sz="2600" dirty="0">
                <a:solidFill>
                  <a:schemeClr val="dk1"/>
                </a:solidFill>
                <a:latin typeface="Times New Roman" panose="02020603050405020304" pitchFamily="18" charset="0"/>
                <a:cs typeface="Times New Roman" panose="02020603050405020304" pitchFamily="18" charset="0"/>
              </a:rPr>
              <a:t>, </a:t>
            </a:r>
            <a:r>
              <a:rPr lang="en-US" sz="2600" dirty="0" err="1">
                <a:solidFill>
                  <a:schemeClr val="dk1"/>
                </a:solidFill>
                <a:latin typeface="Times New Roman" panose="02020603050405020304" pitchFamily="18" charset="0"/>
                <a:cs typeface="Times New Roman" panose="02020603050405020304" pitchFamily="18" charset="0"/>
              </a:rPr>
              <a:t>văn</a:t>
            </a:r>
            <a:r>
              <a:rPr lang="en-US" sz="2600" dirty="0">
                <a:solidFill>
                  <a:schemeClr val="dk1"/>
                </a:solidFill>
                <a:latin typeface="Times New Roman" panose="02020603050405020304" pitchFamily="18" charset="0"/>
                <a:cs typeface="Times New Roman" panose="02020603050405020304" pitchFamily="18" charset="0"/>
              </a:rPr>
              <a:t> </a:t>
            </a:r>
            <a:r>
              <a:rPr lang="en-US" sz="2600" dirty="0" err="1">
                <a:solidFill>
                  <a:schemeClr val="dk1"/>
                </a:solidFill>
                <a:latin typeface="Times New Roman" panose="02020603050405020304" pitchFamily="18" charset="0"/>
                <a:cs typeface="Times New Roman" panose="02020603050405020304" pitchFamily="18" charset="0"/>
              </a:rPr>
              <a:t>bản</a:t>
            </a:r>
            <a:r>
              <a:rPr lang="en-US" sz="2600" dirty="0">
                <a:solidFill>
                  <a:schemeClr val="dk1"/>
                </a:solidFill>
                <a:latin typeface="Times New Roman" panose="02020603050405020304" pitchFamily="18" charset="0"/>
                <a:cs typeface="Times New Roman" panose="02020603050405020304" pitchFamily="18" charset="0"/>
              </a:rPr>
              <a:t> </a:t>
            </a:r>
            <a:r>
              <a:rPr lang="en-US" sz="2600" i="1" dirty="0" err="1">
                <a:solidFill>
                  <a:schemeClr val="dk1"/>
                </a:solidFill>
                <a:latin typeface="Times New Roman" panose="02020603050405020304" pitchFamily="18" charset="0"/>
                <a:cs typeface="Times New Roman" panose="02020603050405020304" pitchFamily="18" charset="0"/>
              </a:rPr>
              <a:t>Tôi</a:t>
            </a:r>
            <a:r>
              <a:rPr lang="en-US" sz="2600" i="1" dirty="0">
                <a:solidFill>
                  <a:schemeClr val="dk1"/>
                </a:solidFill>
                <a:latin typeface="Times New Roman" panose="02020603050405020304" pitchFamily="18" charset="0"/>
                <a:cs typeface="Times New Roman" panose="02020603050405020304" pitchFamily="18" charset="0"/>
              </a:rPr>
              <a:t> </a:t>
            </a:r>
            <a:r>
              <a:rPr lang="en-US" sz="2600" i="1" dirty="0" err="1">
                <a:solidFill>
                  <a:schemeClr val="dk1"/>
                </a:solidFill>
                <a:latin typeface="Times New Roman" panose="02020603050405020304" pitchFamily="18" charset="0"/>
                <a:cs typeface="Times New Roman" panose="02020603050405020304" pitchFamily="18" charset="0"/>
              </a:rPr>
              <a:t>có</a:t>
            </a:r>
            <a:r>
              <a:rPr lang="en-US" sz="2600" i="1" dirty="0">
                <a:solidFill>
                  <a:schemeClr val="dk1"/>
                </a:solidFill>
                <a:latin typeface="Times New Roman" panose="02020603050405020304" pitchFamily="18" charset="0"/>
                <a:cs typeface="Times New Roman" panose="02020603050405020304" pitchFamily="18" charset="0"/>
              </a:rPr>
              <a:t> </a:t>
            </a:r>
            <a:r>
              <a:rPr lang="en-US" sz="2600" i="1" dirty="0" err="1">
                <a:solidFill>
                  <a:schemeClr val="dk1"/>
                </a:solidFill>
                <a:latin typeface="Times New Roman" panose="02020603050405020304" pitchFamily="18" charset="0"/>
                <a:cs typeface="Times New Roman" panose="02020603050405020304" pitchFamily="18" charset="0"/>
              </a:rPr>
              <a:t>một</a:t>
            </a:r>
            <a:r>
              <a:rPr lang="en-US" sz="2600" i="1" dirty="0">
                <a:solidFill>
                  <a:schemeClr val="dk1"/>
                </a:solidFill>
                <a:latin typeface="Times New Roman" panose="02020603050405020304" pitchFamily="18" charset="0"/>
                <a:cs typeface="Times New Roman" panose="02020603050405020304" pitchFamily="18" charset="0"/>
              </a:rPr>
              <a:t> </a:t>
            </a:r>
            <a:r>
              <a:rPr lang="en-US" sz="2600" i="1" dirty="0" err="1">
                <a:solidFill>
                  <a:schemeClr val="dk1"/>
                </a:solidFill>
                <a:latin typeface="Times New Roman" panose="02020603050405020304" pitchFamily="18" charset="0"/>
                <a:cs typeface="Times New Roman" panose="02020603050405020304" pitchFamily="18" charset="0"/>
              </a:rPr>
              <a:t>giấc</a:t>
            </a:r>
            <a:r>
              <a:rPr lang="en-US" sz="2600" i="1" dirty="0">
                <a:solidFill>
                  <a:schemeClr val="dk1"/>
                </a:solidFill>
                <a:latin typeface="Times New Roman" panose="02020603050405020304" pitchFamily="18" charset="0"/>
                <a:cs typeface="Times New Roman" panose="02020603050405020304" pitchFamily="18" charset="0"/>
              </a:rPr>
              <a:t> </a:t>
            </a:r>
            <a:r>
              <a:rPr lang="en-US" sz="2600" i="1" dirty="0" err="1">
                <a:solidFill>
                  <a:schemeClr val="dk1"/>
                </a:solidFill>
                <a:latin typeface="Times New Roman" panose="02020603050405020304" pitchFamily="18" charset="0"/>
                <a:cs typeface="Times New Roman" panose="02020603050405020304" pitchFamily="18" charset="0"/>
              </a:rPr>
              <a:t>mơ</a:t>
            </a:r>
            <a:r>
              <a:rPr lang="en-US" sz="2600" dirty="0">
                <a:solidFill>
                  <a:schemeClr val="dk1"/>
                </a:solidFill>
                <a:latin typeface="Times New Roman" panose="02020603050405020304" pitchFamily="18" charset="0"/>
                <a:cs typeface="Times New Roman" panose="02020603050405020304" pitchFamily="18" charset="0"/>
              </a:rPr>
              <a:t> </a:t>
            </a:r>
            <a:r>
              <a:rPr lang="en-US" sz="2600" dirty="0" err="1">
                <a:solidFill>
                  <a:schemeClr val="dk1"/>
                </a:solidFill>
                <a:latin typeface="Times New Roman" panose="02020603050405020304" pitchFamily="18" charset="0"/>
                <a:cs typeface="Times New Roman" panose="02020603050405020304" pitchFamily="18" charset="0"/>
              </a:rPr>
              <a:t>ra</a:t>
            </a:r>
            <a:r>
              <a:rPr lang="en-US" sz="2600" dirty="0">
                <a:solidFill>
                  <a:schemeClr val="dk1"/>
                </a:solidFill>
                <a:latin typeface="Times New Roman" panose="02020603050405020304" pitchFamily="18" charset="0"/>
                <a:cs typeface="Times New Roman" panose="02020603050405020304" pitchFamily="18" charset="0"/>
              </a:rPr>
              <a:t> </a:t>
            </a:r>
            <a:r>
              <a:rPr lang="en-US" sz="2600" dirty="0" err="1">
                <a:solidFill>
                  <a:schemeClr val="dk1"/>
                </a:solidFill>
                <a:latin typeface="Times New Roman" panose="02020603050405020304" pitchFamily="18" charset="0"/>
                <a:cs typeface="Times New Roman" panose="02020603050405020304" pitchFamily="18" charset="0"/>
              </a:rPr>
              <a:t>đời</a:t>
            </a:r>
            <a:r>
              <a:rPr lang="en-US" sz="2600" dirty="0">
                <a:solidFill>
                  <a:schemeClr val="dk1"/>
                </a:solidFill>
                <a:latin typeface="Times New Roman" panose="02020603050405020304" pitchFamily="18" charset="0"/>
                <a:cs typeface="Times New Roman" panose="02020603050405020304" pitchFamily="18" charset="0"/>
              </a:rPr>
              <a:t>, </a:t>
            </a:r>
            <a:r>
              <a:rPr lang="en-US" sz="2600" dirty="0" err="1">
                <a:solidFill>
                  <a:schemeClr val="dk1"/>
                </a:solidFill>
                <a:latin typeface="Times New Roman" panose="02020603050405020304" pitchFamily="18" charset="0"/>
                <a:cs typeface="Times New Roman" panose="02020603050405020304" pitchFamily="18" charset="0"/>
              </a:rPr>
              <a:t>người</a:t>
            </a:r>
            <a:r>
              <a:rPr lang="en-US" sz="2600" dirty="0">
                <a:solidFill>
                  <a:schemeClr val="dk1"/>
                </a:solidFill>
                <a:latin typeface="Times New Roman" panose="02020603050405020304" pitchFamily="18" charset="0"/>
                <a:cs typeface="Times New Roman" panose="02020603050405020304" pitchFamily="18" charset="0"/>
              </a:rPr>
              <a:t> da </a:t>
            </a:r>
            <a:r>
              <a:rPr lang="en-US" sz="2600" dirty="0" err="1">
                <a:solidFill>
                  <a:schemeClr val="dk1"/>
                </a:solidFill>
                <a:latin typeface="Times New Roman" panose="02020603050405020304" pitchFamily="18" charset="0"/>
                <a:cs typeface="Times New Roman" panose="02020603050405020304" pitchFamily="18" charset="0"/>
              </a:rPr>
              <a:t>đen</a:t>
            </a:r>
            <a:r>
              <a:rPr lang="en-US" sz="2600" dirty="0">
                <a:solidFill>
                  <a:schemeClr val="dk1"/>
                </a:solidFill>
                <a:latin typeface="Times New Roman" panose="02020603050405020304" pitchFamily="18" charset="0"/>
                <a:cs typeface="Times New Roman" panose="02020603050405020304" pitchFamily="18" charset="0"/>
              </a:rPr>
              <a:t> </a:t>
            </a:r>
            <a:r>
              <a:rPr lang="en-US" sz="2600" dirty="0" err="1">
                <a:solidFill>
                  <a:schemeClr val="dk1"/>
                </a:solidFill>
                <a:latin typeface="Times New Roman" panose="02020603050405020304" pitchFamily="18" charset="0"/>
                <a:cs typeface="Times New Roman" panose="02020603050405020304" pitchFamily="18" charset="0"/>
              </a:rPr>
              <a:t>chưa</a:t>
            </a:r>
            <a:r>
              <a:rPr lang="en-US" sz="2600" dirty="0">
                <a:solidFill>
                  <a:schemeClr val="dk1"/>
                </a:solidFill>
                <a:latin typeface="Times New Roman" panose="02020603050405020304" pitchFamily="18" charset="0"/>
                <a:cs typeface="Times New Roman" panose="02020603050405020304" pitchFamily="18" charset="0"/>
              </a:rPr>
              <a:t> </a:t>
            </a:r>
            <a:r>
              <a:rPr lang="en-US" sz="2600" dirty="0" err="1">
                <a:solidFill>
                  <a:schemeClr val="dk1"/>
                </a:solidFill>
                <a:latin typeface="Times New Roman" panose="02020603050405020304" pitchFamily="18" charset="0"/>
                <a:cs typeface="Times New Roman" panose="02020603050405020304" pitchFamily="18" charset="0"/>
              </a:rPr>
              <a:t>có</a:t>
            </a:r>
            <a:r>
              <a:rPr lang="en-US" sz="2600" dirty="0">
                <a:solidFill>
                  <a:schemeClr val="dk1"/>
                </a:solidFill>
                <a:latin typeface="Times New Roman" panose="02020603050405020304" pitchFamily="18" charset="0"/>
                <a:cs typeface="Times New Roman" panose="02020603050405020304" pitchFamily="18" charset="0"/>
              </a:rPr>
              <a:t> </a:t>
            </a:r>
            <a:r>
              <a:rPr lang="en-US" sz="2600" dirty="0" err="1">
                <a:solidFill>
                  <a:schemeClr val="dk1"/>
                </a:solidFill>
                <a:latin typeface="Times New Roman" panose="02020603050405020304" pitchFamily="18" charset="0"/>
                <a:cs typeface="Times New Roman" panose="02020603050405020304" pitchFamily="18" charset="0"/>
              </a:rPr>
              <a:t>được</a:t>
            </a:r>
            <a:r>
              <a:rPr lang="en-US" sz="2600" dirty="0">
                <a:solidFill>
                  <a:schemeClr val="dk1"/>
                </a:solidFill>
                <a:latin typeface="Times New Roman" panose="02020603050405020304" pitchFamily="18" charset="0"/>
                <a:cs typeface="Times New Roman" panose="02020603050405020304" pitchFamily="18" charset="0"/>
              </a:rPr>
              <a:t> </a:t>
            </a:r>
            <a:r>
              <a:rPr lang="en-US" sz="2600" dirty="0" err="1">
                <a:solidFill>
                  <a:schemeClr val="dk1"/>
                </a:solidFill>
                <a:latin typeface="Times New Roman" panose="02020603050405020304" pitchFamily="18" charset="0"/>
                <a:cs typeface="Times New Roman" panose="02020603050405020304" pitchFamily="18" charset="0"/>
              </a:rPr>
              <a:t>sự</a:t>
            </a:r>
            <a:r>
              <a:rPr lang="en-US" sz="2600" dirty="0">
                <a:solidFill>
                  <a:schemeClr val="dk1"/>
                </a:solidFill>
                <a:latin typeface="Times New Roman" panose="02020603050405020304" pitchFamily="18" charset="0"/>
                <a:cs typeface="Times New Roman" panose="02020603050405020304" pitchFamily="18" charset="0"/>
              </a:rPr>
              <a:t> </a:t>
            </a:r>
            <a:r>
              <a:rPr lang="en-US" sz="2600" dirty="0" err="1">
                <a:solidFill>
                  <a:schemeClr val="dk1"/>
                </a:solidFill>
                <a:latin typeface="Times New Roman" panose="02020603050405020304" pitchFamily="18" charset="0"/>
                <a:cs typeface="Times New Roman" panose="02020603050405020304" pitchFamily="18" charset="0"/>
              </a:rPr>
              <a:t>bình</a:t>
            </a:r>
            <a:r>
              <a:rPr lang="en-US" sz="2600" dirty="0">
                <a:solidFill>
                  <a:schemeClr val="dk1"/>
                </a:solidFill>
                <a:latin typeface="Times New Roman" panose="02020603050405020304" pitchFamily="18" charset="0"/>
                <a:cs typeface="Times New Roman" panose="02020603050405020304" pitchFamily="18" charset="0"/>
              </a:rPr>
              <a:t> </a:t>
            </a:r>
            <a:r>
              <a:rPr lang="en-US" sz="2600" dirty="0" err="1">
                <a:solidFill>
                  <a:schemeClr val="dk1"/>
                </a:solidFill>
                <a:latin typeface="Times New Roman" panose="02020603050405020304" pitchFamily="18" charset="0"/>
                <a:cs typeface="Times New Roman" panose="02020603050405020304" pitchFamily="18" charset="0"/>
              </a:rPr>
              <a:t>đẳng</a:t>
            </a:r>
            <a:r>
              <a:rPr lang="en-US" sz="2600" dirty="0">
                <a:solidFill>
                  <a:schemeClr val="dk1"/>
                </a:solidFill>
                <a:latin typeface="Times New Roman" panose="02020603050405020304" pitchFamily="18" charset="0"/>
                <a:cs typeface="Times New Roman" panose="02020603050405020304" pitchFamily="18" charset="0"/>
              </a:rPr>
              <a:t> </a:t>
            </a:r>
            <a:r>
              <a:rPr lang="en-US" sz="2600" dirty="0" err="1">
                <a:solidFill>
                  <a:schemeClr val="dk1"/>
                </a:solidFill>
                <a:latin typeface="Times New Roman" panose="02020603050405020304" pitchFamily="18" charset="0"/>
                <a:cs typeface="Times New Roman" panose="02020603050405020304" pitchFamily="18" charset="0"/>
              </a:rPr>
              <a:t>đó</a:t>
            </a:r>
            <a:r>
              <a:rPr lang="en-US" sz="2600" dirty="0">
                <a:solidFill>
                  <a:schemeClr val="dk1"/>
                </a:solidFill>
                <a:latin typeface="Times New Roman" panose="02020603050405020304" pitchFamily="18" charset="0"/>
                <a:cs typeface="Times New Roman" panose="02020603050405020304" pitchFamily="18" charset="0"/>
              </a:rPr>
              <a:t>. </a:t>
            </a:r>
            <a:r>
              <a:rPr lang="en-US" sz="2600" dirty="0" err="1">
                <a:solidFill>
                  <a:schemeClr val="dk1"/>
                </a:solidFill>
                <a:latin typeface="Times New Roman" panose="02020603050405020304" pitchFamily="18" charset="0"/>
                <a:cs typeface="Times New Roman" panose="02020603050405020304" pitchFamily="18" charset="0"/>
              </a:rPr>
              <a:t>Tác</a:t>
            </a:r>
            <a:r>
              <a:rPr lang="en-US" sz="2600" dirty="0">
                <a:solidFill>
                  <a:schemeClr val="dk1"/>
                </a:solidFill>
                <a:latin typeface="Times New Roman" panose="02020603050405020304" pitchFamily="18" charset="0"/>
                <a:cs typeface="Times New Roman" panose="02020603050405020304" pitchFamily="18" charset="0"/>
              </a:rPr>
              <a:t> </a:t>
            </a:r>
            <a:r>
              <a:rPr lang="en-US" sz="2600" dirty="0" err="1">
                <a:solidFill>
                  <a:schemeClr val="dk1"/>
                </a:solidFill>
                <a:latin typeface="Times New Roman" panose="02020603050405020304" pitchFamily="18" charset="0"/>
                <a:cs typeface="Times New Roman" panose="02020603050405020304" pitchFamily="18" charset="0"/>
              </a:rPr>
              <a:t>giả</a:t>
            </a:r>
            <a:r>
              <a:rPr lang="en-US" sz="2600" dirty="0">
                <a:solidFill>
                  <a:schemeClr val="dk1"/>
                </a:solidFill>
                <a:latin typeface="Times New Roman" panose="02020603050405020304" pitchFamily="18" charset="0"/>
                <a:cs typeface="Times New Roman" panose="02020603050405020304" pitchFamily="18" charset="0"/>
              </a:rPr>
              <a:t> </a:t>
            </a:r>
            <a:r>
              <a:rPr lang="en-US" sz="2600" dirty="0" err="1">
                <a:solidFill>
                  <a:schemeClr val="dk1"/>
                </a:solidFill>
                <a:latin typeface="Times New Roman" panose="02020603050405020304" pitchFamily="18" charset="0"/>
                <a:cs typeface="Times New Roman" panose="02020603050405020304" pitchFamily="18" charset="0"/>
              </a:rPr>
              <a:t>đã</a:t>
            </a:r>
            <a:r>
              <a:rPr lang="en-US" sz="2600" dirty="0">
                <a:solidFill>
                  <a:schemeClr val="dk1"/>
                </a:solidFill>
                <a:latin typeface="Times New Roman" panose="02020603050405020304" pitchFamily="18" charset="0"/>
                <a:cs typeface="Times New Roman" panose="02020603050405020304" pitchFamily="18" charset="0"/>
              </a:rPr>
              <a:t> </a:t>
            </a:r>
            <a:r>
              <a:rPr lang="en-US" sz="2600" dirty="0" err="1">
                <a:solidFill>
                  <a:schemeClr val="dk1"/>
                </a:solidFill>
                <a:latin typeface="Times New Roman" panose="02020603050405020304" pitchFamily="18" charset="0"/>
                <a:cs typeface="Times New Roman" panose="02020603050405020304" pitchFamily="18" charset="0"/>
              </a:rPr>
              <a:t>dựa</a:t>
            </a:r>
            <a:r>
              <a:rPr lang="en-US" sz="2600" dirty="0">
                <a:solidFill>
                  <a:schemeClr val="dk1"/>
                </a:solidFill>
                <a:latin typeface="Times New Roman" panose="02020603050405020304" pitchFamily="18" charset="0"/>
                <a:cs typeface="Times New Roman" panose="02020603050405020304" pitchFamily="18" charset="0"/>
              </a:rPr>
              <a:t> </a:t>
            </a:r>
            <a:r>
              <a:rPr lang="en-US" sz="2600" dirty="0" err="1">
                <a:solidFill>
                  <a:schemeClr val="dk1"/>
                </a:solidFill>
                <a:latin typeface="Times New Roman" panose="02020603050405020304" pitchFamily="18" charset="0"/>
                <a:cs typeface="Times New Roman" panose="02020603050405020304" pitchFamily="18" charset="0"/>
              </a:rPr>
              <a:t>vào</a:t>
            </a:r>
            <a:r>
              <a:rPr lang="en-US" sz="2600" dirty="0">
                <a:solidFill>
                  <a:schemeClr val="dk1"/>
                </a:solidFill>
                <a:latin typeface="Times New Roman" panose="02020603050405020304" pitchFamily="18" charset="0"/>
                <a:cs typeface="Times New Roman" panose="02020603050405020304" pitchFamily="18" charset="0"/>
              </a:rPr>
              <a:t> </a:t>
            </a:r>
            <a:r>
              <a:rPr lang="en-US" sz="2600" dirty="0" err="1">
                <a:solidFill>
                  <a:schemeClr val="dk1"/>
                </a:solidFill>
                <a:latin typeface="Times New Roman" panose="02020603050405020304" pitchFamily="18" charset="0"/>
                <a:cs typeface="Times New Roman" panose="02020603050405020304" pitchFamily="18" charset="0"/>
              </a:rPr>
              <a:t>giấc</a:t>
            </a:r>
            <a:r>
              <a:rPr lang="en-US" sz="2600" dirty="0">
                <a:solidFill>
                  <a:schemeClr val="dk1"/>
                </a:solidFill>
                <a:latin typeface="Times New Roman" panose="02020603050405020304" pitchFamily="18" charset="0"/>
                <a:cs typeface="Times New Roman" panose="02020603050405020304" pitchFamily="18" charset="0"/>
              </a:rPr>
              <a:t> </a:t>
            </a:r>
            <a:r>
              <a:rPr lang="en-US" sz="2600" dirty="0" err="1">
                <a:solidFill>
                  <a:schemeClr val="dk1"/>
                </a:solidFill>
                <a:latin typeface="Times New Roman" panose="02020603050405020304" pitchFamily="18" charset="0"/>
                <a:cs typeface="Times New Roman" panose="02020603050405020304" pitchFamily="18" charset="0"/>
              </a:rPr>
              <a:t>mơ</a:t>
            </a:r>
            <a:r>
              <a:rPr lang="en-US" sz="2600" dirty="0">
                <a:solidFill>
                  <a:schemeClr val="dk1"/>
                </a:solidFill>
                <a:latin typeface="Times New Roman" panose="02020603050405020304" pitchFamily="18" charset="0"/>
                <a:cs typeface="Times New Roman" panose="02020603050405020304" pitchFamily="18" charset="0"/>
              </a:rPr>
              <a:t> </a:t>
            </a:r>
            <a:r>
              <a:rPr lang="en-US" sz="2600" dirty="0" err="1">
                <a:solidFill>
                  <a:schemeClr val="dk1"/>
                </a:solidFill>
                <a:latin typeface="Times New Roman" panose="02020603050405020304" pitchFamily="18" charset="0"/>
                <a:cs typeface="Times New Roman" panose="02020603050405020304" pitchFamily="18" charset="0"/>
              </a:rPr>
              <a:t>Mỹ</a:t>
            </a:r>
            <a:r>
              <a:rPr lang="en-US" sz="2600" dirty="0">
                <a:solidFill>
                  <a:schemeClr val="dk1"/>
                </a:solidFill>
                <a:latin typeface="Times New Roman" panose="02020603050405020304" pitchFamily="18" charset="0"/>
                <a:cs typeface="Times New Roman" panose="02020603050405020304" pitchFamily="18" charset="0"/>
              </a:rPr>
              <a:t> </a:t>
            </a:r>
            <a:r>
              <a:rPr lang="en-US" sz="2600" dirty="0" err="1">
                <a:solidFill>
                  <a:schemeClr val="dk1"/>
                </a:solidFill>
                <a:latin typeface="Times New Roman" panose="02020603050405020304" pitchFamily="18" charset="0"/>
                <a:cs typeface="Times New Roman" panose="02020603050405020304" pitchFamily="18" charset="0"/>
              </a:rPr>
              <a:t>để</a:t>
            </a:r>
            <a:r>
              <a:rPr lang="en-US" sz="2600" dirty="0">
                <a:solidFill>
                  <a:schemeClr val="dk1"/>
                </a:solidFill>
                <a:latin typeface="Times New Roman" panose="02020603050405020304" pitchFamily="18" charset="0"/>
                <a:cs typeface="Times New Roman" panose="02020603050405020304" pitchFamily="18" charset="0"/>
              </a:rPr>
              <a:t> </a:t>
            </a:r>
            <a:r>
              <a:rPr lang="en-US" sz="2600" dirty="0" err="1">
                <a:solidFill>
                  <a:schemeClr val="dk1"/>
                </a:solidFill>
                <a:latin typeface="Times New Roman" panose="02020603050405020304" pitchFamily="18" charset="0"/>
                <a:cs typeface="Times New Roman" panose="02020603050405020304" pitchFamily="18" charset="0"/>
              </a:rPr>
              <a:t>lấy</a:t>
            </a:r>
            <a:r>
              <a:rPr lang="en-US" sz="2600" dirty="0">
                <a:solidFill>
                  <a:schemeClr val="dk1"/>
                </a:solidFill>
                <a:latin typeface="Times New Roman" panose="02020603050405020304" pitchFamily="18" charset="0"/>
                <a:cs typeface="Times New Roman" panose="02020603050405020304" pitchFamily="18" charset="0"/>
              </a:rPr>
              <a:t> </a:t>
            </a:r>
            <a:r>
              <a:rPr lang="en-US" sz="2600" dirty="0" err="1">
                <a:solidFill>
                  <a:schemeClr val="dk1"/>
                </a:solidFill>
                <a:latin typeface="Times New Roman" panose="02020603050405020304" pitchFamily="18" charset="0"/>
                <a:cs typeface="Times New Roman" panose="02020603050405020304" pitchFamily="18" charset="0"/>
              </a:rPr>
              <a:t>tên</a:t>
            </a:r>
            <a:r>
              <a:rPr lang="en-US" sz="2600" dirty="0">
                <a:solidFill>
                  <a:schemeClr val="dk1"/>
                </a:solidFill>
                <a:latin typeface="Times New Roman" panose="02020603050405020304" pitchFamily="18" charset="0"/>
                <a:cs typeface="Times New Roman" panose="02020603050405020304" pitchFamily="18" charset="0"/>
              </a:rPr>
              <a:t> </a:t>
            </a:r>
            <a:r>
              <a:rPr lang="en-US" sz="2600" dirty="0" err="1">
                <a:solidFill>
                  <a:schemeClr val="dk1"/>
                </a:solidFill>
                <a:latin typeface="Times New Roman" panose="02020603050405020304" pitchFamily="18" charset="0"/>
                <a:cs typeface="Times New Roman" panose="02020603050405020304" pitchFamily="18" charset="0"/>
              </a:rPr>
              <a:t>cho</a:t>
            </a:r>
            <a:r>
              <a:rPr lang="en-US" sz="2600" dirty="0">
                <a:solidFill>
                  <a:schemeClr val="dk1"/>
                </a:solidFill>
                <a:latin typeface="Times New Roman" panose="02020603050405020304" pitchFamily="18" charset="0"/>
                <a:cs typeface="Times New Roman" panose="02020603050405020304" pitchFamily="18" charset="0"/>
              </a:rPr>
              <a:t> </a:t>
            </a:r>
            <a:r>
              <a:rPr lang="en-US" sz="2600" dirty="0" err="1">
                <a:solidFill>
                  <a:schemeClr val="dk1"/>
                </a:solidFill>
                <a:latin typeface="Times New Roman" panose="02020603050405020304" pitchFamily="18" charset="0"/>
                <a:cs typeface="Times New Roman" panose="02020603050405020304" pitchFamily="18" charset="0"/>
              </a:rPr>
              <a:t>bài</a:t>
            </a:r>
            <a:r>
              <a:rPr lang="en-US" sz="2600" dirty="0">
                <a:solidFill>
                  <a:schemeClr val="dk1"/>
                </a:solidFill>
                <a:latin typeface="Times New Roman" panose="02020603050405020304" pitchFamily="18" charset="0"/>
                <a:cs typeface="Times New Roman" panose="02020603050405020304" pitchFamily="18" charset="0"/>
              </a:rPr>
              <a:t> </a:t>
            </a:r>
            <a:r>
              <a:rPr lang="en-US" sz="2600" dirty="0" err="1">
                <a:solidFill>
                  <a:schemeClr val="dk1"/>
                </a:solidFill>
                <a:latin typeface="Times New Roman" panose="02020603050405020304" pitchFamily="18" charset="0"/>
                <a:cs typeface="Times New Roman" panose="02020603050405020304" pitchFamily="18" charset="0"/>
              </a:rPr>
              <a:t>nói</a:t>
            </a:r>
            <a:r>
              <a:rPr lang="en-US" sz="2600" dirty="0">
                <a:solidFill>
                  <a:schemeClr val="dk1"/>
                </a:solidFill>
                <a:latin typeface="Times New Roman" panose="02020603050405020304" pitchFamily="18" charset="0"/>
                <a:cs typeface="Times New Roman" panose="02020603050405020304" pitchFamily="18" charset="0"/>
              </a:rPr>
              <a:t> </a:t>
            </a:r>
            <a:r>
              <a:rPr lang="en-US" sz="2600" dirty="0" err="1">
                <a:solidFill>
                  <a:schemeClr val="dk1"/>
                </a:solidFill>
                <a:latin typeface="Times New Roman" panose="02020603050405020304" pitchFamily="18" charset="0"/>
                <a:cs typeface="Times New Roman" panose="02020603050405020304" pitchFamily="18" charset="0"/>
              </a:rPr>
              <a:t>của</a:t>
            </a:r>
            <a:r>
              <a:rPr lang="en-US" sz="2600" dirty="0">
                <a:solidFill>
                  <a:schemeClr val="dk1"/>
                </a:solidFill>
                <a:latin typeface="Times New Roman" panose="02020603050405020304" pitchFamily="18" charset="0"/>
                <a:cs typeface="Times New Roman" panose="02020603050405020304" pitchFamily="18" charset="0"/>
              </a:rPr>
              <a:t> </a:t>
            </a:r>
            <a:r>
              <a:rPr lang="en-US" sz="2600" dirty="0" err="1">
                <a:solidFill>
                  <a:schemeClr val="dk1"/>
                </a:solidFill>
                <a:latin typeface="Times New Roman" panose="02020603050405020304" pitchFamily="18" charset="0"/>
                <a:cs typeface="Times New Roman" panose="02020603050405020304" pitchFamily="18" charset="0"/>
              </a:rPr>
              <a:t>mình</a:t>
            </a:r>
            <a:r>
              <a:rPr lang="en-US" sz="2600" dirty="0">
                <a:solidFill>
                  <a:schemeClr val="dk1"/>
                </a:solidFill>
                <a:latin typeface="Times New Roman" panose="02020603050405020304" pitchFamily="18" charset="0"/>
                <a:cs typeface="Times New Roman" panose="02020603050405020304" pitchFamily="18" charset="0"/>
              </a:rPr>
              <a:t>.</a:t>
            </a:r>
          </a:p>
        </p:txBody>
      </p:sp>
      <p:sp>
        <p:nvSpPr>
          <p:cNvPr id="10" name="Content Placeholder 2">
            <a:extLst>
              <a:ext uri="{FF2B5EF4-FFF2-40B4-BE49-F238E27FC236}">
                <a16:creationId xmlns:a16="http://schemas.microsoft.com/office/drawing/2014/main" id="{8D56C83F-6233-D32B-4CCA-FF4DCC12A1D2}"/>
              </a:ext>
            </a:extLst>
          </p:cNvPr>
          <p:cNvSpPr txBox="1">
            <a:spLocks/>
          </p:cNvSpPr>
          <p:nvPr/>
        </p:nvSpPr>
        <p:spPr>
          <a:xfrm>
            <a:off x="1175449" y="1155786"/>
            <a:ext cx="10961497" cy="1342139"/>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lvl="0" indent="0" algn="just">
              <a:spcBef>
                <a:spcPts val="0"/>
              </a:spcBef>
              <a:buClrTx/>
              <a:buSzTx/>
              <a:buNone/>
              <a:defRPr/>
            </a:pPr>
            <a:r>
              <a:rPr lang="vi-VN" sz="2400" dirty="0">
                <a:solidFill>
                  <a:schemeClr val="dk1"/>
                </a:solidFill>
                <a:latin typeface="Times New Roman" panose="02020603050405020304" pitchFamily="18" charset="0"/>
                <a:cs typeface="Times New Roman" panose="02020603050405020304" pitchFamily="18" charset="0"/>
              </a:rPr>
              <a:t>- </a:t>
            </a:r>
            <a:r>
              <a:rPr lang="en-US" sz="2400" dirty="0" err="1">
                <a:solidFill>
                  <a:schemeClr val="dk1"/>
                </a:solidFill>
                <a:latin typeface="Times New Roman" panose="02020603050405020304" pitchFamily="18" charset="0"/>
                <a:cs typeface="Times New Roman" panose="02020603050405020304" pitchFamily="18" charset="0"/>
              </a:rPr>
              <a:t>Không</a:t>
            </a:r>
            <a:r>
              <a:rPr lang="en-US" sz="2400" dirty="0">
                <a:solidFill>
                  <a:schemeClr val="dk1"/>
                </a:solidFill>
                <a:latin typeface="Times New Roman" panose="02020603050405020304" pitchFamily="18" charset="0"/>
                <a:cs typeface="Times New Roman" panose="02020603050405020304" pitchFamily="18" charset="0"/>
              </a:rPr>
              <a:t> </a:t>
            </a:r>
            <a:r>
              <a:rPr lang="en-US" sz="2400" dirty="0" err="1">
                <a:solidFill>
                  <a:schemeClr val="dk1"/>
                </a:solidFill>
                <a:latin typeface="Times New Roman" panose="02020603050405020304" pitchFamily="18" charset="0"/>
                <a:cs typeface="Times New Roman" panose="02020603050405020304" pitchFamily="18" charset="0"/>
              </a:rPr>
              <a:t>thể</a:t>
            </a:r>
            <a:r>
              <a:rPr lang="en-US" sz="2400" dirty="0">
                <a:solidFill>
                  <a:schemeClr val="dk1"/>
                </a:solidFill>
                <a:latin typeface="Times New Roman" panose="02020603050405020304" pitchFamily="18" charset="0"/>
                <a:cs typeface="Times New Roman" panose="02020603050405020304" pitchFamily="18" charset="0"/>
              </a:rPr>
              <a:t> </a:t>
            </a:r>
            <a:r>
              <a:rPr lang="en-US" sz="2400" dirty="0" err="1">
                <a:solidFill>
                  <a:schemeClr val="dk1"/>
                </a:solidFill>
                <a:latin typeface="Times New Roman" panose="02020603050405020304" pitchFamily="18" charset="0"/>
                <a:cs typeface="Times New Roman" panose="02020603050405020304" pitchFamily="18" charset="0"/>
              </a:rPr>
              <a:t>thay</a:t>
            </a:r>
            <a:r>
              <a:rPr lang="en-US" sz="2400" dirty="0">
                <a:solidFill>
                  <a:schemeClr val="dk1"/>
                </a:solidFill>
                <a:latin typeface="Times New Roman" panose="02020603050405020304" pitchFamily="18" charset="0"/>
                <a:cs typeface="Times New Roman" panose="02020603050405020304" pitchFamily="18" charset="0"/>
              </a:rPr>
              <a:t> </a:t>
            </a:r>
            <a:r>
              <a:rPr lang="en-US" sz="2400" dirty="0" err="1">
                <a:solidFill>
                  <a:schemeClr val="dk1"/>
                </a:solidFill>
                <a:latin typeface="Times New Roman" panose="02020603050405020304" pitchFamily="18" charset="0"/>
                <a:cs typeface="Times New Roman" panose="02020603050405020304" pitchFamily="18" charset="0"/>
              </a:rPr>
              <a:t>đổi</a:t>
            </a:r>
            <a:r>
              <a:rPr lang="en-US" sz="2400" dirty="0">
                <a:solidFill>
                  <a:schemeClr val="dk1"/>
                </a:solidFill>
                <a:latin typeface="Times New Roman" panose="02020603050405020304" pitchFamily="18" charset="0"/>
                <a:cs typeface="Times New Roman" panose="02020603050405020304" pitchFamily="18" charset="0"/>
              </a:rPr>
              <a:t> </a:t>
            </a:r>
            <a:r>
              <a:rPr lang="en-US" sz="2400" dirty="0" err="1">
                <a:solidFill>
                  <a:schemeClr val="dk1"/>
                </a:solidFill>
                <a:latin typeface="Times New Roman" panose="02020603050405020304" pitchFamily="18" charset="0"/>
                <a:cs typeface="Times New Roman" panose="02020603050405020304" pitchFamily="18" charset="0"/>
              </a:rPr>
              <a:t>trật</a:t>
            </a:r>
            <a:r>
              <a:rPr lang="en-US" sz="2400" dirty="0">
                <a:solidFill>
                  <a:schemeClr val="dk1"/>
                </a:solidFill>
                <a:latin typeface="Times New Roman" panose="02020603050405020304" pitchFamily="18" charset="0"/>
                <a:cs typeface="Times New Roman" panose="02020603050405020304" pitchFamily="18" charset="0"/>
              </a:rPr>
              <a:t> </a:t>
            </a:r>
            <a:r>
              <a:rPr lang="en-US" sz="2400" dirty="0" err="1">
                <a:solidFill>
                  <a:schemeClr val="dk1"/>
                </a:solidFill>
                <a:latin typeface="Times New Roman" panose="02020603050405020304" pitchFamily="18" charset="0"/>
                <a:cs typeface="Times New Roman" panose="02020603050405020304" pitchFamily="18" charset="0"/>
              </a:rPr>
              <a:t>tự</a:t>
            </a:r>
            <a:r>
              <a:rPr lang="en-US" sz="2400" dirty="0">
                <a:solidFill>
                  <a:schemeClr val="dk1"/>
                </a:solidFill>
                <a:latin typeface="Times New Roman" panose="02020603050405020304" pitchFamily="18" charset="0"/>
                <a:cs typeface="Times New Roman" panose="02020603050405020304" pitchFamily="18" charset="0"/>
              </a:rPr>
              <a:t> </a:t>
            </a:r>
            <a:r>
              <a:rPr lang="en-US" sz="2400" dirty="0" err="1">
                <a:solidFill>
                  <a:schemeClr val="dk1"/>
                </a:solidFill>
                <a:latin typeface="Times New Roman" panose="02020603050405020304" pitchFamily="18" charset="0"/>
                <a:cs typeface="Times New Roman" panose="02020603050405020304" pitchFamily="18" charset="0"/>
              </a:rPr>
              <a:t>các</a:t>
            </a:r>
            <a:r>
              <a:rPr lang="en-US" sz="2400" dirty="0">
                <a:solidFill>
                  <a:schemeClr val="dk1"/>
                </a:solidFill>
                <a:latin typeface="Times New Roman" panose="02020603050405020304" pitchFamily="18" charset="0"/>
                <a:cs typeface="Times New Roman" panose="02020603050405020304" pitchFamily="18" charset="0"/>
              </a:rPr>
              <a:t> </a:t>
            </a:r>
            <a:r>
              <a:rPr lang="en-US" sz="2400" dirty="0" err="1">
                <a:solidFill>
                  <a:schemeClr val="dk1"/>
                </a:solidFill>
                <a:latin typeface="Times New Roman" panose="02020603050405020304" pitchFamily="18" charset="0"/>
                <a:cs typeface="Times New Roman" panose="02020603050405020304" pitchFamily="18" charset="0"/>
              </a:rPr>
              <a:t>luận</a:t>
            </a:r>
            <a:r>
              <a:rPr lang="en-US" sz="2400" dirty="0">
                <a:solidFill>
                  <a:schemeClr val="dk1"/>
                </a:solidFill>
                <a:latin typeface="Times New Roman" panose="02020603050405020304" pitchFamily="18" charset="0"/>
                <a:cs typeface="Times New Roman" panose="02020603050405020304" pitchFamily="18" charset="0"/>
              </a:rPr>
              <a:t> </a:t>
            </a:r>
            <a:r>
              <a:rPr lang="en-US" sz="2400" dirty="0" err="1">
                <a:solidFill>
                  <a:schemeClr val="dk1"/>
                </a:solidFill>
                <a:latin typeface="Times New Roman" panose="02020603050405020304" pitchFamily="18" charset="0"/>
                <a:cs typeface="Times New Roman" panose="02020603050405020304" pitchFamily="18" charset="0"/>
              </a:rPr>
              <a:t>điểm</a:t>
            </a:r>
            <a:r>
              <a:rPr lang="en-US" sz="2400" dirty="0">
                <a:solidFill>
                  <a:schemeClr val="dk1"/>
                </a:solidFill>
                <a:latin typeface="Times New Roman" panose="02020603050405020304" pitchFamily="18" charset="0"/>
                <a:cs typeface="Times New Roman" panose="02020603050405020304" pitchFamily="18" charset="0"/>
              </a:rPr>
              <a:t> </a:t>
            </a:r>
            <a:r>
              <a:rPr lang="en-US" sz="2400" dirty="0" err="1">
                <a:solidFill>
                  <a:schemeClr val="dk1"/>
                </a:solidFill>
                <a:latin typeface="Times New Roman" panose="02020603050405020304" pitchFamily="18" charset="0"/>
                <a:cs typeface="Times New Roman" panose="02020603050405020304" pitchFamily="18" charset="0"/>
              </a:rPr>
              <a:t>trong</a:t>
            </a:r>
            <a:r>
              <a:rPr lang="en-US" sz="2400" dirty="0">
                <a:solidFill>
                  <a:schemeClr val="dk1"/>
                </a:solidFill>
                <a:latin typeface="Times New Roman" panose="02020603050405020304" pitchFamily="18" charset="0"/>
                <a:cs typeface="Times New Roman" panose="02020603050405020304" pitchFamily="18" charset="0"/>
              </a:rPr>
              <a:t> </a:t>
            </a:r>
            <a:r>
              <a:rPr lang="en-US" sz="2400" dirty="0" err="1">
                <a:solidFill>
                  <a:schemeClr val="dk1"/>
                </a:solidFill>
                <a:latin typeface="Times New Roman" panose="02020603050405020304" pitchFamily="18" charset="0"/>
                <a:cs typeface="Times New Roman" panose="02020603050405020304" pitchFamily="18" charset="0"/>
              </a:rPr>
              <a:t>văn</a:t>
            </a:r>
            <a:r>
              <a:rPr lang="en-US" sz="2400" dirty="0">
                <a:solidFill>
                  <a:schemeClr val="dk1"/>
                </a:solidFill>
                <a:latin typeface="Times New Roman" panose="02020603050405020304" pitchFamily="18" charset="0"/>
                <a:cs typeface="Times New Roman" panose="02020603050405020304" pitchFamily="18" charset="0"/>
              </a:rPr>
              <a:t> </a:t>
            </a:r>
            <a:r>
              <a:rPr lang="en-US" sz="2400" dirty="0" err="1">
                <a:solidFill>
                  <a:schemeClr val="dk1"/>
                </a:solidFill>
                <a:latin typeface="Times New Roman" panose="02020603050405020304" pitchFamily="18" charset="0"/>
                <a:cs typeface="Times New Roman" panose="02020603050405020304" pitchFamily="18" charset="0"/>
              </a:rPr>
              <a:t>bản</a:t>
            </a:r>
            <a:r>
              <a:rPr lang="en-US" sz="2400" dirty="0">
                <a:solidFill>
                  <a:schemeClr val="dk1"/>
                </a:solidFill>
                <a:latin typeface="Times New Roman" panose="02020603050405020304" pitchFamily="18" charset="0"/>
                <a:cs typeface="Times New Roman" panose="02020603050405020304" pitchFamily="18" charset="0"/>
              </a:rPr>
              <a:t> </a:t>
            </a:r>
            <a:r>
              <a:rPr lang="en-US" sz="2400" dirty="0" err="1">
                <a:solidFill>
                  <a:schemeClr val="dk1"/>
                </a:solidFill>
                <a:latin typeface="Times New Roman" panose="02020603050405020304" pitchFamily="18" charset="0"/>
                <a:cs typeface="Times New Roman" panose="02020603050405020304" pitchFamily="18" charset="0"/>
              </a:rPr>
              <a:t>trên</a:t>
            </a:r>
            <a:r>
              <a:rPr lang="en-US" sz="2400" dirty="0">
                <a:solidFill>
                  <a:schemeClr val="dk1"/>
                </a:solidFill>
                <a:latin typeface="Times New Roman" panose="02020603050405020304" pitchFamily="18" charset="0"/>
                <a:cs typeface="Times New Roman" panose="02020603050405020304" pitchFamily="18" charset="0"/>
              </a:rPr>
              <a:t>. </a:t>
            </a:r>
            <a:r>
              <a:rPr lang="en-US" sz="2400" dirty="0" err="1">
                <a:solidFill>
                  <a:schemeClr val="dk1"/>
                </a:solidFill>
                <a:latin typeface="Times New Roman" panose="02020603050405020304" pitchFamily="18" charset="0"/>
                <a:cs typeface="Times New Roman" panose="02020603050405020304" pitchFamily="18" charset="0"/>
              </a:rPr>
              <a:t>Vì</a:t>
            </a:r>
            <a:r>
              <a:rPr lang="en-US" sz="2400" dirty="0">
                <a:solidFill>
                  <a:schemeClr val="dk1"/>
                </a:solidFill>
                <a:latin typeface="Times New Roman" panose="02020603050405020304" pitchFamily="18" charset="0"/>
                <a:cs typeface="Times New Roman" panose="02020603050405020304" pitchFamily="18" charset="0"/>
              </a:rPr>
              <a:t> </a:t>
            </a:r>
            <a:r>
              <a:rPr lang="en-US" sz="2400" dirty="0" err="1">
                <a:solidFill>
                  <a:schemeClr val="dk1"/>
                </a:solidFill>
                <a:latin typeface="Times New Roman" panose="02020603050405020304" pitchFamily="18" charset="0"/>
                <a:cs typeface="Times New Roman" panose="02020603050405020304" pitchFamily="18" charset="0"/>
              </a:rPr>
              <a:t>các</a:t>
            </a:r>
            <a:r>
              <a:rPr lang="en-US" sz="2400" dirty="0">
                <a:solidFill>
                  <a:schemeClr val="dk1"/>
                </a:solidFill>
                <a:latin typeface="Times New Roman" panose="02020603050405020304" pitchFamily="18" charset="0"/>
                <a:cs typeface="Times New Roman" panose="02020603050405020304" pitchFamily="18" charset="0"/>
              </a:rPr>
              <a:t> </a:t>
            </a:r>
            <a:r>
              <a:rPr lang="en-US" sz="2400" dirty="0" err="1">
                <a:solidFill>
                  <a:schemeClr val="dk1"/>
                </a:solidFill>
                <a:latin typeface="Times New Roman" panose="02020603050405020304" pitchFamily="18" charset="0"/>
                <a:cs typeface="Times New Roman" panose="02020603050405020304" pitchFamily="18" charset="0"/>
              </a:rPr>
              <a:t>luận</a:t>
            </a:r>
            <a:r>
              <a:rPr lang="en-US" sz="2400" dirty="0">
                <a:solidFill>
                  <a:schemeClr val="dk1"/>
                </a:solidFill>
                <a:latin typeface="Times New Roman" panose="02020603050405020304" pitchFamily="18" charset="0"/>
                <a:cs typeface="Times New Roman" panose="02020603050405020304" pitchFamily="18" charset="0"/>
              </a:rPr>
              <a:t> </a:t>
            </a:r>
            <a:r>
              <a:rPr lang="en-US" sz="2400" dirty="0" err="1">
                <a:solidFill>
                  <a:schemeClr val="dk1"/>
                </a:solidFill>
                <a:latin typeface="Times New Roman" panose="02020603050405020304" pitchFamily="18" charset="0"/>
                <a:cs typeface="Times New Roman" panose="02020603050405020304" pitchFamily="18" charset="0"/>
              </a:rPr>
              <a:t>điểm</a:t>
            </a:r>
            <a:r>
              <a:rPr lang="en-US" sz="2400" dirty="0">
                <a:solidFill>
                  <a:schemeClr val="dk1"/>
                </a:solidFill>
                <a:latin typeface="Times New Roman" panose="02020603050405020304" pitchFamily="18" charset="0"/>
                <a:cs typeface="Times New Roman" panose="02020603050405020304" pitchFamily="18" charset="0"/>
              </a:rPr>
              <a:t> </a:t>
            </a:r>
            <a:r>
              <a:rPr lang="en-US" sz="2400" dirty="0" err="1">
                <a:solidFill>
                  <a:schemeClr val="dk1"/>
                </a:solidFill>
                <a:latin typeface="Times New Roman" panose="02020603050405020304" pitchFamily="18" charset="0"/>
                <a:cs typeface="Times New Roman" panose="02020603050405020304" pitchFamily="18" charset="0"/>
              </a:rPr>
              <a:t>được</a:t>
            </a:r>
            <a:r>
              <a:rPr lang="en-US" sz="2400" dirty="0">
                <a:solidFill>
                  <a:schemeClr val="dk1"/>
                </a:solidFill>
                <a:latin typeface="Times New Roman" panose="02020603050405020304" pitchFamily="18" charset="0"/>
                <a:cs typeface="Times New Roman" panose="02020603050405020304" pitchFamily="18" charset="0"/>
              </a:rPr>
              <a:t> </a:t>
            </a:r>
            <a:r>
              <a:rPr lang="en-US" sz="2400" dirty="0" err="1">
                <a:solidFill>
                  <a:schemeClr val="dk1"/>
                </a:solidFill>
                <a:latin typeface="Times New Roman" panose="02020603050405020304" pitchFamily="18" charset="0"/>
                <a:cs typeface="Times New Roman" panose="02020603050405020304" pitchFamily="18" charset="0"/>
              </a:rPr>
              <a:t>trình</a:t>
            </a:r>
            <a:r>
              <a:rPr lang="en-US" sz="2400" dirty="0">
                <a:solidFill>
                  <a:schemeClr val="dk1"/>
                </a:solidFill>
                <a:latin typeface="Times New Roman" panose="02020603050405020304" pitchFamily="18" charset="0"/>
                <a:cs typeface="Times New Roman" panose="02020603050405020304" pitchFamily="18" charset="0"/>
              </a:rPr>
              <a:t> </a:t>
            </a:r>
            <a:r>
              <a:rPr lang="en-US" sz="2400" dirty="0" err="1">
                <a:solidFill>
                  <a:schemeClr val="dk1"/>
                </a:solidFill>
                <a:latin typeface="Times New Roman" panose="02020603050405020304" pitchFamily="18" charset="0"/>
                <a:cs typeface="Times New Roman" panose="02020603050405020304" pitchFamily="18" charset="0"/>
              </a:rPr>
              <a:t>bày</a:t>
            </a:r>
            <a:r>
              <a:rPr lang="en-US" sz="2400" dirty="0">
                <a:solidFill>
                  <a:schemeClr val="dk1"/>
                </a:solidFill>
                <a:latin typeface="Times New Roman" panose="02020603050405020304" pitchFamily="18" charset="0"/>
                <a:cs typeface="Times New Roman" panose="02020603050405020304" pitchFamily="18" charset="0"/>
              </a:rPr>
              <a:t> </a:t>
            </a:r>
            <a:r>
              <a:rPr lang="en-US" sz="2400" dirty="0" err="1">
                <a:solidFill>
                  <a:schemeClr val="dk1"/>
                </a:solidFill>
                <a:latin typeface="Times New Roman" panose="02020603050405020304" pitchFamily="18" charset="0"/>
                <a:cs typeface="Times New Roman" panose="02020603050405020304" pitchFamily="18" charset="0"/>
              </a:rPr>
              <a:t>theo</a:t>
            </a:r>
            <a:r>
              <a:rPr lang="en-US" sz="2400" dirty="0">
                <a:solidFill>
                  <a:schemeClr val="dk1"/>
                </a:solidFill>
                <a:latin typeface="Times New Roman" panose="02020603050405020304" pitchFamily="18" charset="0"/>
                <a:cs typeface="Times New Roman" panose="02020603050405020304" pitchFamily="18" charset="0"/>
              </a:rPr>
              <a:t> </a:t>
            </a:r>
            <a:r>
              <a:rPr lang="en-US" sz="2400" i="1" dirty="0" err="1">
                <a:solidFill>
                  <a:schemeClr val="dk1"/>
                </a:solidFill>
                <a:latin typeface="Times New Roman" panose="02020603050405020304" pitchFamily="18" charset="0"/>
                <a:cs typeface="Times New Roman" panose="02020603050405020304" pitchFamily="18" charset="0"/>
              </a:rPr>
              <a:t>thứ</a:t>
            </a:r>
            <a:r>
              <a:rPr lang="en-US" sz="2400" i="1" dirty="0">
                <a:solidFill>
                  <a:schemeClr val="dk1"/>
                </a:solidFill>
                <a:latin typeface="Times New Roman" panose="02020603050405020304" pitchFamily="18" charset="0"/>
                <a:cs typeface="Times New Roman" panose="02020603050405020304" pitchFamily="18" charset="0"/>
              </a:rPr>
              <a:t> </a:t>
            </a:r>
            <a:r>
              <a:rPr lang="en-US" sz="2400" i="1" dirty="0" err="1">
                <a:solidFill>
                  <a:schemeClr val="dk1"/>
                </a:solidFill>
                <a:latin typeface="Times New Roman" panose="02020603050405020304" pitchFamily="18" charset="0"/>
                <a:cs typeface="Times New Roman" panose="02020603050405020304" pitchFamily="18" charset="0"/>
              </a:rPr>
              <a:t>tự</a:t>
            </a:r>
            <a:r>
              <a:rPr lang="en-US" sz="2400" i="1" dirty="0">
                <a:solidFill>
                  <a:schemeClr val="dk1"/>
                </a:solidFill>
                <a:latin typeface="Times New Roman" panose="02020603050405020304" pitchFamily="18" charset="0"/>
                <a:cs typeface="Times New Roman" panose="02020603050405020304" pitchFamily="18" charset="0"/>
              </a:rPr>
              <a:t> </a:t>
            </a:r>
            <a:r>
              <a:rPr lang="vi-VN" sz="2400" i="1" dirty="0">
                <a:solidFill>
                  <a:schemeClr val="dk1"/>
                </a:solidFill>
                <a:latin typeface="Times New Roman" panose="02020603050405020304" pitchFamily="18" charset="0"/>
                <a:cs typeface="Times New Roman" panose="02020603050405020304" pitchFamily="18" charset="0"/>
              </a:rPr>
              <a:t>,</a:t>
            </a:r>
            <a:r>
              <a:rPr lang="en-US" sz="2400" dirty="0" err="1">
                <a:solidFill>
                  <a:schemeClr val="dk1"/>
                </a:solidFill>
                <a:latin typeface="Times New Roman" panose="02020603050405020304" pitchFamily="18" charset="0"/>
                <a:cs typeface="Times New Roman" panose="02020603050405020304" pitchFamily="18" charset="0"/>
              </a:rPr>
              <a:t>mang</a:t>
            </a:r>
            <a:r>
              <a:rPr lang="en-US" sz="2400" dirty="0">
                <a:solidFill>
                  <a:schemeClr val="dk1"/>
                </a:solidFill>
                <a:latin typeface="Times New Roman" panose="02020603050405020304" pitchFamily="18" charset="0"/>
                <a:cs typeface="Times New Roman" panose="02020603050405020304" pitchFamily="18" charset="0"/>
              </a:rPr>
              <a:t> </a:t>
            </a:r>
            <a:r>
              <a:rPr lang="en-US" sz="2400" dirty="0" err="1">
                <a:solidFill>
                  <a:schemeClr val="dk1"/>
                </a:solidFill>
                <a:latin typeface="Times New Roman" panose="02020603050405020304" pitchFamily="18" charset="0"/>
                <a:cs typeface="Times New Roman" panose="02020603050405020304" pitchFamily="18" charset="0"/>
              </a:rPr>
              <a:t>tính</a:t>
            </a:r>
            <a:r>
              <a:rPr lang="en-US" sz="2400" dirty="0">
                <a:solidFill>
                  <a:schemeClr val="dk1"/>
                </a:solidFill>
                <a:latin typeface="Times New Roman" panose="02020603050405020304" pitchFamily="18" charset="0"/>
                <a:cs typeface="Times New Roman" panose="02020603050405020304" pitchFamily="18" charset="0"/>
              </a:rPr>
              <a:t> </a:t>
            </a:r>
            <a:r>
              <a:rPr lang="en-US" sz="2400" dirty="0" err="1">
                <a:solidFill>
                  <a:schemeClr val="dk1"/>
                </a:solidFill>
                <a:latin typeface="Times New Roman" panose="02020603050405020304" pitchFamily="18" charset="0"/>
                <a:cs typeface="Times New Roman" panose="02020603050405020304" pitchFamily="18" charset="0"/>
              </a:rPr>
              <a:t>liên</a:t>
            </a:r>
            <a:r>
              <a:rPr lang="en-US" sz="2400" dirty="0">
                <a:solidFill>
                  <a:schemeClr val="dk1"/>
                </a:solidFill>
                <a:latin typeface="Times New Roman" panose="02020603050405020304" pitchFamily="18" charset="0"/>
                <a:cs typeface="Times New Roman" panose="02020603050405020304" pitchFamily="18" charset="0"/>
              </a:rPr>
              <a:t> </a:t>
            </a:r>
            <a:r>
              <a:rPr lang="en-US" sz="2400" dirty="0" err="1">
                <a:solidFill>
                  <a:schemeClr val="dk1"/>
                </a:solidFill>
                <a:latin typeface="Times New Roman" panose="02020603050405020304" pitchFamily="18" charset="0"/>
                <a:cs typeface="Times New Roman" panose="02020603050405020304" pitchFamily="18" charset="0"/>
              </a:rPr>
              <a:t>kết</a:t>
            </a:r>
            <a:r>
              <a:rPr lang="en-US" sz="2400" dirty="0">
                <a:solidFill>
                  <a:schemeClr val="dk1"/>
                </a:solidFill>
                <a:latin typeface="Times New Roman" panose="02020603050405020304" pitchFamily="18" charset="0"/>
                <a:cs typeface="Times New Roman" panose="02020603050405020304" pitchFamily="18" charset="0"/>
              </a:rPr>
              <a:t> </a:t>
            </a:r>
            <a:r>
              <a:rPr lang="vi-VN" sz="2400" dirty="0">
                <a:solidFill>
                  <a:schemeClr val="dk1"/>
                </a:solidFill>
                <a:latin typeface="Times New Roman" panose="02020603050405020304" pitchFamily="18" charset="0"/>
                <a:cs typeface="Times New Roman" panose="02020603050405020304" pitchFamily="18" charset="0"/>
              </a:rPr>
              <a:t>cao</a:t>
            </a:r>
            <a:r>
              <a:rPr lang="vi-VN" sz="3200" dirty="0">
                <a:solidFill>
                  <a:schemeClr val="dk1"/>
                </a:solidFill>
                <a:latin typeface="Times New Roman" panose="02020603050405020304" pitchFamily="18" charset="0"/>
                <a:cs typeface="Times New Roman" panose="02020603050405020304" pitchFamily="18" charset="0"/>
              </a:rPr>
              <a:t>.</a:t>
            </a:r>
            <a:endParaRPr lang="en-US" sz="3200" dirty="0">
              <a:solidFill>
                <a:schemeClr val="dk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72772337"/>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10">
                                            <p:txEl>
                                              <p:pRg st="0" end="0"/>
                                            </p:txEl>
                                          </p:spTgt>
                                        </p:tgtEl>
                                        <p:attrNameLst>
                                          <p:attrName>style.visibility</p:attrName>
                                        </p:attrNameLst>
                                      </p:cBhvr>
                                      <p:to>
                                        <p:strVal val="visible"/>
                                      </p:to>
                                    </p:set>
                                    <p:anim calcmode="lin" valueType="num">
                                      <p:cBhvr>
                                        <p:cTn id="14" dur="500" fill="hold"/>
                                        <p:tgtEl>
                                          <p:spTgt spid="10">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10">
                                            <p:txEl>
                                              <p:pRg st="0" end="0"/>
                                            </p:txEl>
                                          </p:spTgt>
                                        </p:tgtEl>
                                        <p:attrNameLst>
                                          <p:attrName>ppt_h</p:attrName>
                                        </p:attrNameLst>
                                      </p:cBhvr>
                                      <p:tavLst>
                                        <p:tav tm="0">
                                          <p:val>
                                            <p:fltVal val="0"/>
                                          </p:val>
                                        </p:tav>
                                        <p:tav tm="100000">
                                          <p:val>
                                            <p:strVal val="#ppt_h"/>
                                          </p:val>
                                        </p:tav>
                                      </p:tavLst>
                                    </p:anim>
                                    <p:animEffect transition="in" filter="fade">
                                      <p:cBhvr>
                                        <p:cTn id="16" dur="500"/>
                                        <p:tgtEl>
                                          <p:spTgt spid="10">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3"/>
                                        </p:tgtEl>
                                        <p:attrNameLst>
                                          <p:attrName>style.visibility</p:attrName>
                                        </p:attrNameLst>
                                      </p:cBhvr>
                                      <p:to>
                                        <p:strVal val="visible"/>
                                      </p:to>
                                    </p:set>
                                    <p:anim calcmode="lin" valueType="num">
                                      <p:cBhvr>
                                        <p:cTn id="21" dur="500" fill="hold"/>
                                        <p:tgtEl>
                                          <p:spTgt spid="3"/>
                                        </p:tgtEl>
                                        <p:attrNameLst>
                                          <p:attrName>ppt_w</p:attrName>
                                        </p:attrNameLst>
                                      </p:cBhvr>
                                      <p:tavLst>
                                        <p:tav tm="0">
                                          <p:val>
                                            <p:fltVal val="0"/>
                                          </p:val>
                                        </p:tav>
                                        <p:tav tm="100000">
                                          <p:val>
                                            <p:strVal val="#ppt_w"/>
                                          </p:val>
                                        </p:tav>
                                      </p:tavLst>
                                    </p:anim>
                                    <p:anim calcmode="lin" valueType="num">
                                      <p:cBhvr>
                                        <p:cTn id="22" dur="500" fill="hold"/>
                                        <p:tgtEl>
                                          <p:spTgt spid="3"/>
                                        </p:tgtEl>
                                        <p:attrNameLst>
                                          <p:attrName>ppt_h</p:attrName>
                                        </p:attrNameLst>
                                      </p:cBhvr>
                                      <p:tavLst>
                                        <p:tav tm="0">
                                          <p:val>
                                            <p:fltVal val="0"/>
                                          </p:val>
                                        </p:tav>
                                        <p:tav tm="100000">
                                          <p:val>
                                            <p:strVal val="#ppt_h"/>
                                          </p:val>
                                        </p:tav>
                                      </p:tavLst>
                                    </p:anim>
                                    <p:animEffect transition="in" filter="fade">
                                      <p:cBhvr>
                                        <p:cTn id="23" dur="500"/>
                                        <p:tgtEl>
                                          <p:spTgt spid="3"/>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8">
                                            <p:txEl>
                                              <p:pRg st="0" end="0"/>
                                            </p:txEl>
                                          </p:spTgt>
                                        </p:tgtEl>
                                        <p:attrNameLst>
                                          <p:attrName>style.visibility</p:attrName>
                                        </p:attrNameLst>
                                      </p:cBhvr>
                                      <p:to>
                                        <p:strVal val="visible"/>
                                      </p:to>
                                    </p:set>
                                    <p:anim calcmode="lin" valueType="num">
                                      <p:cBhvr>
                                        <p:cTn id="28" dur="500" fill="hold"/>
                                        <p:tgtEl>
                                          <p:spTgt spid="8">
                                            <p:txEl>
                                              <p:pRg st="0" end="0"/>
                                            </p:txEl>
                                          </p:spTgt>
                                        </p:tgtEl>
                                        <p:attrNameLst>
                                          <p:attrName>ppt_w</p:attrName>
                                        </p:attrNameLst>
                                      </p:cBhvr>
                                      <p:tavLst>
                                        <p:tav tm="0">
                                          <p:val>
                                            <p:fltVal val="0"/>
                                          </p:val>
                                        </p:tav>
                                        <p:tav tm="100000">
                                          <p:val>
                                            <p:strVal val="#ppt_w"/>
                                          </p:val>
                                        </p:tav>
                                      </p:tavLst>
                                    </p:anim>
                                    <p:anim calcmode="lin" valueType="num">
                                      <p:cBhvr>
                                        <p:cTn id="29" dur="500" fill="hold"/>
                                        <p:tgtEl>
                                          <p:spTgt spid="8">
                                            <p:txEl>
                                              <p:pRg st="0" end="0"/>
                                            </p:txEl>
                                          </p:spTgt>
                                        </p:tgtEl>
                                        <p:attrNameLst>
                                          <p:attrName>ppt_h</p:attrName>
                                        </p:attrNameLst>
                                      </p:cBhvr>
                                      <p:tavLst>
                                        <p:tav tm="0">
                                          <p:val>
                                            <p:fltVal val="0"/>
                                          </p:val>
                                        </p:tav>
                                        <p:tav tm="100000">
                                          <p:val>
                                            <p:strVal val="#ppt_h"/>
                                          </p:val>
                                        </p:tav>
                                      </p:tavLst>
                                    </p:anim>
                                    <p:animEffect transition="in" filter="fade">
                                      <p:cBhvr>
                                        <p:cTn id="30" dur="500"/>
                                        <p:tgtEl>
                                          <p:spTgt spid="8">
                                            <p:txEl>
                                              <p:pRg st="0" end="0"/>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grpId="0" nodeType="clickEffect">
                                  <p:stCondLst>
                                    <p:cond delay="0"/>
                                  </p:stCondLst>
                                  <p:childTnLst>
                                    <p:set>
                                      <p:cBhvr>
                                        <p:cTn id="34" dur="1" fill="hold">
                                          <p:stCondLst>
                                            <p:cond delay="0"/>
                                          </p:stCondLst>
                                        </p:cTn>
                                        <p:tgtEl>
                                          <p:spTgt spid="8">
                                            <p:txEl>
                                              <p:pRg st="1" end="1"/>
                                            </p:txEl>
                                          </p:spTgt>
                                        </p:tgtEl>
                                        <p:attrNameLst>
                                          <p:attrName>style.visibility</p:attrName>
                                        </p:attrNameLst>
                                      </p:cBhvr>
                                      <p:to>
                                        <p:strVal val="visible"/>
                                      </p:to>
                                    </p:set>
                                    <p:anim calcmode="lin" valueType="num">
                                      <p:cBhvr>
                                        <p:cTn id="35" dur="500" fill="hold"/>
                                        <p:tgtEl>
                                          <p:spTgt spid="8">
                                            <p:txEl>
                                              <p:pRg st="1" end="1"/>
                                            </p:txEl>
                                          </p:spTgt>
                                        </p:tgtEl>
                                        <p:attrNameLst>
                                          <p:attrName>ppt_w</p:attrName>
                                        </p:attrNameLst>
                                      </p:cBhvr>
                                      <p:tavLst>
                                        <p:tav tm="0">
                                          <p:val>
                                            <p:fltVal val="0"/>
                                          </p:val>
                                        </p:tav>
                                        <p:tav tm="100000">
                                          <p:val>
                                            <p:strVal val="#ppt_w"/>
                                          </p:val>
                                        </p:tav>
                                      </p:tavLst>
                                    </p:anim>
                                    <p:anim calcmode="lin" valueType="num">
                                      <p:cBhvr>
                                        <p:cTn id="36" dur="500" fill="hold"/>
                                        <p:tgtEl>
                                          <p:spTgt spid="8">
                                            <p:txEl>
                                              <p:pRg st="1" end="1"/>
                                            </p:txEl>
                                          </p:spTgt>
                                        </p:tgtEl>
                                        <p:attrNameLst>
                                          <p:attrName>ppt_h</p:attrName>
                                        </p:attrNameLst>
                                      </p:cBhvr>
                                      <p:tavLst>
                                        <p:tav tm="0">
                                          <p:val>
                                            <p:fltVal val="0"/>
                                          </p:val>
                                        </p:tav>
                                        <p:tav tm="100000">
                                          <p:val>
                                            <p:strVal val="#ppt_h"/>
                                          </p:val>
                                        </p:tav>
                                      </p:tavLst>
                                    </p:anim>
                                    <p:animEffect transition="in" filter="fade">
                                      <p:cBhvr>
                                        <p:cTn id="37" dur="500"/>
                                        <p:tgtEl>
                                          <p:spTgt spid="8">
                                            <p:txEl>
                                              <p:pRg st="1" end="1"/>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16" fill="hold" grpId="0" nodeType="clickEffect">
                                  <p:stCondLst>
                                    <p:cond delay="0"/>
                                  </p:stCondLst>
                                  <p:childTnLst>
                                    <p:set>
                                      <p:cBhvr>
                                        <p:cTn id="41" dur="1" fill="hold">
                                          <p:stCondLst>
                                            <p:cond delay="0"/>
                                          </p:stCondLst>
                                        </p:cTn>
                                        <p:tgtEl>
                                          <p:spTgt spid="6"/>
                                        </p:tgtEl>
                                        <p:attrNameLst>
                                          <p:attrName>style.visibility</p:attrName>
                                        </p:attrNameLst>
                                      </p:cBhvr>
                                      <p:to>
                                        <p:strVal val="visible"/>
                                      </p:to>
                                    </p:set>
                                    <p:anim calcmode="lin" valueType="num">
                                      <p:cBhvr>
                                        <p:cTn id="42" dur="500" fill="hold"/>
                                        <p:tgtEl>
                                          <p:spTgt spid="6"/>
                                        </p:tgtEl>
                                        <p:attrNameLst>
                                          <p:attrName>ppt_w</p:attrName>
                                        </p:attrNameLst>
                                      </p:cBhvr>
                                      <p:tavLst>
                                        <p:tav tm="0">
                                          <p:val>
                                            <p:fltVal val="0"/>
                                          </p:val>
                                        </p:tav>
                                        <p:tav tm="100000">
                                          <p:val>
                                            <p:strVal val="#ppt_w"/>
                                          </p:val>
                                        </p:tav>
                                      </p:tavLst>
                                    </p:anim>
                                    <p:anim calcmode="lin" valueType="num">
                                      <p:cBhvr>
                                        <p:cTn id="43" dur="500" fill="hold"/>
                                        <p:tgtEl>
                                          <p:spTgt spid="6"/>
                                        </p:tgtEl>
                                        <p:attrNameLst>
                                          <p:attrName>ppt_h</p:attrName>
                                        </p:attrNameLst>
                                      </p:cBhvr>
                                      <p:tavLst>
                                        <p:tav tm="0">
                                          <p:val>
                                            <p:fltVal val="0"/>
                                          </p:val>
                                        </p:tav>
                                        <p:tav tm="100000">
                                          <p:val>
                                            <p:strVal val="#ppt_h"/>
                                          </p:val>
                                        </p:tav>
                                      </p:tavLst>
                                    </p:anim>
                                    <p:animEffect transition="in" filter="fade">
                                      <p:cBhvr>
                                        <p:cTn id="44" dur="500"/>
                                        <p:tgtEl>
                                          <p:spTgt spid="6"/>
                                        </p:tgtEl>
                                      </p:cBhvr>
                                    </p:animEffect>
                                  </p:childTnLst>
                                </p:cTn>
                              </p:par>
                            </p:childTnLst>
                          </p:cTn>
                        </p:par>
                      </p:childTnLst>
                    </p:cTn>
                  </p:par>
                  <p:par>
                    <p:cTn id="45" fill="hold">
                      <p:stCondLst>
                        <p:cond delay="indefinite"/>
                      </p:stCondLst>
                      <p:childTnLst>
                        <p:par>
                          <p:cTn id="46" fill="hold">
                            <p:stCondLst>
                              <p:cond delay="0"/>
                            </p:stCondLst>
                            <p:childTnLst>
                              <p:par>
                                <p:cTn id="47" presetID="53" presetClass="entr" presetSubtype="16" fill="hold" grpId="0" nodeType="clickEffect">
                                  <p:stCondLst>
                                    <p:cond delay="0"/>
                                  </p:stCondLst>
                                  <p:childTnLst>
                                    <p:set>
                                      <p:cBhvr>
                                        <p:cTn id="48" dur="1" fill="hold">
                                          <p:stCondLst>
                                            <p:cond delay="0"/>
                                          </p:stCondLst>
                                        </p:cTn>
                                        <p:tgtEl>
                                          <p:spTgt spid="7">
                                            <p:txEl>
                                              <p:pRg st="0" end="0"/>
                                            </p:txEl>
                                          </p:spTgt>
                                        </p:tgtEl>
                                        <p:attrNameLst>
                                          <p:attrName>style.visibility</p:attrName>
                                        </p:attrNameLst>
                                      </p:cBhvr>
                                      <p:to>
                                        <p:strVal val="visible"/>
                                      </p:to>
                                    </p:set>
                                    <p:anim calcmode="lin" valueType="num">
                                      <p:cBhvr>
                                        <p:cTn id="49"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50" dur="500" fill="hold"/>
                                        <p:tgtEl>
                                          <p:spTgt spid="7">
                                            <p:txEl>
                                              <p:pRg st="0" end="0"/>
                                            </p:txEl>
                                          </p:spTgt>
                                        </p:tgtEl>
                                        <p:attrNameLst>
                                          <p:attrName>ppt_h</p:attrName>
                                        </p:attrNameLst>
                                      </p:cBhvr>
                                      <p:tavLst>
                                        <p:tav tm="0">
                                          <p:val>
                                            <p:fltVal val="0"/>
                                          </p:val>
                                        </p:tav>
                                        <p:tav tm="100000">
                                          <p:val>
                                            <p:strVal val="#ppt_h"/>
                                          </p:val>
                                        </p:tav>
                                      </p:tavLst>
                                    </p:anim>
                                    <p:animEffect transition="in" filter="fade">
                                      <p:cBhvr>
                                        <p:cTn id="51" dur="500"/>
                                        <p:tgtEl>
                                          <p:spTgt spid="7">
                                            <p:txEl>
                                              <p:pRg st="0" end="0"/>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53" presetClass="entr" presetSubtype="16" fill="hold" grpId="0" nodeType="clickEffect">
                                  <p:stCondLst>
                                    <p:cond delay="0"/>
                                  </p:stCondLst>
                                  <p:childTnLst>
                                    <p:set>
                                      <p:cBhvr>
                                        <p:cTn id="55" dur="1" fill="hold">
                                          <p:stCondLst>
                                            <p:cond delay="0"/>
                                          </p:stCondLst>
                                        </p:cTn>
                                        <p:tgtEl>
                                          <p:spTgt spid="7">
                                            <p:txEl>
                                              <p:pRg st="1" end="1"/>
                                            </p:txEl>
                                          </p:spTgt>
                                        </p:tgtEl>
                                        <p:attrNameLst>
                                          <p:attrName>style.visibility</p:attrName>
                                        </p:attrNameLst>
                                      </p:cBhvr>
                                      <p:to>
                                        <p:strVal val="visible"/>
                                      </p:to>
                                    </p:set>
                                    <p:anim calcmode="lin" valueType="num">
                                      <p:cBhvr>
                                        <p:cTn id="56" dur="500" fill="hold"/>
                                        <p:tgtEl>
                                          <p:spTgt spid="7">
                                            <p:txEl>
                                              <p:pRg st="1" end="1"/>
                                            </p:txEl>
                                          </p:spTgt>
                                        </p:tgtEl>
                                        <p:attrNameLst>
                                          <p:attrName>ppt_w</p:attrName>
                                        </p:attrNameLst>
                                      </p:cBhvr>
                                      <p:tavLst>
                                        <p:tav tm="0">
                                          <p:val>
                                            <p:fltVal val="0"/>
                                          </p:val>
                                        </p:tav>
                                        <p:tav tm="100000">
                                          <p:val>
                                            <p:strVal val="#ppt_w"/>
                                          </p:val>
                                        </p:tav>
                                      </p:tavLst>
                                    </p:anim>
                                    <p:anim calcmode="lin" valueType="num">
                                      <p:cBhvr>
                                        <p:cTn id="57" dur="500" fill="hold"/>
                                        <p:tgtEl>
                                          <p:spTgt spid="7">
                                            <p:txEl>
                                              <p:pRg st="1" end="1"/>
                                            </p:txEl>
                                          </p:spTgt>
                                        </p:tgtEl>
                                        <p:attrNameLst>
                                          <p:attrName>ppt_h</p:attrName>
                                        </p:attrNameLst>
                                      </p:cBhvr>
                                      <p:tavLst>
                                        <p:tav tm="0">
                                          <p:val>
                                            <p:fltVal val="0"/>
                                          </p:val>
                                        </p:tav>
                                        <p:tav tm="100000">
                                          <p:val>
                                            <p:strVal val="#ppt_h"/>
                                          </p:val>
                                        </p:tav>
                                      </p:tavLst>
                                    </p:anim>
                                    <p:animEffect transition="in" filter="fade">
                                      <p:cBhvr>
                                        <p:cTn id="58" dur="500"/>
                                        <p:tgtEl>
                                          <p:spTgt spid="7">
                                            <p:txEl>
                                              <p:pRg st="1" end="1"/>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53" presetClass="entr" presetSubtype="16" fill="hold" grpId="0" nodeType="clickEffect">
                                  <p:stCondLst>
                                    <p:cond delay="0"/>
                                  </p:stCondLst>
                                  <p:childTnLst>
                                    <p:set>
                                      <p:cBhvr>
                                        <p:cTn id="62" dur="1" fill="hold">
                                          <p:stCondLst>
                                            <p:cond delay="0"/>
                                          </p:stCondLst>
                                        </p:cTn>
                                        <p:tgtEl>
                                          <p:spTgt spid="7">
                                            <p:txEl>
                                              <p:pRg st="2" end="2"/>
                                            </p:txEl>
                                          </p:spTgt>
                                        </p:tgtEl>
                                        <p:attrNameLst>
                                          <p:attrName>style.visibility</p:attrName>
                                        </p:attrNameLst>
                                      </p:cBhvr>
                                      <p:to>
                                        <p:strVal val="visible"/>
                                      </p:to>
                                    </p:set>
                                    <p:anim calcmode="lin" valueType="num">
                                      <p:cBhvr>
                                        <p:cTn id="63" dur="500" fill="hold"/>
                                        <p:tgtEl>
                                          <p:spTgt spid="7">
                                            <p:txEl>
                                              <p:pRg st="2" end="2"/>
                                            </p:txEl>
                                          </p:spTgt>
                                        </p:tgtEl>
                                        <p:attrNameLst>
                                          <p:attrName>ppt_w</p:attrName>
                                        </p:attrNameLst>
                                      </p:cBhvr>
                                      <p:tavLst>
                                        <p:tav tm="0">
                                          <p:val>
                                            <p:fltVal val="0"/>
                                          </p:val>
                                        </p:tav>
                                        <p:tav tm="100000">
                                          <p:val>
                                            <p:strVal val="#ppt_w"/>
                                          </p:val>
                                        </p:tav>
                                      </p:tavLst>
                                    </p:anim>
                                    <p:anim calcmode="lin" valueType="num">
                                      <p:cBhvr>
                                        <p:cTn id="64" dur="500" fill="hold"/>
                                        <p:tgtEl>
                                          <p:spTgt spid="7">
                                            <p:txEl>
                                              <p:pRg st="2" end="2"/>
                                            </p:txEl>
                                          </p:spTgt>
                                        </p:tgtEl>
                                        <p:attrNameLst>
                                          <p:attrName>ppt_h</p:attrName>
                                        </p:attrNameLst>
                                      </p:cBhvr>
                                      <p:tavLst>
                                        <p:tav tm="0">
                                          <p:val>
                                            <p:fltVal val="0"/>
                                          </p:val>
                                        </p:tav>
                                        <p:tav tm="100000">
                                          <p:val>
                                            <p:strVal val="#ppt_h"/>
                                          </p:val>
                                        </p:tav>
                                      </p:tavLst>
                                    </p:anim>
                                    <p:animEffect transition="in" filter="fade">
                                      <p:cBhvr>
                                        <p:cTn id="65" dur="500"/>
                                        <p:tgtEl>
                                          <p:spTgt spid="7">
                                            <p:txEl>
                                              <p:pRg st="2" end="2"/>
                                            </p:txEl>
                                          </p:spTgt>
                                        </p:tgtEl>
                                      </p:cBhvr>
                                    </p:animEffect>
                                  </p:childTnLst>
                                </p:cTn>
                              </p:par>
                            </p:childTnLst>
                          </p:cTn>
                        </p:par>
                      </p:childTnLst>
                    </p:cTn>
                  </p:par>
                  <p:par>
                    <p:cTn id="66" fill="hold">
                      <p:stCondLst>
                        <p:cond delay="indefinite"/>
                      </p:stCondLst>
                      <p:childTnLst>
                        <p:par>
                          <p:cTn id="67" fill="hold">
                            <p:stCondLst>
                              <p:cond delay="0"/>
                            </p:stCondLst>
                            <p:childTnLst>
                              <p:par>
                                <p:cTn id="68" presetID="53" presetClass="entr" presetSubtype="16" fill="hold" grpId="0" nodeType="clickEffect">
                                  <p:stCondLst>
                                    <p:cond delay="0"/>
                                  </p:stCondLst>
                                  <p:childTnLst>
                                    <p:set>
                                      <p:cBhvr>
                                        <p:cTn id="69" dur="1" fill="hold">
                                          <p:stCondLst>
                                            <p:cond delay="0"/>
                                          </p:stCondLst>
                                        </p:cTn>
                                        <p:tgtEl>
                                          <p:spTgt spid="7">
                                            <p:txEl>
                                              <p:pRg st="3" end="3"/>
                                            </p:txEl>
                                          </p:spTgt>
                                        </p:tgtEl>
                                        <p:attrNameLst>
                                          <p:attrName>style.visibility</p:attrName>
                                        </p:attrNameLst>
                                      </p:cBhvr>
                                      <p:to>
                                        <p:strVal val="visible"/>
                                      </p:to>
                                    </p:set>
                                    <p:anim calcmode="lin" valueType="num">
                                      <p:cBhvr>
                                        <p:cTn id="70" dur="500" fill="hold"/>
                                        <p:tgtEl>
                                          <p:spTgt spid="7">
                                            <p:txEl>
                                              <p:pRg st="3" end="3"/>
                                            </p:txEl>
                                          </p:spTgt>
                                        </p:tgtEl>
                                        <p:attrNameLst>
                                          <p:attrName>ppt_w</p:attrName>
                                        </p:attrNameLst>
                                      </p:cBhvr>
                                      <p:tavLst>
                                        <p:tav tm="0">
                                          <p:val>
                                            <p:fltVal val="0"/>
                                          </p:val>
                                        </p:tav>
                                        <p:tav tm="100000">
                                          <p:val>
                                            <p:strVal val="#ppt_w"/>
                                          </p:val>
                                        </p:tav>
                                      </p:tavLst>
                                    </p:anim>
                                    <p:anim calcmode="lin" valueType="num">
                                      <p:cBhvr>
                                        <p:cTn id="71" dur="500" fill="hold"/>
                                        <p:tgtEl>
                                          <p:spTgt spid="7">
                                            <p:txEl>
                                              <p:pRg st="3" end="3"/>
                                            </p:txEl>
                                          </p:spTgt>
                                        </p:tgtEl>
                                        <p:attrNameLst>
                                          <p:attrName>ppt_h</p:attrName>
                                        </p:attrNameLst>
                                      </p:cBhvr>
                                      <p:tavLst>
                                        <p:tav tm="0">
                                          <p:val>
                                            <p:fltVal val="0"/>
                                          </p:val>
                                        </p:tav>
                                        <p:tav tm="100000">
                                          <p:val>
                                            <p:strVal val="#ppt_h"/>
                                          </p:val>
                                        </p:tav>
                                      </p:tavLst>
                                    </p:anim>
                                    <p:animEffect transition="in" filter="fade">
                                      <p:cBhvr>
                                        <p:cTn id="72" dur="500"/>
                                        <p:tgtEl>
                                          <p:spTgt spid="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6" grpId="0"/>
      <p:bldP spid="7" grpId="0" build="p"/>
      <p:bldP spid="8" grpId="0" build="p"/>
      <p:bldP spid="10"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602F8AAE-65FD-F245-1CBB-4FA4B4048D92}"/>
              </a:ext>
            </a:extLst>
          </p:cNvPr>
          <p:cNvSpPr txBox="1"/>
          <p:nvPr/>
        </p:nvSpPr>
        <p:spPr>
          <a:xfrm>
            <a:off x="368300" y="1263864"/>
            <a:ext cx="11531600" cy="2062103"/>
          </a:xfrm>
          <a:prstGeom prst="rect">
            <a:avLst/>
          </a:prstGeom>
          <a:noFill/>
        </p:spPr>
        <p:txBody>
          <a:bodyPr wrap="square">
            <a:spAutoFit/>
          </a:bodyPr>
          <a:lstStyle/>
          <a:p>
            <a:pPr algn="just">
              <a:spcBef>
                <a:spcPts val="200"/>
              </a:spcBef>
            </a:pPr>
            <a:r>
              <a:rPr lang="en-US" sz="3200" b="1">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Nội dung</a:t>
            </a:r>
            <a:endParaRPr lang="en-US" sz="3200" b="1">
              <a:solidFill>
                <a:srgbClr val="1F3763"/>
              </a:solidFill>
              <a:effectLst/>
              <a:latin typeface="Calibri Light" panose="020F0302020204030204" pitchFamily="34" charset="0"/>
              <a:ea typeface="Times New Roman" panose="02020603050405020304" pitchFamily="18" charset="0"/>
              <a:cs typeface="Times New Roman" panose="02020603050405020304" pitchFamily="18" charset="0"/>
            </a:endParaRPr>
          </a:p>
          <a:p>
            <a:pPr algn="just"/>
            <a:r>
              <a:rPr lang="en-US" sz="3200">
                <a:solidFill>
                  <a:srgbClr val="222222"/>
                </a:solidFill>
                <a:effectLst/>
                <a:latin typeface="Times New Roman" panose="02020603050405020304" pitchFamily="18" charset="0"/>
                <a:ea typeface="Times New Roman" panose="02020603050405020304" pitchFamily="18" charset="0"/>
              </a:rPr>
              <a:t>– Văn bản viết ra nhằm mục đích khẳng định quyền bình đẳng của người da đen. Đây là lời kêu gọi sự đấu tranh giành quyền bình đẳng cho người da đen.</a:t>
            </a:r>
            <a:endParaRPr lang="en-US" sz="3200" dirty="0">
              <a:effectLst/>
              <a:latin typeface="Times New Roman" panose="02020603050405020304" pitchFamily="18" charset="0"/>
              <a:ea typeface="Times New Roman" panose="02020603050405020304" pitchFamily="18" charset="0"/>
            </a:endParaRPr>
          </a:p>
        </p:txBody>
      </p:sp>
      <p:sp>
        <p:nvSpPr>
          <p:cNvPr id="3" name="TextBox 2">
            <a:extLst>
              <a:ext uri="{FF2B5EF4-FFF2-40B4-BE49-F238E27FC236}">
                <a16:creationId xmlns:a16="http://schemas.microsoft.com/office/drawing/2014/main" id="{98EAD766-DEEE-5B87-D363-22100B1B7052}"/>
              </a:ext>
            </a:extLst>
          </p:cNvPr>
          <p:cNvSpPr txBox="1"/>
          <p:nvPr/>
        </p:nvSpPr>
        <p:spPr>
          <a:xfrm>
            <a:off x="368299" y="3959939"/>
            <a:ext cx="11531599" cy="1569660"/>
          </a:xfrm>
          <a:prstGeom prst="rect">
            <a:avLst/>
          </a:prstGeom>
          <a:noFill/>
        </p:spPr>
        <p:txBody>
          <a:bodyPr wrap="square">
            <a:spAutoFit/>
          </a:bodyPr>
          <a:lstStyle/>
          <a:p>
            <a:pPr algn="just">
              <a:spcBef>
                <a:spcPts val="200"/>
              </a:spcBef>
            </a:pPr>
            <a:r>
              <a:rPr lang="en-US" sz="1800" b="1"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Nghệ</a:t>
            </a:r>
            <a:r>
              <a:rPr lang="en-US" sz="3200" b="1"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thuật</a:t>
            </a:r>
            <a:endParaRPr lang="en-US" sz="3200" b="1" dirty="0">
              <a:solidFill>
                <a:srgbClr val="1F3763"/>
              </a:solidFill>
              <a:effectLst/>
              <a:latin typeface="Calibri Light" panose="020F0302020204030204" pitchFamily="34" charset="0"/>
              <a:ea typeface="Times New Roman" panose="02020603050405020304" pitchFamily="18" charset="0"/>
              <a:cs typeface="Times New Roman" panose="02020603050405020304" pitchFamily="18" charset="0"/>
            </a:endParaRPr>
          </a:p>
          <a:p>
            <a:pPr algn="just"/>
            <a:r>
              <a:rPr lang="en-US" sz="3200" dirty="0">
                <a:solidFill>
                  <a:srgbClr val="222222"/>
                </a:solidFill>
                <a:effectLst/>
                <a:latin typeface="Times New Roman" panose="02020603050405020304" pitchFamily="18" charset="0"/>
                <a:ea typeface="Times New Roman" panose="02020603050405020304" pitchFamily="18" charset="0"/>
              </a:rPr>
              <a:t>– </a:t>
            </a:r>
            <a:r>
              <a:rPr lang="en-US" sz="3200" dirty="0" err="1">
                <a:solidFill>
                  <a:srgbClr val="222222"/>
                </a:solidFill>
                <a:effectLst/>
                <a:latin typeface="Times New Roman" panose="02020603050405020304" pitchFamily="18" charset="0"/>
                <a:ea typeface="Times New Roman" panose="02020603050405020304" pitchFamily="18" charset="0"/>
              </a:rPr>
              <a:t>Sử</a:t>
            </a:r>
            <a:r>
              <a:rPr lang="en-US" sz="3200" dirty="0">
                <a:solidFill>
                  <a:srgbClr val="222222"/>
                </a:solidFill>
                <a:effectLst/>
                <a:latin typeface="Times New Roman" panose="02020603050405020304" pitchFamily="18" charset="0"/>
                <a:ea typeface="Times New Roman" panose="02020603050405020304" pitchFamily="18" charset="0"/>
              </a:rPr>
              <a:t> </a:t>
            </a:r>
            <a:r>
              <a:rPr lang="en-US" sz="3200" dirty="0" err="1">
                <a:solidFill>
                  <a:srgbClr val="222222"/>
                </a:solidFill>
                <a:effectLst/>
                <a:latin typeface="Times New Roman" panose="02020603050405020304" pitchFamily="18" charset="0"/>
                <a:ea typeface="Times New Roman" panose="02020603050405020304" pitchFamily="18" charset="0"/>
              </a:rPr>
              <a:t>dụng</a:t>
            </a:r>
            <a:r>
              <a:rPr lang="en-US" sz="3200" dirty="0">
                <a:solidFill>
                  <a:srgbClr val="222222"/>
                </a:solidFill>
                <a:effectLst/>
                <a:latin typeface="Times New Roman" panose="02020603050405020304" pitchFamily="18" charset="0"/>
                <a:ea typeface="Times New Roman" panose="02020603050405020304" pitchFamily="18" charset="0"/>
              </a:rPr>
              <a:t> </a:t>
            </a:r>
            <a:r>
              <a:rPr lang="en-US" sz="3200" dirty="0" err="1">
                <a:solidFill>
                  <a:srgbClr val="222222"/>
                </a:solidFill>
                <a:effectLst/>
                <a:latin typeface="Times New Roman" panose="02020603050405020304" pitchFamily="18" charset="0"/>
                <a:ea typeface="Times New Roman" panose="02020603050405020304" pitchFamily="18" charset="0"/>
              </a:rPr>
              <a:t>những</a:t>
            </a:r>
            <a:r>
              <a:rPr lang="en-US" sz="3200" dirty="0">
                <a:solidFill>
                  <a:srgbClr val="222222"/>
                </a:solidFill>
                <a:effectLst/>
                <a:latin typeface="Times New Roman" panose="02020603050405020304" pitchFamily="18" charset="0"/>
                <a:ea typeface="Times New Roman" panose="02020603050405020304" pitchFamily="18" charset="0"/>
              </a:rPr>
              <a:t> </a:t>
            </a:r>
            <a:r>
              <a:rPr lang="en-US" sz="3200" dirty="0" err="1">
                <a:solidFill>
                  <a:srgbClr val="222222"/>
                </a:solidFill>
                <a:effectLst/>
                <a:latin typeface="Times New Roman" panose="02020603050405020304" pitchFamily="18" charset="0"/>
                <a:ea typeface="Times New Roman" panose="02020603050405020304" pitchFamily="18" charset="0"/>
              </a:rPr>
              <a:t>hình</a:t>
            </a:r>
            <a:r>
              <a:rPr lang="en-US" sz="3200" dirty="0">
                <a:solidFill>
                  <a:srgbClr val="222222"/>
                </a:solidFill>
                <a:effectLst/>
                <a:latin typeface="Times New Roman" panose="02020603050405020304" pitchFamily="18" charset="0"/>
                <a:ea typeface="Times New Roman" panose="02020603050405020304" pitchFamily="18" charset="0"/>
              </a:rPr>
              <a:t> </a:t>
            </a:r>
            <a:r>
              <a:rPr lang="en-US" sz="3200" dirty="0" err="1">
                <a:solidFill>
                  <a:srgbClr val="222222"/>
                </a:solidFill>
                <a:effectLst/>
                <a:latin typeface="Times New Roman" panose="02020603050405020304" pitchFamily="18" charset="0"/>
                <a:ea typeface="Times New Roman" panose="02020603050405020304" pitchFamily="18" charset="0"/>
              </a:rPr>
              <a:t>ảnh</a:t>
            </a:r>
            <a:r>
              <a:rPr lang="en-US" sz="3200" dirty="0">
                <a:solidFill>
                  <a:srgbClr val="222222"/>
                </a:solidFill>
                <a:effectLst/>
                <a:latin typeface="Times New Roman" panose="02020603050405020304" pitchFamily="18" charset="0"/>
                <a:ea typeface="Times New Roman" panose="02020603050405020304" pitchFamily="18" charset="0"/>
              </a:rPr>
              <a:t>, </a:t>
            </a:r>
            <a:r>
              <a:rPr lang="en-US" sz="3200" dirty="0" err="1">
                <a:solidFill>
                  <a:srgbClr val="222222"/>
                </a:solidFill>
                <a:effectLst/>
                <a:latin typeface="Times New Roman" panose="02020603050405020304" pitchFamily="18" charset="0"/>
                <a:ea typeface="Times New Roman" panose="02020603050405020304" pitchFamily="18" charset="0"/>
              </a:rPr>
              <a:t>câu</a:t>
            </a:r>
            <a:r>
              <a:rPr lang="en-US" sz="3200" dirty="0">
                <a:solidFill>
                  <a:srgbClr val="222222"/>
                </a:solidFill>
                <a:effectLst/>
                <a:latin typeface="Times New Roman" panose="02020603050405020304" pitchFamily="18" charset="0"/>
                <a:ea typeface="Times New Roman" panose="02020603050405020304" pitchFamily="18" charset="0"/>
              </a:rPr>
              <a:t> </a:t>
            </a:r>
            <a:r>
              <a:rPr lang="en-US" sz="3200" dirty="0" err="1">
                <a:solidFill>
                  <a:srgbClr val="222222"/>
                </a:solidFill>
                <a:effectLst/>
                <a:latin typeface="Times New Roman" panose="02020603050405020304" pitchFamily="18" charset="0"/>
                <a:ea typeface="Times New Roman" panose="02020603050405020304" pitchFamily="18" charset="0"/>
              </a:rPr>
              <a:t>văn</a:t>
            </a:r>
            <a:r>
              <a:rPr lang="en-US" sz="3200" dirty="0">
                <a:solidFill>
                  <a:srgbClr val="222222"/>
                </a:solidFill>
                <a:effectLst/>
                <a:latin typeface="Times New Roman" panose="02020603050405020304" pitchFamily="18" charset="0"/>
                <a:ea typeface="Times New Roman" panose="02020603050405020304" pitchFamily="18" charset="0"/>
              </a:rPr>
              <a:t> </a:t>
            </a:r>
            <a:r>
              <a:rPr lang="en-US" sz="3200" dirty="0" err="1">
                <a:solidFill>
                  <a:srgbClr val="222222"/>
                </a:solidFill>
                <a:effectLst/>
                <a:latin typeface="Times New Roman" panose="02020603050405020304" pitchFamily="18" charset="0"/>
                <a:ea typeface="Times New Roman" panose="02020603050405020304" pitchFamily="18" charset="0"/>
              </a:rPr>
              <a:t>có</a:t>
            </a:r>
            <a:r>
              <a:rPr lang="en-US" sz="3200" dirty="0">
                <a:solidFill>
                  <a:srgbClr val="222222"/>
                </a:solidFill>
                <a:effectLst/>
                <a:latin typeface="Times New Roman" panose="02020603050405020304" pitchFamily="18" charset="0"/>
                <a:ea typeface="Times New Roman" panose="02020603050405020304" pitchFamily="18" charset="0"/>
              </a:rPr>
              <a:t> </a:t>
            </a:r>
            <a:r>
              <a:rPr lang="en-US" sz="3200" dirty="0" err="1">
                <a:solidFill>
                  <a:srgbClr val="222222"/>
                </a:solidFill>
                <a:effectLst/>
                <a:latin typeface="Times New Roman" panose="02020603050405020304" pitchFamily="18" charset="0"/>
                <a:ea typeface="Times New Roman" panose="02020603050405020304" pitchFamily="18" charset="0"/>
              </a:rPr>
              <a:t>sức</a:t>
            </a:r>
            <a:r>
              <a:rPr lang="en-US" sz="3200" dirty="0">
                <a:solidFill>
                  <a:srgbClr val="222222"/>
                </a:solidFill>
                <a:effectLst/>
                <a:latin typeface="Times New Roman" panose="02020603050405020304" pitchFamily="18" charset="0"/>
                <a:ea typeface="Times New Roman" panose="02020603050405020304" pitchFamily="18" charset="0"/>
              </a:rPr>
              <a:t> </a:t>
            </a:r>
            <a:r>
              <a:rPr lang="en-US" sz="3200" dirty="0" err="1">
                <a:solidFill>
                  <a:srgbClr val="222222"/>
                </a:solidFill>
                <a:effectLst/>
                <a:latin typeface="Times New Roman" panose="02020603050405020304" pitchFamily="18" charset="0"/>
                <a:ea typeface="Times New Roman" panose="02020603050405020304" pitchFamily="18" charset="0"/>
              </a:rPr>
              <a:t>truyền</a:t>
            </a:r>
            <a:r>
              <a:rPr lang="en-US" sz="3200" dirty="0">
                <a:solidFill>
                  <a:srgbClr val="222222"/>
                </a:solidFill>
                <a:effectLst/>
                <a:latin typeface="Times New Roman" panose="02020603050405020304" pitchFamily="18" charset="0"/>
                <a:ea typeface="Times New Roman" panose="02020603050405020304" pitchFamily="18" charset="0"/>
              </a:rPr>
              <a:t> </a:t>
            </a:r>
            <a:r>
              <a:rPr lang="en-US" sz="3200" dirty="0" err="1">
                <a:solidFill>
                  <a:srgbClr val="222222"/>
                </a:solidFill>
                <a:effectLst/>
                <a:latin typeface="Times New Roman" panose="02020603050405020304" pitchFamily="18" charset="0"/>
                <a:ea typeface="Times New Roman" panose="02020603050405020304" pitchFamily="18" charset="0"/>
              </a:rPr>
              <a:t>cảm</a:t>
            </a:r>
            <a:endParaRPr lang="en-US" sz="3200" dirty="0">
              <a:effectLst/>
              <a:latin typeface="Times New Roman" panose="02020603050405020304" pitchFamily="18" charset="0"/>
              <a:ea typeface="Times New Roman" panose="02020603050405020304" pitchFamily="18" charset="0"/>
            </a:endParaRPr>
          </a:p>
          <a:p>
            <a:pPr algn="just"/>
            <a:r>
              <a:rPr lang="en-US" sz="3200" dirty="0">
                <a:solidFill>
                  <a:srgbClr val="222222"/>
                </a:solidFill>
                <a:effectLst/>
                <a:latin typeface="Times New Roman" panose="02020603050405020304" pitchFamily="18" charset="0"/>
                <a:ea typeface="Times New Roman" panose="02020603050405020304" pitchFamily="18" charset="0"/>
              </a:rPr>
              <a:t>– </a:t>
            </a:r>
            <a:r>
              <a:rPr lang="en-US" sz="3200" dirty="0" err="1">
                <a:solidFill>
                  <a:srgbClr val="222222"/>
                </a:solidFill>
                <a:effectLst/>
                <a:latin typeface="Times New Roman" panose="02020603050405020304" pitchFamily="18" charset="0"/>
                <a:ea typeface="Times New Roman" panose="02020603050405020304" pitchFamily="18" charset="0"/>
              </a:rPr>
              <a:t>Lập</a:t>
            </a:r>
            <a:r>
              <a:rPr lang="en-US" sz="3200" dirty="0">
                <a:solidFill>
                  <a:srgbClr val="222222"/>
                </a:solidFill>
                <a:effectLst/>
                <a:latin typeface="Times New Roman" panose="02020603050405020304" pitchFamily="18" charset="0"/>
                <a:ea typeface="Times New Roman" panose="02020603050405020304" pitchFamily="18" charset="0"/>
              </a:rPr>
              <a:t> </a:t>
            </a:r>
            <a:r>
              <a:rPr lang="en-US" sz="3200" dirty="0" err="1">
                <a:solidFill>
                  <a:srgbClr val="222222"/>
                </a:solidFill>
                <a:effectLst/>
                <a:latin typeface="Times New Roman" panose="02020603050405020304" pitchFamily="18" charset="0"/>
                <a:ea typeface="Times New Roman" panose="02020603050405020304" pitchFamily="18" charset="0"/>
              </a:rPr>
              <a:t>luận</a:t>
            </a:r>
            <a:r>
              <a:rPr lang="en-US" sz="3200" dirty="0">
                <a:solidFill>
                  <a:srgbClr val="222222"/>
                </a:solidFill>
                <a:effectLst/>
                <a:latin typeface="Times New Roman" panose="02020603050405020304" pitchFamily="18" charset="0"/>
                <a:ea typeface="Times New Roman" panose="02020603050405020304" pitchFamily="18" charset="0"/>
              </a:rPr>
              <a:t> </a:t>
            </a:r>
            <a:r>
              <a:rPr lang="en-US" sz="3200" dirty="0" err="1">
                <a:solidFill>
                  <a:srgbClr val="222222"/>
                </a:solidFill>
                <a:effectLst/>
                <a:latin typeface="Times New Roman" panose="02020603050405020304" pitchFamily="18" charset="0"/>
                <a:ea typeface="Times New Roman" panose="02020603050405020304" pitchFamily="18" charset="0"/>
              </a:rPr>
              <a:t>chặt</a:t>
            </a:r>
            <a:r>
              <a:rPr lang="en-US" sz="3200" dirty="0">
                <a:solidFill>
                  <a:srgbClr val="222222"/>
                </a:solidFill>
                <a:effectLst/>
                <a:latin typeface="Times New Roman" panose="02020603050405020304" pitchFamily="18" charset="0"/>
                <a:ea typeface="Times New Roman" panose="02020603050405020304" pitchFamily="18" charset="0"/>
              </a:rPr>
              <a:t> </a:t>
            </a:r>
            <a:r>
              <a:rPr lang="en-US" sz="3200" dirty="0" err="1">
                <a:solidFill>
                  <a:srgbClr val="222222"/>
                </a:solidFill>
                <a:effectLst/>
                <a:latin typeface="Times New Roman" panose="02020603050405020304" pitchFamily="18" charset="0"/>
                <a:ea typeface="Times New Roman" panose="02020603050405020304" pitchFamily="18" charset="0"/>
              </a:rPr>
              <a:t>chẽ</a:t>
            </a:r>
            <a:r>
              <a:rPr lang="en-US" sz="3200" dirty="0">
                <a:solidFill>
                  <a:srgbClr val="222222"/>
                </a:solidFill>
                <a:effectLst/>
                <a:latin typeface="Times New Roman" panose="02020603050405020304" pitchFamily="18" charset="0"/>
                <a:ea typeface="Times New Roman" panose="02020603050405020304" pitchFamily="18" charset="0"/>
              </a:rPr>
              <a:t>, </a:t>
            </a:r>
            <a:r>
              <a:rPr lang="en-US" sz="3200" dirty="0" err="1">
                <a:solidFill>
                  <a:srgbClr val="222222"/>
                </a:solidFill>
                <a:effectLst/>
                <a:latin typeface="Times New Roman" panose="02020603050405020304" pitchFamily="18" charset="0"/>
                <a:ea typeface="Times New Roman" panose="02020603050405020304" pitchFamily="18" charset="0"/>
              </a:rPr>
              <a:t>thuyết</a:t>
            </a:r>
            <a:r>
              <a:rPr lang="en-US" sz="3200" dirty="0">
                <a:solidFill>
                  <a:srgbClr val="222222"/>
                </a:solidFill>
                <a:effectLst/>
                <a:latin typeface="Times New Roman" panose="02020603050405020304" pitchFamily="18" charset="0"/>
                <a:ea typeface="Times New Roman" panose="02020603050405020304" pitchFamily="18" charset="0"/>
              </a:rPr>
              <a:t> </a:t>
            </a:r>
            <a:r>
              <a:rPr lang="en-US" sz="3200" dirty="0" err="1">
                <a:solidFill>
                  <a:srgbClr val="222222"/>
                </a:solidFill>
                <a:effectLst/>
                <a:latin typeface="Times New Roman" panose="02020603050405020304" pitchFamily="18" charset="0"/>
                <a:ea typeface="Times New Roman" panose="02020603050405020304" pitchFamily="18" charset="0"/>
              </a:rPr>
              <a:t>phục</a:t>
            </a:r>
            <a:endParaRPr lang="en-US" sz="32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769135128"/>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fade">
                                      <p:cBhvr>
                                        <p:cTn id="14" dur="1000"/>
                                        <p:tgtEl>
                                          <p:spTgt spid="3"/>
                                        </p:tgtEl>
                                      </p:cBhvr>
                                    </p:animEffect>
                                    <p:anim calcmode="lin" valueType="num">
                                      <p:cBhvr>
                                        <p:cTn id="15" dur="1000" fill="hold"/>
                                        <p:tgtEl>
                                          <p:spTgt spid="3"/>
                                        </p:tgtEl>
                                        <p:attrNameLst>
                                          <p:attrName>ppt_x</p:attrName>
                                        </p:attrNameLst>
                                      </p:cBhvr>
                                      <p:tavLst>
                                        <p:tav tm="0">
                                          <p:val>
                                            <p:strVal val="#ppt_x"/>
                                          </p:val>
                                        </p:tav>
                                        <p:tav tm="100000">
                                          <p:val>
                                            <p:strVal val="#ppt_x"/>
                                          </p:val>
                                        </p:tav>
                                      </p:tavLst>
                                    </p:anim>
                                    <p:anim calcmode="lin" valueType="num">
                                      <p:cBhvr>
                                        <p:cTn id="16"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3"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541610F-1EAC-462A-CA4F-0CED38DDBA9F}"/>
              </a:ext>
            </a:extLst>
          </p:cNvPr>
          <p:cNvSpPr txBox="1"/>
          <p:nvPr/>
        </p:nvSpPr>
        <p:spPr>
          <a:xfrm>
            <a:off x="0" y="40226"/>
            <a:ext cx="3361356" cy="707886"/>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a:ln>
                  <a:noFill/>
                </a:ln>
                <a:solidFill>
                  <a:srgbClr val="0000FF"/>
                </a:solidFill>
                <a:effectLst/>
                <a:uLnTx/>
                <a:uFillTx/>
                <a:latin typeface="Times New Roman" panose="02020603050405020304" pitchFamily="18" charset="0"/>
                <a:ea typeface="+mn-ea"/>
                <a:cs typeface="Times New Roman" panose="02020603050405020304" pitchFamily="18" charset="0"/>
              </a:rPr>
              <a:t>LUYỆN</a:t>
            </a:r>
            <a:r>
              <a:rPr kumimoji="0" lang="en-US" sz="4000" b="1" i="0" u="none" strike="noStrike" kern="1200" cap="none" spc="0" normalizeH="0" noProof="0" dirty="0">
                <a:ln>
                  <a:noFill/>
                </a:ln>
                <a:solidFill>
                  <a:srgbClr val="0000FF"/>
                </a:solidFill>
                <a:effectLst/>
                <a:uLnTx/>
                <a:uFillTx/>
                <a:latin typeface="Times New Roman" panose="02020603050405020304" pitchFamily="18" charset="0"/>
                <a:ea typeface="+mn-ea"/>
                <a:cs typeface="Times New Roman" panose="02020603050405020304" pitchFamily="18" charset="0"/>
              </a:rPr>
              <a:t> TẬP</a:t>
            </a:r>
            <a:endParaRPr kumimoji="0" lang="en-US" sz="4000" b="1" i="0" u="none" strike="noStrike" kern="1200" cap="none" spc="0" normalizeH="0" baseline="0" noProof="0" dirty="0">
              <a:ln>
                <a:noFill/>
              </a:ln>
              <a:solidFill>
                <a:srgbClr val="0000FF"/>
              </a:solidFill>
              <a:effectLst/>
              <a:uLnTx/>
              <a:uFillTx/>
              <a:latin typeface="Times New Roman" panose="02020603050405020304" pitchFamily="18" charset="0"/>
              <a:ea typeface="+mn-ea"/>
              <a:cs typeface="Times New Roman" panose="02020603050405020304" pitchFamily="18" charset="0"/>
            </a:endParaRPr>
          </a:p>
        </p:txBody>
      </p:sp>
      <p:sp>
        <p:nvSpPr>
          <p:cNvPr id="3" name="TextBox 2">
            <a:extLst>
              <a:ext uri="{FF2B5EF4-FFF2-40B4-BE49-F238E27FC236}">
                <a16:creationId xmlns:a16="http://schemas.microsoft.com/office/drawing/2014/main" id="{D24CEBE1-5D71-F843-CE81-EC6E596F09CC}"/>
              </a:ext>
            </a:extLst>
          </p:cNvPr>
          <p:cNvSpPr txBox="1"/>
          <p:nvPr/>
        </p:nvSpPr>
        <p:spPr>
          <a:xfrm>
            <a:off x="355600" y="927046"/>
            <a:ext cx="11569700" cy="1569660"/>
          </a:xfrm>
          <a:prstGeom prst="rect">
            <a:avLst/>
          </a:prstGeom>
          <a:noFill/>
        </p:spPr>
        <p:txBody>
          <a:bodyPr wrap="square">
            <a:spAutoFit/>
          </a:bodyPr>
          <a:lstStyle/>
          <a:p>
            <a:pPr algn="just"/>
            <a:r>
              <a:rPr lang="vi-VN" sz="1800" dirty="0">
                <a:solidFill>
                  <a:srgbClr val="000000"/>
                </a:solidFill>
                <a:effectLst/>
                <a:latin typeface="Times New Roman" panose="02020603050405020304" pitchFamily="18" charset="0"/>
                <a:ea typeface="Times New Roman" panose="02020603050405020304" pitchFamily="18" charset="0"/>
              </a:rPr>
              <a:t> </a:t>
            </a:r>
            <a:r>
              <a:rPr lang="vi-VN" sz="3200" dirty="0">
                <a:solidFill>
                  <a:srgbClr val="000000"/>
                </a:solidFill>
                <a:effectLst/>
                <a:latin typeface="Times New Roman" panose="02020603050405020304" pitchFamily="18" charset="0"/>
                <a:ea typeface="Times New Roman" panose="02020603050405020304" pitchFamily="18" charset="0"/>
              </a:rPr>
              <a:t>- T</a:t>
            </a:r>
            <a:r>
              <a:rPr lang="en-US" sz="3200" dirty="0" err="1">
                <a:solidFill>
                  <a:srgbClr val="000000"/>
                </a:solidFill>
                <a:effectLst/>
                <a:latin typeface="Times New Roman" panose="02020603050405020304" pitchFamily="18" charset="0"/>
                <a:ea typeface="Times New Roman" panose="02020603050405020304" pitchFamily="18" charset="0"/>
              </a:rPr>
              <a:t>hảo</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luận</a:t>
            </a:r>
            <a:r>
              <a:rPr lang="en-US" sz="3200" dirty="0">
                <a:solidFill>
                  <a:srgbClr val="000000"/>
                </a:solidFill>
                <a:effectLst/>
                <a:latin typeface="Times New Roman" panose="02020603050405020304" pitchFamily="18" charset="0"/>
                <a:ea typeface="Times New Roman" panose="02020603050405020304" pitchFamily="18" charset="0"/>
              </a:rPr>
              <a:t>: so </a:t>
            </a:r>
            <a:r>
              <a:rPr lang="en-US" sz="3200" dirty="0" err="1">
                <a:solidFill>
                  <a:srgbClr val="000000"/>
                </a:solidFill>
                <a:effectLst/>
                <a:latin typeface="Times New Roman" panose="02020603050405020304" pitchFamily="18" charset="0"/>
                <a:ea typeface="Times New Roman" panose="02020603050405020304" pitchFamily="18" charset="0"/>
              </a:rPr>
              <a:t>sánh</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điểm</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b="1" dirty="0" err="1">
                <a:solidFill>
                  <a:srgbClr val="000000"/>
                </a:solidFill>
                <a:effectLst/>
                <a:latin typeface="Times New Roman" panose="02020603050405020304" pitchFamily="18" charset="0"/>
                <a:ea typeface="Times New Roman" panose="02020603050405020304" pitchFamily="18" charset="0"/>
              </a:rPr>
              <a:t>giống</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và</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b="1" dirty="0" err="1">
                <a:solidFill>
                  <a:srgbClr val="000000"/>
                </a:solidFill>
                <a:effectLst/>
                <a:latin typeface="Times New Roman" panose="02020603050405020304" pitchFamily="18" charset="0"/>
                <a:ea typeface="Times New Roman" panose="02020603050405020304" pitchFamily="18" charset="0"/>
              </a:rPr>
              <a:t>khác</a:t>
            </a:r>
            <a:r>
              <a:rPr lang="en-US" sz="3200" b="1"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nhau</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giữa</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tác</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phẩm</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Đất</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nước</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và</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các</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tác</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phẩm</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mà</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em</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đã</a:t>
            </a:r>
            <a:r>
              <a:rPr lang="en-US" sz="3200" dirty="0">
                <a:solidFill>
                  <a:srgbClr val="000000"/>
                </a:solidFill>
                <a:effectLst/>
                <a:latin typeface="Times New Roman" panose="02020603050405020304" pitchFamily="18" charset="0"/>
                <a:ea typeface="Times New Roman" panose="02020603050405020304" pitchFamily="18" charset="0"/>
              </a:rPr>
              <a:t> chia </a:t>
            </a:r>
            <a:r>
              <a:rPr lang="en-US" sz="3200" dirty="0" err="1">
                <a:solidFill>
                  <a:srgbClr val="000000"/>
                </a:solidFill>
                <a:effectLst/>
                <a:latin typeface="Times New Roman" panose="02020603050405020304" pitchFamily="18" charset="0"/>
                <a:ea typeface="Times New Roman" panose="02020603050405020304" pitchFamily="18" charset="0"/>
              </a:rPr>
              <a:t>sẻ</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ngay</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từ</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đầu</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về</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chủ</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đề</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đất</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nước</a:t>
            </a:r>
            <a:r>
              <a:rPr lang="en-US" sz="3200" dirty="0">
                <a:solidFill>
                  <a:srgbClr val="000000"/>
                </a:solidFill>
                <a:effectLst/>
                <a:latin typeface="Times New Roman" panose="02020603050405020304" pitchFamily="18" charset="0"/>
                <a:ea typeface="Times New Roman" panose="02020603050405020304" pitchFamily="18" charset="0"/>
              </a:rPr>
              <a:t>.</a:t>
            </a:r>
            <a:endParaRPr lang="en-US" sz="2800" dirty="0"/>
          </a:p>
        </p:txBody>
      </p:sp>
      <p:graphicFrame>
        <p:nvGraphicFramePr>
          <p:cNvPr id="2" name="Table 6">
            <a:extLst>
              <a:ext uri="{FF2B5EF4-FFF2-40B4-BE49-F238E27FC236}">
                <a16:creationId xmlns:a16="http://schemas.microsoft.com/office/drawing/2014/main" id="{E5799BB9-1D2C-A7FD-C55B-F62F79E5843C}"/>
              </a:ext>
            </a:extLst>
          </p:cNvPr>
          <p:cNvGraphicFramePr>
            <a:graphicFrameLocks noGrp="1"/>
          </p:cNvGraphicFramePr>
          <p:nvPr>
            <p:extLst>
              <p:ext uri="{D42A27DB-BD31-4B8C-83A1-F6EECF244321}">
                <p14:modId xmlns:p14="http://schemas.microsoft.com/office/powerpoint/2010/main" val="2266983747"/>
              </p:ext>
            </p:extLst>
          </p:nvPr>
        </p:nvGraphicFramePr>
        <p:xfrm>
          <a:off x="12700" y="2363129"/>
          <a:ext cx="12166600" cy="4494871"/>
        </p:xfrm>
        <a:graphic>
          <a:graphicData uri="http://schemas.openxmlformats.org/drawingml/2006/table">
            <a:tbl>
              <a:tblPr firstRow="1" bandRow="1">
                <a:tableStyleId>{5C22544A-7EE6-4342-B048-85BDC9FD1C3A}</a:tableStyleId>
              </a:tblPr>
              <a:tblGrid>
                <a:gridCol w="6083300">
                  <a:extLst>
                    <a:ext uri="{9D8B030D-6E8A-4147-A177-3AD203B41FA5}">
                      <a16:colId xmlns:a16="http://schemas.microsoft.com/office/drawing/2014/main" val="1820842718"/>
                    </a:ext>
                  </a:extLst>
                </a:gridCol>
                <a:gridCol w="6083300">
                  <a:extLst>
                    <a:ext uri="{9D8B030D-6E8A-4147-A177-3AD203B41FA5}">
                      <a16:colId xmlns:a16="http://schemas.microsoft.com/office/drawing/2014/main" val="976208456"/>
                    </a:ext>
                  </a:extLst>
                </a:gridCol>
              </a:tblGrid>
              <a:tr h="731654">
                <a:tc>
                  <a:txBody>
                    <a:bodyPr/>
                    <a:lstStyle/>
                    <a:p>
                      <a:pPr algn="ctr"/>
                      <a:r>
                        <a:rPr lang="vi-VN" sz="2800" dirty="0">
                          <a:latin typeface="Times New Roman" panose="02020603050405020304" pitchFamily="18" charset="0"/>
                          <a:cs typeface="Times New Roman" panose="02020603050405020304" pitchFamily="18" charset="0"/>
                        </a:rPr>
                        <a:t>Điểm giống</a:t>
                      </a:r>
                      <a:endParaRPr lang="en-US" sz="2800" dirty="0">
                        <a:latin typeface="Times New Roman" panose="02020603050405020304" pitchFamily="18" charset="0"/>
                        <a:cs typeface="Times New Roman" panose="02020603050405020304" pitchFamily="18" charset="0"/>
                      </a:endParaRPr>
                    </a:p>
                  </a:txBody>
                  <a:tcPr/>
                </a:tc>
                <a:tc>
                  <a:txBody>
                    <a:bodyPr/>
                    <a:lstStyle/>
                    <a:p>
                      <a:pPr algn="ctr"/>
                      <a:r>
                        <a:rPr lang="vi-VN" sz="2800" dirty="0">
                          <a:latin typeface="Times New Roman" panose="02020603050405020304" pitchFamily="18" charset="0"/>
                          <a:cs typeface="Times New Roman" panose="02020603050405020304" pitchFamily="18" charset="0"/>
                        </a:rPr>
                        <a:t>Điểm khác</a:t>
                      </a:r>
                      <a:endParaRPr lang="en-US" sz="28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235995570"/>
                  </a:ext>
                </a:extLst>
              </a:tr>
              <a:tr h="3763217">
                <a:tc>
                  <a:txBody>
                    <a:bodyPr/>
                    <a:lstStyle/>
                    <a:p>
                      <a:endParaRPr lang="en-US" sz="2800" dirty="0">
                        <a:latin typeface="Times New Roman" panose="02020603050405020304" pitchFamily="18" charset="0"/>
                        <a:cs typeface="Times New Roman" panose="02020603050405020304" pitchFamily="18" charset="0"/>
                      </a:endParaRPr>
                    </a:p>
                  </a:txBody>
                  <a:tcPr/>
                </a:tc>
                <a:tc>
                  <a:txBody>
                    <a:bodyPr/>
                    <a:lstStyle/>
                    <a:p>
                      <a:endParaRPr lang="en-US" sz="28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2451182760"/>
                  </a:ext>
                </a:extLst>
              </a:tr>
            </a:tbl>
          </a:graphicData>
        </a:graphic>
      </p:graphicFrame>
      <p:sp>
        <p:nvSpPr>
          <p:cNvPr id="8" name="TextBox 7">
            <a:extLst>
              <a:ext uri="{FF2B5EF4-FFF2-40B4-BE49-F238E27FC236}">
                <a16:creationId xmlns:a16="http://schemas.microsoft.com/office/drawing/2014/main" id="{77E67A20-7E55-0840-01C5-6F86AE37273E}"/>
              </a:ext>
            </a:extLst>
          </p:cNvPr>
          <p:cNvSpPr txBox="1"/>
          <p:nvPr/>
        </p:nvSpPr>
        <p:spPr>
          <a:xfrm>
            <a:off x="6083300" y="3084022"/>
            <a:ext cx="6096000" cy="3046988"/>
          </a:xfrm>
          <a:prstGeom prst="rect">
            <a:avLst/>
          </a:prstGeom>
          <a:noFill/>
        </p:spPr>
        <p:txBody>
          <a:bodyPr wrap="square">
            <a:spAutoFit/>
          </a:bodyPr>
          <a:lstStyle/>
          <a:p>
            <a:r>
              <a:rPr lang="vi-VN" sz="3200" dirty="0">
                <a:solidFill>
                  <a:srgbClr val="000000"/>
                </a:solidFill>
                <a:latin typeface="Times New Roman" panose="02020603050405020304" pitchFamily="18" charset="0"/>
                <a:ea typeface="Times New Roman" panose="02020603050405020304" pitchFamily="18" charset="0"/>
              </a:rPr>
              <a:t>- Bối cảnh lịch sử cụ thể</a:t>
            </a:r>
          </a:p>
          <a:p>
            <a:r>
              <a:rPr lang="vi-VN" sz="3200" dirty="0">
                <a:effectLst/>
                <a:latin typeface=".VnTime" panose="020B7200000000000000" pitchFamily="34" charset="0"/>
                <a:ea typeface="Times New Roman" panose="02020603050405020304" pitchFamily="18" charset="0"/>
                <a:cs typeface="Times New Roman" panose="02020603050405020304" pitchFamily="18" charset="0"/>
              </a:rPr>
              <a:t>- Hình thức văn bản, cách lựa chọn ngôn ngữ diễn đạt, hình ảnh, biện pháp nghệ thuật,...</a:t>
            </a:r>
          </a:p>
          <a:p>
            <a:r>
              <a:rPr lang="vi-VN" sz="3200" dirty="0">
                <a:effectLst/>
                <a:latin typeface=".VnTime" panose="020B7200000000000000" pitchFamily="34" charset="0"/>
                <a:ea typeface="Times New Roman" panose="02020603050405020304" pitchFamily="18" charset="0"/>
                <a:cs typeface="Times New Roman" panose="02020603050405020304" pitchFamily="18" charset="0"/>
              </a:rPr>
              <a:t>- Tính cá thể trong từng văn bản</a:t>
            </a:r>
          </a:p>
          <a:p>
            <a:endParaRPr lang="en-US" sz="3200" dirty="0">
              <a:effectLst/>
              <a:latin typeface=".VnTime" panose="020B7200000000000000" pitchFamily="34" charset="0"/>
              <a:ea typeface="Times New Roman" panose="02020603050405020304" pitchFamily="18" charset="0"/>
              <a:cs typeface="Times New Roman" panose="02020603050405020304" pitchFamily="18" charset="0"/>
            </a:endParaRPr>
          </a:p>
        </p:txBody>
      </p:sp>
      <p:sp>
        <p:nvSpPr>
          <p:cNvPr id="9" name="TextBox 8">
            <a:extLst>
              <a:ext uri="{FF2B5EF4-FFF2-40B4-BE49-F238E27FC236}">
                <a16:creationId xmlns:a16="http://schemas.microsoft.com/office/drawing/2014/main" id="{E3708CC4-2D2C-570F-9693-CE6C3703DD93}"/>
              </a:ext>
            </a:extLst>
          </p:cNvPr>
          <p:cNvSpPr txBox="1"/>
          <p:nvPr/>
        </p:nvSpPr>
        <p:spPr>
          <a:xfrm>
            <a:off x="0" y="3120548"/>
            <a:ext cx="6096000" cy="3539430"/>
          </a:xfrm>
          <a:prstGeom prst="rect">
            <a:avLst/>
          </a:prstGeom>
          <a:noFill/>
        </p:spPr>
        <p:txBody>
          <a:bodyPr wrap="square">
            <a:spAutoFit/>
          </a:bodyPr>
          <a:lstStyle/>
          <a:p>
            <a:r>
              <a:rPr lang="vi-VN" sz="3200" dirty="0">
                <a:solidFill>
                  <a:srgbClr val="000000"/>
                </a:solidFill>
                <a:latin typeface="Times New Roman" panose="02020603050405020304" pitchFamily="18" charset="0"/>
                <a:ea typeface="Times New Roman" panose="02020603050405020304" pitchFamily="18" charset="0"/>
              </a:rPr>
              <a:t>- Chủ đề lớn về tình yêu quê hương đất nước</a:t>
            </a:r>
          </a:p>
          <a:p>
            <a:r>
              <a:rPr lang="vi-VN" sz="3200" dirty="0">
                <a:effectLst/>
                <a:latin typeface=".VnTime" panose="020B7200000000000000" pitchFamily="34" charset="0"/>
                <a:ea typeface="Times New Roman" panose="02020603050405020304" pitchFamily="18" charset="0"/>
                <a:cs typeface="Times New Roman" panose="02020603050405020304" pitchFamily="18" charset="0"/>
              </a:rPr>
              <a:t>- Có không gian, thời gian, bối cảnh lịch sử, ...</a:t>
            </a:r>
          </a:p>
          <a:p>
            <a:r>
              <a:rPr lang="vi-VN" sz="3200" dirty="0">
                <a:effectLst/>
                <a:latin typeface=".VnTime" panose="020B7200000000000000" pitchFamily="34" charset="0"/>
                <a:ea typeface="Times New Roman" panose="02020603050405020304" pitchFamily="18" charset="0"/>
                <a:cs typeface="Times New Roman" panose="02020603050405020304" pitchFamily="18" charset="0"/>
              </a:rPr>
              <a:t>- Sử dụng các biện pháp tu từ, hình ảnh,...</a:t>
            </a:r>
          </a:p>
          <a:p>
            <a:r>
              <a:rPr lang="vi-VN" sz="3200" dirty="0">
                <a:effectLst/>
                <a:latin typeface=".VnTime" panose="020B7200000000000000" pitchFamily="34" charset="0"/>
                <a:ea typeface="Times New Roman" panose="02020603050405020304" pitchFamily="18" charset="0"/>
                <a:cs typeface="Times New Roman" panose="02020603050405020304" pitchFamily="18" charset="0"/>
              </a:rPr>
              <a:t>- Có nhân vật trữ tình, cốt truyện,...</a:t>
            </a:r>
            <a:endParaRPr lang="en-US" sz="3200" dirty="0">
              <a:effectLst/>
              <a:latin typeface=".VnTime" panose="020B7200000000000000"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65355701"/>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3" presetClass="entr" presetSubtype="16" fill="hold" nodeType="clickEffect">
                                  <p:stCondLst>
                                    <p:cond delay="0"/>
                                  </p:stCondLst>
                                  <p:childTnLst>
                                    <p:set>
                                      <p:cBhvr>
                                        <p:cTn id="13" dur="1" fill="hold">
                                          <p:stCondLst>
                                            <p:cond delay="0"/>
                                          </p:stCondLst>
                                        </p:cTn>
                                        <p:tgtEl>
                                          <p:spTgt spid="2"/>
                                        </p:tgtEl>
                                        <p:attrNameLst>
                                          <p:attrName>style.visibility</p:attrName>
                                        </p:attrNameLst>
                                      </p:cBhvr>
                                      <p:to>
                                        <p:strVal val="visible"/>
                                      </p:to>
                                    </p:set>
                                    <p:animEffect transition="in" filter="plus(in)">
                                      <p:cBhvr>
                                        <p:cTn id="14" dur="2000"/>
                                        <p:tgtEl>
                                          <p:spTgt spid="2"/>
                                        </p:tgtEl>
                                      </p:cBhvr>
                                    </p:animEffect>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animEffect transition="in" filter="fade">
                                      <p:cBhvr>
                                        <p:cTn id="19" dur="1000"/>
                                        <p:tgtEl>
                                          <p:spTgt spid="9"/>
                                        </p:tgtEl>
                                      </p:cBhvr>
                                    </p:animEffect>
                                    <p:anim calcmode="lin" valueType="num">
                                      <p:cBhvr>
                                        <p:cTn id="20" dur="1000" fill="hold"/>
                                        <p:tgtEl>
                                          <p:spTgt spid="9"/>
                                        </p:tgtEl>
                                        <p:attrNameLst>
                                          <p:attrName>ppt_x</p:attrName>
                                        </p:attrNameLst>
                                      </p:cBhvr>
                                      <p:tavLst>
                                        <p:tav tm="0">
                                          <p:val>
                                            <p:strVal val="#ppt_x"/>
                                          </p:val>
                                        </p:tav>
                                        <p:tav tm="100000">
                                          <p:val>
                                            <p:strVal val="#ppt_x"/>
                                          </p:val>
                                        </p:tav>
                                      </p:tavLst>
                                    </p:anim>
                                    <p:anim calcmode="lin" valueType="num">
                                      <p:cBhvr>
                                        <p:cTn id="21"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8"/>
                                        </p:tgtEl>
                                        <p:attrNameLst>
                                          <p:attrName>style.visibility</p:attrName>
                                        </p:attrNameLst>
                                      </p:cBhvr>
                                      <p:to>
                                        <p:strVal val="visible"/>
                                      </p:to>
                                    </p:set>
                                    <p:animEffect transition="in" filter="fade">
                                      <p:cBhvr>
                                        <p:cTn id="26" dur="1000"/>
                                        <p:tgtEl>
                                          <p:spTgt spid="8"/>
                                        </p:tgtEl>
                                      </p:cBhvr>
                                    </p:animEffect>
                                    <p:anim calcmode="lin" valueType="num">
                                      <p:cBhvr>
                                        <p:cTn id="27" dur="1000" fill="hold"/>
                                        <p:tgtEl>
                                          <p:spTgt spid="8"/>
                                        </p:tgtEl>
                                        <p:attrNameLst>
                                          <p:attrName>ppt_x</p:attrName>
                                        </p:attrNameLst>
                                      </p:cBhvr>
                                      <p:tavLst>
                                        <p:tav tm="0">
                                          <p:val>
                                            <p:strVal val="#ppt_x"/>
                                          </p:val>
                                        </p:tav>
                                        <p:tav tm="100000">
                                          <p:val>
                                            <p:strVal val="#ppt_x"/>
                                          </p:val>
                                        </p:tav>
                                      </p:tavLst>
                                    </p:anim>
                                    <p:anim calcmode="lin" valueType="num">
                                      <p:cBhvr>
                                        <p:cTn id="28"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8" grpId="0"/>
      <p:bldP spid="9"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77195A70-5780-51BA-0482-4E0E19E2EE79}"/>
              </a:ext>
            </a:extLst>
          </p:cNvPr>
          <p:cNvSpPr txBox="1"/>
          <p:nvPr/>
        </p:nvSpPr>
        <p:spPr>
          <a:xfrm>
            <a:off x="1" y="1535381"/>
            <a:ext cx="3238499" cy="707886"/>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a:ln>
                  <a:noFill/>
                </a:ln>
                <a:solidFill>
                  <a:srgbClr val="0000FF"/>
                </a:solidFill>
                <a:effectLst/>
                <a:uLnTx/>
                <a:uFillTx/>
                <a:latin typeface="Times New Roman" panose="02020603050405020304" pitchFamily="18" charset="0"/>
                <a:ea typeface="+mn-ea"/>
                <a:cs typeface="Times New Roman" panose="02020603050405020304" pitchFamily="18" charset="0"/>
              </a:rPr>
              <a:t>VẬN</a:t>
            </a:r>
            <a:r>
              <a:rPr kumimoji="0" lang="en-US" sz="4000" b="1" i="0" u="none" strike="noStrike" kern="1200" cap="none" spc="0" normalizeH="0" noProof="0" dirty="0">
                <a:ln>
                  <a:noFill/>
                </a:ln>
                <a:solidFill>
                  <a:srgbClr val="0000FF"/>
                </a:solidFill>
                <a:effectLst/>
                <a:uLnTx/>
                <a:uFillTx/>
                <a:latin typeface="Times New Roman" panose="02020603050405020304" pitchFamily="18" charset="0"/>
                <a:ea typeface="+mn-ea"/>
                <a:cs typeface="Times New Roman" panose="02020603050405020304" pitchFamily="18" charset="0"/>
              </a:rPr>
              <a:t> DỤNG</a:t>
            </a:r>
            <a:endParaRPr kumimoji="0" lang="en-US" sz="4000" b="1" i="0" u="none" strike="noStrike" kern="1200" cap="none" spc="0" normalizeH="0" baseline="0" noProof="0" dirty="0">
              <a:ln>
                <a:noFill/>
              </a:ln>
              <a:solidFill>
                <a:srgbClr val="0000FF"/>
              </a:solidFill>
              <a:effectLst/>
              <a:uLnTx/>
              <a:uFillTx/>
              <a:latin typeface="Times New Roman" panose="02020603050405020304" pitchFamily="18" charset="0"/>
              <a:ea typeface="+mn-ea"/>
              <a:cs typeface="Times New Roman" panose="02020603050405020304" pitchFamily="18" charset="0"/>
            </a:endParaRPr>
          </a:p>
        </p:txBody>
      </p:sp>
      <p:sp>
        <p:nvSpPr>
          <p:cNvPr id="5" name="TextBox 4">
            <a:extLst>
              <a:ext uri="{FF2B5EF4-FFF2-40B4-BE49-F238E27FC236}">
                <a16:creationId xmlns:a16="http://schemas.microsoft.com/office/drawing/2014/main" id="{31A87ED4-2AF4-3D19-63C4-435DB24A8D82}"/>
              </a:ext>
            </a:extLst>
          </p:cNvPr>
          <p:cNvSpPr txBox="1"/>
          <p:nvPr/>
        </p:nvSpPr>
        <p:spPr>
          <a:xfrm>
            <a:off x="1720850" y="2719603"/>
            <a:ext cx="8750300" cy="584775"/>
          </a:xfrm>
          <a:prstGeom prst="rect">
            <a:avLst/>
          </a:prstGeom>
          <a:noFill/>
        </p:spPr>
        <p:txBody>
          <a:bodyPr wrap="square">
            <a:spAutoFit/>
          </a:bodyPr>
          <a:lstStyle/>
          <a:p>
            <a:pPr algn="ctr"/>
            <a:r>
              <a:rPr lang="en-US" sz="3200" dirty="0" err="1">
                <a:solidFill>
                  <a:srgbClr val="000000"/>
                </a:solidFill>
                <a:effectLst/>
                <a:latin typeface="Times New Roman" panose="02020603050405020304" pitchFamily="18" charset="0"/>
                <a:ea typeface="Times New Roman" panose="02020603050405020304" pitchFamily="18" charset="0"/>
              </a:rPr>
              <a:t>Viết</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một</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đoạn</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văn</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nêu</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cảm</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nhận</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về</a:t>
            </a:r>
            <a:r>
              <a:rPr lang="en-US" sz="3200" dirty="0">
                <a:solidFill>
                  <a:srgbClr val="000000"/>
                </a:solidFill>
                <a:effectLst/>
                <a:latin typeface="Times New Roman" panose="02020603050405020304" pitchFamily="18" charset="0"/>
                <a:ea typeface="Times New Roman" panose="02020603050405020304" pitchFamily="18" charset="0"/>
              </a:rPr>
              <a:t> VB </a:t>
            </a:r>
            <a:r>
              <a:rPr lang="en-US" sz="3200" dirty="0" err="1">
                <a:solidFill>
                  <a:srgbClr val="000000"/>
                </a:solidFill>
                <a:effectLst/>
                <a:latin typeface="Times New Roman" panose="02020603050405020304" pitchFamily="18" charset="0"/>
                <a:ea typeface="Times New Roman" panose="02020603050405020304" pitchFamily="18" charset="0"/>
              </a:rPr>
              <a:t>Đất</a:t>
            </a:r>
            <a:r>
              <a:rPr lang="en-US" sz="3200" dirty="0">
                <a:solidFill>
                  <a:srgbClr val="000000"/>
                </a:solidFill>
                <a:effectLst/>
                <a:latin typeface="Times New Roman" panose="02020603050405020304" pitchFamily="18" charset="0"/>
                <a:ea typeface="Times New Roman" panose="02020603050405020304" pitchFamily="18" charset="0"/>
              </a:rPr>
              <a:t> </a:t>
            </a:r>
            <a:r>
              <a:rPr lang="vi-VN" sz="3200" dirty="0">
                <a:solidFill>
                  <a:srgbClr val="000000"/>
                </a:solidFill>
                <a:effectLst/>
                <a:latin typeface="Times New Roman" panose="02020603050405020304" pitchFamily="18" charset="0"/>
                <a:ea typeface="Times New Roman" panose="02020603050405020304" pitchFamily="18" charset="0"/>
              </a:rPr>
              <a:t>nước?</a:t>
            </a:r>
            <a:endParaRPr lang="en-US" sz="3200" dirty="0">
              <a:effectLst/>
              <a:latin typeface=".VnTime" panose="020B7200000000000000"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090021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Arrow: Pentagon 12"/>
          <p:cNvSpPr/>
          <p:nvPr/>
        </p:nvSpPr>
        <p:spPr>
          <a:xfrm>
            <a:off x="1" y="199586"/>
            <a:ext cx="8200572" cy="2080273"/>
          </a:xfrm>
          <a:prstGeom prst="homePlate">
            <a:avLst/>
          </a:prstGeom>
          <a:solidFill>
            <a:srgbClr val="FF0000"/>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lIns="91434" tIns="45717" rIns="91434" bIns="45717" rtlCol="0" anchor="ctr"/>
          <a:lstStyle/>
          <a:p>
            <a:pPr algn="ctr"/>
            <a:endParaRPr lang="en-US"/>
          </a:p>
        </p:txBody>
      </p:sp>
      <p:sp>
        <p:nvSpPr>
          <p:cNvPr id="22" name="Arrow: Pentagon 21"/>
          <p:cNvSpPr/>
          <p:nvPr/>
        </p:nvSpPr>
        <p:spPr>
          <a:xfrm>
            <a:off x="1" y="2385306"/>
            <a:ext cx="8200572" cy="2080273"/>
          </a:xfrm>
          <a:prstGeom prst="homePlate">
            <a:avLst/>
          </a:prstGeom>
          <a:solidFill>
            <a:srgbClr val="0070C0"/>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lIns="91434" tIns="45717" rIns="91434" bIns="45717" rtlCol="0" anchor="ctr"/>
          <a:lstStyle/>
          <a:p>
            <a:pPr algn="ctr"/>
            <a:endParaRPr lang="en-US"/>
          </a:p>
        </p:txBody>
      </p:sp>
      <p:sp>
        <p:nvSpPr>
          <p:cNvPr id="23" name="Arrow: Pentagon 22"/>
          <p:cNvSpPr/>
          <p:nvPr/>
        </p:nvSpPr>
        <p:spPr>
          <a:xfrm>
            <a:off x="-1" y="4585251"/>
            <a:ext cx="8200572" cy="2080273"/>
          </a:xfrm>
          <a:prstGeom prst="homePlate">
            <a:avLst/>
          </a:prstGeom>
          <a:solidFill>
            <a:srgbClr val="00B050"/>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lIns="91434" tIns="45717" rIns="91434" bIns="45717" rtlCol="0" anchor="ctr"/>
          <a:lstStyle/>
          <a:p>
            <a:pPr algn="ctr"/>
            <a:endParaRPr lang="en-US"/>
          </a:p>
        </p:txBody>
      </p:sp>
      <p:pic>
        <p:nvPicPr>
          <p:cNvPr id="25" name="Picture 24"/>
          <p:cNvPicPr>
            <a:picLocks noChangeAspect="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290287" y="58056"/>
            <a:ext cx="2338063" cy="2338063"/>
          </a:xfrm>
          <a:prstGeom prst="rect">
            <a:avLst/>
          </a:prstGeom>
        </p:spPr>
      </p:pic>
      <p:sp>
        <p:nvSpPr>
          <p:cNvPr id="26" name="TextBox 25"/>
          <p:cNvSpPr txBox="1"/>
          <p:nvPr/>
        </p:nvSpPr>
        <p:spPr>
          <a:xfrm>
            <a:off x="860603" y="469998"/>
            <a:ext cx="1197428" cy="1338822"/>
          </a:xfrm>
          <a:prstGeom prst="rect">
            <a:avLst/>
          </a:prstGeom>
          <a:noFill/>
        </p:spPr>
        <p:txBody>
          <a:bodyPr wrap="square" lIns="91434" tIns="45717" rIns="91434" bIns="45717" rtlCol="0">
            <a:spAutoFit/>
          </a:bodyPr>
          <a:lstStyle/>
          <a:p>
            <a:pPr algn="ctr"/>
            <a:r>
              <a:rPr lang="en-US" sz="8100" b="1">
                <a:solidFill>
                  <a:srgbClr val="FF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T</a:t>
            </a:r>
            <a:endParaRPr lang="en-US" sz="9600" b="1">
              <a:solidFill>
                <a:srgbClr val="FF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p:txBody>
      </p:sp>
      <p:pic>
        <p:nvPicPr>
          <p:cNvPr id="27" name="Picture 26"/>
          <p:cNvPicPr>
            <a:picLocks noChangeAspect="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290285" y="4456357"/>
            <a:ext cx="2338063" cy="2338063"/>
          </a:xfrm>
          <a:prstGeom prst="rect">
            <a:avLst/>
          </a:prstGeom>
        </p:spPr>
      </p:pic>
      <p:pic>
        <p:nvPicPr>
          <p:cNvPr id="28" name="Picture 27"/>
          <p:cNvPicPr>
            <a:picLocks noChangeAspect="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290285" y="2254444"/>
            <a:ext cx="2338063" cy="2338063"/>
          </a:xfrm>
          <a:prstGeom prst="rect">
            <a:avLst/>
          </a:prstGeom>
        </p:spPr>
      </p:pic>
      <p:sp>
        <p:nvSpPr>
          <p:cNvPr id="29" name="TextBox 28"/>
          <p:cNvSpPr txBox="1"/>
          <p:nvPr/>
        </p:nvSpPr>
        <p:spPr>
          <a:xfrm>
            <a:off x="904778" y="2725473"/>
            <a:ext cx="1197428" cy="1338822"/>
          </a:xfrm>
          <a:prstGeom prst="rect">
            <a:avLst/>
          </a:prstGeom>
          <a:noFill/>
        </p:spPr>
        <p:txBody>
          <a:bodyPr wrap="square" lIns="91434" tIns="45717" rIns="91434" bIns="45717" rtlCol="0">
            <a:spAutoFit/>
          </a:bodyPr>
          <a:lstStyle/>
          <a:p>
            <a:pPr algn="ctr"/>
            <a:r>
              <a:rPr lang="en-US" sz="8100" b="1">
                <a:solidFill>
                  <a:srgbClr val="0070C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H</a:t>
            </a:r>
          </a:p>
        </p:txBody>
      </p:sp>
      <p:sp>
        <p:nvSpPr>
          <p:cNvPr id="30" name="TextBox 29"/>
          <p:cNvSpPr txBox="1"/>
          <p:nvPr/>
        </p:nvSpPr>
        <p:spPr>
          <a:xfrm>
            <a:off x="802546" y="4934641"/>
            <a:ext cx="1197428" cy="1338822"/>
          </a:xfrm>
          <a:prstGeom prst="rect">
            <a:avLst/>
          </a:prstGeom>
          <a:noFill/>
        </p:spPr>
        <p:txBody>
          <a:bodyPr wrap="square" lIns="91434" tIns="45717" rIns="91434" bIns="45717" rtlCol="0">
            <a:spAutoFit/>
          </a:bodyPr>
          <a:lstStyle/>
          <a:p>
            <a:pPr algn="ctr"/>
            <a:r>
              <a:rPr lang="en-US" sz="8100" b="1">
                <a:solidFill>
                  <a:srgbClr val="00B05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C</a:t>
            </a:r>
          </a:p>
        </p:txBody>
      </p:sp>
      <p:sp>
        <p:nvSpPr>
          <p:cNvPr id="31" name="TextBox 30"/>
          <p:cNvSpPr txBox="1"/>
          <p:nvPr/>
        </p:nvSpPr>
        <p:spPr>
          <a:xfrm>
            <a:off x="2628345" y="439507"/>
            <a:ext cx="4556227" cy="1600432"/>
          </a:xfrm>
          <a:prstGeom prst="rect">
            <a:avLst/>
          </a:prstGeom>
          <a:noFill/>
        </p:spPr>
        <p:txBody>
          <a:bodyPr wrap="square" lIns="91434" tIns="45717" rIns="91434" bIns="45717" rtlCol="0">
            <a:spAutoFit/>
          </a:bodyPr>
          <a:lstStyle/>
          <a:p>
            <a:pPr algn="ctr"/>
            <a:r>
              <a:rPr lang="en-US" sz="4900" b="1"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HOÀN THÀNH TỐT</a:t>
            </a:r>
          </a:p>
        </p:txBody>
      </p:sp>
      <p:sp>
        <p:nvSpPr>
          <p:cNvPr id="32" name="TextBox 31"/>
          <p:cNvSpPr txBox="1"/>
          <p:nvPr/>
        </p:nvSpPr>
        <p:spPr>
          <a:xfrm>
            <a:off x="2628975" y="3005334"/>
            <a:ext cx="4556227" cy="846379"/>
          </a:xfrm>
          <a:prstGeom prst="rect">
            <a:avLst/>
          </a:prstGeom>
          <a:noFill/>
        </p:spPr>
        <p:txBody>
          <a:bodyPr wrap="square" lIns="91434" tIns="45717" rIns="91434" bIns="45717" rtlCol="0">
            <a:spAutoFit/>
          </a:bodyPr>
          <a:lstStyle/>
          <a:p>
            <a:pPr algn="ctr"/>
            <a:r>
              <a:rPr lang="en-US" sz="4900" b="1"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HOÀN THÀNH</a:t>
            </a:r>
          </a:p>
        </p:txBody>
      </p:sp>
      <p:sp>
        <p:nvSpPr>
          <p:cNvPr id="33" name="TextBox 32"/>
          <p:cNvSpPr txBox="1"/>
          <p:nvPr/>
        </p:nvSpPr>
        <p:spPr>
          <a:xfrm>
            <a:off x="2512235" y="4840557"/>
            <a:ext cx="4556227" cy="1600432"/>
          </a:xfrm>
          <a:prstGeom prst="rect">
            <a:avLst/>
          </a:prstGeom>
          <a:noFill/>
        </p:spPr>
        <p:txBody>
          <a:bodyPr wrap="square" lIns="91434" tIns="45717" rIns="91434" bIns="45717" rtlCol="0">
            <a:spAutoFit/>
          </a:bodyPr>
          <a:lstStyle/>
          <a:p>
            <a:pPr algn="ctr"/>
            <a:r>
              <a:rPr lang="en-US" sz="4900" b="1">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CHƯA </a:t>
            </a:r>
          </a:p>
          <a:p>
            <a:pPr algn="ctr"/>
            <a:r>
              <a:rPr lang="en-US" sz="4900" b="1">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HOÀN THÀNH</a:t>
            </a:r>
          </a:p>
        </p:txBody>
      </p:sp>
      <p:pic>
        <p:nvPicPr>
          <p:cNvPr id="1026" name="Picture 2" descr="Hình ảnh Hình ảnh Tốt Nghiệp Nhiều Người Png Tài Liệu Hình ảnh, Nhiều  Người, Bốn Người, Hình ảnh Tốt Nghiệp miễn phí tải tập tin PNG PSDComment  và Vector"/>
          <p:cNvPicPr>
            <a:picLocks noChangeAspect="1" noChangeArrowheads="1"/>
          </p:cNvPicPr>
          <p:nvPr/>
        </p:nvPicPr>
        <p:blipFill rotWithShape="1">
          <a:blip r:embed="rId3">
            <a:clrChange>
              <a:clrFrom>
                <a:srgbClr val="F5F5F5"/>
              </a:clrFrom>
              <a:clrTo>
                <a:srgbClr val="F5F5F5">
                  <a:alpha val="0"/>
                </a:srgbClr>
              </a:clrTo>
            </a:clrChange>
            <a:extLst>
              <a:ext uri="{28A0092B-C50C-407E-A947-70E740481C1C}">
                <a14:useLocalDpi xmlns:a14="http://schemas.microsoft.com/office/drawing/2010/main" val="0"/>
              </a:ext>
            </a:extLst>
          </a:blip>
          <a:srcRect l="7824" t="17563" b="21356"/>
          <a:stretch>
            <a:fillRect/>
          </a:stretch>
        </p:blipFill>
        <p:spPr bwMode="auto">
          <a:xfrm>
            <a:off x="8047701" y="3039226"/>
            <a:ext cx="4144302" cy="2822153"/>
          </a:xfrm>
          <a:prstGeom prst="rect">
            <a:avLst/>
          </a:prstGeom>
          <a:noFill/>
          <a:extLst>
            <a:ext uri="{909E8E84-426E-40DD-AFC4-6F175D3DCCD1}">
              <a14:hiddenFill xmlns:a14="http://schemas.microsoft.com/office/drawing/2010/main">
                <a:solidFill>
                  <a:srgbClr val="FFFFFF"/>
                </a:solidFill>
              </a14:hiddenFill>
            </a:ext>
          </a:extLst>
        </p:spPr>
      </p:pic>
      <p:sp>
        <p:nvSpPr>
          <p:cNvPr id="35" name="TextBox 34"/>
          <p:cNvSpPr txBox="1"/>
          <p:nvPr/>
        </p:nvSpPr>
        <p:spPr>
          <a:xfrm>
            <a:off x="7635775" y="1090977"/>
            <a:ext cx="4556227" cy="1938986"/>
          </a:xfrm>
          <a:prstGeom prst="rect">
            <a:avLst/>
          </a:prstGeom>
          <a:noFill/>
        </p:spPr>
        <p:txBody>
          <a:bodyPr wrap="square" lIns="91434" tIns="45717" rIns="91434" bIns="45717" rtlCol="0">
            <a:spAutoFit/>
          </a:bodyPr>
          <a:lstStyle/>
          <a:p>
            <a:pPr algn="ctr"/>
            <a:r>
              <a:rPr lang="en-US" sz="6000" b="1">
                <a:solidFill>
                  <a:srgbClr val="FF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TỰ </a:t>
            </a:r>
          </a:p>
          <a:p>
            <a:pPr algn="ctr"/>
            <a:r>
              <a:rPr lang="en-US" sz="6000" b="1">
                <a:solidFill>
                  <a:srgbClr val="FF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ĐÁNH GIÁ</a:t>
            </a:r>
          </a:p>
        </p:txBody>
      </p:sp>
    </p:spTree>
    <p:extLst>
      <p:ext uri="{BB962C8B-B14F-4D97-AF65-F5344CB8AC3E}">
        <p14:creationId xmlns:p14="http://schemas.microsoft.com/office/powerpoint/2010/main" val="469568865"/>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500"/>
                                        <p:tgtEl>
                                          <p:spTgt spid="13"/>
                                        </p:tgtEl>
                                      </p:cBhvr>
                                    </p:animEffect>
                                  </p:childTnLst>
                                </p:cTn>
                              </p:par>
                              <p:par>
                                <p:cTn id="8" presetID="10" presetClass="entr" presetSubtype="0" fill="hold" nodeType="withEffect">
                                  <p:stCondLst>
                                    <p:cond delay="0"/>
                                  </p:stCondLst>
                                  <p:childTnLst>
                                    <p:set>
                                      <p:cBhvr>
                                        <p:cTn id="9" dur="1" fill="hold">
                                          <p:stCondLst>
                                            <p:cond delay="0"/>
                                          </p:stCondLst>
                                        </p:cTn>
                                        <p:tgtEl>
                                          <p:spTgt spid="25"/>
                                        </p:tgtEl>
                                        <p:attrNameLst>
                                          <p:attrName>style.visibility</p:attrName>
                                        </p:attrNameLst>
                                      </p:cBhvr>
                                      <p:to>
                                        <p:strVal val="visible"/>
                                      </p:to>
                                    </p:set>
                                    <p:animEffect transition="in" filter="fade">
                                      <p:cBhvr>
                                        <p:cTn id="10" dur="500"/>
                                        <p:tgtEl>
                                          <p:spTgt spid="25"/>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26"/>
                                        </p:tgtEl>
                                        <p:attrNameLst>
                                          <p:attrName>style.visibility</p:attrName>
                                        </p:attrNameLst>
                                      </p:cBhvr>
                                      <p:to>
                                        <p:strVal val="visible"/>
                                      </p:to>
                                    </p:set>
                                    <p:animEffect transition="in" filter="fade">
                                      <p:cBhvr>
                                        <p:cTn id="13" dur="500"/>
                                        <p:tgtEl>
                                          <p:spTgt spid="26"/>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1"/>
                                        </p:tgtEl>
                                        <p:attrNameLst>
                                          <p:attrName>style.visibility</p:attrName>
                                        </p:attrNameLst>
                                      </p:cBhvr>
                                      <p:to>
                                        <p:strVal val="visible"/>
                                      </p:to>
                                    </p:set>
                                    <p:animEffect transition="in" filter="fade">
                                      <p:cBhvr>
                                        <p:cTn id="16" dur="500"/>
                                        <p:tgtEl>
                                          <p:spTgt spid="31"/>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22"/>
                                        </p:tgtEl>
                                        <p:attrNameLst>
                                          <p:attrName>style.visibility</p:attrName>
                                        </p:attrNameLst>
                                      </p:cBhvr>
                                      <p:to>
                                        <p:strVal val="visible"/>
                                      </p:to>
                                    </p:set>
                                    <p:animEffect transition="in" filter="fade">
                                      <p:cBhvr>
                                        <p:cTn id="21" dur="500"/>
                                        <p:tgtEl>
                                          <p:spTgt spid="22"/>
                                        </p:tgtEl>
                                      </p:cBhvr>
                                    </p:animEffect>
                                  </p:childTnLst>
                                </p:cTn>
                              </p:par>
                              <p:par>
                                <p:cTn id="22" presetID="10" presetClass="entr" presetSubtype="0" fill="hold" nodeType="withEffect">
                                  <p:stCondLst>
                                    <p:cond delay="0"/>
                                  </p:stCondLst>
                                  <p:childTnLst>
                                    <p:set>
                                      <p:cBhvr>
                                        <p:cTn id="23" dur="1" fill="hold">
                                          <p:stCondLst>
                                            <p:cond delay="0"/>
                                          </p:stCondLst>
                                        </p:cTn>
                                        <p:tgtEl>
                                          <p:spTgt spid="28"/>
                                        </p:tgtEl>
                                        <p:attrNameLst>
                                          <p:attrName>style.visibility</p:attrName>
                                        </p:attrNameLst>
                                      </p:cBhvr>
                                      <p:to>
                                        <p:strVal val="visible"/>
                                      </p:to>
                                    </p:set>
                                    <p:animEffect transition="in" filter="fade">
                                      <p:cBhvr>
                                        <p:cTn id="24" dur="500"/>
                                        <p:tgtEl>
                                          <p:spTgt spid="28"/>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29"/>
                                        </p:tgtEl>
                                        <p:attrNameLst>
                                          <p:attrName>style.visibility</p:attrName>
                                        </p:attrNameLst>
                                      </p:cBhvr>
                                      <p:to>
                                        <p:strVal val="visible"/>
                                      </p:to>
                                    </p:set>
                                    <p:animEffect transition="in" filter="fade">
                                      <p:cBhvr>
                                        <p:cTn id="27" dur="500"/>
                                        <p:tgtEl>
                                          <p:spTgt spid="29"/>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32"/>
                                        </p:tgtEl>
                                        <p:attrNameLst>
                                          <p:attrName>style.visibility</p:attrName>
                                        </p:attrNameLst>
                                      </p:cBhvr>
                                      <p:to>
                                        <p:strVal val="visible"/>
                                      </p:to>
                                    </p:set>
                                    <p:animEffect transition="in" filter="fade">
                                      <p:cBhvr>
                                        <p:cTn id="30" dur="500"/>
                                        <p:tgtEl>
                                          <p:spTgt spid="32"/>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23"/>
                                        </p:tgtEl>
                                        <p:attrNameLst>
                                          <p:attrName>style.visibility</p:attrName>
                                        </p:attrNameLst>
                                      </p:cBhvr>
                                      <p:to>
                                        <p:strVal val="visible"/>
                                      </p:to>
                                    </p:set>
                                    <p:animEffect transition="in" filter="fade">
                                      <p:cBhvr>
                                        <p:cTn id="35" dur="500"/>
                                        <p:tgtEl>
                                          <p:spTgt spid="23"/>
                                        </p:tgtEl>
                                      </p:cBhvr>
                                    </p:animEffect>
                                  </p:childTnLst>
                                </p:cTn>
                              </p:par>
                              <p:par>
                                <p:cTn id="36" presetID="10" presetClass="entr" presetSubtype="0" fill="hold" nodeType="withEffect">
                                  <p:stCondLst>
                                    <p:cond delay="0"/>
                                  </p:stCondLst>
                                  <p:childTnLst>
                                    <p:set>
                                      <p:cBhvr>
                                        <p:cTn id="37" dur="1" fill="hold">
                                          <p:stCondLst>
                                            <p:cond delay="0"/>
                                          </p:stCondLst>
                                        </p:cTn>
                                        <p:tgtEl>
                                          <p:spTgt spid="27"/>
                                        </p:tgtEl>
                                        <p:attrNameLst>
                                          <p:attrName>style.visibility</p:attrName>
                                        </p:attrNameLst>
                                      </p:cBhvr>
                                      <p:to>
                                        <p:strVal val="visible"/>
                                      </p:to>
                                    </p:set>
                                    <p:animEffect transition="in" filter="fade">
                                      <p:cBhvr>
                                        <p:cTn id="38" dur="500"/>
                                        <p:tgtEl>
                                          <p:spTgt spid="27"/>
                                        </p:tgtEl>
                                      </p:cBhvr>
                                    </p:animEffect>
                                  </p:childTnLst>
                                </p:cTn>
                              </p:par>
                              <p:par>
                                <p:cTn id="39" presetID="10" presetClass="entr" presetSubtype="0" fill="hold" grpId="0" nodeType="withEffect">
                                  <p:stCondLst>
                                    <p:cond delay="0"/>
                                  </p:stCondLst>
                                  <p:childTnLst>
                                    <p:set>
                                      <p:cBhvr>
                                        <p:cTn id="40" dur="1" fill="hold">
                                          <p:stCondLst>
                                            <p:cond delay="0"/>
                                          </p:stCondLst>
                                        </p:cTn>
                                        <p:tgtEl>
                                          <p:spTgt spid="30"/>
                                        </p:tgtEl>
                                        <p:attrNameLst>
                                          <p:attrName>style.visibility</p:attrName>
                                        </p:attrNameLst>
                                      </p:cBhvr>
                                      <p:to>
                                        <p:strVal val="visible"/>
                                      </p:to>
                                    </p:set>
                                    <p:animEffect transition="in" filter="fade">
                                      <p:cBhvr>
                                        <p:cTn id="41" dur="500"/>
                                        <p:tgtEl>
                                          <p:spTgt spid="30"/>
                                        </p:tgtEl>
                                      </p:cBhvr>
                                    </p:animEffect>
                                  </p:childTnLst>
                                </p:cTn>
                              </p:par>
                              <p:par>
                                <p:cTn id="42" presetID="10" presetClass="entr" presetSubtype="0" fill="hold" grpId="0" nodeType="withEffect">
                                  <p:stCondLst>
                                    <p:cond delay="0"/>
                                  </p:stCondLst>
                                  <p:childTnLst>
                                    <p:set>
                                      <p:cBhvr>
                                        <p:cTn id="43" dur="1" fill="hold">
                                          <p:stCondLst>
                                            <p:cond delay="0"/>
                                          </p:stCondLst>
                                        </p:cTn>
                                        <p:tgtEl>
                                          <p:spTgt spid="33"/>
                                        </p:tgtEl>
                                        <p:attrNameLst>
                                          <p:attrName>style.visibility</p:attrName>
                                        </p:attrNameLst>
                                      </p:cBhvr>
                                      <p:to>
                                        <p:strVal val="visible"/>
                                      </p:to>
                                    </p:set>
                                    <p:animEffect transition="in" filter="fade">
                                      <p:cBhvr>
                                        <p:cTn id="44" dur="500"/>
                                        <p:tgtEl>
                                          <p:spTgt spid="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22" grpId="0" animBg="1"/>
      <p:bldP spid="23" grpId="0" animBg="1"/>
      <p:bldP spid="26" grpId="0"/>
      <p:bldP spid="29" grpId="0"/>
      <p:bldP spid="30" grpId="0"/>
      <p:bldP spid="31" grpId="0"/>
      <p:bldP spid="32" grpId="0"/>
      <p:bldP spid="3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1A2ACDE8-FA78-07D6-FDE1-A9B58BBA0CE1}"/>
              </a:ext>
            </a:extLst>
          </p:cNvPr>
          <p:cNvSpPr txBox="1"/>
          <p:nvPr/>
        </p:nvSpPr>
        <p:spPr>
          <a:xfrm>
            <a:off x="203801" y="1985831"/>
            <a:ext cx="11595100" cy="1261884"/>
          </a:xfrm>
          <a:prstGeom prst="rect">
            <a:avLst/>
          </a:prstGeom>
          <a:noFill/>
        </p:spPr>
        <p:txBody>
          <a:bodyPr wrap="square">
            <a:spAutoFit/>
          </a:bodyPr>
          <a:lstStyle/>
          <a:p>
            <a:r>
              <a:rPr lang="vi-VN" sz="3800" dirty="0">
                <a:solidFill>
                  <a:srgbClr val="000000"/>
                </a:solidFill>
                <a:highlight>
                  <a:srgbClr val="FFFF00"/>
                </a:highlight>
                <a:latin typeface="Times New Roman" panose="02020603050405020304" pitchFamily="18" charset="0"/>
                <a:ea typeface="Times New Roman" panose="02020603050405020304" pitchFamily="18" charset="0"/>
              </a:rPr>
              <a:t>Câu hỏi: </a:t>
            </a:r>
            <a:r>
              <a:rPr lang="en-US" sz="3800" dirty="0" err="1">
                <a:solidFill>
                  <a:srgbClr val="000000"/>
                </a:solidFill>
                <a:effectLst/>
                <a:highlight>
                  <a:srgbClr val="FFFF00"/>
                </a:highlight>
                <a:latin typeface="Times New Roman" panose="02020603050405020304" pitchFamily="18" charset="0"/>
                <a:ea typeface="Times New Roman" panose="02020603050405020304" pitchFamily="18" charset="0"/>
              </a:rPr>
              <a:t>Em</a:t>
            </a:r>
            <a:r>
              <a:rPr lang="en-US" sz="3800" dirty="0">
                <a:solidFill>
                  <a:srgbClr val="000000"/>
                </a:solidFill>
                <a:effectLst/>
                <a:highlight>
                  <a:srgbClr val="FFFF00"/>
                </a:highlight>
                <a:latin typeface="Times New Roman" panose="02020603050405020304" pitchFamily="18" charset="0"/>
                <a:ea typeface="Times New Roman" panose="02020603050405020304" pitchFamily="18" charset="0"/>
              </a:rPr>
              <a:t> </a:t>
            </a:r>
            <a:r>
              <a:rPr lang="en-US" sz="3800" dirty="0" err="1">
                <a:solidFill>
                  <a:srgbClr val="000000"/>
                </a:solidFill>
                <a:effectLst/>
                <a:highlight>
                  <a:srgbClr val="FFFF00"/>
                </a:highlight>
                <a:latin typeface="Times New Roman" panose="02020603050405020304" pitchFamily="18" charset="0"/>
                <a:ea typeface="Times New Roman" panose="02020603050405020304" pitchFamily="18" charset="0"/>
              </a:rPr>
              <a:t>hãy</a:t>
            </a:r>
            <a:r>
              <a:rPr lang="en-US" sz="3800" dirty="0">
                <a:solidFill>
                  <a:srgbClr val="000000"/>
                </a:solidFill>
                <a:effectLst/>
                <a:highlight>
                  <a:srgbClr val="FFFF00"/>
                </a:highlight>
                <a:latin typeface="Times New Roman" panose="02020603050405020304" pitchFamily="18" charset="0"/>
                <a:ea typeface="Times New Roman" panose="02020603050405020304" pitchFamily="18" charset="0"/>
              </a:rPr>
              <a:t> </a:t>
            </a:r>
            <a:r>
              <a:rPr lang="en-US" sz="3800" dirty="0" err="1">
                <a:solidFill>
                  <a:srgbClr val="000000"/>
                </a:solidFill>
                <a:effectLst/>
                <a:highlight>
                  <a:srgbClr val="FFFF00"/>
                </a:highlight>
                <a:latin typeface="Times New Roman" panose="02020603050405020304" pitchFamily="18" charset="0"/>
                <a:ea typeface="Times New Roman" panose="02020603050405020304" pitchFamily="18" charset="0"/>
              </a:rPr>
              <a:t>kể</a:t>
            </a:r>
            <a:r>
              <a:rPr lang="en-US" sz="3800" dirty="0">
                <a:solidFill>
                  <a:srgbClr val="000000"/>
                </a:solidFill>
                <a:effectLst/>
                <a:highlight>
                  <a:srgbClr val="FFFF00"/>
                </a:highlight>
                <a:latin typeface="Times New Roman" panose="02020603050405020304" pitchFamily="18" charset="0"/>
                <a:ea typeface="Times New Roman" panose="02020603050405020304" pitchFamily="18" charset="0"/>
              </a:rPr>
              <a:t> </a:t>
            </a:r>
            <a:r>
              <a:rPr lang="en-US" sz="3800" dirty="0" err="1">
                <a:solidFill>
                  <a:srgbClr val="000000"/>
                </a:solidFill>
                <a:effectLst/>
                <a:highlight>
                  <a:srgbClr val="FFFF00"/>
                </a:highlight>
                <a:latin typeface="Times New Roman" panose="02020603050405020304" pitchFamily="18" charset="0"/>
                <a:ea typeface="Times New Roman" panose="02020603050405020304" pitchFamily="18" charset="0"/>
              </a:rPr>
              <a:t>tên</a:t>
            </a:r>
            <a:r>
              <a:rPr lang="en-US" sz="3800" dirty="0">
                <a:solidFill>
                  <a:srgbClr val="000000"/>
                </a:solidFill>
                <a:effectLst/>
                <a:highlight>
                  <a:srgbClr val="FFFF00"/>
                </a:highlight>
                <a:latin typeface="Times New Roman" panose="02020603050405020304" pitchFamily="18" charset="0"/>
                <a:ea typeface="Times New Roman" panose="02020603050405020304" pitchFamily="18" charset="0"/>
              </a:rPr>
              <a:t> </a:t>
            </a:r>
            <a:r>
              <a:rPr lang="en-US" sz="3800" dirty="0" err="1">
                <a:solidFill>
                  <a:srgbClr val="000000"/>
                </a:solidFill>
                <a:effectLst/>
                <a:highlight>
                  <a:srgbClr val="FFFF00"/>
                </a:highlight>
                <a:latin typeface="Times New Roman" panose="02020603050405020304" pitchFamily="18" charset="0"/>
                <a:ea typeface="Times New Roman" panose="02020603050405020304" pitchFamily="18" charset="0"/>
              </a:rPr>
              <a:t>những</a:t>
            </a:r>
            <a:r>
              <a:rPr lang="en-US" sz="3800" dirty="0">
                <a:solidFill>
                  <a:srgbClr val="000000"/>
                </a:solidFill>
                <a:effectLst/>
                <a:highlight>
                  <a:srgbClr val="FFFF00"/>
                </a:highlight>
                <a:latin typeface="Times New Roman" panose="02020603050405020304" pitchFamily="18" charset="0"/>
                <a:ea typeface="Times New Roman" panose="02020603050405020304" pitchFamily="18" charset="0"/>
              </a:rPr>
              <a:t> </a:t>
            </a:r>
            <a:r>
              <a:rPr lang="en-US" sz="3800" dirty="0" err="1">
                <a:solidFill>
                  <a:srgbClr val="000000"/>
                </a:solidFill>
                <a:effectLst/>
                <a:highlight>
                  <a:srgbClr val="FFFF00"/>
                </a:highlight>
                <a:latin typeface="Times New Roman" panose="02020603050405020304" pitchFamily="18" charset="0"/>
                <a:ea typeface="Times New Roman" panose="02020603050405020304" pitchFamily="18" charset="0"/>
              </a:rPr>
              <a:t>tác</a:t>
            </a:r>
            <a:r>
              <a:rPr lang="en-US" sz="3800" dirty="0">
                <a:solidFill>
                  <a:srgbClr val="000000"/>
                </a:solidFill>
                <a:effectLst/>
                <a:highlight>
                  <a:srgbClr val="FFFF00"/>
                </a:highlight>
                <a:latin typeface="Times New Roman" panose="02020603050405020304" pitchFamily="18" charset="0"/>
                <a:ea typeface="Times New Roman" panose="02020603050405020304" pitchFamily="18" charset="0"/>
              </a:rPr>
              <a:t> </a:t>
            </a:r>
            <a:r>
              <a:rPr lang="en-US" sz="3800" dirty="0" err="1">
                <a:solidFill>
                  <a:srgbClr val="000000"/>
                </a:solidFill>
                <a:effectLst/>
                <a:highlight>
                  <a:srgbClr val="FFFF00"/>
                </a:highlight>
                <a:latin typeface="Times New Roman" panose="02020603050405020304" pitchFamily="18" charset="0"/>
                <a:ea typeface="Times New Roman" panose="02020603050405020304" pitchFamily="18" charset="0"/>
              </a:rPr>
              <a:t>phẩm</a:t>
            </a:r>
            <a:r>
              <a:rPr lang="en-US" sz="3800" dirty="0">
                <a:solidFill>
                  <a:srgbClr val="000000"/>
                </a:solidFill>
                <a:effectLst/>
                <a:highlight>
                  <a:srgbClr val="FFFF00"/>
                </a:highlight>
                <a:latin typeface="Times New Roman" panose="02020603050405020304" pitchFamily="18" charset="0"/>
                <a:ea typeface="Times New Roman" panose="02020603050405020304" pitchFamily="18" charset="0"/>
              </a:rPr>
              <a:t> </a:t>
            </a:r>
            <a:r>
              <a:rPr lang="en-US" sz="3800" dirty="0" err="1">
                <a:solidFill>
                  <a:srgbClr val="000000"/>
                </a:solidFill>
                <a:effectLst/>
                <a:highlight>
                  <a:srgbClr val="FFFF00"/>
                </a:highlight>
                <a:latin typeface="Times New Roman" panose="02020603050405020304" pitchFamily="18" charset="0"/>
                <a:ea typeface="Times New Roman" panose="02020603050405020304" pitchFamily="18" charset="0"/>
              </a:rPr>
              <a:t>viết</a:t>
            </a:r>
            <a:r>
              <a:rPr lang="en-US" sz="3800" dirty="0">
                <a:solidFill>
                  <a:srgbClr val="000000"/>
                </a:solidFill>
                <a:effectLst/>
                <a:highlight>
                  <a:srgbClr val="FFFF00"/>
                </a:highlight>
                <a:latin typeface="Times New Roman" panose="02020603050405020304" pitchFamily="18" charset="0"/>
                <a:ea typeface="Times New Roman" panose="02020603050405020304" pitchFamily="18" charset="0"/>
              </a:rPr>
              <a:t> </a:t>
            </a:r>
            <a:r>
              <a:rPr lang="en-US" sz="3800" dirty="0" err="1">
                <a:solidFill>
                  <a:srgbClr val="000000"/>
                </a:solidFill>
                <a:effectLst/>
                <a:highlight>
                  <a:srgbClr val="FFFF00"/>
                </a:highlight>
                <a:latin typeface="Times New Roman" panose="02020603050405020304" pitchFamily="18" charset="0"/>
                <a:ea typeface="Times New Roman" panose="02020603050405020304" pitchFamily="18" charset="0"/>
              </a:rPr>
              <a:t>về</a:t>
            </a:r>
            <a:r>
              <a:rPr lang="en-US" sz="3800" dirty="0">
                <a:solidFill>
                  <a:srgbClr val="000000"/>
                </a:solidFill>
                <a:effectLst/>
                <a:highlight>
                  <a:srgbClr val="FFFF00"/>
                </a:highlight>
                <a:latin typeface="Times New Roman" panose="02020603050405020304" pitchFamily="18" charset="0"/>
                <a:ea typeface="Times New Roman" panose="02020603050405020304" pitchFamily="18" charset="0"/>
              </a:rPr>
              <a:t> </a:t>
            </a:r>
            <a:r>
              <a:rPr lang="vi-VN" sz="3800" dirty="0">
                <a:solidFill>
                  <a:srgbClr val="000000"/>
                </a:solidFill>
                <a:effectLst/>
                <a:highlight>
                  <a:srgbClr val="FFFF00"/>
                </a:highlight>
                <a:latin typeface="Times New Roman" panose="02020603050405020304" pitchFamily="18" charset="0"/>
                <a:ea typeface="Times New Roman" panose="02020603050405020304" pitchFamily="18" charset="0"/>
              </a:rPr>
              <a:t>chủ đề </a:t>
            </a:r>
            <a:r>
              <a:rPr lang="en-US" sz="3800" dirty="0" err="1">
                <a:solidFill>
                  <a:srgbClr val="000000"/>
                </a:solidFill>
                <a:effectLst/>
                <a:highlight>
                  <a:srgbClr val="FFFF00"/>
                </a:highlight>
                <a:latin typeface="Times New Roman" panose="02020603050405020304" pitchFamily="18" charset="0"/>
                <a:ea typeface="Times New Roman" panose="02020603050405020304" pitchFamily="18" charset="0"/>
              </a:rPr>
              <a:t>Đất</a:t>
            </a:r>
            <a:r>
              <a:rPr lang="en-US" sz="3800" dirty="0">
                <a:solidFill>
                  <a:srgbClr val="000000"/>
                </a:solidFill>
                <a:effectLst/>
                <a:highlight>
                  <a:srgbClr val="FFFF00"/>
                </a:highlight>
                <a:latin typeface="Times New Roman" panose="02020603050405020304" pitchFamily="18" charset="0"/>
                <a:ea typeface="Times New Roman" panose="02020603050405020304" pitchFamily="18" charset="0"/>
              </a:rPr>
              <a:t> </a:t>
            </a:r>
            <a:r>
              <a:rPr lang="en-US" sz="3800" dirty="0" err="1">
                <a:solidFill>
                  <a:srgbClr val="000000"/>
                </a:solidFill>
                <a:effectLst/>
                <a:highlight>
                  <a:srgbClr val="FFFF00"/>
                </a:highlight>
                <a:latin typeface="Times New Roman" panose="02020603050405020304" pitchFamily="18" charset="0"/>
                <a:ea typeface="Times New Roman" panose="02020603050405020304" pitchFamily="18" charset="0"/>
              </a:rPr>
              <a:t>nước</a:t>
            </a:r>
            <a:r>
              <a:rPr lang="en-US" sz="3800" dirty="0">
                <a:solidFill>
                  <a:srgbClr val="000000"/>
                </a:solidFill>
                <a:effectLst/>
                <a:highlight>
                  <a:srgbClr val="FFFF00"/>
                </a:highlight>
                <a:latin typeface="Times New Roman" panose="02020603050405020304" pitchFamily="18" charset="0"/>
                <a:ea typeface="Times New Roman" panose="02020603050405020304" pitchFamily="18" charset="0"/>
              </a:rPr>
              <a:t>? </a:t>
            </a:r>
            <a:endParaRPr lang="en-US" sz="3800" dirty="0"/>
          </a:p>
        </p:txBody>
      </p:sp>
      <p:sp>
        <p:nvSpPr>
          <p:cNvPr id="5" name="Rectangle 4">
            <a:extLst>
              <a:ext uri="{FF2B5EF4-FFF2-40B4-BE49-F238E27FC236}">
                <a16:creationId xmlns:a16="http://schemas.microsoft.com/office/drawing/2014/main" id="{9BF37EF2-F6B0-7C8F-A29D-7BC44A96F682}"/>
              </a:ext>
            </a:extLst>
          </p:cNvPr>
          <p:cNvSpPr/>
          <p:nvPr/>
        </p:nvSpPr>
        <p:spPr>
          <a:xfrm>
            <a:off x="1626669" y="367042"/>
            <a:ext cx="8749365" cy="697627"/>
          </a:xfrm>
          <a:prstGeom prst="rect">
            <a:avLst/>
          </a:prstGeom>
          <a:noFill/>
        </p:spPr>
        <p:txBody>
          <a:bodyPr wrap="square" lIns="121917" tIns="60958" rIns="121917" bIns="60958">
            <a:spAutoFit/>
            <a:scene3d>
              <a:camera prst="orthographicFront"/>
              <a:lightRig rig="glow" dir="tl">
                <a:rot lat="0" lon="0" rev="5400000"/>
              </a:lightRig>
            </a:scene3d>
            <a:sp3d contourW="12700">
              <a:bevelT w="25400" h="25400"/>
              <a:contourClr>
                <a:schemeClr val="accent6">
                  <a:shade val="73000"/>
                </a:schemeClr>
              </a:contourClr>
            </a:sp3d>
          </a:bodyPr>
          <a:lstStyle/>
          <a:p>
            <a:pPr algn="ctr">
              <a:defRPr/>
            </a:pPr>
            <a:r>
              <a:rPr lang="en-US" sz="3700" b="1" dirty="0">
                <a:ln w="11430"/>
                <a:solidFill>
                  <a:srgbClr val="0000FF"/>
                </a:solidFill>
                <a:latin typeface="Times New Roman" panose="02020603050405020304" pitchFamily="18" charset="0"/>
                <a:cs typeface="Times New Roman" panose="02020603050405020304" pitchFamily="18" charset="0"/>
              </a:rPr>
              <a:t>TRÒ CHƠI Ô SỐ KÌ </a:t>
            </a:r>
            <a:r>
              <a:rPr lang="vi-VN" sz="3700" b="1" dirty="0">
                <a:ln w="11430"/>
                <a:solidFill>
                  <a:srgbClr val="0000FF"/>
                </a:solidFill>
                <a:latin typeface="Times New Roman" panose="02020603050405020304" pitchFamily="18" charset="0"/>
                <a:cs typeface="Times New Roman" panose="02020603050405020304" pitchFamily="18" charset="0"/>
              </a:rPr>
              <a:t>DI</a:t>
            </a:r>
            <a:r>
              <a:rPr lang="en-US" sz="3700" b="1" dirty="0">
                <a:ln w="11430"/>
                <a:solidFill>
                  <a:srgbClr val="0000FF"/>
                </a:solidFill>
                <a:latin typeface="Times New Roman" panose="02020603050405020304" pitchFamily="18" charset="0"/>
                <a:cs typeface="Times New Roman" panose="02020603050405020304" pitchFamily="18" charset="0"/>
              </a:rPr>
              <a:t>ỆU</a:t>
            </a:r>
          </a:p>
        </p:txBody>
      </p:sp>
    </p:spTree>
    <p:extLst>
      <p:ext uri="{BB962C8B-B14F-4D97-AF65-F5344CB8AC3E}">
        <p14:creationId xmlns:p14="http://schemas.microsoft.com/office/powerpoint/2010/main" val="917416795"/>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6" name="Picture 5" descr="1495_7"/>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2230967" y="4635500"/>
            <a:ext cx="1778000" cy="11535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507" name="Picture 5" descr="1495_7"/>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2269067" y="1729318"/>
            <a:ext cx="1778000" cy="11535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508" name="Rectangle 10"/>
          <p:cNvSpPr>
            <a:spLocks noChangeArrowheads="1"/>
          </p:cNvSpPr>
          <p:nvPr/>
        </p:nvSpPr>
        <p:spPr bwMode="auto">
          <a:xfrm>
            <a:off x="7683500" y="990600"/>
            <a:ext cx="1422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121917" tIns="60958" rIns="121917" bIns="60958" anchor="ctr"/>
          <a:lstStyle/>
          <a:p>
            <a:pPr algn="ctr" eaLnBrk="1" hangingPunct="1"/>
            <a:endParaRPr lang="en-US" altLang="en-US"/>
          </a:p>
        </p:txBody>
      </p:sp>
      <p:sp>
        <p:nvSpPr>
          <p:cNvPr id="19" name="Rectangle 18"/>
          <p:cNvSpPr/>
          <p:nvPr/>
        </p:nvSpPr>
        <p:spPr>
          <a:xfrm>
            <a:off x="1626669" y="120261"/>
            <a:ext cx="8749365" cy="697627"/>
          </a:xfrm>
          <a:prstGeom prst="rect">
            <a:avLst/>
          </a:prstGeom>
          <a:noFill/>
        </p:spPr>
        <p:txBody>
          <a:bodyPr wrap="square" lIns="121917" tIns="60958" rIns="121917" bIns="60958">
            <a:spAutoFit/>
            <a:scene3d>
              <a:camera prst="orthographicFront"/>
              <a:lightRig rig="glow" dir="tl">
                <a:rot lat="0" lon="0" rev="5400000"/>
              </a:lightRig>
            </a:scene3d>
            <a:sp3d contourW="12700">
              <a:bevelT w="25400" h="25400"/>
              <a:contourClr>
                <a:schemeClr val="accent6">
                  <a:shade val="73000"/>
                </a:schemeClr>
              </a:contourClr>
            </a:sp3d>
          </a:bodyPr>
          <a:lstStyle/>
          <a:p>
            <a:pPr algn="ctr">
              <a:defRPr/>
            </a:pPr>
            <a:r>
              <a:rPr lang="en-US" sz="3700" b="1" dirty="0">
                <a:ln w="11430"/>
                <a:solidFill>
                  <a:srgbClr val="0000FF"/>
                </a:solidFill>
                <a:latin typeface="Times New Roman" panose="02020603050405020304" pitchFamily="18" charset="0"/>
                <a:cs typeface="Times New Roman" panose="02020603050405020304" pitchFamily="18" charset="0"/>
              </a:rPr>
              <a:t>TRÒ CHƠI Ô SỐ KÌ </a:t>
            </a:r>
            <a:r>
              <a:rPr lang="vi-VN" sz="3700" b="1" dirty="0">
                <a:ln w="11430"/>
                <a:solidFill>
                  <a:srgbClr val="0000FF"/>
                </a:solidFill>
                <a:latin typeface="Times New Roman" panose="02020603050405020304" pitchFamily="18" charset="0"/>
                <a:cs typeface="Times New Roman" panose="02020603050405020304" pitchFamily="18" charset="0"/>
              </a:rPr>
              <a:t>DI</a:t>
            </a:r>
            <a:r>
              <a:rPr lang="en-US" sz="3700" b="1" dirty="0">
                <a:ln w="11430"/>
                <a:solidFill>
                  <a:srgbClr val="0000FF"/>
                </a:solidFill>
                <a:latin typeface="Times New Roman" panose="02020603050405020304" pitchFamily="18" charset="0"/>
                <a:cs typeface="Times New Roman" panose="02020603050405020304" pitchFamily="18" charset="0"/>
              </a:rPr>
              <a:t>ỆU</a:t>
            </a:r>
          </a:p>
        </p:txBody>
      </p:sp>
      <p:grpSp>
        <p:nvGrpSpPr>
          <p:cNvPr id="2" name="Group 5"/>
          <p:cNvGrpSpPr>
            <a:grpSpLocks/>
          </p:cNvGrpSpPr>
          <p:nvPr/>
        </p:nvGrpSpPr>
        <p:grpSpPr bwMode="auto">
          <a:xfrm>
            <a:off x="1820282" y="1148186"/>
            <a:ext cx="2336800" cy="2438400"/>
            <a:chOff x="3505200" y="936706"/>
            <a:chExt cx="2133600" cy="1828800"/>
          </a:xfrm>
        </p:grpSpPr>
        <p:sp>
          <p:nvSpPr>
            <p:cNvPr id="21538" name="Rounded Rectangle 16"/>
            <p:cNvSpPr>
              <a:spLocks noChangeArrowheads="1"/>
            </p:cNvSpPr>
            <p:nvPr/>
          </p:nvSpPr>
          <p:spPr bwMode="auto">
            <a:xfrm>
              <a:off x="3505200" y="936706"/>
              <a:ext cx="2133600" cy="1828800"/>
            </a:xfrm>
            <a:prstGeom prst="roundRect">
              <a:avLst>
                <a:gd name="adj" fmla="val 16667"/>
              </a:avLst>
            </a:prstGeom>
            <a:solidFill>
              <a:schemeClr val="accent1"/>
            </a:solidFill>
            <a:ln w="9525" algn="ctr">
              <a:solidFill>
                <a:schemeClr val="tx1"/>
              </a:solidFill>
              <a:round/>
              <a:headEnd/>
              <a:tailEnd/>
            </a:ln>
          </p:spPr>
          <p:txBody>
            <a:bodyPr/>
            <a:lstStyle/>
            <a:p>
              <a:pPr algn="ctr" eaLnBrk="1" hangingPunct="1"/>
              <a:endParaRPr lang="en-US" altLang="en-US">
                <a:solidFill>
                  <a:srgbClr val="FFFF00"/>
                </a:solidFill>
                <a:latin typeface="VNI-Avo" pitchFamily="2" charset="0"/>
              </a:endParaRPr>
            </a:p>
          </p:txBody>
        </p:sp>
        <p:sp>
          <p:nvSpPr>
            <p:cNvPr id="21539" name="Rectangle 3"/>
            <p:cNvSpPr>
              <a:spLocks noChangeArrowheads="1"/>
            </p:cNvSpPr>
            <p:nvPr/>
          </p:nvSpPr>
          <p:spPr bwMode="auto">
            <a:xfrm>
              <a:off x="3700108" y="1334559"/>
              <a:ext cx="1892687" cy="10664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1" hangingPunct="1">
                <a:lnSpc>
                  <a:spcPct val="150000"/>
                </a:lnSpc>
              </a:pPr>
              <a:r>
                <a:rPr lang="vi-VN" altLang="vi-VN" sz="2000" b="1" dirty="0">
                  <a:solidFill>
                    <a:srgbClr val="FFFF00"/>
                  </a:solidFill>
                  <a:latin typeface="Times New Roman" panose="02020603050405020304" pitchFamily="18" charset="0"/>
                  <a:cs typeface="Times New Roman" panose="02020603050405020304" pitchFamily="18" charset="0"/>
                </a:rPr>
                <a:t>Việt Nam quê hương ta – Nguyễn Đình Thi</a:t>
              </a:r>
              <a:endParaRPr lang="en-US" altLang="vi-VN" sz="2000" b="1" dirty="0">
                <a:solidFill>
                  <a:srgbClr val="FFFF00"/>
                </a:solidFill>
                <a:latin typeface="Times New Roman" panose="02020603050405020304" pitchFamily="18" charset="0"/>
                <a:cs typeface="Times New Roman" panose="02020603050405020304" pitchFamily="18" charset="0"/>
              </a:endParaRPr>
            </a:p>
          </p:txBody>
        </p:sp>
      </p:grpSp>
      <p:sp>
        <p:nvSpPr>
          <p:cNvPr id="16" name="Rounded Rectangle 15"/>
          <p:cNvSpPr/>
          <p:nvPr/>
        </p:nvSpPr>
        <p:spPr bwMode="auto">
          <a:xfrm>
            <a:off x="1805465" y="1137617"/>
            <a:ext cx="2336800" cy="2438400"/>
          </a:xfrm>
          <a:prstGeom prst="roundRect">
            <a:avLst/>
          </a:prstGeom>
          <a:solidFill>
            <a:schemeClr val="accent1"/>
          </a:solidFill>
          <a:ln w="9525" cap="flat" cmpd="sng" algn="ctr">
            <a:solidFill>
              <a:schemeClr val="tx1"/>
            </a:solidFill>
            <a:prstDash val="solid"/>
            <a:round/>
            <a:headEnd type="none" w="med" len="med"/>
            <a:tailEnd type="none" w="med" len="med"/>
          </a:ln>
          <a:effectLst/>
          <a:scene3d>
            <a:camera prst="orthographicFront"/>
            <a:lightRig rig="threePt" dir="t"/>
          </a:scene3d>
          <a:sp3d>
            <a:bevelT w="139700" h="139700" prst="divot"/>
          </a:sp3d>
        </p:spPr>
        <p:txBody>
          <a:bodyPr lIns="121917" tIns="60958" rIns="121917" bIns="60958"/>
          <a:ls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ctr" eaLnBrk="1" hangingPunct="1">
              <a:defRPr/>
            </a:pPr>
            <a:r>
              <a:rPr lang="en-US" sz="12800" b="1" dirty="0">
                <a:solidFill>
                  <a:srgbClr val="FF0000"/>
                </a:solidFill>
              </a:rPr>
              <a:t>1</a:t>
            </a:r>
          </a:p>
        </p:txBody>
      </p:sp>
      <p:sp>
        <p:nvSpPr>
          <p:cNvPr id="11268" name="Rounded Rectangle 9"/>
          <p:cNvSpPr>
            <a:spLocks noChangeArrowheads="1"/>
          </p:cNvSpPr>
          <p:nvPr/>
        </p:nvSpPr>
        <p:spPr bwMode="auto">
          <a:xfrm>
            <a:off x="1747413" y="4024855"/>
            <a:ext cx="2336800" cy="2438400"/>
          </a:xfrm>
          <a:prstGeom prst="roundRect">
            <a:avLst>
              <a:gd name="adj" fmla="val 16667"/>
            </a:avLst>
          </a:prstGeom>
          <a:solidFill>
            <a:schemeClr val="accent1"/>
          </a:solidFill>
          <a:ln w="9525" algn="ctr">
            <a:solidFill>
              <a:schemeClr val="tx1"/>
            </a:solidFill>
            <a:round/>
            <a:headEnd/>
            <a:tailEnd/>
          </a:ln>
        </p:spPr>
        <p:txBody>
          <a:bodyPr lIns="121917" tIns="60958" rIns="121917" bIns="60958" anchor="ctr"/>
          <a:lstStyle/>
          <a:p>
            <a:pPr algn="ctr" eaLnBrk="1" hangingPunct="1"/>
            <a:r>
              <a:rPr lang="vi-VN" altLang="en-US" sz="2000" b="1" dirty="0">
                <a:solidFill>
                  <a:srgbClr val="FFFF00"/>
                </a:solidFill>
                <a:latin typeface="Times New Roman" panose="02020603050405020304" pitchFamily="18" charset="0"/>
                <a:cs typeface="Times New Roman" panose="02020603050405020304" pitchFamily="18" charset="0"/>
              </a:rPr>
              <a:t>Đất nước Tôi – Tạ Hữu Yên</a:t>
            </a:r>
            <a:endParaRPr lang="en-US" altLang="en-US" sz="2000" b="1" dirty="0">
              <a:solidFill>
                <a:srgbClr val="FFFF00"/>
              </a:solidFill>
              <a:latin typeface="Times New Roman" panose="02020603050405020304" pitchFamily="18" charset="0"/>
              <a:cs typeface="Times New Roman" panose="02020603050405020304" pitchFamily="18" charset="0"/>
            </a:endParaRPr>
          </a:p>
        </p:txBody>
      </p:sp>
      <p:sp>
        <p:nvSpPr>
          <p:cNvPr id="30" name="Rounded Rectangle 19"/>
          <p:cNvSpPr>
            <a:spLocks noChangeArrowheads="1"/>
          </p:cNvSpPr>
          <p:nvPr/>
        </p:nvSpPr>
        <p:spPr bwMode="auto">
          <a:xfrm>
            <a:off x="1778104" y="4035424"/>
            <a:ext cx="2336800" cy="2438400"/>
          </a:xfrm>
          <a:prstGeom prst="roundRect">
            <a:avLst>
              <a:gd name="adj" fmla="val 16667"/>
            </a:avLst>
          </a:prstGeom>
          <a:solidFill>
            <a:schemeClr val="accent1"/>
          </a:solidFill>
          <a:ln w="9525" algn="ctr">
            <a:solidFill>
              <a:schemeClr val="tx1"/>
            </a:solidFill>
            <a:round/>
            <a:headEnd/>
            <a:tailEnd/>
          </a:ln>
          <a:scene3d>
            <a:camera prst="orthographicFront"/>
            <a:lightRig rig="threePt" dir="t"/>
          </a:scene3d>
          <a:sp3d>
            <a:bevelT w="139700" h="139700" prst="divot"/>
          </a:sp3d>
        </p:spPr>
        <p:txBody>
          <a:bodyPr lIns="121917" tIns="60958" rIns="121917" bIns="60958"/>
          <a:lstStyle/>
          <a:p>
            <a:pPr algn="ctr" eaLnBrk="1" hangingPunct="1">
              <a:defRPr/>
            </a:pPr>
            <a:r>
              <a:rPr lang="en-US" sz="12800" b="1" dirty="0">
                <a:solidFill>
                  <a:srgbClr val="FF0000"/>
                </a:solidFill>
              </a:rPr>
              <a:t>2</a:t>
            </a:r>
          </a:p>
        </p:txBody>
      </p:sp>
      <p:pic>
        <p:nvPicPr>
          <p:cNvPr id="21518" name="Picture 5" descr="1495_7"/>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5073651" y="1720851"/>
            <a:ext cx="1778000" cy="11535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ounded Rectangle 17"/>
          <p:cNvSpPr>
            <a:spLocks noChangeArrowheads="1"/>
          </p:cNvSpPr>
          <p:nvPr/>
        </p:nvSpPr>
        <p:spPr bwMode="auto">
          <a:xfrm>
            <a:off x="4802717" y="1092200"/>
            <a:ext cx="2336800" cy="2438400"/>
          </a:xfrm>
          <a:prstGeom prst="roundRect">
            <a:avLst>
              <a:gd name="adj" fmla="val 16667"/>
            </a:avLst>
          </a:prstGeom>
          <a:solidFill>
            <a:schemeClr val="accent1"/>
          </a:solidFill>
          <a:ln w="9525" algn="ctr">
            <a:solidFill>
              <a:schemeClr val="tx1"/>
            </a:solidFill>
            <a:round/>
            <a:headEnd/>
            <a:tailEnd/>
          </a:ln>
        </p:spPr>
        <p:txBody>
          <a:bodyPr lIns="121917" tIns="60958" rIns="121917" bIns="60958" anchor="ctr"/>
          <a:lstStyle/>
          <a:p>
            <a:pPr algn="ctr" eaLnBrk="1" hangingPunct="1"/>
            <a:r>
              <a:rPr lang="vi-VN" altLang="en-US" sz="2000" b="1" dirty="0">
                <a:solidFill>
                  <a:srgbClr val="FFFF00"/>
                </a:solidFill>
                <a:latin typeface="Times New Roman" panose="02020603050405020304" pitchFamily="18" charset="0"/>
                <a:cs typeface="Times New Roman" panose="02020603050405020304" pitchFamily="18" charset="0"/>
              </a:rPr>
              <a:t>Hịch Tướng sĩ – Trần Quốc Tuấn</a:t>
            </a:r>
            <a:endParaRPr lang="en-US" altLang="en-US" sz="2000" b="1" dirty="0">
              <a:solidFill>
                <a:srgbClr val="FFFF00"/>
              </a:solidFill>
              <a:latin typeface="Times New Roman" panose="02020603050405020304" pitchFamily="18" charset="0"/>
              <a:cs typeface="Times New Roman" panose="02020603050405020304" pitchFamily="18" charset="0"/>
            </a:endParaRPr>
          </a:p>
        </p:txBody>
      </p:sp>
      <p:sp>
        <p:nvSpPr>
          <p:cNvPr id="17" name="Rounded Rectangle 16"/>
          <p:cNvSpPr/>
          <p:nvPr/>
        </p:nvSpPr>
        <p:spPr bwMode="auto">
          <a:xfrm>
            <a:off x="4813972" y="1074209"/>
            <a:ext cx="2336800" cy="2438400"/>
          </a:xfrm>
          <a:prstGeom prst="roundRect">
            <a:avLst/>
          </a:prstGeom>
          <a:solidFill>
            <a:schemeClr val="accent1"/>
          </a:solidFill>
          <a:ln w="9525" cap="flat" cmpd="sng" algn="ctr">
            <a:solidFill>
              <a:schemeClr val="tx1"/>
            </a:solidFill>
            <a:prstDash val="solid"/>
            <a:round/>
            <a:headEnd type="none" w="med" len="med"/>
            <a:tailEnd type="none" w="med" len="med"/>
          </a:ln>
          <a:effectLst/>
          <a:scene3d>
            <a:camera prst="orthographicFront"/>
            <a:lightRig rig="threePt" dir="t"/>
          </a:scene3d>
          <a:sp3d>
            <a:bevelT w="139700" h="139700" prst="divot"/>
          </a:sp3d>
        </p:spPr>
        <p:txBody>
          <a:bodyPr lIns="121917" tIns="60958" rIns="121917" bIns="60958"/>
          <a:ls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ctr" eaLnBrk="1" hangingPunct="1">
              <a:defRPr/>
            </a:pPr>
            <a:r>
              <a:rPr lang="en-US" sz="12800" b="1" dirty="0">
                <a:solidFill>
                  <a:srgbClr val="FF0000"/>
                </a:solidFill>
              </a:rPr>
              <a:t>3</a:t>
            </a:r>
          </a:p>
        </p:txBody>
      </p:sp>
      <p:pic>
        <p:nvPicPr>
          <p:cNvPr id="21523" name="Picture 5" descr="1495_7"/>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5158317" y="4646085"/>
            <a:ext cx="1778000" cy="11535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 name="Rounded Rectangle 17"/>
          <p:cNvSpPr>
            <a:spLocks noChangeArrowheads="1"/>
          </p:cNvSpPr>
          <p:nvPr/>
        </p:nvSpPr>
        <p:spPr bwMode="auto">
          <a:xfrm>
            <a:off x="4887384" y="4017433"/>
            <a:ext cx="2336800" cy="2438400"/>
          </a:xfrm>
          <a:prstGeom prst="roundRect">
            <a:avLst>
              <a:gd name="adj" fmla="val 16667"/>
            </a:avLst>
          </a:prstGeom>
          <a:solidFill>
            <a:schemeClr val="accent1"/>
          </a:solidFill>
          <a:ln w="9525" algn="ctr">
            <a:solidFill>
              <a:schemeClr val="tx1"/>
            </a:solidFill>
            <a:round/>
            <a:headEnd/>
            <a:tailEnd/>
          </a:ln>
        </p:spPr>
        <p:txBody>
          <a:bodyPr lIns="121917" tIns="60958" rIns="121917" bIns="60958" anchor="ctr"/>
          <a:lstStyle/>
          <a:p>
            <a:pPr algn="ctr" eaLnBrk="1" hangingPunct="1"/>
            <a:r>
              <a:rPr lang="vi-VN" altLang="en-US" sz="2000" b="1" dirty="0">
                <a:solidFill>
                  <a:srgbClr val="FFFF00"/>
                </a:solidFill>
                <a:latin typeface="Times New Roman" panose="02020603050405020304" pitchFamily="18" charset="0"/>
                <a:cs typeface="Times New Roman" panose="02020603050405020304" pitchFamily="18" charset="0"/>
              </a:rPr>
              <a:t>Đất Nước đứng lên – Nguyên Ngọc</a:t>
            </a:r>
            <a:endParaRPr lang="en-US" altLang="en-US" sz="2000" b="1" dirty="0">
              <a:solidFill>
                <a:srgbClr val="FFFF00"/>
              </a:solidFill>
              <a:latin typeface="Times New Roman" panose="02020603050405020304" pitchFamily="18" charset="0"/>
              <a:cs typeface="Times New Roman" panose="02020603050405020304" pitchFamily="18" charset="0"/>
            </a:endParaRPr>
          </a:p>
        </p:txBody>
      </p:sp>
      <p:sp>
        <p:nvSpPr>
          <p:cNvPr id="42" name="Rounded Rectangle 41"/>
          <p:cNvSpPr/>
          <p:nvPr/>
        </p:nvSpPr>
        <p:spPr bwMode="auto">
          <a:xfrm>
            <a:off x="4916318" y="4035424"/>
            <a:ext cx="2336800" cy="2438400"/>
          </a:xfrm>
          <a:prstGeom prst="roundRect">
            <a:avLst/>
          </a:prstGeom>
          <a:solidFill>
            <a:schemeClr val="accent1"/>
          </a:solidFill>
          <a:ln w="9525" cap="flat" cmpd="sng" algn="ctr">
            <a:solidFill>
              <a:schemeClr val="tx1"/>
            </a:solidFill>
            <a:prstDash val="solid"/>
            <a:round/>
            <a:headEnd type="none" w="med" len="med"/>
            <a:tailEnd type="none" w="med" len="med"/>
          </a:ln>
          <a:effectLst/>
          <a:scene3d>
            <a:camera prst="orthographicFront"/>
            <a:lightRig rig="threePt" dir="t"/>
          </a:scene3d>
          <a:sp3d>
            <a:bevelT w="139700" h="139700" prst="divot"/>
          </a:sp3d>
        </p:spPr>
        <p:txBody>
          <a:bodyPr lIns="121917" tIns="60958" rIns="121917" bIns="60958"/>
          <a:ls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ctr" eaLnBrk="1" hangingPunct="1">
              <a:defRPr/>
            </a:pPr>
            <a:r>
              <a:rPr lang="en-US" sz="12800" b="1" dirty="0">
                <a:solidFill>
                  <a:srgbClr val="FF0000"/>
                </a:solidFill>
              </a:rPr>
              <a:t>4</a:t>
            </a:r>
          </a:p>
        </p:txBody>
      </p:sp>
      <p:pic>
        <p:nvPicPr>
          <p:cNvPr id="21528" name="Picture 5" descr="1495_7"/>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8121651" y="4709585"/>
            <a:ext cx="1778000" cy="11535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4" name="Rounded Rectangle 17"/>
          <p:cNvSpPr>
            <a:spLocks noChangeArrowheads="1"/>
          </p:cNvSpPr>
          <p:nvPr/>
        </p:nvSpPr>
        <p:spPr bwMode="auto">
          <a:xfrm>
            <a:off x="7850717" y="4080933"/>
            <a:ext cx="2336800" cy="2438400"/>
          </a:xfrm>
          <a:prstGeom prst="roundRect">
            <a:avLst>
              <a:gd name="adj" fmla="val 16667"/>
            </a:avLst>
          </a:prstGeom>
          <a:solidFill>
            <a:schemeClr val="accent1"/>
          </a:solidFill>
          <a:ln w="9525" algn="ctr">
            <a:solidFill>
              <a:schemeClr val="tx1"/>
            </a:solidFill>
            <a:round/>
            <a:headEnd/>
            <a:tailEnd/>
          </a:ln>
        </p:spPr>
        <p:txBody>
          <a:bodyPr lIns="121917" tIns="60958" rIns="121917" bIns="60958" anchor="ctr"/>
          <a:lstStyle/>
          <a:p>
            <a:pPr algn="ctr" eaLnBrk="1" hangingPunct="1"/>
            <a:r>
              <a:rPr lang="vi-VN" altLang="en-US" sz="2000" b="1" dirty="0">
                <a:solidFill>
                  <a:srgbClr val="FFFF00"/>
                </a:solidFill>
                <a:latin typeface="Times New Roman" panose="02020603050405020304" pitchFamily="18" charset="0"/>
                <a:cs typeface="Times New Roman" panose="02020603050405020304" pitchFamily="18" charset="0"/>
              </a:rPr>
              <a:t>Người mẹ cầm súng – Nguyễn Thi</a:t>
            </a:r>
          </a:p>
          <a:p>
            <a:pPr algn="ctr" eaLnBrk="1" hangingPunct="1"/>
            <a:r>
              <a:rPr lang="vi-VN" altLang="en-US" sz="2000" b="1" dirty="0">
                <a:solidFill>
                  <a:srgbClr val="FFFF00"/>
                </a:solidFill>
                <a:latin typeface="Times New Roman" panose="02020603050405020304" pitchFamily="18" charset="0"/>
                <a:cs typeface="Times New Roman" panose="02020603050405020304" pitchFamily="18" charset="0"/>
              </a:rPr>
              <a:t>.....</a:t>
            </a:r>
            <a:endParaRPr lang="en-US" altLang="en-US" sz="2000" b="1" dirty="0">
              <a:solidFill>
                <a:srgbClr val="FFFF00"/>
              </a:solidFill>
              <a:latin typeface="Times New Roman" panose="02020603050405020304" pitchFamily="18" charset="0"/>
              <a:cs typeface="Times New Roman" panose="02020603050405020304" pitchFamily="18" charset="0"/>
            </a:endParaRPr>
          </a:p>
        </p:txBody>
      </p:sp>
      <p:sp>
        <p:nvSpPr>
          <p:cNvPr id="45" name="Rounded Rectangle 44"/>
          <p:cNvSpPr/>
          <p:nvPr/>
        </p:nvSpPr>
        <p:spPr bwMode="auto">
          <a:xfrm>
            <a:off x="7850717" y="4073924"/>
            <a:ext cx="2336800" cy="2438400"/>
          </a:xfrm>
          <a:prstGeom prst="roundRect">
            <a:avLst/>
          </a:prstGeom>
          <a:solidFill>
            <a:schemeClr val="accent1"/>
          </a:solidFill>
          <a:ln w="9525" cap="flat" cmpd="sng" algn="ctr">
            <a:solidFill>
              <a:schemeClr val="tx1"/>
            </a:solidFill>
            <a:prstDash val="solid"/>
            <a:round/>
            <a:headEnd type="none" w="med" len="med"/>
            <a:tailEnd type="none" w="med" len="med"/>
          </a:ln>
          <a:effectLst/>
          <a:scene3d>
            <a:camera prst="orthographicFront"/>
            <a:lightRig rig="threePt" dir="t"/>
          </a:scene3d>
          <a:sp3d>
            <a:bevelT w="139700" h="139700" prst="divot"/>
          </a:sp3d>
        </p:spPr>
        <p:txBody>
          <a:bodyPr lIns="121917" tIns="60958" rIns="121917" bIns="60958"/>
          <a:ls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ctr" eaLnBrk="1" hangingPunct="1">
              <a:defRPr/>
            </a:pPr>
            <a:r>
              <a:rPr lang="en-US" sz="12800" b="1" dirty="0">
                <a:solidFill>
                  <a:srgbClr val="FF0000"/>
                </a:solidFill>
              </a:rPr>
              <a:t>6</a:t>
            </a:r>
          </a:p>
        </p:txBody>
      </p:sp>
      <p:pic>
        <p:nvPicPr>
          <p:cNvPr id="21533" name="Picture 5" descr="1495_7"/>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8106833" y="1716618"/>
            <a:ext cx="1778000" cy="11535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7" name="Rounded Rectangle 17"/>
          <p:cNvSpPr>
            <a:spLocks noChangeArrowheads="1"/>
          </p:cNvSpPr>
          <p:nvPr/>
        </p:nvSpPr>
        <p:spPr bwMode="auto">
          <a:xfrm>
            <a:off x="7835900" y="1087967"/>
            <a:ext cx="2336800" cy="2438400"/>
          </a:xfrm>
          <a:prstGeom prst="roundRect">
            <a:avLst>
              <a:gd name="adj" fmla="val 16667"/>
            </a:avLst>
          </a:prstGeom>
          <a:solidFill>
            <a:schemeClr val="accent1"/>
          </a:solidFill>
          <a:ln w="9525" algn="ctr">
            <a:solidFill>
              <a:schemeClr val="tx1"/>
            </a:solidFill>
            <a:round/>
            <a:headEnd/>
            <a:tailEnd/>
          </a:ln>
        </p:spPr>
        <p:txBody>
          <a:bodyPr lIns="121917" tIns="60958" rIns="121917" bIns="60958" anchor="ctr"/>
          <a:lstStyle/>
          <a:p>
            <a:pPr algn="ctr" eaLnBrk="1" hangingPunct="1"/>
            <a:r>
              <a:rPr lang="vi-VN" altLang="en-US" sz="2000" b="1" dirty="0">
                <a:solidFill>
                  <a:srgbClr val="FFFF00"/>
                </a:solidFill>
                <a:latin typeface="Times New Roman" panose="02020603050405020304" pitchFamily="18" charset="0"/>
                <a:cs typeface="Times New Roman" panose="02020603050405020304" pitchFamily="18" charset="0"/>
              </a:rPr>
              <a:t>Nam quốc sơn hà - Lí Thường Kiệt</a:t>
            </a:r>
            <a:endParaRPr lang="en-US" altLang="en-US" sz="2000" b="1" dirty="0">
              <a:solidFill>
                <a:srgbClr val="FFFF00"/>
              </a:solidFill>
              <a:latin typeface="Times New Roman" panose="02020603050405020304" pitchFamily="18" charset="0"/>
              <a:cs typeface="Times New Roman" panose="02020603050405020304" pitchFamily="18" charset="0"/>
            </a:endParaRPr>
          </a:p>
        </p:txBody>
      </p:sp>
      <p:sp>
        <p:nvSpPr>
          <p:cNvPr id="48" name="Rounded Rectangle 47"/>
          <p:cNvSpPr/>
          <p:nvPr/>
        </p:nvSpPr>
        <p:spPr bwMode="auto">
          <a:xfrm>
            <a:off x="7850717" y="1091288"/>
            <a:ext cx="2336800" cy="2438400"/>
          </a:xfrm>
          <a:prstGeom prst="roundRect">
            <a:avLst/>
          </a:prstGeom>
          <a:solidFill>
            <a:schemeClr val="accent1"/>
          </a:solidFill>
          <a:ln w="9525" cap="flat" cmpd="sng" algn="ctr">
            <a:solidFill>
              <a:schemeClr val="tx1"/>
            </a:solidFill>
            <a:prstDash val="solid"/>
            <a:round/>
            <a:headEnd type="none" w="med" len="med"/>
            <a:tailEnd type="none" w="med" len="med"/>
          </a:ln>
          <a:effectLst/>
          <a:scene3d>
            <a:camera prst="orthographicFront"/>
            <a:lightRig rig="threePt" dir="t"/>
          </a:scene3d>
          <a:sp3d>
            <a:bevelT w="139700" h="139700" prst="divot"/>
          </a:sp3d>
        </p:spPr>
        <p:txBody>
          <a:bodyPr lIns="121917" tIns="60958" rIns="121917" bIns="60958"/>
          <a:ls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ctr" eaLnBrk="1" hangingPunct="1">
              <a:defRPr/>
            </a:pPr>
            <a:r>
              <a:rPr lang="en-US" sz="12800" b="1" dirty="0">
                <a:solidFill>
                  <a:srgbClr val="FF0000"/>
                </a:solidFill>
              </a:rPr>
              <a:t>5</a:t>
            </a:r>
          </a:p>
        </p:txBody>
      </p:sp>
    </p:spTree>
    <p:extLst>
      <p:ext uri="{BB962C8B-B14F-4D97-AF65-F5344CB8AC3E}">
        <p14:creationId xmlns:p14="http://schemas.microsoft.com/office/powerpoint/2010/main" val="1476089987"/>
      </p:ext>
    </p:extLst>
  </p:cSld>
  <p:clrMapOvr>
    <a:masterClrMapping/>
  </p:clrMapOvr>
  <p:transition spd="slow">
    <p:randomBar dir="vert"/>
  </p:transition>
  <p:timing>
    <p:tnLst>
      <p:par>
        <p:cTn id="1" dur="indefinite" restart="never" nodeType="tmRoot">
          <p:childTnLst>
            <p:seq concurrent="1" nextAc="seek">
              <p:cTn id="2" restart="whenNotActive" fill="hold" evtFilter="cancelBubble" nodeType="interactiveSeq">
                <p:stCondLst>
                  <p:cond evt="onClick" delay="0">
                    <p:tgtEl>
                      <p:spTgt spid="16"/>
                    </p:tgtEl>
                  </p:cond>
                </p:stCondLst>
                <p:endSync evt="end" delay="0">
                  <p:rtn val="all"/>
                </p:endSync>
                <p:childTnLst>
                  <p:par>
                    <p:cTn id="3" fill="hold" nodeType="clickPar">
                      <p:stCondLst>
                        <p:cond delay="0"/>
                      </p:stCondLst>
                      <p:childTnLst>
                        <p:par>
                          <p:cTn id="4" fill="hold" nodeType="withGroup">
                            <p:stCondLst>
                              <p:cond delay="0"/>
                            </p:stCondLst>
                            <p:childTnLst>
                              <p:par>
                                <p:cTn id="5" presetID="8" presetClass="exit" presetSubtype="16" fill="hold" nodeType="clickEffect">
                                  <p:stCondLst>
                                    <p:cond delay="0"/>
                                  </p:stCondLst>
                                  <p:childTnLst>
                                    <p:animEffect transition="out" filter="diamond(in)">
                                      <p:cBhvr>
                                        <p:cTn id="6" dur="500"/>
                                        <p:tgtEl>
                                          <p:spTgt spid="16"/>
                                        </p:tgtEl>
                                      </p:cBhvr>
                                    </p:animEffect>
                                    <p:set>
                                      <p:cBhvr>
                                        <p:cTn id="7" dur="1" fill="hold">
                                          <p:stCondLst>
                                            <p:cond delay="499"/>
                                          </p:stCondLst>
                                        </p:cTn>
                                        <p:tgtEl>
                                          <p:spTgt spid="16"/>
                                        </p:tgtEl>
                                        <p:attrNameLst>
                                          <p:attrName>style.visibility</p:attrName>
                                        </p:attrNameLst>
                                      </p:cBhvr>
                                      <p:to>
                                        <p:strVal val="hidden"/>
                                      </p:to>
                                    </p:set>
                                  </p:childTnLst>
                                </p:cTn>
                              </p:par>
                            </p:childTnLst>
                          </p:cTn>
                        </p:par>
                      </p:childTnLst>
                    </p:cTn>
                  </p:par>
                </p:childTnLst>
              </p:cTn>
              <p:nextCondLst>
                <p:cond evt="onClick" delay="0">
                  <p:tgtEl>
                    <p:spTgt spid="16"/>
                  </p:tgtEl>
                </p:cond>
              </p:nextCondLst>
            </p:seq>
            <p:seq concurrent="1" nextAc="seek">
              <p:cTn id="8" restart="whenNotActive" fill="hold" evtFilter="cancelBubble" nodeType="interactiveSeq">
                <p:stCondLst>
                  <p:cond evt="onClick" delay="0">
                    <p:tgtEl>
                      <p:spTgt spid="17"/>
                    </p:tgtEl>
                  </p:cond>
                </p:stCondLst>
                <p:endSync evt="end" delay="0">
                  <p:rtn val="all"/>
                </p:endSync>
                <p:childTnLst>
                  <p:par>
                    <p:cTn id="9" fill="hold" nodeType="clickPar">
                      <p:stCondLst>
                        <p:cond delay="0"/>
                      </p:stCondLst>
                      <p:childTnLst>
                        <p:par>
                          <p:cTn id="10" fill="hold" nodeType="withGroup">
                            <p:stCondLst>
                              <p:cond delay="0"/>
                            </p:stCondLst>
                            <p:childTnLst>
                              <p:par>
                                <p:cTn id="11" presetID="8" presetClass="exit" presetSubtype="16" fill="hold" nodeType="clickEffect">
                                  <p:stCondLst>
                                    <p:cond delay="0"/>
                                  </p:stCondLst>
                                  <p:childTnLst>
                                    <p:animEffect transition="out" filter="diamond(in)">
                                      <p:cBhvr>
                                        <p:cTn id="12" dur="500"/>
                                        <p:tgtEl>
                                          <p:spTgt spid="17"/>
                                        </p:tgtEl>
                                      </p:cBhvr>
                                    </p:animEffect>
                                    <p:set>
                                      <p:cBhvr>
                                        <p:cTn id="13" dur="1" fill="hold">
                                          <p:stCondLst>
                                            <p:cond delay="499"/>
                                          </p:stCondLst>
                                        </p:cTn>
                                        <p:tgtEl>
                                          <p:spTgt spid="17"/>
                                        </p:tgtEl>
                                        <p:attrNameLst>
                                          <p:attrName>style.visibility</p:attrName>
                                        </p:attrNameLst>
                                      </p:cBhvr>
                                      <p:to>
                                        <p:strVal val="hidden"/>
                                      </p:to>
                                    </p:set>
                                  </p:childTnLst>
                                </p:cTn>
                              </p:par>
                            </p:childTnLst>
                          </p:cTn>
                        </p:par>
                      </p:childTnLst>
                    </p:cTn>
                  </p:par>
                </p:childTnLst>
              </p:cTn>
              <p:nextCondLst>
                <p:cond evt="onClick" delay="0">
                  <p:tgtEl>
                    <p:spTgt spid="17"/>
                  </p:tgtEl>
                </p:cond>
              </p:nextCondLst>
            </p:seq>
            <p:seq concurrent="1" nextAc="seek">
              <p:cTn id="14" restart="whenNotActive" fill="hold" evtFilter="cancelBubble" nodeType="interactiveSeq">
                <p:stCondLst>
                  <p:cond evt="onClick" delay="0">
                    <p:tgtEl>
                      <p:spTgt spid="2"/>
                    </p:tgtEl>
                  </p:cond>
                </p:stCondLst>
                <p:endSync evt="end" delay="0">
                  <p:rtn val="all"/>
                </p:endSync>
                <p:childTnLst>
                  <p:par>
                    <p:cTn id="15" fill="hold" nodeType="clickPar">
                      <p:stCondLst>
                        <p:cond delay="0"/>
                      </p:stCondLst>
                      <p:childTnLst>
                        <p:par>
                          <p:cTn id="16" fill="hold" nodeType="withGroup">
                            <p:stCondLst>
                              <p:cond delay="0"/>
                            </p:stCondLst>
                            <p:childTnLst>
                              <p:par>
                                <p:cTn id="17" presetID="21" presetClass="exit" presetSubtype="1" fill="hold" nodeType="clickEffect">
                                  <p:stCondLst>
                                    <p:cond delay="0"/>
                                  </p:stCondLst>
                                  <p:childTnLst>
                                    <p:animEffect transition="out" filter="wheel(1)">
                                      <p:cBhvr>
                                        <p:cTn id="18" dur="1000"/>
                                        <p:tgtEl>
                                          <p:spTgt spid="2"/>
                                        </p:tgtEl>
                                      </p:cBhvr>
                                    </p:animEffect>
                                    <p:set>
                                      <p:cBhvr>
                                        <p:cTn id="19" dur="1" fill="hold">
                                          <p:stCondLst>
                                            <p:cond delay="999"/>
                                          </p:stCondLst>
                                        </p:cTn>
                                        <p:tgtEl>
                                          <p:spTgt spid="2"/>
                                        </p:tgtEl>
                                        <p:attrNameLst>
                                          <p:attrName>style.visibility</p:attrName>
                                        </p:attrNameLst>
                                      </p:cBhvr>
                                      <p:to>
                                        <p:strVal val="hidden"/>
                                      </p:to>
                                    </p:set>
                                  </p:childTnLst>
                                </p:cTn>
                              </p:par>
                            </p:childTnLst>
                          </p:cTn>
                        </p:par>
                      </p:childTnLst>
                    </p:cTn>
                  </p:par>
                </p:childTnLst>
              </p:cTn>
              <p:nextCondLst>
                <p:cond evt="onClick" delay="0">
                  <p:tgtEl>
                    <p:spTgt spid="2"/>
                  </p:tgtEl>
                </p:cond>
              </p:nextCondLst>
            </p:seq>
            <p:seq concurrent="1" nextAc="seek">
              <p:cTn id="20" restart="whenNotActive" fill="hold" evtFilter="cancelBubble" nodeType="interactiveSeq">
                <p:stCondLst>
                  <p:cond evt="onClick" delay="0">
                    <p:tgtEl>
                      <p:spTgt spid="30"/>
                    </p:tgtEl>
                  </p:cond>
                </p:stCondLst>
                <p:endSync evt="end" delay="0">
                  <p:rtn val="all"/>
                </p:endSync>
                <p:childTnLst>
                  <p:par>
                    <p:cTn id="21" fill="hold" nodeType="clickPar">
                      <p:stCondLst>
                        <p:cond delay="0"/>
                      </p:stCondLst>
                      <p:childTnLst>
                        <p:par>
                          <p:cTn id="22" fill="hold" nodeType="withGroup">
                            <p:stCondLst>
                              <p:cond delay="0"/>
                            </p:stCondLst>
                            <p:childTnLst>
                              <p:par>
                                <p:cTn id="23" presetID="8" presetClass="exit" presetSubtype="16" fill="hold" nodeType="clickEffect">
                                  <p:stCondLst>
                                    <p:cond delay="0"/>
                                  </p:stCondLst>
                                  <p:childTnLst>
                                    <p:animEffect transition="out" filter="diamond(in)">
                                      <p:cBhvr>
                                        <p:cTn id="24" dur="500"/>
                                        <p:tgtEl>
                                          <p:spTgt spid="30"/>
                                        </p:tgtEl>
                                      </p:cBhvr>
                                    </p:animEffect>
                                    <p:set>
                                      <p:cBhvr>
                                        <p:cTn id="25" dur="1" fill="hold">
                                          <p:stCondLst>
                                            <p:cond delay="499"/>
                                          </p:stCondLst>
                                        </p:cTn>
                                        <p:tgtEl>
                                          <p:spTgt spid="30"/>
                                        </p:tgtEl>
                                        <p:attrNameLst>
                                          <p:attrName>style.visibility</p:attrName>
                                        </p:attrNameLst>
                                      </p:cBhvr>
                                      <p:to>
                                        <p:strVal val="hidden"/>
                                      </p:to>
                                    </p:set>
                                  </p:childTnLst>
                                </p:cTn>
                              </p:par>
                            </p:childTnLst>
                          </p:cTn>
                        </p:par>
                      </p:childTnLst>
                    </p:cTn>
                  </p:par>
                </p:childTnLst>
              </p:cTn>
              <p:nextCondLst>
                <p:cond evt="onClick" delay="0">
                  <p:tgtEl>
                    <p:spTgt spid="30"/>
                  </p:tgtEl>
                </p:cond>
              </p:nextCondLst>
            </p:seq>
            <p:seq concurrent="1" nextAc="seek">
              <p:cTn id="26" restart="whenNotActive" fill="hold" evtFilter="cancelBubble" nodeType="interactiveSeq">
                <p:stCondLst>
                  <p:cond evt="onClick" delay="0">
                    <p:tgtEl>
                      <p:spTgt spid="11268"/>
                    </p:tgtEl>
                  </p:cond>
                </p:stCondLst>
                <p:endSync evt="end" delay="0">
                  <p:rtn val="all"/>
                </p:endSync>
                <p:childTnLst>
                  <p:par>
                    <p:cTn id="27" fill="hold" nodeType="clickPar">
                      <p:stCondLst>
                        <p:cond delay="0"/>
                      </p:stCondLst>
                      <p:childTnLst>
                        <p:par>
                          <p:cTn id="28" fill="hold" nodeType="withGroup">
                            <p:stCondLst>
                              <p:cond delay="0"/>
                            </p:stCondLst>
                            <p:childTnLst>
                              <p:par>
                                <p:cTn id="29" presetID="21" presetClass="exit" presetSubtype="1" fill="hold" grpId="0" nodeType="clickEffect">
                                  <p:stCondLst>
                                    <p:cond delay="0"/>
                                  </p:stCondLst>
                                  <p:childTnLst>
                                    <p:animEffect transition="out" filter="wheel(1)">
                                      <p:cBhvr>
                                        <p:cTn id="30" dur="1000"/>
                                        <p:tgtEl>
                                          <p:spTgt spid="11268"/>
                                        </p:tgtEl>
                                      </p:cBhvr>
                                    </p:animEffect>
                                    <p:set>
                                      <p:cBhvr>
                                        <p:cTn id="31" dur="1" fill="hold">
                                          <p:stCondLst>
                                            <p:cond delay="999"/>
                                          </p:stCondLst>
                                        </p:cTn>
                                        <p:tgtEl>
                                          <p:spTgt spid="11268"/>
                                        </p:tgtEl>
                                        <p:attrNameLst>
                                          <p:attrName>style.visibility</p:attrName>
                                        </p:attrNameLst>
                                      </p:cBhvr>
                                      <p:to>
                                        <p:strVal val="hidden"/>
                                      </p:to>
                                    </p:set>
                                  </p:childTnLst>
                                </p:cTn>
                              </p:par>
                            </p:childTnLst>
                          </p:cTn>
                        </p:par>
                      </p:childTnLst>
                    </p:cTn>
                  </p:par>
                </p:childTnLst>
              </p:cTn>
              <p:nextCondLst>
                <p:cond evt="onClick" delay="0">
                  <p:tgtEl>
                    <p:spTgt spid="11268"/>
                  </p:tgtEl>
                </p:cond>
              </p:nextCondLst>
            </p:seq>
            <p:seq concurrent="1" nextAc="seek">
              <p:cTn id="32" restart="whenNotActive" fill="hold" evtFilter="cancelBubble" nodeType="interactiveSeq">
                <p:stCondLst>
                  <p:cond evt="onClick" delay="0">
                    <p:tgtEl>
                      <p:spTgt spid="5"/>
                    </p:tgtEl>
                  </p:cond>
                </p:stCondLst>
                <p:endSync evt="end" delay="0">
                  <p:rtn val="all"/>
                </p:endSync>
                <p:childTnLst>
                  <p:par>
                    <p:cTn id="33" fill="hold" nodeType="clickPar">
                      <p:stCondLst>
                        <p:cond delay="0"/>
                      </p:stCondLst>
                      <p:childTnLst>
                        <p:par>
                          <p:cTn id="34" fill="hold" nodeType="withGroup">
                            <p:stCondLst>
                              <p:cond delay="0"/>
                            </p:stCondLst>
                            <p:childTnLst>
                              <p:par>
                                <p:cTn id="35" presetID="21" presetClass="exit" presetSubtype="1" fill="hold" grpId="0" nodeType="clickEffect">
                                  <p:stCondLst>
                                    <p:cond delay="0"/>
                                  </p:stCondLst>
                                  <p:childTnLst>
                                    <p:animEffect transition="out" filter="wheel(1)">
                                      <p:cBhvr>
                                        <p:cTn id="36" dur="1000"/>
                                        <p:tgtEl>
                                          <p:spTgt spid="5"/>
                                        </p:tgtEl>
                                      </p:cBhvr>
                                    </p:animEffect>
                                    <p:set>
                                      <p:cBhvr>
                                        <p:cTn id="37" dur="1" fill="hold">
                                          <p:stCondLst>
                                            <p:cond delay="999"/>
                                          </p:stCondLst>
                                        </p:cTn>
                                        <p:tgtEl>
                                          <p:spTgt spid="5"/>
                                        </p:tgtEl>
                                        <p:attrNameLst>
                                          <p:attrName>style.visibility</p:attrName>
                                        </p:attrNameLst>
                                      </p:cBhvr>
                                      <p:to>
                                        <p:strVal val="hidden"/>
                                      </p:to>
                                    </p:set>
                                  </p:childTnLst>
                                </p:cTn>
                              </p:par>
                            </p:childTnLst>
                          </p:cTn>
                        </p:par>
                      </p:childTnLst>
                    </p:cTn>
                  </p:par>
                </p:childTnLst>
              </p:cTn>
              <p:nextCondLst>
                <p:cond evt="onClick" delay="0">
                  <p:tgtEl>
                    <p:spTgt spid="5"/>
                  </p:tgtEl>
                </p:cond>
              </p:nextCondLst>
            </p:seq>
            <p:seq concurrent="1" nextAc="seek">
              <p:cTn id="38" restart="whenNotActive" fill="hold" evtFilter="cancelBubble" nodeType="interactiveSeq">
                <p:stCondLst>
                  <p:cond evt="onClick" delay="0">
                    <p:tgtEl>
                      <p:spTgt spid="42"/>
                    </p:tgtEl>
                  </p:cond>
                </p:stCondLst>
                <p:endSync evt="end" delay="0">
                  <p:rtn val="all"/>
                </p:endSync>
                <p:childTnLst>
                  <p:par>
                    <p:cTn id="39" fill="hold" nodeType="clickPar">
                      <p:stCondLst>
                        <p:cond delay="0"/>
                      </p:stCondLst>
                      <p:childTnLst>
                        <p:par>
                          <p:cTn id="40" fill="hold" nodeType="withGroup">
                            <p:stCondLst>
                              <p:cond delay="0"/>
                            </p:stCondLst>
                            <p:childTnLst>
                              <p:par>
                                <p:cTn id="41" presetID="8" presetClass="exit" presetSubtype="16" fill="hold" nodeType="clickEffect">
                                  <p:stCondLst>
                                    <p:cond delay="0"/>
                                  </p:stCondLst>
                                  <p:childTnLst>
                                    <p:animEffect transition="out" filter="diamond(in)">
                                      <p:cBhvr>
                                        <p:cTn id="42" dur="500"/>
                                        <p:tgtEl>
                                          <p:spTgt spid="42"/>
                                        </p:tgtEl>
                                      </p:cBhvr>
                                    </p:animEffect>
                                    <p:set>
                                      <p:cBhvr>
                                        <p:cTn id="43" dur="1" fill="hold">
                                          <p:stCondLst>
                                            <p:cond delay="499"/>
                                          </p:stCondLst>
                                        </p:cTn>
                                        <p:tgtEl>
                                          <p:spTgt spid="42"/>
                                        </p:tgtEl>
                                        <p:attrNameLst>
                                          <p:attrName>style.visibility</p:attrName>
                                        </p:attrNameLst>
                                      </p:cBhvr>
                                      <p:to>
                                        <p:strVal val="hidden"/>
                                      </p:to>
                                    </p:set>
                                  </p:childTnLst>
                                </p:cTn>
                              </p:par>
                            </p:childTnLst>
                          </p:cTn>
                        </p:par>
                      </p:childTnLst>
                    </p:cTn>
                  </p:par>
                </p:childTnLst>
              </p:cTn>
              <p:nextCondLst>
                <p:cond evt="onClick" delay="0">
                  <p:tgtEl>
                    <p:spTgt spid="42"/>
                  </p:tgtEl>
                </p:cond>
              </p:nextCondLst>
            </p:seq>
            <p:seq concurrent="1" nextAc="seek">
              <p:cTn id="44" restart="whenNotActive" fill="hold" evtFilter="cancelBubble" nodeType="interactiveSeq">
                <p:stCondLst>
                  <p:cond evt="onClick" delay="0">
                    <p:tgtEl>
                      <p:spTgt spid="41"/>
                    </p:tgtEl>
                  </p:cond>
                </p:stCondLst>
                <p:endSync evt="end" delay="0">
                  <p:rtn val="all"/>
                </p:endSync>
                <p:childTnLst>
                  <p:par>
                    <p:cTn id="45" fill="hold" nodeType="clickPar">
                      <p:stCondLst>
                        <p:cond delay="0"/>
                      </p:stCondLst>
                      <p:childTnLst>
                        <p:par>
                          <p:cTn id="46" fill="hold" nodeType="withGroup">
                            <p:stCondLst>
                              <p:cond delay="0"/>
                            </p:stCondLst>
                            <p:childTnLst>
                              <p:par>
                                <p:cTn id="47" presetID="21" presetClass="exit" presetSubtype="1" fill="hold" grpId="0" nodeType="clickEffect">
                                  <p:stCondLst>
                                    <p:cond delay="0"/>
                                  </p:stCondLst>
                                  <p:childTnLst>
                                    <p:animEffect transition="out" filter="wheel(1)">
                                      <p:cBhvr>
                                        <p:cTn id="48" dur="1000"/>
                                        <p:tgtEl>
                                          <p:spTgt spid="41"/>
                                        </p:tgtEl>
                                      </p:cBhvr>
                                    </p:animEffect>
                                    <p:set>
                                      <p:cBhvr>
                                        <p:cTn id="49" dur="1" fill="hold">
                                          <p:stCondLst>
                                            <p:cond delay="999"/>
                                          </p:stCondLst>
                                        </p:cTn>
                                        <p:tgtEl>
                                          <p:spTgt spid="41"/>
                                        </p:tgtEl>
                                        <p:attrNameLst>
                                          <p:attrName>style.visibility</p:attrName>
                                        </p:attrNameLst>
                                      </p:cBhvr>
                                      <p:to>
                                        <p:strVal val="hidden"/>
                                      </p:to>
                                    </p:set>
                                  </p:childTnLst>
                                </p:cTn>
                              </p:par>
                            </p:childTnLst>
                          </p:cTn>
                        </p:par>
                      </p:childTnLst>
                    </p:cTn>
                  </p:par>
                </p:childTnLst>
              </p:cTn>
              <p:nextCondLst>
                <p:cond evt="onClick" delay="0">
                  <p:tgtEl>
                    <p:spTgt spid="41"/>
                  </p:tgtEl>
                </p:cond>
              </p:nextCondLst>
            </p:seq>
            <p:seq concurrent="1" nextAc="seek">
              <p:cTn id="50" restart="whenNotActive" fill="hold" evtFilter="cancelBubble" nodeType="interactiveSeq">
                <p:stCondLst>
                  <p:cond evt="onClick" delay="0">
                    <p:tgtEl>
                      <p:spTgt spid="45"/>
                    </p:tgtEl>
                  </p:cond>
                </p:stCondLst>
                <p:endSync evt="end" delay="0">
                  <p:rtn val="all"/>
                </p:endSync>
                <p:childTnLst>
                  <p:par>
                    <p:cTn id="51" fill="hold" nodeType="clickPar">
                      <p:stCondLst>
                        <p:cond delay="0"/>
                      </p:stCondLst>
                      <p:childTnLst>
                        <p:par>
                          <p:cTn id="52" fill="hold" nodeType="withGroup">
                            <p:stCondLst>
                              <p:cond delay="0"/>
                            </p:stCondLst>
                            <p:childTnLst>
                              <p:par>
                                <p:cTn id="53" presetID="8" presetClass="exit" presetSubtype="16" fill="hold" nodeType="clickEffect">
                                  <p:stCondLst>
                                    <p:cond delay="0"/>
                                  </p:stCondLst>
                                  <p:childTnLst>
                                    <p:animEffect transition="out" filter="diamond(in)">
                                      <p:cBhvr>
                                        <p:cTn id="54" dur="500"/>
                                        <p:tgtEl>
                                          <p:spTgt spid="45"/>
                                        </p:tgtEl>
                                      </p:cBhvr>
                                    </p:animEffect>
                                    <p:set>
                                      <p:cBhvr>
                                        <p:cTn id="55" dur="1" fill="hold">
                                          <p:stCondLst>
                                            <p:cond delay="499"/>
                                          </p:stCondLst>
                                        </p:cTn>
                                        <p:tgtEl>
                                          <p:spTgt spid="45"/>
                                        </p:tgtEl>
                                        <p:attrNameLst>
                                          <p:attrName>style.visibility</p:attrName>
                                        </p:attrNameLst>
                                      </p:cBhvr>
                                      <p:to>
                                        <p:strVal val="hidden"/>
                                      </p:to>
                                    </p:set>
                                  </p:childTnLst>
                                </p:cTn>
                              </p:par>
                            </p:childTnLst>
                          </p:cTn>
                        </p:par>
                      </p:childTnLst>
                    </p:cTn>
                  </p:par>
                </p:childTnLst>
              </p:cTn>
              <p:nextCondLst>
                <p:cond evt="onClick" delay="0">
                  <p:tgtEl>
                    <p:spTgt spid="45"/>
                  </p:tgtEl>
                </p:cond>
              </p:nextCondLst>
            </p:seq>
            <p:seq concurrent="1" nextAc="seek">
              <p:cTn id="56" restart="whenNotActive" fill="hold" evtFilter="cancelBubble" nodeType="interactiveSeq">
                <p:stCondLst>
                  <p:cond evt="onClick" delay="0">
                    <p:tgtEl>
                      <p:spTgt spid="44"/>
                    </p:tgtEl>
                  </p:cond>
                </p:stCondLst>
                <p:endSync evt="end" delay="0">
                  <p:rtn val="all"/>
                </p:endSync>
                <p:childTnLst>
                  <p:par>
                    <p:cTn id="57" fill="hold" nodeType="clickPar">
                      <p:stCondLst>
                        <p:cond delay="0"/>
                      </p:stCondLst>
                      <p:childTnLst>
                        <p:par>
                          <p:cTn id="58" fill="hold" nodeType="withGroup">
                            <p:stCondLst>
                              <p:cond delay="0"/>
                            </p:stCondLst>
                            <p:childTnLst>
                              <p:par>
                                <p:cTn id="59" presetID="21" presetClass="exit" presetSubtype="1" fill="hold" grpId="0" nodeType="clickEffect">
                                  <p:stCondLst>
                                    <p:cond delay="0"/>
                                  </p:stCondLst>
                                  <p:childTnLst>
                                    <p:animEffect transition="out" filter="wheel(1)">
                                      <p:cBhvr>
                                        <p:cTn id="60" dur="1000"/>
                                        <p:tgtEl>
                                          <p:spTgt spid="44"/>
                                        </p:tgtEl>
                                      </p:cBhvr>
                                    </p:animEffect>
                                    <p:set>
                                      <p:cBhvr>
                                        <p:cTn id="61" dur="1" fill="hold">
                                          <p:stCondLst>
                                            <p:cond delay="999"/>
                                          </p:stCondLst>
                                        </p:cTn>
                                        <p:tgtEl>
                                          <p:spTgt spid="44"/>
                                        </p:tgtEl>
                                        <p:attrNameLst>
                                          <p:attrName>style.visibility</p:attrName>
                                        </p:attrNameLst>
                                      </p:cBhvr>
                                      <p:to>
                                        <p:strVal val="hidden"/>
                                      </p:to>
                                    </p:set>
                                  </p:childTnLst>
                                </p:cTn>
                              </p:par>
                            </p:childTnLst>
                          </p:cTn>
                        </p:par>
                      </p:childTnLst>
                    </p:cTn>
                  </p:par>
                </p:childTnLst>
              </p:cTn>
              <p:nextCondLst>
                <p:cond evt="onClick" delay="0">
                  <p:tgtEl>
                    <p:spTgt spid="44"/>
                  </p:tgtEl>
                </p:cond>
              </p:nextCondLst>
            </p:seq>
            <p:seq concurrent="1" nextAc="seek">
              <p:cTn id="62" restart="whenNotActive" fill="hold" evtFilter="cancelBubble" nodeType="interactiveSeq">
                <p:stCondLst>
                  <p:cond evt="onClick" delay="0">
                    <p:tgtEl>
                      <p:spTgt spid="48"/>
                    </p:tgtEl>
                  </p:cond>
                </p:stCondLst>
                <p:endSync evt="end" delay="0">
                  <p:rtn val="all"/>
                </p:endSync>
                <p:childTnLst>
                  <p:par>
                    <p:cTn id="63" fill="hold" nodeType="clickPar">
                      <p:stCondLst>
                        <p:cond delay="0"/>
                      </p:stCondLst>
                      <p:childTnLst>
                        <p:par>
                          <p:cTn id="64" fill="hold" nodeType="withGroup">
                            <p:stCondLst>
                              <p:cond delay="0"/>
                            </p:stCondLst>
                            <p:childTnLst>
                              <p:par>
                                <p:cTn id="65" presetID="8" presetClass="exit" presetSubtype="16" fill="hold" nodeType="clickEffect">
                                  <p:stCondLst>
                                    <p:cond delay="0"/>
                                  </p:stCondLst>
                                  <p:childTnLst>
                                    <p:animEffect transition="out" filter="diamond(in)">
                                      <p:cBhvr>
                                        <p:cTn id="66" dur="500"/>
                                        <p:tgtEl>
                                          <p:spTgt spid="48"/>
                                        </p:tgtEl>
                                      </p:cBhvr>
                                    </p:animEffect>
                                    <p:set>
                                      <p:cBhvr>
                                        <p:cTn id="67" dur="1" fill="hold">
                                          <p:stCondLst>
                                            <p:cond delay="499"/>
                                          </p:stCondLst>
                                        </p:cTn>
                                        <p:tgtEl>
                                          <p:spTgt spid="48"/>
                                        </p:tgtEl>
                                        <p:attrNameLst>
                                          <p:attrName>style.visibility</p:attrName>
                                        </p:attrNameLst>
                                      </p:cBhvr>
                                      <p:to>
                                        <p:strVal val="hidden"/>
                                      </p:to>
                                    </p:set>
                                  </p:childTnLst>
                                </p:cTn>
                              </p:par>
                            </p:childTnLst>
                          </p:cTn>
                        </p:par>
                      </p:childTnLst>
                    </p:cTn>
                  </p:par>
                </p:childTnLst>
              </p:cTn>
              <p:nextCondLst>
                <p:cond evt="onClick" delay="0">
                  <p:tgtEl>
                    <p:spTgt spid="48"/>
                  </p:tgtEl>
                </p:cond>
              </p:nextCondLst>
            </p:seq>
            <p:seq concurrent="1" nextAc="seek">
              <p:cTn id="68" restart="whenNotActive" fill="hold" evtFilter="cancelBubble" nodeType="interactiveSeq">
                <p:stCondLst>
                  <p:cond evt="onClick" delay="0">
                    <p:tgtEl>
                      <p:spTgt spid="47"/>
                    </p:tgtEl>
                  </p:cond>
                </p:stCondLst>
                <p:endSync evt="end" delay="0">
                  <p:rtn val="all"/>
                </p:endSync>
                <p:childTnLst>
                  <p:par>
                    <p:cTn id="69" fill="hold" nodeType="clickPar">
                      <p:stCondLst>
                        <p:cond delay="0"/>
                      </p:stCondLst>
                      <p:childTnLst>
                        <p:par>
                          <p:cTn id="70" fill="hold" nodeType="withGroup">
                            <p:stCondLst>
                              <p:cond delay="0"/>
                            </p:stCondLst>
                            <p:childTnLst>
                              <p:par>
                                <p:cTn id="71" presetID="21" presetClass="exit" presetSubtype="1" fill="hold" grpId="0" nodeType="clickEffect">
                                  <p:stCondLst>
                                    <p:cond delay="0"/>
                                  </p:stCondLst>
                                  <p:childTnLst>
                                    <p:animEffect transition="out" filter="wheel(1)">
                                      <p:cBhvr>
                                        <p:cTn id="72" dur="1000"/>
                                        <p:tgtEl>
                                          <p:spTgt spid="47"/>
                                        </p:tgtEl>
                                      </p:cBhvr>
                                    </p:animEffect>
                                    <p:set>
                                      <p:cBhvr>
                                        <p:cTn id="73" dur="1" fill="hold">
                                          <p:stCondLst>
                                            <p:cond delay="999"/>
                                          </p:stCondLst>
                                        </p:cTn>
                                        <p:tgtEl>
                                          <p:spTgt spid="47"/>
                                        </p:tgtEl>
                                        <p:attrNameLst>
                                          <p:attrName>style.visibility</p:attrName>
                                        </p:attrNameLst>
                                      </p:cBhvr>
                                      <p:to>
                                        <p:strVal val="hidden"/>
                                      </p:to>
                                    </p:set>
                                  </p:childTnLst>
                                </p:cTn>
                              </p:par>
                            </p:childTnLst>
                          </p:cTn>
                        </p:par>
                      </p:childTnLst>
                    </p:cTn>
                  </p:par>
                </p:childTnLst>
              </p:cTn>
              <p:nextCondLst>
                <p:cond evt="onClick" delay="0">
                  <p:tgtEl>
                    <p:spTgt spid="47"/>
                  </p:tgtEl>
                </p:cond>
              </p:nextCondLst>
            </p:seq>
          </p:childTnLst>
        </p:cTn>
      </p:par>
    </p:tnLst>
    <p:bldLst>
      <p:bldP spid="11268" grpId="0" animBg="1"/>
      <p:bldP spid="5" grpId="0" animBg="1"/>
      <p:bldP spid="41" grpId="0" animBg="1"/>
      <p:bldP spid="44" grpId="0" animBg="1"/>
      <p:bldP spid="47"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541610F-1EAC-462A-CA4F-0CED38DDBA9F}"/>
              </a:ext>
            </a:extLst>
          </p:cNvPr>
          <p:cNvSpPr txBox="1"/>
          <p:nvPr/>
        </p:nvSpPr>
        <p:spPr>
          <a:xfrm>
            <a:off x="0" y="448705"/>
            <a:ext cx="6819900" cy="707886"/>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a:ln>
                  <a:noFill/>
                </a:ln>
                <a:solidFill>
                  <a:srgbClr val="0000FF"/>
                </a:solidFill>
                <a:effectLst/>
                <a:uLnTx/>
                <a:uFillTx/>
                <a:latin typeface="Times New Roman" panose="02020603050405020304" pitchFamily="18" charset="0"/>
                <a:ea typeface="+mn-ea"/>
                <a:cs typeface="Times New Roman" panose="02020603050405020304" pitchFamily="18" charset="0"/>
              </a:rPr>
              <a:t>HÌNH</a:t>
            </a:r>
            <a:r>
              <a:rPr kumimoji="0" lang="en-US" sz="4000" b="1" i="0" u="none" strike="noStrike" kern="1200" cap="none" spc="0" normalizeH="0" noProof="0" dirty="0">
                <a:ln>
                  <a:noFill/>
                </a:ln>
                <a:solidFill>
                  <a:srgbClr val="0000FF"/>
                </a:solidFill>
                <a:effectLst/>
                <a:uLnTx/>
                <a:uFillTx/>
                <a:latin typeface="Times New Roman" panose="02020603050405020304" pitchFamily="18" charset="0"/>
                <a:ea typeface="+mn-ea"/>
                <a:cs typeface="Times New Roman" panose="02020603050405020304" pitchFamily="18" charset="0"/>
              </a:rPr>
              <a:t> THÀNH KIẾN THỨC</a:t>
            </a:r>
            <a:endParaRPr kumimoji="0" lang="en-US" sz="4000" b="1" i="0" u="none" strike="noStrike" kern="1200" cap="none" spc="0" normalizeH="0" baseline="0" noProof="0" dirty="0">
              <a:ln>
                <a:noFill/>
              </a:ln>
              <a:solidFill>
                <a:srgbClr val="0000FF"/>
              </a:solidFill>
              <a:effectLst/>
              <a:uLnTx/>
              <a:uFillTx/>
              <a:latin typeface="Times New Roman" panose="02020603050405020304" pitchFamily="18" charset="0"/>
              <a:ea typeface="+mn-ea"/>
              <a:cs typeface="Times New Roman" panose="02020603050405020304" pitchFamily="18" charset="0"/>
            </a:endParaRPr>
          </a:p>
        </p:txBody>
      </p:sp>
      <p:sp>
        <p:nvSpPr>
          <p:cNvPr id="2" name="Rectangle 1">
            <a:extLst>
              <a:ext uri="{FF2B5EF4-FFF2-40B4-BE49-F238E27FC236}">
                <a16:creationId xmlns:a16="http://schemas.microsoft.com/office/drawing/2014/main" id="{1091BCEB-02DF-CD83-37D9-070B968AB981}"/>
              </a:ext>
            </a:extLst>
          </p:cNvPr>
          <p:cNvSpPr/>
          <p:nvPr/>
        </p:nvSpPr>
        <p:spPr>
          <a:xfrm>
            <a:off x="280335" y="1451829"/>
            <a:ext cx="4273617" cy="697627"/>
          </a:xfrm>
          <a:prstGeom prst="rect">
            <a:avLst/>
          </a:prstGeom>
          <a:noFill/>
        </p:spPr>
        <p:txBody>
          <a:bodyPr wrap="square" lIns="121917" tIns="60958" rIns="121917" bIns="60958">
            <a:spAutoFit/>
            <a:scene3d>
              <a:camera prst="orthographicFront"/>
              <a:lightRig rig="glow" dir="tl">
                <a:rot lat="0" lon="0" rev="5400000"/>
              </a:lightRig>
            </a:scene3d>
            <a:sp3d contourW="12700">
              <a:bevelT w="25400" h="25400"/>
              <a:contourClr>
                <a:schemeClr val="accent6">
                  <a:shade val="73000"/>
                </a:schemeClr>
              </a:contourClr>
            </a:sp3d>
          </a:bodyPr>
          <a:lstStyle/>
          <a:p>
            <a:pPr algn="ctr">
              <a:defRPr/>
            </a:pPr>
            <a:r>
              <a:rPr lang="vi-VN" sz="3600" b="1" dirty="0">
                <a:ln w="11430"/>
                <a:latin typeface="Times New Roman" panose="02020603050405020304" pitchFamily="18" charset="0"/>
                <a:cs typeface="Times New Roman" panose="02020603050405020304" pitchFamily="18" charset="0"/>
              </a:rPr>
              <a:t>HĐ1: Đọc văn bản</a:t>
            </a:r>
            <a:endParaRPr lang="en-US" sz="3600" b="1" dirty="0">
              <a:ln w="11430"/>
              <a:latin typeface="Times New Roman" panose="02020603050405020304" pitchFamily="18" charset="0"/>
              <a:cs typeface="Times New Roman" panose="02020603050405020304" pitchFamily="18" charset="0"/>
            </a:endParaRPr>
          </a:p>
        </p:txBody>
      </p:sp>
      <p:sp>
        <p:nvSpPr>
          <p:cNvPr id="4" name="TextBox 3">
            <a:extLst>
              <a:ext uri="{FF2B5EF4-FFF2-40B4-BE49-F238E27FC236}">
                <a16:creationId xmlns:a16="http://schemas.microsoft.com/office/drawing/2014/main" id="{0EFCF833-BF32-E4A9-93F3-3F1AB4DFB477}"/>
              </a:ext>
            </a:extLst>
          </p:cNvPr>
          <p:cNvSpPr txBox="1"/>
          <p:nvPr/>
        </p:nvSpPr>
        <p:spPr>
          <a:xfrm>
            <a:off x="565484" y="2501935"/>
            <a:ext cx="10902616" cy="1111586"/>
          </a:xfrm>
          <a:prstGeom prst="rect">
            <a:avLst/>
          </a:prstGeom>
          <a:noFill/>
        </p:spPr>
        <p:txBody>
          <a:bodyPr wrap="square">
            <a:spAutoFit/>
          </a:bodyPr>
          <a:lstStyle/>
          <a:p>
            <a:pPr algn="just">
              <a:lnSpc>
                <a:spcPct val="115000"/>
              </a:lnSpc>
              <a:tabLst>
                <a:tab pos="90170" algn="l"/>
                <a:tab pos="180340" algn="l"/>
              </a:tabLst>
            </a:pPr>
            <a:r>
              <a:rPr lang="en-US" sz="3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GV </a:t>
            </a:r>
            <a:r>
              <a:rPr lang="en-US" sz="3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yêu</a:t>
            </a:r>
            <a:r>
              <a:rPr lang="en-US" sz="3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cầu</a:t>
            </a:r>
            <a:r>
              <a:rPr lang="en-US" sz="3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HS </a:t>
            </a:r>
            <a:r>
              <a:rPr lang="en-US" sz="3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đọc</a:t>
            </a:r>
            <a:r>
              <a:rPr lang="en-US" sz="3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thông</a:t>
            </a:r>
            <a:r>
              <a:rPr lang="en-US" sz="3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tin </a:t>
            </a:r>
            <a:r>
              <a:rPr lang="en-US" sz="3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3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SGK, </a:t>
            </a:r>
            <a:r>
              <a:rPr lang="en-US" sz="3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nêu</a:t>
            </a:r>
            <a:r>
              <a:rPr lang="en-US" sz="3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nguồn</a:t>
            </a:r>
            <a:r>
              <a:rPr lang="en-US" sz="3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dẫn</a:t>
            </a:r>
            <a:r>
              <a:rPr lang="en-US" sz="3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3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VB </a:t>
            </a:r>
            <a:r>
              <a:rPr lang="en-US" sz="3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Đất</a:t>
            </a:r>
            <a:r>
              <a:rPr lang="en-US" sz="3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nước</a:t>
            </a:r>
            <a:r>
              <a:rPr lang="en-US" sz="3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3000" dirty="0">
              <a:effectLst/>
              <a:latin typeface=".VnTime"/>
              <a:ea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4D3D6EC5-0FFD-44C6-3976-9238730FE196}"/>
              </a:ext>
            </a:extLst>
          </p:cNvPr>
          <p:cNvSpPr txBox="1"/>
          <p:nvPr/>
        </p:nvSpPr>
        <p:spPr>
          <a:xfrm>
            <a:off x="565484" y="3907138"/>
            <a:ext cx="10902616" cy="1569660"/>
          </a:xfrm>
          <a:prstGeom prst="rect">
            <a:avLst/>
          </a:prstGeom>
          <a:noFill/>
        </p:spPr>
        <p:txBody>
          <a:bodyPr wrap="square">
            <a:spAutoFit/>
          </a:bodyPr>
          <a:lstStyle/>
          <a:p>
            <a:pPr algn="just"/>
            <a:r>
              <a:rPr lang="vi-VN" sz="3000" dirty="0">
                <a:solidFill>
                  <a:srgbClr val="222222"/>
                </a:solidFill>
                <a:effectLst/>
                <a:latin typeface="Times New Roman" panose="02020603050405020304" pitchFamily="18" charset="0"/>
                <a:ea typeface="Times New Roman" panose="02020603050405020304" pitchFamily="18" charset="0"/>
              </a:rPr>
              <a:t>   </a:t>
            </a:r>
            <a:r>
              <a:rPr lang="vi-VN" sz="3200" dirty="0">
                <a:solidFill>
                  <a:srgbClr val="0000FF"/>
                </a:solidFill>
                <a:effectLst/>
                <a:latin typeface="Times New Roman" panose="02020603050405020304" pitchFamily="18" charset="0"/>
                <a:ea typeface="Times New Roman" panose="02020603050405020304" pitchFamily="18" charset="0"/>
              </a:rPr>
              <a:t> </a:t>
            </a:r>
            <a:r>
              <a:rPr lang="en-US" sz="3200" dirty="0" err="1">
                <a:solidFill>
                  <a:srgbClr val="0000FF"/>
                </a:solidFill>
                <a:effectLst/>
                <a:latin typeface="Times New Roman" panose="02020603050405020304" pitchFamily="18" charset="0"/>
                <a:ea typeface="Times New Roman" panose="02020603050405020304" pitchFamily="18" charset="0"/>
              </a:rPr>
              <a:t>Bài</a:t>
            </a:r>
            <a:r>
              <a:rPr lang="en-US" sz="3200" dirty="0">
                <a:solidFill>
                  <a:srgbClr val="0000FF"/>
                </a:solidFill>
                <a:effectLst/>
                <a:latin typeface="Times New Roman" panose="02020603050405020304" pitchFamily="18" charset="0"/>
                <a:ea typeface="Times New Roman" panose="02020603050405020304" pitchFamily="18" charset="0"/>
              </a:rPr>
              <a:t> </a:t>
            </a:r>
            <a:r>
              <a:rPr lang="en-US" sz="3200" dirty="0" err="1">
                <a:solidFill>
                  <a:srgbClr val="0000FF"/>
                </a:solidFill>
                <a:effectLst/>
                <a:latin typeface="Times New Roman" panose="02020603050405020304" pitchFamily="18" charset="0"/>
                <a:ea typeface="Times New Roman" panose="02020603050405020304" pitchFamily="18" charset="0"/>
              </a:rPr>
              <a:t>thơ</a:t>
            </a:r>
            <a:r>
              <a:rPr lang="en-US" sz="3200" dirty="0">
                <a:solidFill>
                  <a:srgbClr val="0000FF"/>
                </a:solidFill>
                <a:effectLst/>
                <a:latin typeface="Times New Roman" panose="02020603050405020304" pitchFamily="18" charset="0"/>
                <a:ea typeface="Times New Roman" panose="02020603050405020304" pitchFamily="18" charset="0"/>
              </a:rPr>
              <a:t> </a:t>
            </a:r>
            <a:r>
              <a:rPr lang="en-US" sz="3200" dirty="0" err="1">
                <a:solidFill>
                  <a:srgbClr val="0000FF"/>
                </a:solidFill>
                <a:effectLst/>
                <a:latin typeface="Times New Roman" panose="02020603050405020304" pitchFamily="18" charset="0"/>
                <a:ea typeface="Times New Roman" panose="02020603050405020304" pitchFamily="18" charset="0"/>
              </a:rPr>
              <a:t>Đất</a:t>
            </a:r>
            <a:r>
              <a:rPr lang="en-US" sz="3200" dirty="0">
                <a:solidFill>
                  <a:srgbClr val="0000FF"/>
                </a:solidFill>
                <a:effectLst/>
                <a:latin typeface="Times New Roman" panose="02020603050405020304" pitchFamily="18" charset="0"/>
                <a:ea typeface="Times New Roman" panose="02020603050405020304" pitchFamily="18" charset="0"/>
              </a:rPr>
              <a:t> </a:t>
            </a:r>
            <a:r>
              <a:rPr lang="en-US" sz="3200" dirty="0" err="1">
                <a:solidFill>
                  <a:srgbClr val="0000FF"/>
                </a:solidFill>
                <a:effectLst/>
                <a:latin typeface="Times New Roman" panose="02020603050405020304" pitchFamily="18" charset="0"/>
                <a:ea typeface="Times New Roman" panose="02020603050405020304" pitchFamily="18" charset="0"/>
              </a:rPr>
              <a:t>nước</a:t>
            </a:r>
            <a:r>
              <a:rPr lang="en-US" sz="3200" dirty="0">
                <a:solidFill>
                  <a:srgbClr val="0000FF"/>
                </a:solidFill>
                <a:effectLst/>
                <a:latin typeface="Times New Roman" panose="02020603050405020304" pitchFamily="18" charset="0"/>
                <a:ea typeface="Times New Roman" panose="02020603050405020304" pitchFamily="18" charset="0"/>
              </a:rPr>
              <a:t> </a:t>
            </a:r>
            <a:r>
              <a:rPr lang="en-US" sz="3200" dirty="0" err="1">
                <a:solidFill>
                  <a:srgbClr val="0000FF"/>
                </a:solidFill>
                <a:effectLst/>
                <a:latin typeface="Times New Roman" panose="02020603050405020304" pitchFamily="18" charset="0"/>
                <a:ea typeface="Times New Roman" panose="02020603050405020304" pitchFamily="18" charset="0"/>
              </a:rPr>
              <a:t>là</a:t>
            </a:r>
            <a:r>
              <a:rPr lang="en-US" sz="3200" dirty="0">
                <a:solidFill>
                  <a:srgbClr val="0000FF"/>
                </a:solidFill>
                <a:effectLst/>
                <a:latin typeface="Times New Roman" panose="02020603050405020304" pitchFamily="18" charset="0"/>
                <a:ea typeface="Times New Roman" panose="02020603050405020304" pitchFamily="18" charset="0"/>
              </a:rPr>
              <a:t> </a:t>
            </a:r>
            <a:r>
              <a:rPr lang="en-US" sz="3200" dirty="0" err="1">
                <a:solidFill>
                  <a:srgbClr val="0000FF"/>
                </a:solidFill>
                <a:effectLst/>
                <a:latin typeface="Times New Roman" panose="02020603050405020304" pitchFamily="18" charset="0"/>
                <a:ea typeface="Times New Roman" panose="02020603050405020304" pitchFamily="18" charset="0"/>
              </a:rPr>
              <a:t>một</a:t>
            </a:r>
            <a:r>
              <a:rPr lang="en-US" sz="3200" dirty="0">
                <a:solidFill>
                  <a:srgbClr val="0000FF"/>
                </a:solidFill>
                <a:effectLst/>
                <a:latin typeface="Times New Roman" panose="02020603050405020304" pitchFamily="18" charset="0"/>
                <a:ea typeface="Times New Roman" panose="02020603050405020304" pitchFamily="18" charset="0"/>
              </a:rPr>
              <a:t> </a:t>
            </a:r>
            <a:r>
              <a:rPr lang="en-US" sz="3200" dirty="0" err="1">
                <a:solidFill>
                  <a:srgbClr val="0000FF"/>
                </a:solidFill>
                <a:effectLst/>
                <a:latin typeface="Times New Roman" panose="02020603050405020304" pitchFamily="18" charset="0"/>
                <a:ea typeface="Times New Roman" panose="02020603050405020304" pitchFamily="18" charset="0"/>
              </a:rPr>
              <a:t>thi</a:t>
            </a:r>
            <a:r>
              <a:rPr lang="en-US" sz="3200" dirty="0">
                <a:solidFill>
                  <a:srgbClr val="0000FF"/>
                </a:solidFill>
                <a:effectLst/>
                <a:latin typeface="Times New Roman" panose="02020603050405020304" pitchFamily="18" charset="0"/>
                <a:ea typeface="Times New Roman" panose="02020603050405020304" pitchFamily="18" charset="0"/>
              </a:rPr>
              <a:t> </a:t>
            </a:r>
            <a:r>
              <a:rPr lang="en-US" sz="3200" dirty="0" err="1">
                <a:solidFill>
                  <a:srgbClr val="0000FF"/>
                </a:solidFill>
                <a:effectLst/>
                <a:latin typeface="Times New Roman" panose="02020603050405020304" pitchFamily="18" charset="0"/>
                <a:ea typeface="Times New Roman" panose="02020603050405020304" pitchFamily="18" charset="0"/>
              </a:rPr>
              <a:t>phẩm</a:t>
            </a:r>
            <a:r>
              <a:rPr lang="en-US" sz="3200" dirty="0">
                <a:solidFill>
                  <a:srgbClr val="0000FF"/>
                </a:solidFill>
                <a:effectLst/>
                <a:latin typeface="Times New Roman" panose="02020603050405020304" pitchFamily="18" charset="0"/>
                <a:ea typeface="Times New Roman" panose="02020603050405020304" pitchFamily="18" charset="0"/>
              </a:rPr>
              <a:t> </a:t>
            </a:r>
            <a:r>
              <a:rPr lang="en-US" sz="3200" dirty="0" err="1">
                <a:solidFill>
                  <a:srgbClr val="0000FF"/>
                </a:solidFill>
                <a:effectLst/>
                <a:latin typeface="Times New Roman" panose="02020603050405020304" pitchFamily="18" charset="0"/>
                <a:ea typeface="Times New Roman" panose="02020603050405020304" pitchFamily="18" charset="0"/>
              </a:rPr>
              <a:t>tiêu</a:t>
            </a:r>
            <a:r>
              <a:rPr lang="en-US" sz="3200" dirty="0">
                <a:solidFill>
                  <a:srgbClr val="0000FF"/>
                </a:solidFill>
                <a:effectLst/>
                <a:latin typeface="Times New Roman" panose="02020603050405020304" pitchFamily="18" charset="0"/>
                <a:ea typeface="Times New Roman" panose="02020603050405020304" pitchFamily="18" charset="0"/>
              </a:rPr>
              <a:t> </a:t>
            </a:r>
            <a:r>
              <a:rPr lang="en-US" sz="3200" dirty="0" err="1">
                <a:solidFill>
                  <a:srgbClr val="0000FF"/>
                </a:solidFill>
                <a:effectLst/>
                <a:latin typeface="Times New Roman" panose="02020603050405020304" pitchFamily="18" charset="0"/>
                <a:ea typeface="Times New Roman" panose="02020603050405020304" pitchFamily="18" charset="0"/>
              </a:rPr>
              <a:t>biểu</a:t>
            </a:r>
            <a:r>
              <a:rPr lang="en-US" sz="3200" dirty="0">
                <a:solidFill>
                  <a:srgbClr val="0000FF"/>
                </a:solidFill>
                <a:effectLst/>
                <a:latin typeface="Times New Roman" panose="02020603050405020304" pitchFamily="18" charset="0"/>
                <a:ea typeface="Times New Roman" panose="02020603050405020304" pitchFamily="18" charset="0"/>
              </a:rPr>
              <a:t> </a:t>
            </a:r>
            <a:r>
              <a:rPr lang="en-US" sz="3200" dirty="0" err="1">
                <a:solidFill>
                  <a:srgbClr val="0000FF"/>
                </a:solidFill>
                <a:effectLst/>
                <a:latin typeface="Times New Roman" panose="02020603050405020304" pitchFamily="18" charset="0"/>
                <a:ea typeface="Times New Roman" panose="02020603050405020304" pitchFamily="18" charset="0"/>
              </a:rPr>
              <a:t>nhất</a:t>
            </a:r>
            <a:r>
              <a:rPr lang="en-US" sz="3200" dirty="0">
                <a:solidFill>
                  <a:srgbClr val="0000FF"/>
                </a:solidFill>
                <a:effectLst/>
                <a:latin typeface="Times New Roman" panose="02020603050405020304" pitchFamily="18" charset="0"/>
                <a:ea typeface="Times New Roman" panose="02020603050405020304" pitchFamily="18" charset="0"/>
              </a:rPr>
              <a:t> </a:t>
            </a:r>
            <a:r>
              <a:rPr lang="en-US" sz="3200" dirty="0" err="1">
                <a:solidFill>
                  <a:srgbClr val="0000FF"/>
                </a:solidFill>
                <a:effectLst/>
                <a:latin typeface="Times New Roman" panose="02020603050405020304" pitchFamily="18" charset="0"/>
                <a:ea typeface="Times New Roman" panose="02020603050405020304" pitchFamily="18" charset="0"/>
              </a:rPr>
              <a:t>trong</a:t>
            </a:r>
            <a:r>
              <a:rPr lang="en-US" sz="3200" dirty="0">
                <a:solidFill>
                  <a:srgbClr val="0000FF"/>
                </a:solidFill>
                <a:effectLst/>
                <a:latin typeface="Times New Roman" panose="02020603050405020304" pitchFamily="18" charset="0"/>
                <a:ea typeface="Times New Roman" panose="02020603050405020304" pitchFamily="18" charset="0"/>
              </a:rPr>
              <a:t> </a:t>
            </a:r>
            <a:r>
              <a:rPr lang="en-US" sz="3200" dirty="0" err="1">
                <a:solidFill>
                  <a:srgbClr val="0000FF"/>
                </a:solidFill>
                <a:effectLst/>
                <a:latin typeface="Times New Roman" panose="02020603050405020304" pitchFamily="18" charset="0"/>
                <a:ea typeface="Times New Roman" panose="02020603050405020304" pitchFamily="18" charset="0"/>
              </a:rPr>
              <a:t>sự</a:t>
            </a:r>
            <a:r>
              <a:rPr lang="en-US" sz="3200" dirty="0">
                <a:solidFill>
                  <a:srgbClr val="0000FF"/>
                </a:solidFill>
                <a:effectLst/>
                <a:latin typeface="Times New Roman" panose="02020603050405020304" pitchFamily="18" charset="0"/>
                <a:ea typeface="Times New Roman" panose="02020603050405020304" pitchFamily="18" charset="0"/>
              </a:rPr>
              <a:t> </a:t>
            </a:r>
            <a:r>
              <a:rPr lang="en-US" sz="3200" dirty="0" err="1">
                <a:solidFill>
                  <a:srgbClr val="0000FF"/>
                </a:solidFill>
                <a:effectLst/>
                <a:latin typeface="Times New Roman" panose="02020603050405020304" pitchFamily="18" charset="0"/>
                <a:ea typeface="Times New Roman" panose="02020603050405020304" pitchFamily="18" charset="0"/>
              </a:rPr>
              <a:t>nghiệp</a:t>
            </a:r>
            <a:r>
              <a:rPr lang="en-US" sz="3200" dirty="0">
                <a:solidFill>
                  <a:srgbClr val="0000FF"/>
                </a:solidFill>
                <a:effectLst/>
                <a:latin typeface="Times New Roman" panose="02020603050405020304" pitchFamily="18" charset="0"/>
                <a:ea typeface="Times New Roman" panose="02020603050405020304" pitchFamily="18" charset="0"/>
              </a:rPr>
              <a:t> </a:t>
            </a:r>
            <a:r>
              <a:rPr lang="en-US" sz="3200" dirty="0" err="1">
                <a:solidFill>
                  <a:srgbClr val="0000FF"/>
                </a:solidFill>
                <a:effectLst/>
                <a:latin typeface="Times New Roman" panose="02020603050405020304" pitchFamily="18" charset="0"/>
                <a:ea typeface="Times New Roman" panose="02020603050405020304" pitchFamily="18" charset="0"/>
              </a:rPr>
              <a:t>thơ</a:t>
            </a:r>
            <a:r>
              <a:rPr lang="en-US" sz="3200" dirty="0">
                <a:solidFill>
                  <a:srgbClr val="0000FF"/>
                </a:solidFill>
                <a:effectLst/>
                <a:latin typeface="Times New Roman" panose="02020603050405020304" pitchFamily="18" charset="0"/>
                <a:ea typeface="Times New Roman" panose="02020603050405020304" pitchFamily="18" charset="0"/>
              </a:rPr>
              <a:t> ca </a:t>
            </a:r>
            <a:r>
              <a:rPr lang="en-US" sz="3200" dirty="0" err="1">
                <a:solidFill>
                  <a:srgbClr val="0000FF"/>
                </a:solidFill>
                <a:effectLst/>
                <a:latin typeface="Times New Roman" panose="02020603050405020304" pitchFamily="18" charset="0"/>
                <a:ea typeface="Times New Roman" panose="02020603050405020304" pitchFamily="18" charset="0"/>
              </a:rPr>
              <a:t>của</a:t>
            </a:r>
            <a:r>
              <a:rPr lang="en-US" sz="3200" dirty="0">
                <a:solidFill>
                  <a:srgbClr val="0000FF"/>
                </a:solidFill>
                <a:effectLst/>
                <a:latin typeface="Times New Roman" panose="02020603050405020304" pitchFamily="18" charset="0"/>
                <a:ea typeface="Times New Roman" panose="02020603050405020304" pitchFamily="18" charset="0"/>
              </a:rPr>
              <a:t> </a:t>
            </a:r>
            <a:r>
              <a:rPr lang="en-US" sz="3200" dirty="0" err="1">
                <a:solidFill>
                  <a:srgbClr val="0000FF"/>
                </a:solidFill>
                <a:effectLst/>
                <a:latin typeface="Times New Roman" panose="02020603050405020304" pitchFamily="18" charset="0"/>
                <a:ea typeface="Times New Roman" panose="02020603050405020304" pitchFamily="18" charset="0"/>
              </a:rPr>
              <a:t>Nguyễn</a:t>
            </a:r>
            <a:r>
              <a:rPr lang="en-US" sz="3200" dirty="0">
                <a:solidFill>
                  <a:srgbClr val="0000FF"/>
                </a:solidFill>
                <a:effectLst/>
                <a:latin typeface="Times New Roman" panose="02020603050405020304" pitchFamily="18" charset="0"/>
                <a:ea typeface="Times New Roman" panose="02020603050405020304" pitchFamily="18" charset="0"/>
              </a:rPr>
              <a:t> </a:t>
            </a:r>
            <a:r>
              <a:rPr lang="en-US" sz="3200" dirty="0" err="1">
                <a:solidFill>
                  <a:srgbClr val="0000FF"/>
                </a:solidFill>
                <a:effectLst/>
                <a:latin typeface="Times New Roman" panose="02020603050405020304" pitchFamily="18" charset="0"/>
                <a:ea typeface="Times New Roman" panose="02020603050405020304" pitchFamily="18" charset="0"/>
              </a:rPr>
              <a:t>Đình</a:t>
            </a:r>
            <a:r>
              <a:rPr lang="en-US" sz="3200" dirty="0">
                <a:solidFill>
                  <a:srgbClr val="0000FF"/>
                </a:solidFill>
                <a:effectLst/>
                <a:latin typeface="Times New Roman" panose="02020603050405020304" pitchFamily="18" charset="0"/>
                <a:ea typeface="Times New Roman" panose="02020603050405020304" pitchFamily="18" charset="0"/>
              </a:rPr>
              <a:t> </a:t>
            </a:r>
            <a:r>
              <a:rPr lang="en-US" sz="3200" dirty="0" err="1">
                <a:solidFill>
                  <a:srgbClr val="0000FF"/>
                </a:solidFill>
                <a:effectLst/>
                <a:latin typeface="Times New Roman" panose="02020603050405020304" pitchFamily="18" charset="0"/>
                <a:ea typeface="Times New Roman" panose="02020603050405020304" pitchFamily="18" charset="0"/>
              </a:rPr>
              <a:t>Thi</a:t>
            </a:r>
            <a:r>
              <a:rPr lang="en-US" sz="3200" dirty="0">
                <a:solidFill>
                  <a:srgbClr val="0000FF"/>
                </a:solidFill>
                <a:effectLst/>
                <a:latin typeface="Times New Roman" panose="02020603050405020304" pitchFamily="18" charset="0"/>
                <a:ea typeface="Times New Roman" panose="02020603050405020304" pitchFamily="18" charset="0"/>
              </a:rPr>
              <a:t>, in </a:t>
            </a:r>
            <a:r>
              <a:rPr lang="en-US" sz="3200" dirty="0" err="1">
                <a:solidFill>
                  <a:srgbClr val="0000FF"/>
                </a:solidFill>
                <a:effectLst/>
                <a:latin typeface="Times New Roman" panose="02020603050405020304" pitchFamily="18" charset="0"/>
                <a:ea typeface="Times New Roman" panose="02020603050405020304" pitchFamily="18" charset="0"/>
              </a:rPr>
              <a:t>trong</a:t>
            </a:r>
            <a:r>
              <a:rPr lang="en-US" sz="3200" dirty="0">
                <a:solidFill>
                  <a:srgbClr val="0000FF"/>
                </a:solidFill>
                <a:effectLst/>
                <a:latin typeface="Times New Roman" panose="02020603050405020304" pitchFamily="18" charset="0"/>
                <a:ea typeface="Times New Roman" panose="02020603050405020304" pitchFamily="18" charset="0"/>
              </a:rPr>
              <a:t> </a:t>
            </a:r>
            <a:r>
              <a:rPr lang="en-US" sz="3200" dirty="0" err="1">
                <a:solidFill>
                  <a:srgbClr val="0000FF"/>
                </a:solidFill>
                <a:effectLst/>
                <a:latin typeface="Times New Roman" panose="02020603050405020304" pitchFamily="18" charset="0"/>
                <a:ea typeface="Times New Roman" panose="02020603050405020304" pitchFamily="18" charset="0"/>
              </a:rPr>
              <a:t>tập</a:t>
            </a:r>
            <a:r>
              <a:rPr lang="en-US" sz="3200" dirty="0">
                <a:solidFill>
                  <a:srgbClr val="0000FF"/>
                </a:solidFill>
                <a:effectLst/>
                <a:latin typeface="Times New Roman" panose="02020603050405020304" pitchFamily="18" charset="0"/>
                <a:ea typeface="Times New Roman" panose="02020603050405020304" pitchFamily="18" charset="0"/>
              </a:rPr>
              <a:t> Tia </a:t>
            </a:r>
            <a:r>
              <a:rPr lang="en-US" sz="3200" dirty="0" err="1">
                <a:solidFill>
                  <a:srgbClr val="0000FF"/>
                </a:solidFill>
                <a:effectLst/>
                <a:latin typeface="Times New Roman" panose="02020603050405020304" pitchFamily="18" charset="0"/>
                <a:ea typeface="Times New Roman" panose="02020603050405020304" pitchFamily="18" charset="0"/>
              </a:rPr>
              <a:t>nắng</a:t>
            </a:r>
            <a:r>
              <a:rPr lang="en-US" sz="3200" dirty="0">
                <a:solidFill>
                  <a:srgbClr val="0000FF"/>
                </a:solidFill>
                <a:effectLst/>
                <a:latin typeface="Times New Roman" panose="02020603050405020304" pitchFamily="18" charset="0"/>
                <a:ea typeface="Times New Roman" panose="02020603050405020304" pitchFamily="18" charset="0"/>
              </a:rPr>
              <a:t>, NXB </a:t>
            </a:r>
            <a:r>
              <a:rPr lang="en-US" sz="3200" dirty="0" err="1">
                <a:solidFill>
                  <a:srgbClr val="0000FF"/>
                </a:solidFill>
                <a:effectLst/>
                <a:latin typeface="Times New Roman" panose="02020603050405020304" pitchFamily="18" charset="0"/>
                <a:ea typeface="Times New Roman" panose="02020603050405020304" pitchFamily="18" charset="0"/>
              </a:rPr>
              <a:t>Hà</a:t>
            </a:r>
            <a:r>
              <a:rPr lang="en-US" sz="3200" dirty="0">
                <a:solidFill>
                  <a:srgbClr val="0000FF"/>
                </a:solidFill>
                <a:effectLst/>
                <a:latin typeface="Times New Roman" panose="02020603050405020304" pitchFamily="18" charset="0"/>
                <a:ea typeface="Times New Roman" panose="02020603050405020304" pitchFamily="18" charset="0"/>
              </a:rPr>
              <a:t> </a:t>
            </a:r>
            <a:r>
              <a:rPr lang="en-US" sz="3200" dirty="0" err="1">
                <a:solidFill>
                  <a:srgbClr val="0000FF"/>
                </a:solidFill>
                <a:latin typeface="Times New Roman" panose="02020603050405020304" pitchFamily="18" charset="0"/>
                <a:ea typeface="Times New Roman" panose="02020603050405020304" pitchFamily="18" charset="0"/>
              </a:rPr>
              <a:t>N</a:t>
            </a:r>
            <a:r>
              <a:rPr lang="en-US" sz="3200" dirty="0" err="1">
                <a:solidFill>
                  <a:srgbClr val="0000FF"/>
                </a:solidFill>
                <a:effectLst/>
                <a:latin typeface="Times New Roman" panose="02020603050405020304" pitchFamily="18" charset="0"/>
                <a:ea typeface="Times New Roman" panose="02020603050405020304" pitchFamily="18" charset="0"/>
              </a:rPr>
              <a:t>ội</a:t>
            </a:r>
            <a:endParaRPr lang="en-US" sz="3000" dirty="0">
              <a:solidFill>
                <a:srgbClr val="0000FF"/>
              </a:solidFill>
            </a:endParaRPr>
          </a:p>
        </p:txBody>
      </p:sp>
    </p:spTree>
    <p:extLst>
      <p:ext uri="{BB962C8B-B14F-4D97-AF65-F5344CB8AC3E}">
        <p14:creationId xmlns:p14="http://schemas.microsoft.com/office/powerpoint/2010/main" val="3771899060"/>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1000"/>
                                        <p:tgtEl>
                                          <p:spTgt spid="4"/>
                                        </p:tgtEl>
                                      </p:cBhvr>
                                    </p:animEffect>
                                    <p:anim calcmode="lin" valueType="num">
                                      <p:cBhvr>
                                        <p:cTn id="13" dur="1000" fill="hold"/>
                                        <p:tgtEl>
                                          <p:spTgt spid="4"/>
                                        </p:tgtEl>
                                        <p:attrNameLst>
                                          <p:attrName>ppt_x</p:attrName>
                                        </p:attrNameLst>
                                      </p:cBhvr>
                                      <p:tavLst>
                                        <p:tav tm="0">
                                          <p:val>
                                            <p:strVal val="#ppt_x"/>
                                          </p:val>
                                        </p:tav>
                                        <p:tav tm="100000">
                                          <p:val>
                                            <p:strVal val="#ppt_x"/>
                                          </p:val>
                                        </p:tav>
                                      </p:tavLst>
                                    </p:anim>
                                    <p:anim calcmode="lin" valueType="num">
                                      <p:cBhvr>
                                        <p:cTn id="14"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53" presetClass="exit" presetSubtype="32" fill="hold" grpId="1" nodeType="clickEffect">
                                  <p:stCondLst>
                                    <p:cond delay="0"/>
                                  </p:stCondLst>
                                  <p:childTnLst>
                                    <p:anim calcmode="lin" valueType="num">
                                      <p:cBhvr>
                                        <p:cTn id="18" dur="500"/>
                                        <p:tgtEl>
                                          <p:spTgt spid="4"/>
                                        </p:tgtEl>
                                        <p:attrNameLst>
                                          <p:attrName>ppt_w</p:attrName>
                                        </p:attrNameLst>
                                      </p:cBhvr>
                                      <p:tavLst>
                                        <p:tav tm="0">
                                          <p:val>
                                            <p:strVal val="ppt_w"/>
                                          </p:val>
                                        </p:tav>
                                        <p:tav tm="100000">
                                          <p:val>
                                            <p:fltVal val="0"/>
                                          </p:val>
                                        </p:tav>
                                      </p:tavLst>
                                    </p:anim>
                                    <p:anim calcmode="lin" valueType="num">
                                      <p:cBhvr>
                                        <p:cTn id="19" dur="500"/>
                                        <p:tgtEl>
                                          <p:spTgt spid="4"/>
                                        </p:tgtEl>
                                        <p:attrNameLst>
                                          <p:attrName>ppt_h</p:attrName>
                                        </p:attrNameLst>
                                      </p:cBhvr>
                                      <p:tavLst>
                                        <p:tav tm="0">
                                          <p:val>
                                            <p:strVal val="ppt_h"/>
                                          </p:val>
                                        </p:tav>
                                        <p:tav tm="100000">
                                          <p:val>
                                            <p:fltVal val="0"/>
                                          </p:val>
                                        </p:tav>
                                      </p:tavLst>
                                    </p:anim>
                                    <p:animEffect transition="out" filter="fade">
                                      <p:cBhvr>
                                        <p:cTn id="20" dur="500"/>
                                        <p:tgtEl>
                                          <p:spTgt spid="4"/>
                                        </p:tgtEl>
                                      </p:cBhvr>
                                    </p:animEffect>
                                    <p:set>
                                      <p:cBhvr>
                                        <p:cTn id="21" dur="1" fill="hold">
                                          <p:stCondLst>
                                            <p:cond delay="499"/>
                                          </p:stCondLst>
                                        </p:cTn>
                                        <p:tgtEl>
                                          <p:spTgt spid="4"/>
                                        </p:tgtEl>
                                        <p:attrNameLst>
                                          <p:attrName>style.visibility</p:attrName>
                                        </p:attrNameLst>
                                      </p:cBhvr>
                                      <p:to>
                                        <p:strVal val="hidden"/>
                                      </p:to>
                                    </p:set>
                                  </p:childTnLst>
                                </p:cTn>
                              </p:par>
                            </p:childTnLst>
                          </p:cTn>
                        </p:par>
                      </p:childTnLst>
                    </p:cTn>
                  </p:par>
                  <p:par>
                    <p:cTn id="22" fill="hold">
                      <p:stCondLst>
                        <p:cond delay="indefinite"/>
                      </p:stCondLst>
                      <p:childTnLst>
                        <p:par>
                          <p:cTn id="23" fill="hold">
                            <p:stCondLst>
                              <p:cond delay="0"/>
                            </p:stCondLst>
                            <p:childTnLst>
                              <p:par>
                                <p:cTn id="24" presetID="53" presetClass="entr" presetSubtype="16" fill="hold" grpId="0" nodeType="clickEffect">
                                  <p:stCondLst>
                                    <p:cond delay="0"/>
                                  </p:stCondLst>
                                  <p:childTnLst>
                                    <p:set>
                                      <p:cBhvr>
                                        <p:cTn id="25" dur="1" fill="hold">
                                          <p:stCondLst>
                                            <p:cond delay="0"/>
                                          </p:stCondLst>
                                        </p:cTn>
                                        <p:tgtEl>
                                          <p:spTgt spid="7"/>
                                        </p:tgtEl>
                                        <p:attrNameLst>
                                          <p:attrName>style.visibility</p:attrName>
                                        </p:attrNameLst>
                                      </p:cBhvr>
                                      <p:to>
                                        <p:strVal val="visible"/>
                                      </p:to>
                                    </p:set>
                                    <p:anim calcmode="lin" valueType="num">
                                      <p:cBhvr>
                                        <p:cTn id="26" dur="500" fill="hold"/>
                                        <p:tgtEl>
                                          <p:spTgt spid="7"/>
                                        </p:tgtEl>
                                        <p:attrNameLst>
                                          <p:attrName>ppt_w</p:attrName>
                                        </p:attrNameLst>
                                      </p:cBhvr>
                                      <p:tavLst>
                                        <p:tav tm="0">
                                          <p:val>
                                            <p:fltVal val="0"/>
                                          </p:val>
                                        </p:tav>
                                        <p:tav tm="100000">
                                          <p:val>
                                            <p:strVal val="#ppt_w"/>
                                          </p:val>
                                        </p:tav>
                                      </p:tavLst>
                                    </p:anim>
                                    <p:anim calcmode="lin" valueType="num">
                                      <p:cBhvr>
                                        <p:cTn id="27" dur="500" fill="hold"/>
                                        <p:tgtEl>
                                          <p:spTgt spid="7"/>
                                        </p:tgtEl>
                                        <p:attrNameLst>
                                          <p:attrName>ppt_h</p:attrName>
                                        </p:attrNameLst>
                                      </p:cBhvr>
                                      <p:tavLst>
                                        <p:tav tm="0">
                                          <p:val>
                                            <p:fltVal val="0"/>
                                          </p:val>
                                        </p:tav>
                                        <p:tav tm="100000">
                                          <p:val>
                                            <p:strVal val="#ppt_h"/>
                                          </p:val>
                                        </p:tav>
                                      </p:tavLst>
                                    </p:anim>
                                    <p:animEffect transition="in" filter="fade">
                                      <p:cBhvr>
                                        <p:cTn id="28"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4" grpId="1"/>
      <p:bldP spid="7"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069382E-0A8B-3E83-2193-739C29EE3483}"/>
              </a:ext>
            </a:extLst>
          </p:cNvPr>
          <p:cNvSpPr txBox="1"/>
          <p:nvPr/>
        </p:nvSpPr>
        <p:spPr>
          <a:xfrm>
            <a:off x="325252" y="405689"/>
            <a:ext cx="7167747" cy="678327"/>
          </a:xfrm>
          <a:prstGeom prst="rect">
            <a:avLst/>
          </a:prstGeom>
          <a:noFill/>
        </p:spPr>
        <p:txBody>
          <a:bodyPr wrap="square">
            <a:spAutoFit/>
          </a:bodyPr>
          <a:lstStyle/>
          <a:p>
            <a:pPr marL="180340" algn="just">
              <a:lnSpc>
                <a:spcPct val="115000"/>
              </a:lnSpc>
              <a:tabLst>
                <a:tab pos="90170" algn="l"/>
                <a:tab pos="180340" algn="l"/>
              </a:tabLst>
            </a:pPr>
            <a:r>
              <a:rPr lang="vi-VN" sz="36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HĐ2</a:t>
            </a:r>
            <a:r>
              <a:rPr lang="en-US" sz="36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Khám</a:t>
            </a:r>
            <a:r>
              <a:rPr lang="en-US" sz="36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phá</a:t>
            </a:r>
            <a:r>
              <a:rPr lang="en-US" sz="36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văn</a:t>
            </a:r>
            <a:r>
              <a:rPr lang="en-US" sz="36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bản</a:t>
            </a:r>
            <a:endParaRPr lang="en-US" sz="3600" dirty="0">
              <a:effectLst/>
              <a:latin typeface=".VnTime"/>
              <a:ea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CEE009DF-3C41-2CAE-CFFC-F91DE29617C8}"/>
              </a:ext>
            </a:extLst>
          </p:cNvPr>
          <p:cNvSpPr txBox="1"/>
          <p:nvPr/>
        </p:nvSpPr>
        <p:spPr>
          <a:xfrm>
            <a:off x="172852" y="2141845"/>
            <a:ext cx="11791350" cy="1179554"/>
          </a:xfrm>
          <a:prstGeom prst="rect">
            <a:avLst/>
          </a:prstGeom>
          <a:noFill/>
        </p:spPr>
        <p:txBody>
          <a:bodyPr wrap="square">
            <a:spAutoFit/>
          </a:bodyPr>
          <a:lstStyle/>
          <a:p>
            <a:pPr algn="just">
              <a:lnSpc>
                <a:spcPct val="115000"/>
              </a:lnSpc>
              <a:tabLst>
                <a:tab pos="90170" algn="l"/>
                <a:tab pos="180340" algn="l"/>
              </a:tabLst>
            </a:pP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GV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yêu</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cầu</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HS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đọc</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thầm</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VB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sau</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đó</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thảo</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luận</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theo</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cặp</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 bạn cùng bàn)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để</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trả</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lời</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các</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câu</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hỏi</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SGK.</a:t>
            </a:r>
            <a:r>
              <a:rPr lang="vi-VN"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(thời gian 15 phút)</a:t>
            </a:r>
            <a:endParaRPr lang="en-US" sz="2800" dirty="0">
              <a:effectLst/>
              <a:latin typeface=".VnTime"/>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60460895"/>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ppt_w</p:attrName>
                                        </p:attrNameLst>
                                      </p:cBhvr>
                                      <p:tavLst>
                                        <p:tav tm="0">
                                          <p:val>
                                            <p:strVal val="#ppt_w*0.70"/>
                                          </p:val>
                                        </p:tav>
                                        <p:tav tm="100000">
                                          <p:val>
                                            <p:strVal val="#ppt_w"/>
                                          </p:val>
                                        </p:tav>
                                      </p:tavLst>
                                    </p:anim>
                                    <p:anim calcmode="lin" valueType="num">
                                      <p:cBhvr>
                                        <p:cTn id="8" dur="1000" fill="hold"/>
                                        <p:tgtEl>
                                          <p:spTgt spid="5"/>
                                        </p:tgtEl>
                                        <p:attrNameLst>
                                          <p:attrName>ppt_h</p:attrName>
                                        </p:attrNameLst>
                                      </p:cBhvr>
                                      <p:tavLst>
                                        <p:tav tm="0">
                                          <p:val>
                                            <p:strVal val="#ppt_h"/>
                                          </p:val>
                                        </p:tav>
                                        <p:tav tm="100000">
                                          <p:val>
                                            <p:strVal val="#ppt_h"/>
                                          </p:val>
                                        </p:tav>
                                      </p:tavLst>
                                    </p:anim>
                                    <p:animEffect transition="in" filter="fade">
                                      <p:cBhvr>
                                        <p:cTn id="9" dur="1000"/>
                                        <p:tgtEl>
                                          <p:spTgt spid="5"/>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7"/>
                                        </p:tgtEl>
                                        <p:attrNameLst>
                                          <p:attrName>style.visibility</p:attrName>
                                        </p:attrNameLst>
                                      </p:cBhvr>
                                      <p:to>
                                        <p:strVal val="visible"/>
                                      </p:to>
                                    </p:set>
                                    <p:anim calcmode="lin" valueType="num">
                                      <p:cBhvr>
                                        <p:cTn id="14" dur="500" fill="hold"/>
                                        <p:tgtEl>
                                          <p:spTgt spid="7"/>
                                        </p:tgtEl>
                                        <p:attrNameLst>
                                          <p:attrName>ppt_w</p:attrName>
                                        </p:attrNameLst>
                                      </p:cBhvr>
                                      <p:tavLst>
                                        <p:tav tm="0">
                                          <p:val>
                                            <p:fltVal val="0"/>
                                          </p:val>
                                        </p:tav>
                                        <p:tav tm="100000">
                                          <p:val>
                                            <p:strVal val="#ppt_w"/>
                                          </p:val>
                                        </p:tav>
                                      </p:tavLst>
                                    </p:anim>
                                    <p:anim calcmode="lin" valueType="num">
                                      <p:cBhvr>
                                        <p:cTn id="15" dur="500" fill="hold"/>
                                        <p:tgtEl>
                                          <p:spTgt spid="7"/>
                                        </p:tgtEl>
                                        <p:attrNameLst>
                                          <p:attrName>ppt_h</p:attrName>
                                        </p:attrNameLst>
                                      </p:cBhvr>
                                      <p:tavLst>
                                        <p:tav tm="0">
                                          <p:val>
                                            <p:fltVal val="0"/>
                                          </p:val>
                                        </p:tav>
                                        <p:tav tm="100000">
                                          <p:val>
                                            <p:strVal val="#ppt_h"/>
                                          </p:val>
                                        </p:tav>
                                      </p:tavLst>
                                    </p:anim>
                                    <p:animEffect transition="in" filter="fade">
                                      <p:cBhvr>
                                        <p:cTn id="16"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0935D99D-C63C-8A12-1EA4-735D09A1C47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990088"/>
            <a:ext cx="12192000" cy="3867912"/>
          </a:xfrm>
          <a:prstGeom prst="rect">
            <a:avLst/>
          </a:prstGeom>
        </p:spPr>
      </p:pic>
      <p:graphicFrame>
        <p:nvGraphicFramePr>
          <p:cNvPr id="12" name="Table 8">
            <a:extLst>
              <a:ext uri="{FF2B5EF4-FFF2-40B4-BE49-F238E27FC236}">
                <a16:creationId xmlns:a16="http://schemas.microsoft.com/office/drawing/2014/main" id="{9807B758-52AF-8DDC-25CA-6CE11B54E996}"/>
              </a:ext>
            </a:extLst>
          </p:cNvPr>
          <p:cNvGraphicFramePr>
            <a:graphicFrameLocks noGrp="1"/>
          </p:cNvGraphicFramePr>
          <p:nvPr>
            <p:extLst>
              <p:ext uri="{D42A27DB-BD31-4B8C-83A1-F6EECF244321}">
                <p14:modId xmlns:p14="http://schemas.microsoft.com/office/powerpoint/2010/main" val="1993859614"/>
              </p:ext>
            </p:extLst>
          </p:nvPr>
        </p:nvGraphicFramePr>
        <p:xfrm>
          <a:off x="0" y="1"/>
          <a:ext cx="12192000" cy="5656325"/>
        </p:xfrm>
        <a:graphic>
          <a:graphicData uri="http://schemas.openxmlformats.org/drawingml/2006/table">
            <a:tbl>
              <a:tblPr firstRow="1" bandRow="1">
                <a:tableStyleId>{5C22544A-7EE6-4342-B048-85BDC9FD1C3A}</a:tableStyleId>
              </a:tblPr>
              <a:tblGrid>
                <a:gridCol w="1193800">
                  <a:extLst>
                    <a:ext uri="{9D8B030D-6E8A-4147-A177-3AD203B41FA5}">
                      <a16:colId xmlns:a16="http://schemas.microsoft.com/office/drawing/2014/main" val="1369648574"/>
                    </a:ext>
                  </a:extLst>
                </a:gridCol>
                <a:gridCol w="10998200">
                  <a:extLst>
                    <a:ext uri="{9D8B030D-6E8A-4147-A177-3AD203B41FA5}">
                      <a16:colId xmlns:a16="http://schemas.microsoft.com/office/drawing/2014/main" val="1216469545"/>
                    </a:ext>
                  </a:extLst>
                </a:gridCol>
              </a:tblGrid>
              <a:tr h="542172">
                <a:tc>
                  <a:txBody>
                    <a:bodyPr/>
                    <a:lstStyle/>
                    <a:p>
                      <a:pPr algn="ctr"/>
                      <a:r>
                        <a:rPr lang="vi-VN" sz="2800" b="1">
                          <a:solidFill>
                            <a:schemeClr val="tx1"/>
                          </a:solidFill>
                          <a:latin typeface="Times New Roman" panose="02020603050405020304" pitchFamily="18" charset="0"/>
                          <a:cs typeface="Times New Roman" panose="02020603050405020304" pitchFamily="18" charset="0"/>
                        </a:rPr>
                        <a:t>Stt</a:t>
                      </a:r>
                      <a:endParaRPr lang="en-US" sz="2800" b="1" dirty="0">
                        <a:solidFill>
                          <a:schemeClr val="tx1"/>
                        </a:solidFill>
                        <a:latin typeface="Times New Roman" panose="02020603050405020304" pitchFamily="18" charset="0"/>
                        <a:cs typeface="Times New Roman" panose="02020603050405020304" pitchFamily="18" charset="0"/>
                      </a:endParaRPr>
                    </a:p>
                  </a:txBody>
                  <a:tcPr/>
                </a:tc>
                <a:tc>
                  <a:txBody>
                    <a:bodyPr/>
                    <a:lstStyle/>
                    <a:p>
                      <a:pPr algn="ctr"/>
                      <a:r>
                        <a:rPr lang="vi-VN" sz="2800" b="1">
                          <a:solidFill>
                            <a:schemeClr val="tx1"/>
                          </a:solidFill>
                          <a:latin typeface="Times New Roman" panose="02020603050405020304" pitchFamily="18" charset="0"/>
                          <a:cs typeface="Times New Roman" panose="02020603050405020304" pitchFamily="18" charset="0"/>
                        </a:rPr>
                        <a:t>Nội dung</a:t>
                      </a:r>
                      <a:endParaRPr lang="en-US" sz="2800" b="1" dirty="0">
                        <a:solidFill>
                          <a:schemeClr val="tx1"/>
                        </a:solidFill>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807164759"/>
                  </a:ext>
                </a:extLst>
              </a:tr>
              <a:tr h="1893019">
                <a:tc>
                  <a:txBody>
                    <a:bodyPr/>
                    <a:lstStyle/>
                    <a:p>
                      <a:endParaRPr lang="en-US" sz="2800" dirty="0">
                        <a:latin typeface="Times New Roman" panose="02020603050405020304" pitchFamily="18" charset="0"/>
                        <a:cs typeface="Times New Roman" panose="02020603050405020304" pitchFamily="18" charset="0"/>
                      </a:endParaRPr>
                    </a:p>
                  </a:txBody>
                  <a:tcPr/>
                </a:tc>
                <a:tc>
                  <a:txBody>
                    <a:bodyPr/>
                    <a:lstStyle/>
                    <a:p>
                      <a:pPr algn="just"/>
                      <a:endParaRPr lang="en-US" sz="28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334807702"/>
                  </a:ext>
                </a:extLst>
              </a:tr>
              <a:tr h="3221134">
                <a:tc>
                  <a:txBody>
                    <a:bodyPr/>
                    <a:lstStyle/>
                    <a:p>
                      <a:endParaRPr lang="en-US" sz="2800" dirty="0">
                        <a:latin typeface="Times New Roman" panose="02020603050405020304" pitchFamily="18" charset="0"/>
                        <a:cs typeface="Times New Roman" panose="02020603050405020304" pitchFamily="18" charset="0"/>
                      </a:endParaRPr>
                    </a:p>
                  </a:txBody>
                  <a:tcPr/>
                </a:tc>
                <a:tc>
                  <a:txBody>
                    <a:bodyPr/>
                    <a:lstStyle/>
                    <a:p>
                      <a:pPr marL="0" indent="0" algn="just">
                        <a:buFontTx/>
                        <a:buNone/>
                      </a:pPr>
                      <a:endParaRPr lang="en-US" sz="28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791980495"/>
                  </a:ext>
                </a:extLst>
              </a:tr>
            </a:tbl>
          </a:graphicData>
        </a:graphic>
      </p:graphicFrame>
      <p:sp>
        <p:nvSpPr>
          <p:cNvPr id="2" name="Content Placeholder 2">
            <a:extLst>
              <a:ext uri="{FF2B5EF4-FFF2-40B4-BE49-F238E27FC236}">
                <a16:creationId xmlns:a16="http://schemas.microsoft.com/office/drawing/2014/main" id="{468FF1CB-0C30-614F-2C73-DA9BF7CB6DA0}"/>
              </a:ext>
            </a:extLst>
          </p:cNvPr>
          <p:cNvSpPr>
            <a:spLocks noGrp="1"/>
          </p:cNvSpPr>
          <p:nvPr>
            <p:ph idx="1"/>
          </p:nvPr>
        </p:nvSpPr>
        <p:spPr>
          <a:xfrm>
            <a:off x="1230503" y="590103"/>
            <a:ext cx="10961497" cy="1825838"/>
          </a:xfrm>
        </p:spPr>
        <p:txBody>
          <a:bodyPr/>
          <a:lstStyle/>
          <a:p>
            <a:pPr marL="0" indent="0">
              <a:buNone/>
            </a:pPr>
            <a:r>
              <a:rPr lang="vi-VN" sz="3000" kern="1200" dirty="0">
                <a:solidFill>
                  <a:schemeClr val="dk1"/>
                </a:solidFill>
                <a:effectLst/>
                <a:latin typeface="Times New Roman" panose="02020603050405020304" pitchFamily="18" charset="0"/>
                <a:cs typeface="Times New Roman" panose="02020603050405020304" pitchFamily="18" charset="0"/>
              </a:rPr>
              <a:t>- </a:t>
            </a:r>
            <a:r>
              <a:rPr lang="en-US" sz="3000" kern="1200" dirty="0" err="1">
                <a:solidFill>
                  <a:schemeClr val="dk1"/>
                </a:solidFill>
                <a:effectLst/>
                <a:latin typeface="Times New Roman" panose="02020603050405020304" pitchFamily="18" charset="0"/>
                <a:cs typeface="Times New Roman" panose="02020603050405020304" pitchFamily="18" charset="0"/>
              </a:rPr>
              <a:t>Không</a:t>
            </a:r>
            <a:r>
              <a:rPr lang="en-US" sz="3000" kern="1200" dirty="0">
                <a:solidFill>
                  <a:schemeClr val="dk1"/>
                </a:solidFill>
                <a:effectLst/>
                <a:latin typeface="Times New Roman" panose="02020603050405020304" pitchFamily="18" charset="0"/>
                <a:cs typeface="Times New Roman" panose="02020603050405020304" pitchFamily="18" charset="0"/>
              </a:rPr>
              <a:t> </a:t>
            </a:r>
            <a:r>
              <a:rPr lang="en-US" sz="3000" kern="1200" dirty="0" err="1">
                <a:solidFill>
                  <a:schemeClr val="dk1"/>
                </a:solidFill>
                <a:effectLst/>
                <a:latin typeface="Times New Roman" panose="02020603050405020304" pitchFamily="18" charset="0"/>
                <a:cs typeface="Times New Roman" panose="02020603050405020304" pitchFamily="18" charset="0"/>
              </a:rPr>
              <a:t>gian</a:t>
            </a:r>
            <a:r>
              <a:rPr lang="en-US" sz="3000" kern="1200" dirty="0">
                <a:solidFill>
                  <a:schemeClr val="dk1"/>
                </a:solidFill>
                <a:effectLst/>
                <a:latin typeface="Times New Roman" panose="02020603050405020304" pitchFamily="18" charset="0"/>
                <a:cs typeface="Times New Roman" panose="02020603050405020304" pitchFamily="18" charset="0"/>
              </a:rPr>
              <a:t> </a:t>
            </a:r>
            <a:r>
              <a:rPr lang="en-US" sz="3000" kern="1200" dirty="0" err="1">
                <a:solidFill>
                  <a:schemeClr val="dk1"/>
                </a:solidFill>
                <a:effectLst/>
                <a:latin typeface="Times New Roman" panose="02020603050405020304" pitchFamily="18" charset="0"/>
                <a:cs typeface="Times New Roman" panose="02020603050405020304" pitchFamily="18" charset="0"/>
              </a:rPr>
              <a:t>của</a:t>
            </a:r>
            <a:r>
              <a:rPr lang="en-US" sz="3000" kern="1200" dirty="0">
                <a:solidFill>
                  <a:schemeClr val="dk1"/>
                </a:solidFill>
                <a:effectLst/>
                <a:latin typeface="Times New Roman" panose="02020603050405020304" pitchFamily="18" charset="0"/>
                <a:cs typeface="Times New Roman" panose="02020603050405020304" pitchFamily="18" charset="0"/>
              </a:rPr>
              <a:t> “</a:t>
            </a:r>
            <a:r>
              <a:rPr lang="en-US" sz="3000" kern="1200" dirty="0" err="1">
                <a:solidFill>
                  <a:schemeClr val="dk1"/>
                </a:solidFill>
                <a:effectLst/>
                <a:latin typeface="Times New Roman" panose="02020603050405020304" pitchFamily="18" charset="0"/>
                <a:cs typeface="Times New Roman" panose="02020603050405020304" pitchFamily="18" charset="0"/>
              </a:rPr>
              <a:t>những</a:t>
            </a:r>
            <a:r>
              <a:rPr lang="en-US" sz="3000" kern="1200" dirty="0">
                <a:solidFill>
                  <a:schemeClr val="dk1"/>
                </a:solidFill>
                <a:effectLst/>
                <a:latin typeface="Times New Roman" panose="02020603050405020304" pitchFamily="18" charset="0"/>
                <a:cs typeface="Times New Roman" panose="02020603050405020304" pitchFamily="18" charset="0"/>
              </a:rPr>
              <a:t> </a:t>
            </a:r>
            <a:r>
              <a:rPr lang="en-US" sz="3000" kern="1200" dirty="0" err="1">
                <a:solidFill>
                  <a:schemeClr val="dk1"/>
                </a:solidFill>
                <a:effectLst/>
                <a:latin typeface="Times New Roman" panose="02020603050405020304" pitchFamily="18" charset="0"/>
                <a:cs typeface="Times New Roman" panose="02020603050405020304" pitchFamily="18" charset="0"/>
              </a:rPr>
              <a:t>ngày</a:t>
            </a:r>
            <a:r>
              <a:rPr lang="en-US" sz="3000" kern="1200" dirty="0">
                <a:solidFill>
                  <a:schemeClr val="dk1"/>
                </a:solidFill>
                <a:effectLst/>
                <a:latin typeface="Times New Roman" panose="02020603050405020304" pitchFamily="18" charset="0"/>
                <a:cs typeface="Times New Roman" panose="02020603050405020304" pitchFamily="18" charset="0"/>
              </a:rPr>
              <a:t> </a:t>
            </a:r>
            <a:r>
              <a:rPr lang="en-US" sz="3000" kern="1200" dirty="0" err="1">
                <a:solidFill>
                  <a:schemeClr val="dk1"/>
                </a:solidFill>
                <a:effectLst/>
                <a:latin typeface="Times New Roman" panose="02020603050405020304" pitchFamily="18" charset="0"/>
                <a:cs typeface="Times New Roman" panose="02020603050405020304" pitchFamily="18" charset="0"/>
              </a:rPr>
              <a:t>thu</a:t>
            </a:r>
            <a:r>
              <a:rPr lang="en-US" sz="3000" kern="1200" dirty="0">
                <a:solidFill>
                  <a:schemeClr val="dk1"/>
                </a:solidFill>
                <a:effectLst/>
                <a:latin typeface="Times New Roman" panose="02020603050405020304" pitchFamily="18" charset="0"/>
                <a:cs typeface="Times New Roman" panose="02020603050405020304" pitchFamily="18" charset="0"/>
              </a:rPr>
              <a:t> </a:t>
            </a:r>
            <a:r>
              <a:rPr lang="en-US" sz="3000" kern="1200" dirty="0" err="1">
                <a:solidFill>
                  <a:schemeClr val="dk1"/>
                </a:solidFill>
                <a:effectLst/>
                <a:latin typeface="Times New Roman" panose="02020603050405020304" pitchFamily="18" charset="0"/>
                <a:cs typeface="Times New Roman" panose="02020603050405020304" pitchFamily="18" charset="0"/>
              </a:rPr>
              <a:t>đã</a:t>
            </a:r>
            <a:r>
              <a:rPr lang="en-US" sz="3000" kern="1200" dirty="0">
                <a:solidFill>
                  <a:schemeClr val="dk1"/>
                </a:solidFill>
                <a:effectLst/>
                <a:latin typeface="Times New Roman" panose="02020603050405020304" pitchFamily="18" charset="0"/>
                <a:cs typeface="Times New Roman" panose="02020603050405020304" pitchFamily="18" charset="0"/>
              </a:rPr>
              <a:t> </a:t>
            </a:r>
            <a:r>
              <a:rPr lang="en-US" sz="3000" kern="1200" dirty="0" err="1">
                <a:solidFill>
                  <a:schemeClr val="dk1"/>
                </a:solidFill>
                <a:effectLst/>
                <a:latin typeface="Times New Roman" panose="02020603050405020304" pitchFamily="18" charset="0"/>
                <a:cs typeface="Times New Roman" panose="02020603050405020304" pitchFamily="18" charset="0"/>
              </a:rPr>
              <a:t>xa</a:t>
            </a:r>
            <a:r>
              <a:rPr lang="en-US" sz="3000" kern="1200" dirty="0">
                <a:solidFill>
                  <a:schemeClr val="dk1"/>
                </a:solidFill>
                <a:effectLst/>
                <a:latin typeface="Times New Roman" panose="02020603050405020304" pitchFamily="18" charset="0"/>
                <a:cs typeface="Times New Roman" panose="02020603050405020304" pitchFamily="18" charset="0"/>
              </a:rPr>
              <a:t>” </a:t>
            </a:r>
            <a:r>
              <a:rPr lang="en-US" sz="3000" kern="1200" dirty="0" err="1">
                <a:solidFill>
                  <a:schemeClr val="dk1"/>
                </a:solidFill>
                <a:effectLst/>
                <a:latin typeface="Times New Roman" panose="02020603050405020304" pitchFamily="18" charset="0"/>
                <a:cs typeface="Times New Roman" panose="02020603050405020304" pitchFamily="18" charset="0"/>
              </a:rPr>
              <a:t>được</a:t>
            </a:r>
            <a:r>
              <a:rPr lang="en-US" sz="3000" kern="1200" dirty="0">
                <a:solidFill>
                  <a:schemeClr val="dk1"/>
                </a:solidFill>
                <a:effectLst/>
                <a:latin typeface="Times New Roman" panose="02020603050405020304" pitchFamily="18" charset="0"/>
                <a:cs typeface="Times New Roman" panose="02020603050405020304" pitchFamily="18" charset="0"/>
              </a:rPr>
              <a:t> </a:t>
            </a:r>
            <a:r>
              <a:rPr lang="en-US" sz="3000" kern="1200" dirty="0" err="1">
                <a:solidFill>
                  <a:schemeClr val="dk1"/>
                </a:solidFill>
                <a:effectLst/>
                <a:latin typeface="Times New Roman" panose="02020603050405020304" pitchFamily="18" charset="0"/>
                <a:cs typeface="Times New Roman" panose="02020603050405020304" pitchFamily="18" charset="0"/>
              </a:rPr>
              <a:t>tái</a:t>
            </a:r>
            <a:r>
              <a:rPr lang="en-US" sz="3000" kern="1200" dirty="0">
                <a:solidFill>
                  <a:schemeClr val="dk1"/>
                </a:solidFill>
                <a:effectLst/>
                <a:latin typeface="Times New Roman" panose="02020603050405020304" pitchFamily="18" charset="0"/>
                <a:cs typeface="Times New Roman" panose="02020603050405020304" pitchFamily="18" charset="0"/>
              </a:rPr>
              <a:t> </a:t>
            </a:r>
            <a:r>
              <a:rPr lang="en-US" sz="3000" kern="1200" dirty="0" err="1">
                <a:solidFill>
                  <a:schemeClr val="dk1"/>
                </a:solidFill>
                <a:effectLst/>
                <a:latin typeface="Times New Roman" panose="02020603050405020304" pitchFamily="18" charset="0"/>
                <a:cs typeface="Times New Roman" panose="02020603050405020304" pitchFamily="18" charset="0"/>
              </a:rPr>
              <a:t>hiện</a:t>
            </a:r>
            <a:r>
              <a:rPr lang="en-US" sz="3000" kern="1200" dirty="0">
                <a:solidFill>
                  <a:schemeClr val="dk1"/>
                </a:solidFill>
                <a:effectLst/>
                <a:latin typeface="Times New Roman" panose="02020603050405020304" pitchFamily="18" charset="0"/>
                <a:cs typeface="Times New Roman" panose="02020603050405020304" pitchFamily="18" charset="0"/>
              </a:rPr>
              <a:t> qua </a:t>
            </a:r>
            <a:r>
              <a:rPr lang="en-US" sz="3000" kern="1200" dirty="0" err="1">
                <a:solidFill>
                  <a:schemeClr val="dk1"/>
                </a:solidFill>
                <a:effectLst/>
                <a:latin typeface="Times New Roman" panose="02020603050405020304" pitchFamily="18" charset="0"/>
                <a:cs typeface="Times New Roman" panose="02020603050405020304" pitchFamily="18" charset="0"/>
              </a:rPr>
              <a:t>hình</a:t>
            </a:r>
            <a:r>
              <a:rPr lang="en-US" sz="3000" kern="1200" dirty="0">
                <a:solidFill>
                  <a:schemeClr val="dk1"/>
                </a:solidFill>
                <a:effectLst/>
                <a:latin typeface="Times New Roman" panose="02020603050405020304" pitchFamily="18" charset="0"/>
                <a:cs typeface="Times New Roman" panose="02020603050405020304" pitchFamily="18" charset="0"/>
              </a:rPr>
              <a:t> </a:t>
            </a:r>
            <a:r>
              <a:rPr lang="en-US" sz="3000" kern="1200" dirty="0" err="1">
                <a:solidFill>
                  <a:schemeClr val="dk1"/>
                </a:solidFill>
                <a:effectLst/>
                <a:latin typeface="Times New Roman" panose="02020603050405020304" pitchFamily="18" charset="0"/>
                <a:cs typeface="Times New Roman" panose="02020603050405020304" pitchFamily="18" charset="0"/>
              </a:rPr>
              <a:t>ảnh</a:t>
            </a:r>
            <a:r>
              <a:rPr lang="en-US" sz="3000" kern="1200" dirty="0">
                <a:solidFill>
                  <a:schemeClr val="dk1"/>
                </a:solidFill>
                <a:effectLst/>
                <a:latin typeface="Times New Roman" panose="02020603050405020304" pitchFamily="18" charset="0"/>
                <a:cs typeface="Times New Roman" panose="02020603050405020304" pitchFamily="18" charset="0"/>
              </a:rPr>
              <a:t>: </a:t>
            </a:r>
            <a:r>
              <a:rPr lang="en-US" sz="3000" kern="1200" dirty="0" err="1">
                <a:solidFill>
                  <a:schemeClr val="dk1"/>
                </a:solidFill>
                <a:effectLst/>
                <a:latin typeface="Times New Roman" panose="02020603050405020304" pitchFamily="18" charset="0"/>
                <a:cs typeface="Times New Roman" panose="02020603050405020304" pitchFamily="18" charset="0"/>
              </a:rPr>
              <a:t>sáng</a:t>
            </a:r>
            <a:r>
              <a:rPr lang="en-US" sz="3000" kern="1200" dirty="0">
                <a:solidFill>
                  <a:schemeClr val="dk1"/>
                </a:solidFill>
                <a:effectLst/>
                <a:latin typeface="Times New Roman" panose="02020603050405020304" pitchFamily="18" charset="0"/>
                <a:cs typeface="Times New Roman" panose="02020603050405020304" pitchFamily="18" charset="0"/>
              </a:rPr>
              <a:t> </a:t>
            </a:r>
            <a:r>
              <a:rPr lang="en-US" sz="3000" kern="1200" dirty="0" err="1">
                <a:solidFill>
                  <a:schemeClr val="dk1"/>
                </a:solidFill>
                <a:effectLst/>
                <a:latin typeface="Times New Roman" panose="02020603050405020304" pitchFamily="18" charset="0"/>
                <a:cs typeface="Times New Roman" panose="02020603050405020304" pitchFamily="18" charset="0"/>
              </a:rPr>
              <a:t>mát</a:t>
            </a:r>
            <a:r>
              <a:rPr lang="en-US" sz="3000" kern="1200" dirty="0">
                <a:solidFill>
                  <a:schemeClr val="dk1"/>
                </a:solidFill>
                <a:effectLst/>
                <a:latin typeface="Times New Roman" panose="02020603050405020304" pitchFamily="18" charset="0"/>
                <a:cs typeface="Times New Roman" panose="02020603050405020304" pitchFamily="18" charset="0"/>
              </a:rPr>
              <a:t> </a:t>
            </a:r>
            <a:r>
              <a:rPr lang="en-US" sz="3000" kern="1200" dirty="0" err="1">
                <a:solidFill>
                  <a:schemeClr val="dk1"/>
                </a:solidFill>
                <a:effectLst/>
                <a:latin typeface="Times New Roman" panose="02020603050405020304" pitchFamily="18" charset="0"/>
                <a:cs typeface="Times New Roman" panose="02020603050405020304" pitchFamily="18" charset="0"/>
              </a:rPr>
              <a:t>trong</a:t>
            </a:r>
            <a:r>
              <a:rPr lang="en-US" sz="3000" kern="1200" dirty="0">
                <a:solidFill>
                  <a:schemeClr val="dk1"/>
                </a:solidFill>
                <a:effectLst/>
                <a:latin typeface="Times New Roman" panose="02020603050405020304" pitchFamily="18" charset="0"/>
                <a:cs typeface="Times New Roman" panose="02020603050405020304" pitchFamily="18" charset="0"/>
              </a:rPr>
              <a:t>, </a:t>
            </a:r>
            <a:r>
              <a:rPr lang="en-US" sz="3000" kern="1200" dirty="0" err="1">
                <a:solidFill>
                  <a:schemeClr val="dk1"/>
                </a:solidFill>
                <a:effectLst/>
                <a:latin typeface="Times New Roman" panose="02020603050405020304" pitchFamily="18" charset="0"/>
                <a:cs typeface="Times New Roman" panose="02020603050405020304" pitchFamily="18" charset="0"/>
              </a:rPr>
              <a:t>hương</a:t>
            </a:r>
            <a:r>
              <a:rPr lang="en-US" sz="3000" kern="1200" dirty="0">
                <a:solidFill>
                  <a:schemeClr val="dk1"/>
                </a:solidFill>
                <a:effectLst/>
                <a:latin typeface="Times New Roman" panose="02020603050405020304" pitchFamily="18" charset="0"/>
                <a:cs typeface="Times New Roman" panose="02020603050405020304" pitchFamily="18" charset="0"/>
              </a:rPr>
              <a:t> </a:t>
            </a:r>
            <a:r>
              <a:rPr lang="en-US" sz="3000" kern="1200" dirty="0" err="1">
                <a:solidFill>
                  <a:schemeClr val="dk1"/>
                </a:solidFill>
                <a:effectLst/>
                <a:latin typeface="Times New Roman" panose="02020603050405020304" pitchFamily="18" charset="0"/>
                <a:cs typeface="Times New Roman" panose="02020603050405020304" pitchFamily="18" charset="0"/>
              </a:rPr>
              <a:t>cốm</a:t>
            </a:r>
            <a:r>
              <a:rPr lang="en-US" sz="3000" kern="1200" dirty="0">
                <a:solidFill>
                  <a:schemeClr val="dk1"/>
                </a:solidFill>
                <a:effectLst/>
                <a:latin typeface="Times New Roman" panose="02020603050405020304" pitchFamily="18" charset="0"/>
                <a:cs typeface="Times New Roman" panose="02020603050405020304" pitchFamily="18" charset="0"/>
              </a:rPr>
              <a:t> </a:t>
            </a:r>
            <a:r>
              <a:rPr lang="en-US" sz="3000" kern="1200" dirty="0" err="1">
                <a:solidFill>
                  <a:schemeClr val="dk1"/>
                </a:solidFill>
                <a:effectLst/>
                <a:latin typeface="Times New Roman" panose="02020603050405020304" pitchFamily="18" charset="0"/>
                <a:cs typeface="Times New Roman" panose="02020603050405020304" pitchFamily="18" charset="0"/>
              </a:rPr>
              <a:t>mới</a:t>
            </a:r>
            <a:r>
              <a:rPr lang="en-US" sz="3000" kern="1200" dirty="0">
                <a:solidFill>
                  <a:schemeClr val="dk1"/>
                </a:solidFill>
                <a:effectLst/>
                <a:latin typeface="Times New Roman" panose="02020603050405020304" pitchFamily="18" charset="0"/>
                <a:cs typeface="Times New Roman" panose="02020603050405020304" pitchFamily="18" charset="0"/>
              </a:rPr>
              <a:t>, </a:t>
            </a:r>
            <a:r>
              <a:rPr lang="en-US" sz="3000" kern="1200" dirty="0" err="1">
                <a:solidFill>
                  <a:schemeClr val="dk1"/>
                </a:solidFill>
                <a:effectLst/>
                <a:latin typeface="Times New Roman" panose="02020603050405020304" pitchFamily="18" charset="0"/>
                <a:cs typeface="Times New Roman" panose="02020603050405020304" pitchFamily="18" charset="0"/>
              </a:rPr>
              <a:t>những</a:t>
            </a:r>
            <a:r>
              <a:rPr lang="en-US" sz="3000" kern="1200" dirty="0">
                <a:solidFill>
                  <a:schemeClr val="dk1"/>
                </a:solidFill>
                <a:effectLst/>
                <a:latin typeface="Times New Roman" panose="02020603050405020304" pitchFamily="18" charset="0"/>
                <a:cs typeface="Times New Roman" panose="02020603050405020304" pitchFamily="18" charset="0"/>
              </a:rPr>
              <a:t> </a:t>
            </a:r>
            <a:r>
              <a:rPr lang="en-US" sz="3000" kern="1200" dirty="0" err="1">
                <a:solidFill>
                  <a:schemeClr val="dk1"/>
                </a:solidFill>
                <a:effectLst/>
                <a:latin typeface="Times New Roman" panose="02020603050405020304" pitchFamily="18" charset="0"/>
                <a:cs typeface="Times New Roman" panose="02020603050405020304" pitchFamily="18" charset="0"/>
              </a:rPr>
              <a:t>phố</a:t>
            </a:r>
            <a:r>
              <a:rPr lang="en-US" sz="3000" kern="1200" dirty="0">
                <a:solidFill>
                  <a:schemeClr val="dk1"/>
                </a:solidFill>
                <a:effectLst/>
                <a:latin typeface="Times New Roman" panose="02020603050405020304" pitchFamily="18" charset="0"/>
                <a:cs typeface="Times New Roman" panose="02020603050405020304" pitchFamily="18" charset="0"/>
              </a:rPr>
              <a:t> </a:t>
            </a:r>
            <a:r>
              <a:rPr lang="en-US" sz="3000" kern="1200" dirty="0" err="1">
                <a:solidFill>
                  <a:schemeClr val="dk1"/>
                </a:solidFill>
                <a:effectLst/>
                <a:latin typeface="Times New Roman" panose="02020603050405020304" pitchFamily="18" charset="0"/>
                <a:cs typeface="Times New Roman" panose="02020603050405020304" pitchFamily="18" charset="0"/>
              </a:rPr>
              <a:t>dài</a:t>
            </a:r>
            <a:r>
              <a:rPr lang="en-US" sz="3000" kern="1200" dirty="0">
                <a:solidFill>
                  <a:schemeClr val="dk1"/>
                </a:solidFill>
                <a:effectLst/>
                <a:latin typeface="Times New Roman" panose="02020603050405020304" pitchFamily="18" charset="0"/>
                <a:cs typeface="Times New Roman" panose="02020603050405020304" pitchFamily="18" charset="0"/>
              </a:rPr>
              <a:t> </a:t>
            </a:r>
            <a:r>
              <a:rPr lang="en-US" sz="3000" kern="1200" dirty="0" err="1">
                <a:solidFill>
                  <a:schemeClr val="dk1"/>
                </a:solidFill>
                <a:effectLst/>
                <a:latin typeface="Times New Roman" panose="02020603050405020304" pitchFamily="18" charset="0"/>
                <a:cs typeface="Times New Roman" panose="02020603050405020304" pitchFamily="18" charset="0"/>
              </a:rPr>
              <a:t>xao</a:t>
            </a:r>
            <a:r>
              <a:rPr lang="en-US" sz="3000" kern="1200" dirty="0">
                <a:solidFill>
                  <a:schemeClr val="dk1"/>
                </a:solidFill>
                <a:effectLst/>
                <a:latin typeface="Times New Roman" panose="02020603050405020304" pitchFamily="18" charset="0"/>
                <a:cs typeface="Times New Roman" panose="02020603050405020304" pitchFamily="18" charset="0"/>
              </a:rPr>
              <a:t> </a:t>
            </a:r>
            <a:r>
              <a:rPr lang="en-US" sz="3000" kern="1200" dirty="0" err="1">
                <a:solidFill>
                  <a:schemeClr val="dk1"/>
                </a:solidFill>
                <a:effectLst/>
                <a:latin typeface="Times New Roman" panose="02020603050405020304" pitchFamily="18" charset="0"/>
                <a:cs typeface="Times New Roman" panose="02020603050405020304" pitchFamily="18" charset="0"/>
              </a:rPr>
              <a:t>xác</a:t>
            </a:r>
            <a:r>
              <a:rPr lang="en-US" sz="3000" kern="1200" dirty="0">
                <a:solidFill>
                  <a:schemeClr val="dk1"/>
                </a:solidFill>
                <a:effectLst/>
                <a:latin typeface="Times New Roman" panose="02020603050405020304" pitchFamily="18" charset="0"/>
                <a:cs typeface="Times New Roman" panose="02020603050405020304" pitchFamily="18" charset="0"/>
              </a:rPr>
              <a:t> </a:t>
            </a:r>
            <a:r>
              <a:rPr lang="en-US" sz="3000" kern="1200" dirty="0" err="1">
                <a:solidFill>
                  <a:schemeClr val="dk1"/>
                </a:solidFill>
                <a:effectLst/>
                <a:latin typeface="Times New Roman" panose="02020603050405020304" pitchFamily="18" charset="0"/>
                <a:cs typeface="Times New Roman" panose="02020603050405020304" pitchFamily="18" charset="0"/>
              </a:rPr>
              <a:t>hơi</a:t>
            </a:r>
            <a:r>
              <a:rPr lang="en-US" sz="3000" kern="1200" dirty="0">
                <a:solidFill>
                  <a:schemeClr val="dk1"/>
                </a:solidFill>
                <a:effectLst/>
                <a:latin typeface="Times New Roman" panose="02020603050405020304" pitchFamily="18" charset="0"/>
                <a:cs typeface="Times New Roman" panose="02020603050405020304" pitchFamily="18" charset="0"/>
              </a:rPr>
              <a:t> may, </a:t>
            </a:r>
            <a:r>
              <a:rPr lang="en-US" sz="3000" kern="1200" dirty="0" err="1">
                <a:solidFill>
                  <a:schemeClr val="dk1"/>
                </a:solidFill>
                <a:effectLst/>
                <a:latin typeface="Times New Roman" panose="02020603050405020304" pitchFamily="18" charset="0"/>
                <a:cs typeface="Times New Roman" panose="02020603050405020304" pitchFamily="18" charset="0"/>
              </a:rPr>
              <a:t>người</a:t>
            </a:r>
            <a:r>
              <a:rPr lang="en-US" sz="3000" kern="1200" dirty="0">
                <a:solidFill>
                  <a:schemeClr val="dk1"/>
                </a:solidFill>
                <a:effectLst/>
                <a:latin typeface="Times New Roman" panose="02020603050405020304" pitchFamily="18" charset="0"/>
                <a:cs typeface="Times New Roman" panose="02020603050405020304" pitchFamily="18" charset="0"/>
              </a:rPr>
              <a:t> </a:t>
            </a:r>
            <a:r>
              <a:rPr lang="en-US" sz="3000" kern="1200" dirty="0" err="1">
                <a:solidFill>
                  <a:schemeClr val="dk1"/>
                </a:solidFill>
                <a:effectLst/>
                <a:latin typeface="Times New Roman" panose="02020603050405020304" pitchFamily="18" charset="0"/>
                <a:cs typeface="Times New Roman" panose="02020603050405020304" pitchFamily="18" charset="0"/>
              </a:rPr>
              <a:t>ra</a:t>
            </a:r>
            <a:r>
              <a:rPr lang="en-US" sz="3000" kern="1200" dirty="0">
                <a:solidFill>
                  <a:schemeClr val="dk1"/>
                </a:solidFill>
                <a:effectLst/>
                <a:latin typeface="Times New Roman" panose="02020603050405020304" pitchFamily="18" charset="0"/>
                <a:cs typeface="Times New Roman" panose="02020603050405020304" pitchFamily="18" charset="0"/>
              </a:rPr>
              <a:t> </a:t>
            </a:r>
            <a:r>
              <a:rPr lang="en-US" sz="3000" kern="1200" dirty="0" err="1">
                <a:solidFill>
                  <a:schemeClr val="dk1"/>
                </a:solidFill>
                <a:effectLst/>
                <a:latin typeface="Times New Roman" panose="02020603050405020304" pitchFamily="18" charset="0"/>
                <a:cs typeface="Times New Roman" panose="02020603050405020304" pitchFamily="18" charset="0"/>
              </a:rPr>
              <a:t>đi</a:t>
            </a:r>
            <a:r>
              <a:rPr lang="en-US" sz="3000" kern="1200" dirty="0">
                <a:solidFill>
                  <a:schemeClr val="dk1"/>
                </a:solidFill>
                <a:effectLst/>
                <a:latin typeface="Times New Roman" panose="02020603050405020304" pitchFamily="18" charset="0"/>
                <a:cs typeface="Times New Roman" panose="02020603050405020304" pitchFamily="18" charset="0"/>
              </a:rPr>
              <a:t> </a:t>
            </a:r>
            <a:r>
              <a:rPr lang="en-US" sz="3000" kern="1200" dirty="0" err="1">
                <a:solidFill>
                  <a:schemeClr val="dk1"/>
                </a:solidFill>
                <a:effectLst/>
                <a:latin typeface="Times New Roman" panose="02020603050405020304" pitchFamily="18" charset="0"/>
                <a:cs typeface="Times New Roman" panose="02020603050405020304" pitchFamily="18" charset="0"/>
              </a:rPr>
              <a:t>đầu</a:t>
            </a:r>
            <a:r>
              <a:rPr lang="en-US" sz="3000" kern="1200" dirty="0">
                <a:solidFill>
                  <a:schemeClr val="dk1"/>
                </a:solidFill>
                <a:effectLst/>
                <a:latin typeface="Times New Roman" panose="02020603050405020304" pitchFamily="18" charset="0"/>
                <a:cs typeface="Times New Roman" panose="02020603050405020304" pitchFamily="18" charset="0"/>
              </a:rPr>
              <a:t> </a:t>
            </a:r>
            <a:r>
              <a:rPr lang="en-US" sz="3000" kern="1200" dirty="0" err="1">
                <a:solidFill>
                  <a:schemeClr val="dk1"/>
                </a:solidFill>
                <a:effectLst/>
                <a:latin typeface="Times New Roman" panose="02020603050405020304" pitchFamily="18" charset="0"/>
                <a:cs typeface="Times New Roman" panose="02020603050405020304" pitchFamily="18" charset="0"/>
              </a:rPr>
              <a:t>không</a:t>
            </a:r>
            <a:r>
              <a:rPr lang="en-US" sz="3000" kern="1200" dirty="0">
                <a:solidFill>
                  <a:schemeClr val="dk1"/>
                </a:solidFill>
                <a:effectLst/>
                <a:latin typeface="Times New Roman" panose="02020603050405020304" pitchFamily="18" charset="0"/>
                <a:cs typeface="Times New Roman" panose="02020603050405020304" pitchFamily="18" charset="0"/>
              </a:rPr>
              <a:t> </a:t>
            </a:r>
            <a:r>
              <a:rPr lang="en-US" sz="3000" kern="1200" dirty="0" err="1">
                <a:solidFill>
                  <a:schemeClr val="dk1"/>
                </a:solidFill>
                <a:effectLst/>
                <a:latin typeface="Times New Roman" panose="02020603050405020304" pitchFamily="18" charset="0"/>
                <a:cs typeface="Times New Roman" panose="02020603050405020304" pitchFamily="18" charset="0"/>
              </a:rPr>
              <a:t>ngoảnh</a:t>
            </a:r>
            <a:r>
              <a:rPr lang="en-US" sz="3000" kern="1200" dirty="0">
                <a:solidFill>
                  <a:schemeClr val="dk1"/>
                </a:solidFill>
                <a:effectLst/>
                <a:latin typeface="Times New Roman" panose="02020603050405020304" pitchFamily="18" charset="0"/>
                <a:cs typeface="Times New Roman" panose="02020603050405020304" pitchFamily="18" charset="0"/>
              </a:rPr>
              <a:t> </a:t>
            </a:r>
            <a:r>
              <a:rPr lang="en-US" sz="3000" kern="1200" dirty="0" err="1">
                <a:solidFill>
                  <a:schemeClr val="dk1"/>
                </a:solidFill>
                <a:effectLst/>
                <a:latin typeface="Times New Roman" panose="02020603050405020304" pitchFamily="18" charset="0"/>
                <a:cs typeface="Times New Roman" panose="02020603050405020304" pitchFamily="18" charset="0"/>
              </a:rPr>
              <a:t>lại</a:t>
            </a:r>
            <a:r>
              <a:rPr lang="en-US" sz="3000" kern="1200" dirty="0">
                <a:solidFill>
                  <a:schemeClr val="dk1"/>
                </a:solidFill>
                <a:effectLst/>
                <a:latin typeface="Times New Roman" panose="02020603050405020304" pitchFamily="18" charset="0"/>
                <a:cs typeface="Times New Roman" panose="02020603050405020304" pitchFamily="18" charset="0"/>
              </a:rPr>
              <a:t>, </a:t>
            </a:r>
            <a:r>
              <a:rPr lang="en-US" sz="3000" kern="1200" dirty="0" err="1">
                <a:solidFill>
                  <a:schemeClr val="dk1"/>
                </a:solidFill>
                <a:effectLst/>
                <a:latin typeface="Times New Roman" panose="02020603050405020304" pitchFamily="18" charset="0"/>
                <a:cs typeface="Times New Roman" panose="02020603050405020304" pitchFamily="18" charset="0"/>
              </a:rPr>
              <a:t>thềm</a:t>
            </a:r>
            <a:r>
              <a:rPr lang="en-US" sz="3000" kern="1200" dirty="0">
                <a:solidFill>
                  <a:schemeClr val="dk1"/>
                </a:solidFill>
                <a:effectLst/>
                <a:latin typeface="Times New Roman" panose="02020603050405020304" pitchFamily="18" charset="0"/>
                <a:cs typeface="Times New Roman" panose="02020603050405020304" pitchFamily="18" charset="0"/>
              </a:rPr>
              <a:t> </a:t>
            </a:r>
            <a:r>
              <a:rPr lang="en-US" sz="3000" kern="1200" dirty="0" err="1">
                <a:solidFill>
                  <a:schemeClr val="dk1"/>
                </a:solidFill>
                <a:effectLst/>
                <a:latin typeface="Times New Roman" panose="02020603050405020304" pitchFamily="18" charset="0"/>
                <a:cs typeface="Times New Roman" panose="02020603050405020304" pitchFamily="18" charset="0"/>
              </a:rPr>
              <a:t>nắng</a:t>
            </a:r>
            <a:r>
              <a:rPr lang="en-US" sz="3000" kern="1200" dirty="0">
                <a:solidFill>
                  <a:schemeClr val="dk1"/>
                </a:solidFill>
                <a:effectLst/>
                <a:latin typeface="Times New Roman" panose="02020603050405020304" pitchFamily="18" charset="0"/>
                <a:cs typeface="Times New Roman" panose="02020603050405020304" pitchFamily="18" charset="0"/>
              </a:rPr>
              <a:t> </a:t>
            </a:r>
            <a:r>
              <a:rPr lang="en-US" sz="3000" kern="1200" dirty="0" err="1">
                <a:solidFill>
                  <a:schemeClr val="dk1"/>
                </a:solidFill>
                <a:effectLst/>
                <a:latin typeface="Times New Roman" panose="02020603050405020304" pitchFamily="18" charset="0"/>
                <a:cs typeface="Times New Roman" panose="02020603050405020304" pitchFamily="18" charset="0"/>
              </a:rPr>
              <a:t>lá</a:t>
            </a:r>
            <a:r>
              <a:rPr lang="en-US" sz="3000" kern="1200" dirty="0">
                <a:solidFill>
                  <a:schemeClr val="dk1"/>
                </a:solidFill>
                <a:effectLst/>
                <a:latin typeface="Times New Roman" panose="02020603050405020304" pitchFamily="18" charset="0"/>
                <a:cs typeface="Times New Roman" panose="02020603050405020304" pitchFamily="18" charset="0"/>
              </a:rPr>
              <a:t> </a:t>
            </a:r>
            <a:r>
              <a:rPr lang="en-US" sz="3000" kern="1200" dirty="0" err="1">
                <a:solidFill>
                  <a:schemeClr val="dk1"/>
                </a:solidFill>
                <a:effectLst/>
                <a:latin typeface="Times New Roman" panose="02020603050405020304" pitchFamily="18" charset="0"/>
                <a:cs typeface="Times New Roman" panose="02020603050405020304" pitchFamily="18" charset="0"/>
              </a:rPr>
              <a:t>rơi</a:t>
            </a:r>
            <a:r>
              <a:rPr lang="en-US" sz="3000" kern="1200" dirty="0">
                <a:solidFill>
                  <a:schemeClr val="dk1"/>
                </a:solidFill>
                <a:effectLst/>
                <a:latin typeface="Times New Roman" panose="02020603050405020304" pitchFamily="18" charset="0"/>
                <a:cs typeface="Times New Roman" panose="02020603050405020304" pitchFamily="18" charset="0"/>
              </a:rPr>
              <a:t> </a:t>
            </a:r>
            <a:r>
              <a:rPr lang="en-US" sz="3000" kern="1200" dirty="0" err="1">
                <a:solidFill>
                  <a:schemeClr val="dk1"/>
                </a:solidFill>
                <a:effectLst/>
                <a:latin typeface="Times New Roman" panose="02020603050405020304" pitchFamily="18" charset="0"/>
                <a:cs typeface="Times New Roman" panose="02020603050405020304" pitchFamily="18" charset="0"/>
              </a:rPr>
              <a:t>đầy</a:t>
            </a:r>
            <a:r>
              <a:rPr lang="en-US" sz="3000" kern="1200" dirty="0">
                <a:solidFill>
                  <a:schemeClr val="dk1"/>
                </a:solidFill>
                <a:effectLst/>
                <a:latin typeface="Times New Roman" panose="02020603050405020304" pitchFamily="18" charset="0"/>
                <a:cs typeface="Times New Roman" panose="02020603050405020304" pitchFamily="18" charset="0"/>
              </a:rPr>
              <a:t>,…</a:t>
            </a:r>
            <a:endParaRPr lang="en-US" sz="3000" dirty="0">
              <a:latin typeface="Times New Roman" panose="02020603050405020304" pitchFamily="18" charset="0"/>
              <a:cs typeface="Times New Roman" panose="02020603050405020304" pitchFamily="18" charset="0"/>
            </a:endParaRPr>
          </a:p>
          <a:p>
            <a:pPr marL="0" indent="0">
              <a:buNone/>
            </a:pPr>
            <a:endParaRPr lang="en-US" dirty="0"/>
          </a:p>
        </p:txBody>
      </p:sp>
      <p:sp>
        <p:nvSpPr>
          <p:cNvPr id="3" name="Content Placeholder 2">
            <a:extLst>
              <a:ext uri="{FF2B5EF4-FFF2-40B4-BE49-F238E27FC236}">
                <a16:creationId xmlns:a16="http://schemas.microsoft.com/office/drawing/2014/main" id="{90D98129-3A5D-1C6C-2EF8-2B17129C197B}"/>
              </a:ext>
            </a:extLst>
          </p:cNvPr>
          <p:cNvSpPr txBox="1">
            <a:spLocks/>
          </p:cNvSpPr>
          <p:nvPr/>
        </p:nvSpPr>
        <p:spPr>
          <a:xfrm>
            <a:off x="1230503" y="2484534"/>
            <a:ext cx="10961497" cy="2932289"/>
          </a:xfrm>
          <a:prstGeom prst="rect">
            <a:avLst/>
          </a:prstGeom>
        </p:spPr>
        <p:txBody>
          <a:bodyPr vert="horz" lIns="91440" tIns="45720" rIns="91440" bIns="45720" rtlCol="0">
            <a:normAutofit fontScale="85000" lnSpcReduction="20000"/>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lgn="just">
              <a:buFontTx/>
              <a:buNone/>
            </a:pPr>
            <a:r>
              <a:rPr lang="vi-VN" sz="3500" kern="1200" dirty="0">
                <a:solidFill>
                  <a:schemeClr val="dk1"/>
                </a:solidFill>
                <a:effectLst/>
                <a:latin typeface="Times New Roman" panose="02020603050405020304" pitchFamily="18" charset="0"/>
                <a:cs typeface="Times New Roman" panose="02020603050405020304" pitchFamily="18" charset="0"/>
              </a:rPr>
              <a:t>- </a:t>
            </a:r>
            <a:r>
              <a:rPr lang="en-US" sz="3500" kern="1200" dirty="0" err="1">
                <a:solidFill>
                  <a:schemeClr val="dk1"/>
                </a:solidFill>
                <a:effectLst/>
                <a:latin typeface="Times New Roman" panose="02020603050405020304" pitchFamily="18" charset="0"/>
                <a:cs typeface="Times New Roman" panose="02020603050405020304" pitchFamily="18" charset="0"/>
              </a:rPr>
              <a:t>Hình</a:t>
            </a:r>
            <a:r>
              <a:rPr lang="en-US" sz="3500" kern="1200" dirty="0">
                <a:solidFill>
                  <a:schemeClr val="dk1"/>
                </a:solidFill>
                <a:effectLst/>
                <a:latin typeface="Times New Roman" panose="02020603050405020304" pitchFamily="18" charset="0"/>
                <a:cs typeface="Times New Roman" panose="02020603050405020304" pitchFamily="18" charset="0"/>
              </a:rPr>
              <a:t> </a:t>
            </a:r>
            <a:r>
              <a:rPr lang="en-US" sz="3500" kern="1200" dirty="0" err="1">
                <a:solidFill>
                  <a:schemeClr val="dk1"/>
                </a:solidFill>
                <a:effectLst/>
                <a:latin typeface="Times New Roman" panose="02020603050405020304" pitchFamily="18" charset="0"/>
                <a:cs typeface="Times New Roman" panose="02020603050405020304" pitchFamily="18" charset="0"/>
              </a:rPr>
              <a:t>ảnh</a:t>
            </a:r>
            <a:r>
              <a:rPr lang="en-US" sz="3500" kern="1200" dirty="0">
                <a:solidFill>
                  <a:schemeClr val="dk1"/>
                </a:solidFill>
                <a:effectLst/>
                <a:latin typeface="Times New Roman" panose="02020603050405020304" pitchFamily="18" charset="0"/>
                <a:cs typeface="Times New Roman" panose="02020603050405020304" pitchFamily="18" charset="0"/>
              </a:rPr>
              <a:t> </a:t>
            </a:r>
            <a:r>
              <a:rPr lang="en-US" sz="3500" kern="1200" dirty="0" err="1">
                <a:solidFill>
                  <a:schemeClr val="dk1"/>
                </a:solidFill>
                <a:effectLst/>
                <a:latin typeface="Times New Roman" panose="02020603050405020304" pitchFamily="18" charset="0"/>
                <a:cs typeface="Times New Roman" panose="02020603050405020304" pitchFamily="18" charset="0"/>
              </a:rPr>
              <a:t>mùa</a:t>
            </a:r>
            <a:r>
              <a:rPr lang="en-US" sz="3500" kern="1200" dirty="0">
                <a:solidFill>
                  <a:schemeClr val="dk1"/>
                </a:solidFill>
                <a:effectLst/>
                <a:latin typeface="Times New Roman" panose="02020603050405020304" pitchFamily="18" charset="0"/>
                <a:cs typeface="Times New Roman" panose="02020603050405020304" pitchFamily="18" charset="0"/>
              </a:rPr>
              <a:t> </a:t>
            </a:r>
            <a:r>
              <a:rPr lang="en-US" sz="3500" kern="1200" dirty="0" err="1">
                <a:solidFill>
                  <a:schemeClr val="dk1"/>
                </a:solidFill>
                <a:effectLst/>
                <a:latin typeface="Times New Roman" panose="02020603050405020304" pitchFamily="18" charset="0"/>
                <a:cs typeface="Times New Roman" panose="02020603050405020304" pitchFamily="18" charset="0"/>
              </a:rPr>
              <a:t>thu</a:t>
            </a:r>
            <a:r>
              <a:rPr lang="en-US" sz="3500" kern="1200" dirty="0">
                <a:solidFill>
                  <a:schemeClr val="dk1"/>
                </a:solidFill>
                <a:effectLst/>
                <a:latin typeface="Times New Roman" panose="02020603050405020304" pitchFamily="18" charset="0"/>
                <a:cs typeface="Times New Roman" panose="02020603050405020304" pitchFamily="18" charset="0"/>
              </a:rPr>
              <a:t> nay </a:t>
            </a:r>
            <a:r>
              <a:rPr lang="en-US" sz="3500" kern="1200" dirty="0" err="1">
                <a:solidFill>
                  <a:schemeClr val="dk1"/>
                </a:solidFill>
                <a:effectLst/>
                <a:latin typeface="Times New Roman" panose="02020603050405020304" pitchFamily="18" charset="0"/>
                <a:cs typeface="Times New Roman" panose="02020603050405020304" pitchFamily="18" charset="0"/>
              </a:rPr>
              <a:t>khác</a:t>
            </a:r>
            <a:r>
              <a:rPr lang="en-US" sz="3500" kern="1200" dirty="0">
                <a:solidFill>
                  <a:schemeClr val="dk1"/>
                </a:solidFill>
                <a:effectLst/>
                <a:latin typeface="Times New Roman" panose="02020603050405020304" pitchFamily="18" charset="0"/>
                <a:cs typeface="Times New Roman" panose="02020603050405020304" pitchFamily="18" charset="0"/>
              </a:rPr>
              <a:t> </a:t>
            </a:r>
            <a:r>
              <a:rPr lang="en-US" sz="3500" kern="1200" dirty="0" err="1">
                <a:solidFill>
                  <a:schemeClr val="dk1"/>
                </a:solidFill>
                <a:effectLst/>
                <a:latin typeface="Times New Roman" panose="02020603050405020304" pitchFamily="18" charset="0"/>
                <a:cs typeface="Times New Roman" panose="02020603050405020304" pitchFamily="18" charset="0"/>
              </a:rPr>
              <a:t>mùa</a:t>
            </a:r>
            <a:r>
              <a:rPr lang="en-US" sz="3500" kern="1200" dirty="0">
                <a:solidFill>
                  <a:schemeClr val="dk1"/>
                </a:solidFill>
                <a:effectLst/>
                <a:latin typeface="Times New Roman" panose="02020603050405020304" pitchFamily="18" charset="0"/>
                <a:cs typeface="Times New Roman" panose="02020603050405020304" pitchFamily="18" charset="0"/>
              </a:rPr>
              <a:t> </a:t>
            </a:r>
            <a:r>
              <a:rPr lang="en-US" sz="3500" kern="1200" dirty="0" err="1">
                <a:solidFill>
                  <a:schemeClr val="dk1"/>
                </a:solidFill>
                <a:effectLst/>
                <a:latin typeface="Times New Roman" panose="02020603050405020304" pitchFamily="18" charset="0"/>
                <a:cs typeface="Times New Roman" panose="02020603050405020304" pitchFamily="18" charset="0"/>
              </a:rPr>
              <a:t>thu</a:t>
            </a:r>
            <a:r>
              <a:rPr lang="en-US" sz="3500" kern="1200" dirty="0">
                <a:solidFill>
                  <a:schemeClr val="dk1"/>
                </a:solidFill>
                <a:effectLst/>
                <a:latin typeface="Times New Roman" panose="02020603050405020304" pitchFamily="18" charset="0"/>
                <a:cs typeface="Times New Roman" panose="02020603050405020304" pitchFamily="18" charset="0"/>
              </a:rPr>
              <a:t> </a:t>
            </a:r>
            <a:r>
              <a:rPr lang="en-US" sz="3500" kern="1200" dirty="0" err="1">
                <a:solidFill>
                  <a:schemeClr val="dk1"/>
                </a:solidFill>
                <a:effectLst/>
                <a:latin typeface="Times New Roman" panose="02020603050405020304" pitchFamily="18" charset="0"/>
                <a:cs typeface="Times New Roman" panose="02020603050405020304" pitchFamily="18" charset="0"/>
              </a:rPr>
              <a:t>xưa</a:t>
            </a:r>
            <a:r>
              <a:rPr lang="en-US" sz="3500" kern="1200" dirty="0">
                <a:solidFill>
                  <a:schemeClr val="dk1"/>
                </a:solidFill>
                <a:effectLst/>
                <a:latin typeface="Times New Roman" panose="02020603050405020304" pitchFamily="18" charset="0"/>
                <a:cs typeface="Times New Roman" panose="02020603050405020304" pitchFamily="18" charset="0"/>
              </a:rPr>
              <a:t> ở: </a:t>
            </a:r>
            <a:r>
              <a:rPr lang="en-US" sz="3500" kern="1200" dirty="0" err="1">
                <a:solidFill>
                  <a:schemeClr val="dk1"/>
                </a:solidFill>
                <a:effectLst/>
                <a:latin typeface="Times New Roman" panose="02020603050405020304" pitchFamily="18" charset="0"/>
                <a:cs typeface="Times New Roman" panose="02020603050405020304" pitchFamily="18" charset="0"/>
              </a:rPr>
              <a:t>Cảnh</a:t>
            </a:r>
            <a:r>
              <a:rPr lang="en-US" sz="3500" kern="1200" dirty="0">
                <a:solidFill>
                  <a:schemeClr val="dk1"/>
                </a:solidFill>
                <a:effectLst/>
                <a:latin typeface="Times New Roman" panose="02020603050405020304" pitchFamily="18" charset="0"/>
                <a:cs typeface="Times New Roman" panose="02020603050405020304" pitchFamily="18" charset="0"/>
              </a:rPr>
              <a:t> </a:t>
            </a:r>
            <a:r>
              <a:rPr lang="en-US" sz="3500" kern="1200" dirty="0" err="1">
                <a:solidFill>
                  <a:schemeClr val="dk1"/>
                </a:solidFill>
                <a:effectLst/>
                <a:latin typeface="Times New Roman" panose="02020603050405020304" pitchFamily="18" charset="0"/>
                <a:cs typeface="Times New Roman" panose="02020603050405020304" pitchFamily="18" charset="0"/>
              </a:rPr>
              <a:t>sắc</a:t>
            </a:r>
            <a:r>
              <a:rPr lang="en-US" sz="3500" kern="1200" dirty="0">
                <a:solidFill>
                  <a:schemeClr val="dk1"/>
                </a:solidFill>
                <a:effectLst/>
                <a:latin typeface="Times New Roman" panose="02020603050405020304" pitchFamily="18" charset="0"/>
                <a:cs typeface="Times New Roman" panose="02020603050405020304" pitchFamily="18" charset="0"/>
              </a:rPr>
              <a:t> </a:t>
            </a:r>
            <a:r>
              <a:rPr lang="en-US" sz="3500" kern="1200" dirty="0" err="1">
                <a:solidFill>
                  <a:schemeClr val="dk1"/>
                </a:solidFill>
                <a:effectLst/>
                <a:latin typeface="Times New Roman" panose="02020603050405020304" pitchFamily="18" charset="0"/>
                <a:cs typeface="Times New Roman" panose="02020603050405020304" pitchFamily="18" charset="0"/>
              </a:rPr>
              <a:t>thiên</a:t>
            </a:r>
            <a:r>
              <a:rPr lang="en-US" sz="3500" kern="1200" dirty="0">
                <a:solidFill>
                  <a:schemeClr val="dk1"/>
                </a:solidFill>
                <a:effectLst/>
                <a:latin typeface="Times New Roman" panose="02020603050405020304" pitchFamily="18" charset="0"/>
                <a:cs typeface="Times New Roman" panose="02020603050405020304" pitchFamily="18" charset="0"/>
              </a:rPr>
              <a:t> </a:t>
            </a:r>
            <a:r>
              <a:rPr lang="en-US" sz="3500" kern="1200" dirty="0" err="1">
                <a:solidFill>
                  <a:schemeClr val="dk1"/>
                </a:solidFill>
                <a:effectLst/>
                <a:latin typeface="Times New Roman" panose="02020603050405020304" pitchFamily="18" charset="0"/>
                <a:cs typeface="Times New Roman" panose="02020603050405020304" pitchFamily="18" charset="0"/>
              </a:rPr>
              <a:t>nhiên</a:t>
            </a:r>
            <a:r>
              <a:rPr lang="en-US" sz="3500" kern="1200" dirty="0">
                <a:solidFill>
                  <a:schemeClr val="dk1"/>
                </a:solidFill>
                <a:effectLst/>
                <a:latin typeface="Times New Roman" panose="02020603050405020304" pitchFamily="18" charset="0"/>
                <a:cs typeface="Times New Roman" panose="02020603050405020304" pitchFamily="18" charset="0"/>
              </a:rPr>
              <a:t> </a:t>
            </a:r>
            <a:r>
              <a:rPr lang="en-US" sz="3500" kern="1200" dirty="0" err="1">
                <a:solidFill>
                  <a:schemeClr val="dk1"/>
                </a:solidFill>
                <a:effectLst/>
                <a:latin typeface="Times New Roman" panose="02020603050405020304" pitchFamily="18" charset="0"/>
                <a:cs typeface="Times New Roman" panose="02020603050405020304" pitchFamily="18" charset="0"/>
              </a:rPr>
              <a:t>trong</a:t>
            </a:r>
            <a:r>
              <a:rPr lang="en-US" sz="3500" kern="1200" dirty="0">
                <a:solidFill>
                  <a:schemeClr val="dk1"/>
                </a:solidFill>
                <a:effectLst/>
                <a:latin typeface="Times New Roman" panose="02020603050405020304" pitchFamily="18" charset="0"/>
                <a:cs typeface="Times New Roman" panose="02020603050405020304" pitchFamily="18" charset="0"/>
              </a:rPr>
              <a:t> </a:t>
            </a:r>
            <a:r>
              <a:rPr lang="en-US" sz="3500" kern="1200" dirty="0" err="1">
                <a:solidFill>
                  <a:schemeClr val="dk1"/>
                </a:solidFill>
                <a:effectLst/>
                <a:latin typeface="Times New Roman" panose="02020603050405020304" pitchFamily="18" charset="0"/>
                <a:cs typeface="Times New Roman" panose="02020603050405020304" pitchFamily="18" charset="0"/>
              </a:rPr>
              <a:t>trẻo</a:t>
            </a:r>
            <a:r>
              <a:rPr lang="en-US" sz="3500" kern="1200" dirty="0">
                <a:solidFill>
                  <a:schemeClr val="dk1"/>
                </a:solidFill>
                <a:effectLst/>
                <a:latin typeface="Times New Roman" panose="02020603050405020304" pitchFamily="18" charset="0"/>
                <a:cs typeface="Times New Roman" panose="02020603050405020304" pitchFamily="18" charset="0"/>
              </a:rPr>
              <a:t>, </a:t>
            </a:r>
            <a:r>
              <a:rPr lang="en-US" sz="3500" kern="1200" dirty="0" err="1">
                <a:solidFill>
                  <a:schemeClr val="dk1"/>
                </a:solidFill>
                <a:effectLst/>
                <a:latin typeface="Times New Roman" panose="02020603050405020304" pitchFamily="18" charset="0"/>
                <a:cs typeface="Times New Roman" panose="02020603050405020304" pitchFamily="18" charset="0"/>
              </a:rPr>
              <a:t>tươi</a:t>
            </a:r>
            <a:r>
              <a:rPr lang="en-US" sz="3500" kern="1200" dirty="0">
                <a:solidFill>
                  <a:schemeClr val="dk1"/>
                </a:solidFill>
                <a:effectLst/>
                <a:latin typeface="Times New Roman" panose="02020603050405020304" pitchFamily="18" charset="0"/>
                <a:cs typeface="Times New Roman" panose="02020603050405020304" pitchFamily="18" charset="0"/>
              </a:rPr>
              <a:t> </a:t>
            </a:r>
            <a:r>
              <a:rPr lang="en-US" sz="3500" kern="1200" dirty="0" err="1">
                <a:solidFill>
                  <a:schemeClr val="dk1"/>
                </a:solidFill>
                <a:effectLst/>
                <a:latin typeface="Times New Roman" panose="02020603050405020304" pitchFamily="18" charset="0"/>
                <a:cs typeface="Times New Roman" panose="02020603050405020304" pitchFamily="18" charset="0"/>
              </a:rPr>
              <a:t>sáng</a:t>
            </a:r>
            <a:r>
              <a:rPr lang="en-US" sz="3500" kern="1200" dirty="0">
                <a:solidFill>
                  <a:schemeClr val="dk1"/>
                </a:solidFill>
                <a:effectLst/>
                <a:latin typeface="Times New Roman" panose="02020603050405020304" pitchFamily="18" charset="0"/>
                <a:cs typeface="Times New Roman" panose="02020603050405020304" pitchFamily="18" charset="0"/>
              </a:rPr>
              <a:t> (</a:t>
            </a:r>
            <a:r>
              <a:rPr lang="en-US" sz="3500" kern="1200" dirty="0" err="1">
                <a:solidFill>
                  <a:schemeClr val="dk1"/>
                </a:solidFill>
                <a:effectLst/>
                <a:latin typeface="Times New Roman" panose="02020603050405020304" pitchFamily="18" charset="0"/>
                <a:cs typeface="Times New Roman" panose="02020603050405020304" pitchFamily="18" charset="0"/>
              </a:rPr>
              <a:t>trời</a:t>
            </a:r>
            <a:r>
              <a:rPr lang="en-US" sz="3500" kern="1200" dirty="0">
                <a:solidFill>
                  <a:schemeClr val="dk1"/>
                </a:solidFill>
                <a:effectLst/>
                <a:latin typeface="Times New Roman" panose="02020603050405020304" pitchFamily="18" charset="0"/>
                <a:cs typeface="Times New Roman" panose="02020603050405020304" pitchFamily="18" charset="0"/>
              </a:rPr>
              <a:t> </a:t>
            </a:r>
            <a:r>
              <a:rPr lang="en-US" sz="3500" kern="1200" dirty="0" err="1">
                <a:solidFill>
                  <a:schemeClr val="dk1"/>
                </a:solidFill>
                <a:effectLst/>
                <a:latin typeface="Times New Roman" panose="02020603050405020304" pitchFamily="18" charset="0"/>
                <a:cs typeface="Times New Roman" panose="02020603050405020304" pitchFamily="18" charset="0"/>
              </a:rPr>
              <a:t>thu</a:t>
            </a:r>
            <a:r>
              <a:rPr lang="en-US" sz="3500" kern="1200" dirty="0">
                <a:solidFill>
                  <a:schemeClr val="dk1"/>
                </a:solidFill>
                <a:effectLst/>
                <a:latin typeface="Times New Roman" panose="02020603050405020304" pitchFamily="18" charset="0"/>
                <a:cs typeface="Times New Roman" panose="02020603050405020304" pitchFamily="18" charset="0"/>
              </a:rPr>
              <a:t> </a:t>
            </a:r>
            <a:r>
              <a:rPr lang="en-US" sz="3500" kern="1200" dirty="0" err="1">
                <a:solidFill>
                  <a:schemeClr val="dk1"/>
                </a:solidFill>
                <a:effectLst/>
                <a:latin typeface="Times New Roman" panose="02020603050405020304" pitchFamily="18" charset="0"/>
                <a:cs typeface="Times New Roman" panose="02020603050405020304" pitchFamily="18" charset="0"/>
              </a:rPr>
              <a:t>thay</a:t>
            </a:r>
            <a:r>
              <a:rPr lang="en-US" sz="3500" kern="1200" dirty="0">
                <a:solidFill>
                  <a:schemeClr val="dk1"/>
                </a:solidFill>
                <a:effectLst/>
                <a:latin typeface="Times New Roman" panose="02020603050405020304" pitchFamily="18" charset="0"/>
                <a:cs typeface="Times New Roman" panose="02020603050405020304" pitchFamily="18" charset="0"/>
              </a:rPr>
              <a:t> </a:t>
            </a:r>
            <a:r>
              <a:rPr lang="en-US" sz="3500" kern="1200" dirty="0" err="1">
                <a:solidFill>
                  <a:schemeClr val="dk1"/>
                </a:solidFill>
                <a:effectLst/>
                <a:latin typeface="Times New Roman" panose="02020603050405020304" pitchFamily="18" charset="0"/>
                <a:cs typeface="Times New Roman" panose="02020603050405020304" pitchFamily="18" charset="0"/>
              </a:rPr>
              <a:t>mới</a:t>
            </a:r>
            <a:r>
              <a:rPr lang="en-US" sz="3500" kern="1200" dirty="0">
                <a:solidFill>
                  <a:schemeClr val="dk1"/>
                </a:solidFill>
                <a:effectLst/>
                <a:latin typeface="Times New Roman" panose="02020603050405020304" pitchFamily="18" charset="0"/>
                <a:cs typeface="Times New Roman" panose="02020603050405020304" pitchFamily="18" charset="0"/>
              </a:rPr>
              <a:t>, </a:t>
            </a:r>
            <a:r>
              <a:rPr lang="en-US" sz="3500" kern="1200" dirty="0" err="1">
                <a:solidFill>
                  <a:schemeClr val="dk1"/>
                </a:solidFill>
                <a:effectLst/>
                <a:latin typeface="Times New Roman" panose="02020603050405020304" pitchFamily="18" charset="0"/>
                <a:cs typeface="Times New Roman" panose="02020603050405020304" pitchFamily="18" charset="0"/>
              </a:rPr>
              <a:t>trong</a:t>
            </a:r>
            <a:r>
              <a:rPr lang="en-US" sz="3500" kern="1200" dirty="0">
                <a:solidFill>
                  <a:schemeClr val="dk1"/>
                </a:solidFill>
                <a:effectLst/>
                <a:latin typeface="Times New Roman" panose="02020603050405020304" pitchFamily="18" charset="0"/>
                <a:cs typeface="Times New Roman" panose="02020603050405020304" pitchFamily="18" charset="0"/>
              </a:rPr>
              <a:t> </a:t>
            </a:r>
            <a:r>
              <a:rPr lang="en-US" sz="3500" kern="1200" dirty="0" err="1">
                <a:solidFill>
                  <a:schemeClr val="dk1"/>
                </a:solidFill>
                <a:effectLst/>
                <a:latin typeface="Times New Roman" panose="02020603050405020304" pitchFamily="18" charset="0"/>
                <a:cs typeface="Times New Roman" panose="02020603050405020304" pitchFamily="18" charset="0"/>
              </a:rPr>
              <a:t>biếc</a:t>
            </a:r>
            <a:r>
              <a:rPr lang="en-US" sz="3500" kern="1200" dirty="0">
                <a:solidFill>
                  <a:schemeClr val="dk1"/>
                </a:solidFill>
                <a:effectLst/>
                <a:latin typeface="Times New Roman" panose="02020603050405020304" pitchFamily="18" charset="0"/>
                <a:cs typeface="Times New Roman" panose="02020603050405020304" pitchFamily="18" charset="0"/>
              </a:rPr>
              <a:t>,…); </a:t>
            </a:r>
            <a:r>
              <a:rPr lang="en-US" sz="3500" kern="1200" dirty="0" err="1">
                <a:solidFill>
                  <a:schemeClr val="dk1"/>
                </a:solidFill>
                <a:effectLst/>
                <a:latin typeface="Times New Roman" panose="02020603050405020304" pitchFamily="18" charset="0"/>
                <a:cs typeface="Times New Roman" panose="02020603050405020304" pitchFamily="18" charset="0"/>
              </a:rPr>
              <a:t>không</a:t>
            </a:r>
            <a:r>
              <a:rPr lang="en-US" sz="3500" kern="1200" dirty="0">
                <a:solidFill>
                  <a:schemeClr val="dk1"/>
                </a:solidFill>
                <a:effectLst/>
                <a:latin typeface="Times New Roman" panose="02020603050405020304" pitchFamily="18" charset="0"/>
                <a:cs typeface="Times New Roman" panose="02020603050405020304" pitchFamily="18" charset="0"/>
              </a:rPr>
              <a:t> </a:t>
            </a:r>
            <a:r>
              <a:rPr lang="en-US" sz="3500" kern="1200" dirty="0" err="1">
                <a:solidFill>
                  <a:schemeClr val="dk1"/>
                </a:solidFill>
                <a:effectLst/>
                <a:latin typeface="Times New Roman" panose="02020603050405020304" pitchFamily="18" charset="0"/>
                <a:cs typeface="Times New Roman" panose="02020603050405020304" pitchFamily="18" charset="0"/>
              </a:rPr>
              <a:t>gian</a:t>
            </a:r>
            <a:r>
              <a:rPr lang="en-US" sz="3500" kern="1200" dirty="0">
                <a:solidFill>
                  <a:schemeClr val="dk1"/>
                </a:solidFill>
                <a:effectLst/>
                <a:latin typeface="Times New Roman" panose="02020603050405020304" pitchFamily="18" charset="0"/>
                <a:cs typeface="Times New Roman" panose="02020603050405020304" pitchFamily="18" charset="0"/>
              </a:rPr>
              <a:t> </a:t>
            </a:r>
            <a:r>
              <a:rPr lang="en-US" sz="3500" kern="1200" dirty="0" err="1">
                <a:solidFill>
                  <a:schemeClr val="dk1"/>
                </a:solidFill>
                <a:effectLst/>
                <a:latin typeface="Times New Roman" panose="02020603050405020304" pitchFamily="18" charset="0"/>
                <a:cs typeface="Times New Roman" panose="02020603050405020304" pitchFamily="18" charset="0"/>
              </a:rPr>
              <a:t>rộng</a:t>
            </a:r>
            <a:r>
              <a:rPr lang="en-US" sz="3500" kern="1200" dirty="0">
                <a:solidFill>
                  <a:schemeClr val="dk1"/>
                </a:solidFill>
                <a:effectLst/>
                <a:latin typeface="Times New Roman" panose="02020603050405020304" pitchFamily="18" charset="0"/>
                <a:cs typeface="Times New Roman" panose="02020603050405020304" pitchFamily="18" charset="0"/>
              </a:rPr>
              <a:t> </a:t>
            </a:r>
            <a:r>
              <a:rPr lang="en-US" sz="3500" kern="1200" dirty="0" err="1">
                <a:solidFill>
                  <a:schemeClr val="dk1"/>
                </a:solidFill>
                <a:effectLst/>
                <a:latin typeface="Times New Roman" panose="02020603050405020304" pitchFamily="18" charset="0"/>
                <a:cs typeface="Times New Roman" panose="02020603050405020304" pitchFamily="18" charset="0"/>
              </a:rPr>
              <a:t>mở</a:t>
            </a:r>
            <a:r>
              <a:rPr lang="en-US" sz="3500" kern="1200" dirty="0">
                <a:solidFill>
                  <a:schemeClr val="dk1"/>
                </a:solidFill>
                <a:effectLst/>
                <a:latin typeface="Times New Roman" panose="02020603050405020304" pitchFamily="18" charset="0"/>
                <a:cs typeface="Times New Roman" panose="02020603050405020304" pitchFamily="18" charset="0"/>
              </a:rPr>
              <a:t>, </a:t>
            </a:r>
            <a:r>
              <a:rPr lang="en-US" sz="3500" kern="1200" dirty="0" err="1">
                <a:solidFill>
                  <a:schemeClr val="dk1"/>
                </a:solidFill>
                <a:effectLst/>
                <a:latin typeface="Times New Roman" panose="02020603050405020304" pitchFamily="18" charset="0"/>
                <a:cs typeface="Times New Roman" panose="02020603050405020304" pitchFamily="18" charset="0"/>
              </a:rPr>
              <a:t>đầy</a:t>
            </a:r>
            <a:r>
              <a:rPr lang="en-US" sz="3500" kern="1200" dirty="0">
                <a:solidFill>
                  <a:schemeClr val="dk1"/>
                </a:solidFill>
                <a:effectLst/>
                <a:latin typeface="Times New Roman" panose="02020603050405020304" pitchFamily="18" charset="0"/>
                <a:cs typeface="Times New Roman" panose="02020603050405020304" pitchFamily="18" charset="0"/>
              </a:rPr>
              <a:t> </a:t>
            </a:r>
            <a:r>
              <a:rPr lang="en-US" sz="3500" kern="1200" dirty="0" err="1">
                <a:solidFill>
                  <a:schemeClr val="dk1"/>
                </a:solidFill>
                <a:effectLst/>
                <a:latin typeface="Times New Roman" panose="02020603050405020304" pitchFamily="18" charset="0"/>
                <a:cs typeface="Times New Roman" panose="02020603050405020304" pitchFamily="18" charset="0"/>
              </a:rPr>
              <a:t>sức</a:t>
            </a:r>
            <a:r>
              <a:rPr lang="en-US" sz="3500" kern="1200" dirty="0">
                <a:solidFill>
                  <a:schemeClr val="dk1"/>
                </a:solidFill>
                <a:effectLst/>
                <a:latin typeface="Times New Roman" panose="02020603050405020304" pitchFamily="18" charset="0"/>
                <a:cs typeface="Times New Roman" panose="02020603050405020304" pitchFamily="18" charset="0"/>
              </a:rPr>
              <a:t> </a:t>
            </a:r>
            <a:r>
              <a:rPr lang="en-US" sz="3500" kern="1200" dirty="0" err="1">
                <a:solidFill>
                  <a:schemeClr val="dk1"/>
                </a:solidFill>
                <a:effectLst/>
                <a:latin typeface="Times New Roman" panose="02020603050405020304" pitchFamily="18" charset="0"/>
                <a:cs typeface="Times New Roman" panose="02020603050405020304" pitchFamily="18" charset="0"/>
              </a:rPr>
              <a:t>sống</a:t>
            </a:r>
            <a:r>
              <a:rPr lang="en-US" sz="3500" kern="1200" dirty="0">
                <a:solidFill>
                  <a:schemeClr val="dk1"/>
                </a:solidFill>
                <a:effectLst/>
                <a:latin typeface="Times New Roman" panose="02020603050405020304" pitchFamily="18" charset="0"/>
                <a:cs typeface="Times New Roman" panose="02020603050405020304" pitchFamily="18" charset="0"/>
              </a:rPr>
              <a:t> (</a:t>
            </a:r>
            <a:r>
              <a:rPr lang="en-US" sz="3500" kern="1200" dirty="0" err="1">
                <a:solidFill>
                  <a:schemeClr val="dk1"/>
                </a:solidFill>
                <a:effectLst/>
                <a:latin typeface="Times New Roman" panose="02020603050405020304" pitchFamily="18" charset="0"/>
                <a:cs typeface="Times New Roman" panose="02020603050405020304" pitchFamily="18" charset="0"/>
              </a:rPr>
              <a:t>núi</a:t>
            </a:r>
            <a:r>
              <a:rPr lang="en-US" sz="3500" kern="1200" dirty="0">
                <a:solidFill>
                  <a:schemeClr val="dk1"/>
                </a:solidFill>
                <a:effectLst/>
                <a:latin typeface="Times New Roman" panose="02020603050405020304" pitchFamily="18" charset="0"/>
                <a:cs typeface="Times New Roman" panose="02020603050405020304" pitchFamily="18" charset="0"/>
              </a:rPr>
              <a:t> </a:t>
            </a:r>
            <a:r>
              <a:rPr lang="en-US" sz="3500" kern="1200" dirty="0" err="1">
                <a:solidFill>
                  <a:schemeClr val="dk1"/>
                </a:solidFill>
                <a:effectLst/>
                <a:latin typeface="Times New Roman" panose="02020603050405020304" pitchFamily="18" charset="0"/>
                <a:cs typeface="Times New Roman" panose="02020603050405020304" pitchFamily="18" charset="0"/>
              </a:rPr>
              <a:t>đồi</a:t>
            </a:r>
            <a:r>
              <a:rPr lang="en-US" sz="3500" kern="1200" dirty="0">
                <a:solidFill>
                  <a:schemeClr val="dk1"/>
                </a:solidFill>
                <a:effectLst/>
                <a:latin typeface="Times New Roman" panose="02020603050405020304" pitchFamily="18" charset="0"/>
                <a:cs typeface="Times New Roman" panose="02020603050405020304" pitchFamily="18" charset="0"/>
              </a:rPr>
              <a:t>, </a:t>
            </a:r>
            <a:r>
              <a:rPr lang="en-US" sz="3500" kern="1200" dirty="0" err="1">
                <a:solidFill>
                  <a:schemeClr val="dk1"/>
                </a:solidFill>
                <a:effectLst/>
                <a:latin typeface="Times New Roman" panose="02020603050405020304" pitchFamily="18" charset="0"/>
                <a:cs typeface="Times New Roman" panose="02020603050405020304" pitchFamily="18" charset="0"/>
              </a:rPr>
              <a:t>gió</a:t>
            </a:r>
            <a:r>
              <a:rPr lang="en-US" sz="3500" kern="1200" dirty="0">
                <a:solidFill>
                  <a:schemeClr val="dk1"/>
                </a:solidFill>
                <a:effectLst/>
                <a:latin typeface="Times New Roman" panose="02020603050405020304" pitchFamily="18" charset="0"/>
                <a:cs typeface="Times New Roman" panose="02020603050405020304" pitchFamily="18" charset="0"/>
              </a:rPr>
              <a:t> </a:t>
            </a:r>
            <a:r>
              <a:rPr lang="en-US" sz="3500" kern="1200" dirty="0" err="1">
                <a:solidFill>
                  <a:schemeClr val="dk1"/>
                </a:solidFill>
                <a:effectLst/>
                <a:latin typeface="Times New Roman" panose="02020603050405020304" pitchFamily="18" charset="0"/>
                <a:cs typeface="Times New Roman" panose="02020603050405020304" pitchFamily="18" charset="0"/>
              </a:rPr>
              <a:t>thổi</a:t>
            </a:r>
            <a:r>
              <a:rPr lang="en-US" sz="3500" kern="1200" dirty="0">
                <a:solidFill>
                  <a:schemeClr val="dk1"/>
                </a:solidFill>
                <a:effectLst/>
                <a:latin typeface="Times New Roman" panose="02020603050405020304" pitchFamily="18" charset="0"/>
                <a:cs typeface="Times New Roman" panose="02020603050405020304" pitchFamily="18" charset="0"/>
              </a:rPr>
              <a:t> </a:t>
            </a:r>
            <a:r>
              <a:rPr lang="en-US" sz="3500" kern="1200" dirty="0" err="1">
                <a:solidFill>
                  <a:schemeClr val="dk1"/>
                </a:solidFill>
                <a:effectLst/>
                <a:latin typeface="Times New Roman" panose="02020603050405020304" pitchFamily="18" charset="0"/>
                <a:cs typeface="Times New Roman" panose="02020603050405020304" pitchFamily="18" charset="0"/>
              </a:rPr>
              <a:t>rừng</a:t>
            </a:r>
            <a:r>
              <a:rPr lang="en-US" sz="3500" kern="1200" dirty="0">
                <a:solidFill>
                  <a:schemeClr val="dk1"/>
                </a:solidFill>
                <a:effectLst/>
                <a:latin typeface="Times New Roman" panose="02020603050405020304" pitchFamily="18" charset="0"/>
                <a:cs typeface="Times New Roman" panose="02020603050405020304" pitchFamily="18" charset="0"/>
              </a:rPr>
              <a:t> </a:t>
            </a:r>
            <a:r>
              <a:rPr lang="en-US" sz="3500" kern="1200" dirty="0" err="1">
                <a:solidFill>
                  <a:schemeClr val="dk1"/>
                </a:solidFill>
                <a:effectLst/>
                <a:latin typeface="Times New Roman" panose="02020603050405020304" pitchFamily="18" charset="0"/>
                <a:cs typeface="Times New Roman" panose="02020603050405020304" pitchFamily="18" charset="0"/>
              </a:rPr>
              <a:t>tre</a:t>
            </a:r>
            <a:r>
              <a:rPr lang="en-US" sz="3500" kern="1200" dirty="0">
                <a:solidFill>
                  <a:schemeClr val="dk1"/>
                </a:solidFill>
                <a:effectLst/>
                <a:latin typeface="Times New Roman" panose="02020603050405020304" pitchFamily="18" charset="0"/>
                <a:cs typeface="Times New Roman" panose="02020603050405020304" pitchFamily="18" charset="0"/>
              </a:rPr>
              <a:t> </a:t>
            </a:r>
            <a:r>
              <a:rPr lang="en-US" sz="3500" kern="1200" dirty="0" err="1">
                <a:solidFill>
                  <a:schemeClr val="dk1"/>
                </a:solidFill>
                <a:effectLst/>
                <a:latin typeface="Times New Roman" panose="02020603050405020304" pitchFamily="18" charset="0"/>
                <a:cs typeface="Times New Roman" panose="02020603050405020304" pitchFamily="18" charset="0"/>
              </a:rPr>
              <a:t>phấp</a:t>
            </a:r>
            <a:r>
              <a:rPr lang="en-US" sz="3500" kern="1200" dirty="0">
                <a:solidFill>
                  <a:schemeClr val="dk1"/>
                </a:solidFill>
                <a:effectLst/>
                <a:latin typeface="Times New Roman" panose="02020603050405020304" pitchFamily="18" charset="0"/>
                <a:cs typeface="Times New Roman" panose="02020603050405020304" pitchFamily="18" charset="0"/>
              </a:rPr>
              <a:t> </a:t>
            </a:r>
            <a:r>
              <a:rPr lang="en-US" sz="3500" kern="1200" dirty="0" err="1">
                <a:solidFill>
                  <a:schemeClr val="dk1"/>
                </a:solidFill>
                <a:effectLst/>
                <a:latin typeface="Times New Roman" panose="02020603050405020304" pitchFamily="18" charset="0"/>
                <a:cs typeface="Times New Roman" panose="02020603050405020304" pitchFamily="18" charset="0"/>
              </a:rPr>
              <a:t>phới</a:t>
            </a:r>
            <a:r>
              <a:rPr lang="en-US" sz="3500" kern="1200" dirty="0">
                <a:solidFill>
                  <a:schemeClr val="dk1"/>
                </a:solidFill>
                <a:effectLst/>
                <a:latin typeface="Times New Roman" panose="02020603050405020304" pitchFamily="18" charset="0"/>
                <a:cs typeface="Times New Roman" panose="02020603050405020304" pitchFamily="18" charset="0"/>
              </a:rPr>
              <a:t>,…); </a:t>
            </a:r>
            <a:r>
              <a:rPr lang="en-US" sz="3500" kern="1200" dirty="0" err="1">
                <a:solidFill>
                  <a:schemeClr val="dk1"/>
                </a:solidFill>
                <a:effectLst/>
                <a:latin typeface="Times New Roman" panose="02020603050405020304" pitchFamily="18" charset="0"/>
                <a:cs typeface="Times New Roman" panose="02020603050405020304" pitchFamily="18" charset="0"/>
              </a:rPr>
              <a:t>tràn</a:t>
            </a:r>
            <a:r>
              <a:rPr lang="en-US" sz="3500" kern="1200" dirty="0">
                <a:solidFill>
                  <a:schemeClr val="dk1"/>
                </a:solidFill>
                <a:effectLst/>
                <a:latin typeface="Times New Roman" panose="02020603050405020304" pitchFamily="18" charset="0"/>
                <a:cs typeface="Times New Roman" panose="02020603050405020304" pitchFamily="18" charset="0"/>
              </a:rPr>
              <a:t> </a:t>
            </a:r>
            <a:r>
              <a:rPr lang="en-US" sz="3500" kern="1200" dirty="0" err="1">
                <a:solidFill>
                  <a:schemeClr val="dk1"/>
                </a:solidFill>
                <a:effectLst/>
                <a:latin typeface="Times New Roman" panose="02020603050405020304" pitchFamily="18" charset="0"/>
                <a:cs typeface="Times New Roman" panose="02020603050405020304" pitchFamily="18" charset="0"/>
              </a:rPr>
              <a:t>ngập</a:t>
            </a:r>
            <a:r>
              <a:rPr lang="en-US" sz="3500" kern="1200" dirty="0">
                <a:solidFill>
                  <a:schemeClr val="dk1"/>
                </a:solidFill>
                <a:effectLst/>
                <a:latin typeface="Times New Roman" panose="02020603050405020304" pitchFamily="18" charset="0"/>
                <a:cs typeface="Times New Roman" panose="02020603050405020304" pitchFamily="18" charset="0"/>
              </a:rPr>
              <a:t> </a:t>
            </a:r>
            <a:r>
              <a:rPr lang="en-US" sz="3500" kern="1200" dirty="0" err="1">
                <a:solidFill>
                  <a:schemeClr val="dk1"/>
                </a:solidFill>
                <a:effectLst/>
                <a:latin typeface="Times New Roman" panose="02020603050405020304" pitchFamily="18" charset="0"/>
                <a:cs typeface="Times New Roman" panose="02020603050405020304" pitchFamily="18" charset="0"/>
              </a:rPr>
              <a:t>âm</a:t>
            </a:r>
            <a:r>
              <a:rPr lang="en-US" sz="3500" kern="1200" dirty="0">
                <a:solidFill>
                  <a:schemeClr val="dk1"/>
                </a:solidFill>
                <a:effectLst/>
                <a:latin typeface="Times New Roman" panose="02020603050405020304" pitchFamily="18" charset="0"/>
                <a:cs typeface="Times New Roman" panose="02020603050405020304" pitchFamily="18" charset="0"/>
              </a:rPr>
              <a:t> </a:t>
            </a:r>
            <a:r>
              <a:rPr lang="en-US" sz="3500" kern="1200" dirty="0" err="1">
                <a:solidFill>
                  <a:schemeClr val="dk1"/>
                </a:solidFill>
                <a:effectLst/>
                <a:latin typeface="Times New Roman" panose="02020603050405020304" pitchFamily="18" charset="0"/>
                <a:cs typeface="Times New Roman" panose="02020603050405020304" pitchFamily="18" charset="0"/>
              </a:rPr>
              <a:t>thanh</a:t>
            </a:r>
            <a:r>
              <a:rPr lang="en-US" sz="3500" kern="1200" dirty="0">
                <a:solidFill>
                  <a:schemeClr val="dk1"/>
                </a:solidFill>
                <a:effectLst/>
                <a:latin typeface="Times New Roman" panose="02020603050405020304" pitchFamily="18" charset="0"/>
                <a:cs typeface="Times New Roman" panose="02020603050405020304" pitchFamily="18" charset="0"/>
              </a:rPr>
              <a:t> </a:t>
            </a:r>
            <a:r>
              <a:rPr lang="en-US" sz="3500" kern="1200" dirty="0" err="1">
                <a:solidFill>
                  <a:schemeClr val="dk1"/>
                </a:solidFill>
                <a:effectLst/>
                <a:latin typeface="Times New Roman" panose="02020603050405020304" pitchFamily="18" charset="0"/>
                <a:cs typeface="Times New Roman" panose="02020603050405020304" pitchFamily="18" charset="0"/>
              </a:rPr>
              <a:t>vui</a:t>
            </a:r>
            <a:r>
              <a:rPr lang="en-US" sz="3500" kern="1200" dirty="0">
                <a:solidFill>
                  <a:schemeClr val="dk1"/>
                </a:solidFill>
                <a:effectLst/>
                <a:latin typeface="Times New Roman" panose="02020603050405020304" pitchFamily="18" charset="0"/>
                <a:cs typeface="Times New Roman" panose="02020603050405020304" pitchFamily="18" charset="0"/>
              </a:rPr>
              <a:t> </a:t>
            </a:r>
            <a:r>
              <a:rPr lang="en-US" sz="3500" kern="1200" dirty="0" err="1">
                <a:solidFill>
                  <a:schemeClr val="dk1"/>
                </a:solidFill>
                <a:effectLst/>
                <a:latin typeface="Times New Roman" panose="02020603050405020304" pitchFamily="18" charset="0"/>
                <a:cs typeface="Times New Roman" panose="02020603050405020304" pitchFamily="18" charset="0"/>
              </a:rPr>
              <a:t>tươi</a:t>
            </a:r>
            <a:r>
              <a:rPr lang="en-US" sz="3500" kern="1200" dirty="0">
                <a:solidFill>
                  <a:schemeClr val="dk1"/>
                </a:solidFill>
                <a:effectLst/>
                <a:latin typeface="Times New Roman" panose="02020603050405020304" pitchFamily="18" charset="0"/>
                <a:cs typeface="Times New Roman" panose="02020603050405020304" pitchFamily="18" charset="0"/>
              </a:rPr>
              <a:t> (</a:t>
            </a:r>
            <a:r>
              <a:rPr lang="en-US" sz="3500" kern="1200" dirty="0" err="1">
                <a:solidFill>
                  <a:schemeClr val="dk1"/>
                </a:solidFill>
                <a:effectLst/>
                <a:latin typeface="Times New Roman" panose="02020603050405020304" pitchFamily="18" charset="0"/>
                <a:cs typeface="Times New Roman" panose="02020603050405020304" pitchFamily="18" charset="0"/>
              </a:rPr>
              <a:t>nói</a:t>
            </a:r>
            <a:r>
              <a:rPr lang="en-US" sz="3500" kern="1200" dirty="0">
                <a:solidFill>
                  <a:schemeClr val="dk1"/>
                </a:solidFill>
                <a:effectLst/>
                <a:latin typeface="Times New Roman" panose="02020603050405020304" pitchFamily="18" charset="0"/>
                <a:cs typeface="Times New Roman" panose="02020603050405020304" pitchFamily="18" charset="0"/>
              </a:rPr>
              <a:t> </a:t>
            </a:r>
            <a:r>
              <a:rPr lang="en-US" sz="3500" kern="1200" dirty="0" err="1">
                <a:solidFill>
                  <a:schemeClr val="dk1"/>
                </a:solidFill>
                <a:effectLst/>
                <a:latin typeface="Times New Roman" panose="02020603050405020304" pitchFamily="18" charset="0"/>
                <a:cs typeface="Times New Roman" panose="02020603050405020304" pitchFamily="18" charset="0"/>
              </a:rPr>
              <a:t>cười</a:t>
            </a:r>
            <a:r>
              <a:rPr lang="en-US" sz="3500" kern="1200" dirty="0">
                <a:solidFill>
                  <a:schemeClr val="dk1"/>
                </a:solidFill>
                <a:effectLst/>
                <a:latin typeface="Times New Roman" panose="02020603050405020304" pitchFamily="18" charset="0"/>
                <a:cs typeface="Times New Roman" panose="02020603050405020304" pitchFamily="18" charset="0"/>
              </a:rPr>
              <a:t> </a:t>
            </a:r>
            <a:r>
              <a:rPr lang="en-US" sz="3500" kern="1200" dirty="0" err="1">
                <a:solidFill>
                  <a:schemeClr val="dk1"/>
                </a:solidFill>
                <a:effectLst/>
                <a:latin typeface="Times New Roman" panose="02020603050405020304" pitchFamily="18" charset="0"/>
                <a:cs typeface="Times New Roman" panose="02020603050405020304" pitchFamily="18" charset="0"/>
              </a:rPr>
              <a:t>thiết</a:t>
            </a:r>
            <a:r>
              <a:rPr lang="en-US" sz="3500" kern="1200" dirty="0">
                <a:solidFill>
                  <a:schemeClr val="dk1"/>
                </a:solidFill>
                <a:effectLst/>
                <a:latin typeface="Times New Roman" panose="02020603050405020304" pitchFamily="18" charset="0"/>
                <a:cs typeface="Times New Roman" panose="02020603050405020304" pitchFamily="18" charset="0"/>
              </a:rPr>
              <a:t> </a:t>
            </a:r>
            <a:r>
              <a:rPr lang="en-US" sz="3500" kern="1200" dirty="0" err="1">
                <a:solidFill>
                  <a:schemeClr val="dk1"/>
                </a:solidFill>
                <a:effectLst/>
                <a:latin typeface="Times New Roman" panose="02020603050405020304" pitchFamily="18" charset="0"/>
                <a:cs typeface="Times New Roman" panose="02020603050405020304" pitchFamily="18" charset="0"/>
              </a:rPr>
              <a:t>tha</a:t>
            </a:r>
            <a:r>
              <a:rPr lang="en-US" sz="3500" kern="1200" dirty="0">
                <a:solidFill>
                  <a:schemeClr val="dk1"/>
                </a:solidFill>
                <a:effectLst/>
                <a:latin typeface="Times New Roman" panose="02020603050405020304" pitchFamily="18" charset="0"/>
                <a:cs typeface="Times New Roman" panose="02020603050405020304" pitchFamily="18" charset="0"/>
              </a:rPr>
              <a:t>).</a:t>
            </a:r>
            <a:endParaRPr lang="vi-VN" sz="3500" kern="1200" dirty="0">
              <a:solidFill>
                <a:schemeClr val="dk1"/>
              </a:solidFill>
              <a:effectLst/>
              <a:latin typeface="Times New Roman" panose="02020603050405020304" pitchFamily="18" charset="0"/>
              <a:cs typeface="Times New Roman" panose="02020603050405020304" pitchFamily="18" charset="0"/>
            </a:endParaRPr>
          </a:p>
          <a:p>
            <a:pPr marL="0" indent="0" algn="just">
              <a:buFontTx/>
              <a:buNone/>
            </a:pPr>
            <a:r>
              <a:rPr lang="vi-VN" sz="3500" kern="1200" dirty="0">
                <a:solidFill>
                  <a:schemeClr val="dk1"/>
                </a:solidFill>
                <a:effectLst/>
                <a:latin typeface="Times New Roman" panose="02020603050405020304" pitchFamily="18" charset="0"/>
                <a:cs typeface="Times New Roman" panose="02020603050405020304" pitchFamily="18" charset="0"/>
              </a:rPr>
              <a:t>- T</a:t>
            </a:r>
            <a:r>
              <a:rPr lang="en-US" sz="3500" kern="1200" dirty="0" err="1">
                <a:solidFill>
                  <a:schemeClr val="dk1"/>
                </a:solidFill>
                <a:effectLst/>
                <a:latin typeface="Times New Roman" panose="02020603050405020304" pitchFamily="18" charset="0"/>
                <a:cs typeface="Times New Roman" panose="02020603050405020304" pitchFamily="18" charset="0"/>
              </a:rPr>
              <a:t>âm</a:t>
            </a:r>
            <a:r>
              <a:rPr lang="en-US" sz="3500" kern="1200" dirty="0">
                <a:solidFill>
                  <a:schemeClr val="dk1"/>
                </a:solidFill>
                <a:effectLst/>
                <a:latin typeface="Times New Roman" panose="02020603050405020304" pitchFamily="18" charset="0"/>
                <a:cs typeface="Times New Roman" panose="02020603050405020304" pitchFamily="18" charset="0"/>
              </a:rPr>
              <a:t> </a:t>
            </a:r>
            <a:r>
              <a:rPr lang="en-US" sz="3500" kern="1200" dirty="0" err="1">
                <a:solidFill>
                  <a:schemeClr val="dk1"/>
                </a:solidFill>
                <a:effectLst/>
                <a:latin typeface="Times New Roman" panose="02020603050405020304" pitchFamily="18" charset="0"/>
                <a:cs typeface="Times New Roman" panose="02020603050405020304" pitchFamily="18" charset="0"/>
              </a:rPr>
              <a:t>thế</a:t>
            </a:r>
            <a:r>
              <a:rPr lang="en-US" sz="3500" kern="1200" dirty="0">
                <a:solidFill>
                  <a:schemeClr val="dk1"/>
                </a:solidFill>
                <a:effectLst/>
                <a:latin typeface="Times New Roman" panose="02020603050405020304" pitchFamily="18" charset="0"/>
                <a:cs typeface="Times New Roman" panose="02020603050405020304" pitchFamily="18" charset="0"/>
              </a:rPr>
              <a:t> </a:t>
            </a:r>
            <a:r>
              <a:rPr lang="en-US" sz="3500" kern="1200" dirty="0" err="1">
                <a:solidFill>
                  <a:schemeClr val="dk1"/>
                </a:solidFill>
                <a:effectLst/>
                <a:latin typeface="Times New Roman" panose="02020603050405020304" pitchFamily="18" charset="0"/>
                <a:cs typeface="Times New Roman" panose="02020603050405020304" pitchFamily="18" charset="0"/>
              </a:rPr>
              <a:t>của</a:t>
            </a:r>
            <a:r>
              <a:rPr lang="en-US" sz="3500" kern="1200" dirty="0">
                <a:solidFill>
                  <a:schemeClr val="dk1"/>
                </a:solidFill>
                <a:effectLst/>
                <a:latin typeface="Times New Roman" panose="02020603050405020304" pitchFamily="18" charset="0"/>
                <a:cs typeface="Times New Roman" panose="02020603050405020304" pitchFamily="18" charset="0"/>
              </a:rPr>
              <a:t> </a:t>
            </a:r>
            <a:r>
              <a:rPr lang="en-US" sz="3500" kern="1200" dirty="0" err="1">
                <a:solidFill>
                  <a:schemeClr val="dk1"/>
                </a:solidFill>
                <a:effectLst/>
                <a:latin typeface="Times New Roman" panose="02020603050405020304" pitchFamily="18" charset="0"/>
                <a:cs typeface="Times New Roman" panose="02020603050405020304" pitchFamily="18" charset="0"/>
              </a:rPr>
              <a:t>chủ</a:t>
            </a:r>
            <a:r>
              <a:rPr lang="en-US" sz="3500" kern="1200" dirty="0">
                <a:solidFill>
                  <a:schemeClr val="dk1"/>
                </a:solidFill>
                <a:effectLst/>
                <a:latin typeface="Times New Roman" panose="02020603050405020304" pitchFamily="18" charset="0"/>
                <a:cs typeface="Times New Roman" panose="02020603050405020304" pitchFamily="18" charset="0"/>
              </a:rPr>
              <a:t> </a:t>
            </a:r>
            <a:r>
              <a:rPr lang="en-US" sz="3500" kern="1200" dirty="0" err="1">
                <a:solidFill>
                  <a:schemeClr val="dk1"/>
                </a:solidFill>
                <a:effectLst/>
                <a:latin typeface="Times New Roman" panose="02020603050405020304" pitchFamily="18" charset="0"/>
                <a:cs typeface="Times New Roman" panose="02020603050405020304" pitchFamily="18" charset="0"/>
              </a:rPr>
              <a:t>thể</a:t>
            </a:r>
            <a:r>
              <a:rPr lang="en-US" sz="3500" kern="1200" dirty="0">
                <a:solidFill>
                  <a:schemeClr val="dk1"/>
                </a:solidFill>
                <a:effectLst/>
                <a:latin typeface="Times New Roman" panose="02020603050405020304" pitchFamily="18" charset="0"/>
                <a:cs typeface="Times New Roman" panose="02020603050405020304" pitchFamily="18" charset="0"/>
              </a:rPr>
              <a:t> </a:t>
            </a:r>
            <a:r>
              <a:rPr lang="en-US" sz="3500" kern="1200" dirty="0" err="1">
                <a:solidFill>
                  <a:schemeClr val="dk1"/>
                </a:solidFill>
                <a:effectLst/>
                <a:latin typeface="Times New Roman" panose="02020603050405020304" pitchFamily="18" charset="0"/>
                <a:cs typeface="Times New Roman" panose="02020603050405020304" pitchFamily="18" charset="0"/>
              </a:rPr>
              <a:t>trư</a:t>
            </a:r>
            <a:r>
              <a:rPr lang="en-US" sz="3500" kern="1200" dirty="0">
                <a:solidFill>
                  <a:schemeClr val="dk1"/>
                </a:solidFill>
                <a:effectLst/>
                <a:latin typeface="Times New Roman" panose="02020603050405020304" pitchFamily="18" charset="0"/>
                <a:cs typeface="Times New Roman" panose="02020603050405020304" pitchFamily="18" charset="0"/>
              </a:rPr>
              <a:t>̃ </a:t>
            </a:r>
            <a:r>
              <a:rPr lang="en-US" sz="3500" kern="1200" dirty="0" err="1">
                <a:solidFill>
                  <a:schemeClr val="dk1"/>
                </a:solidFill>
                <a:effectLst/>
                <a:latin typeface="Times New Roman" panose="02020603050405020304" pitchFamily="18" charset="0"/>
                <a:cs typeface="Times New Roman" panose="02020603050405020304" pitchFamily="18" charset="0"/>
              </a:rPr>
              <a:t>tình</a:t>
            </a:r>
            <a:r>
              <a:rPr lang="en-US" sz="3500" kern="1200" dirty="0">
                <a:solidFill>
                  <a:schemeClr val="dk1"/>
                </a:solidFill>
                <a:effectLst/>
                <a:latin typeface="Times New Roman" panose="02020603050405020304" pitchFamily="18" charset="0"/>
                <a:cs typeface="Times New Roman" panose="02020603050405020304" pitchFamily="18" charset="0"/>
              </a:rPr>
              <a:t>: </a:t>
            </a:r>
            <a:r>
              <a:rPr lang="en-US" sz="3500" kern="1200" dirty="0" err="1">
                <a:solidFill>
                  <a:schemeClr val="dk1"/>
                </a:solidFill>
                <a:effectLst/>
                <a:latin typeface="Times New Roman" panose="02020603050405020304" pitchFamily="18" charset="0"/>
                <a:cs typeface="Times New Roman" panose="02020603050405020304" pitchFamily="18" charset="0"/>
              </a:rPr>
              <a:t>đứng</a:t>
            </a:r>
            <a:r>
              <a:rPr lang="en-US" sz="3500" kern="1200" dirty="0">
                <a:solidFill>
                  <a:schemeClr val="dk1"/>
                </a:solidFill>
                <a:effectLst/>
                <a:latin typeface="Times New Roman" panose="02020603050405020304" pitchFamily="18" charset="0"/>
                <a:cs typeface="Times New Roman" panose="02020603050405020304" pitchFamily="18" charset="0"/>
              </a:rPr>
              <a:t> </a:t>
            </a:r>
            <a:r>
              <a:rPr lang="en-US" sz="3500" kern="1200" dirty="0" err="1">
                <a:solidFill>
                  <a:schemeClr val="dk1"/>
                </a:solidFill>
                <a:effectLst/>
                <a:latin typeface="Times New Roman" panose="02020603050405020304" pitchFamily="18" charset="0"/>
                <a:cs typeface="Times New Roman" panose="02020603050405020304" pitchFamily="18" charset="0"/>
              </a:rPr>
              <a:t>giữa</a:t>
            </a:r>
            <a:r>
              <a:rPr lang="en-US" sz="3500" kern="1200" dirty="0">
                <a:solidFill>
                  <a:schemeClr val="dk1"/>
                </a:solidFill>
                <a:effectLst/>
                <a:latin typeface="Times New Roman" panose="02020603050405020304" pitchFamily="18" charset="0"/>
                <a:cs typeface="Times New Roman" panose="02020603050405020304" pitchFamily="18" charset="0"/>
              </a:rPr>
              <a:t> </a:t>
            </a:r>
            <a:r>
              <a:rPr lang="en-US" sz="3500" kern="1200" dirty="0" err="1">
                <a:solidFill>
                  <a:schemeClr val="dk1"/>
                </a:solidFill>
                <a:effectLst/>
                <a:latin typeface="Times New Roman" panose="02020603050405020304" pitchFamily="18" charset="0"/>
                <a:cs typeface="Times New Roman" panose="02020603050405020304" pitchFamily="18" charset="0"/>
              </a:rPr>
              <a:t>núi</a:t>
            </a:r>
            <a:r>
              <a:rPr lang="en-US" sz="3500" kern="1200" dirty="0">
                <a:solidFill>
                  <a:schemeClr val="dk1"/>
                </a:solidFill>
                <a:effectLst/>
                <a:latin typeface="Times New Roman" panose="02020603050405020304" pitchFamily="18" charset="0"/>
                <a:cs typeface="Times New Roman" panose="02020603050405020304" pitchFamily="18" charset="0"/>
              </a:rPr>
              <a:t> </a:t>
            </a:r>
            <a:r>
              <a:rPr lang="en-US" sz="3500" kern="1200" dirty="0" err="1">
                <a:solidFill>
                  <a:schemeClr val="dk1"/>
                </a:solidFill>
                <a:effectLst/>
                <a:latin typeface="Times New Roman" panose="02020603050405020304" pitchFamily="18" charset="0"/>
                <a:cs typeface="Times New Roman" panose="02020603050405020304" pitchFamily="18" charset="0"/>
              </a:rPr>
              <a:t>đồi</a:t>
            </a:r>
            <a:r>
              <a:rPr lang="en-US" sz="3500" kern="1200" dirty="0">
                <a:solidFill>
                  <a:schemeClr val="dk1"/>
                </a:solidFill>
                <a:effectLst/>
                <a:latin typeface="Times New Roman" panose="02020603050405020304" pitchFamily="18" charset="0"/>
                <a:cs typeface="Times New Roman" panose="02020603050405020304" pitchFamily="18" charset="0"/>
              </a:rPr>
              <a:t> </a:t>
            </a:r>
            <a:r>
              <a:rPr lang="en-US" sz="3500" kern="1200" dirty="0" err="1">
                <a:solidFill>
                  <a:schemeClr val="dk1"/>
                </a:solidFill>
                <a:effectLst/>
                <a:latin typeface="Times New Roman" panose="02020603050405020304" pitchFamily="18" charset="0"/>
                <a:cs typeface="Times New Roman" panose="02020603050405020304" pitchFamily="18" charset="0"/>
              </a:rPr>
              <a:t>của</a:t>
            </a:r>
            <a:r>
              <a:rPr lang="en-US" sz="3500" kern="1200" dirty="0">
                <a:solidFill>
                  <a:schemeClr val="dk1"/>
                </a:solidFill>
                <a:effectLst/>
                <a:latin typeface="Times New Roman" panose="02020603050405020304" pitchFamily="18" charset="0"/>
                <a:cs typeface="Times New Roman" panose="02020603050405020304" pitchFamily="18" charset="0"/>
              </a:rPr>
              <a:t> </a:t>
            </a:r>
            <a:r>
              <a:rPr lang="en-US" sz="3500" kern="1200" dirty="0" err="1">
                <a:solidFill>
                  <a:schemeClr val="dk1"/>
                </a:solidFill>
                <a:effectLst/>
                <a:latin typeface="Times New Roman" panose="02020603050405020304" pitchFamily="18" charset="0"/>
                <a:cs typeface="Times New Roman" panose="02020603050405020304" pitchFamily="18" charset="0"/>
              </a:rPr>
              <a:t>chiến</a:t>
            </a:r>
            <a:r>
              <a:rPr lang="en-US" sz="3500" kern="1200" dirty="0">
                <a:solidFill>
                  <a:schemeClr val="dk1"/>
                </a:solidFill>
                <a:effectLst/>
                <a:latin typeface="Times New Roman" panose="02020603050405020304" pitchFamily="18" charset="0"/>
                <a:cs typeface="Times New Roman" panose="02020603050405020304" pitchFamily="18" charset="0"/>
              </a:rPr>
              <a:t> </a:t>
            </a:r>
            <a:r>
              <a:rPr lang="en-US" sz="3500" kern="1200" dirty="0" err="1">
                <a:solidFill>
                  <a:schemeClr val="dk1"/>
                </a:solidFill>
                <a:effectLst/>
                <a:latin typeface="Times New Roman" panose="02020603050405020304" pitchFamily="18" charset="0"/>
                <a:cs typeface="Times New Roman" panose="02020603050405020304" pitchFamily="18" charset="0"/>
              </a:rPr>
              <a:t>khu</a:t>
            </a:r>
            <a:r>
              <a:rPr lang="en-US" sz="3500" kern="1200" dirty="0">
                <a:solidFill>
                  <a:schemeClr val="dk1"/>
                </a:solidFill>
                <a:effectLst/>
                <a:latin typeface="Times New Roman" panose="02020603050405020304" pitchFamily="18" charset="0"/>
                <a:cs typeface="Times New Roman" panose="02020603050405020304" pitchFamily="18" charset="0"/>
              </a:rPr>
              <a:t> </a:t>
            </a:r>
            <a:r>
              <a:rPr lang="en-US" sz="3500" kern="1200" dirty="0" err="1">
                <a:solidFill>
                  <a:schemeClr val="dk1"/>
                </a:solidFill>
                <a:effectLst/>
                <a:latin typeface="Times New Roman" panose="02020603050405020304" pitchFamily="18" charset="0"/>
                <a:cs typeface="Times New Roman" panose="02020603050405020304" pitchFamily="18" charset="0"/>
              </a:rPr>
              <a:t>Việt</a:t>
            </a:r>
            <a:r>
              <a:rPr lang="en-US" sz="3500" kern="1200" dirty="0">
                <a:solidFill>
                  <a:schemeClr val="dk1"/>
                </a:solidFill>
                <a:effectLst/>
                <a:latin typeface="Times New Roman" panose="02020603050405020304" pitchFamily="18" charset="0"/>
                <a:cs typeface="Times New Roman" panose="02020603050405020304" pitchFamily="18" charset="0"/>
              </a:rPr>
              <a:t> </a:t>
            </a:r>
            <a:r>
              <a:rPr lang="en-US" sz="3500" kern="1200" dirty="0" err="1">
                <a:solidFill>
                  <a:schemeClr val="dk1"/>
                </a:solidFill>
                <a:effectLst/>
                <a:latin typeface="Times New Roman" panose="02020603050405020304" pitchFamily="18" charset="0"/>
                <a:cs typeface="Times New Roman" panose="02020603050405020304" pitchFamily="18" charset="0"/>
              </a:rPr>
              <a:t>Bắc</a:t>
            </a:r>
            <a:r>
              <a:rPr lang="en-US" sz="3500" kern="1200" dirty="0">
                <a:solidFill>
                  <a:schemeClr val="dk1"/>
                </a:solidFill>
                <a:effectLst/>
                <a:latin typeface="Times New Roman" panose="02020603050405020304" pitchFamily="18" charset="0"/>
                <a:cs typeface="Times New Roman" panose="02020603050405020304" pitchFamily="18" charset="0"/>
              </a:rPr>
              <a:t> </a:t>
            </a:r>
            <a:r>
              <a:rPr lang="en-US" sz="3500" kern="1200" dirty="0" err="1">
                <a:solidFill>
                  <a:schemeClr val="dk1"/>
                </a:solidFill>
                <a:effectLst/>
                <a:latin typeface="Times New Roman" panose="02020603050405020304" pitchFamily="18" charset="0"/>
                <a:cs typeface="Times New Roman" panose="02020603050405020304" pitchFamily="18" charset="0"/>
              </a:rPr>
              <a:t>với</a:t>
            </a:r>
            <a:r>
              <a:rPr lang="en-US" sz="3500" kern="1200" dirty="0">
                <a:solidFill>
                  <a:schemeClr val="dk1"/>
                </a:solidFill>
                <a:effectLst/>
                <a:latin typeface="Times New Roman" panose="02020603050405020304" pitchFamily="18" charset="0"/>
                <a:cs typeface="Times New Roman" panose="02020603050405020304" pitchFamily="18" charset="0"/>
              </a:rPr>
              <a:t> </a:t>
            </a:r>
            <a:r>
              <a:rPr lang="en-US" sz="3500" kern="1200" dirty="0" err="1">
                <a:solidFill>
                  <a:schemeClr val="dk1"/>
                </a:solidFill>
                <a:effectLst/>
                <a:latin typeface="Times New Roman" panose="02020603050405020304" pitchFamily="18" charset="0"/>
                <a:cs typeface="Times New Roman" panose="02020603050405020304" pitchFamily="18" charset="0"/>
              </a:rPr>
              <a:t>tâm</a:t>
            </a:r>
            <a:r>
              <a:rPr lang="en-US" sz="3500" kern="1200" dirty="0">
                <a:solidFill>
                  <a:schemeClr val="dk1"/>
                </a:solidFill>
                <a:effectLst/>
                <a:latin typeface="Times New Roman" panose="02020603050405020304" pitchFamily="18" charset="0"/>
                <a:cs typeface="Times New Roman" panose="02020603050405020304" pitchFamily="18" charset="0"/>
              </a:rPr>
              <a:t> </a:t>
            </a:r>
            <a:r>
              <a:rPr lang="en-US" sz="3500" kern="1200" dirty="0" err="1">
                <a:solidFill>
                  <a:schemeClr val="dk1"/>
                </a:solidFill>
                <a:effectLst/>
                <a:latin typeface="Times New Roman" panose="02020603050405020304" pitchFamily="18" charset="0"/>
                <a:cs typeface="Times New Roman" panose="02020603050405020304" pitchFamily="18" charset="0"/>
              </a:rPr>
              <a:t>trạng</a:t>
            </a:r>
            <a:r>
              <a:rPr lang="en-US" sz="3500" kern="1200" dirty="0">
                <a:solidFill>
                  <a:schemeClr val="dk1"/>
                </a:solidFill>
                <a:effectLst/>
                <a:latin typeface="Times New Roman" panose="02020603050405020304" pitchFamily="18" charset="0"/>
                <a:cs typeface="Times New Roman" panose="02020603050405020304" pitchFamily="18" charset="0"/>
              </a:rPr>
              <a:t> </a:t>
            </a:r>
            <a:r>
              <a:rPr lang="en-US" sz="3500" kern="1200" dirty="0" err="1">
                <a:solidFill>
                  <a:schemeClr val="dk1"/>
                </a:solidFill>
                <a:effectLst/>
                <a:latin typeface="Times New Roman" panose="02020603050405020304" pitchFamily="18" charset="0"/>
                <a:cs typeface="Times New Roman" panose="02020603050405020304" pitchFamily="18" charset="0"/>
              </a:rPr>
              <a:t>vui</a:t>
            </a:r>
            <a:r>
              <a:rPr lang="en-US" sz="3500" kern="1200" dirty="0">
                <a:solidFill>
                  <a:schemeClr val="dk1"/>
                </a:solidFill>
                <a:effectLst/>
                <a:latin typeface="Times New Roman" panose="02020603050405020304" pitchFamily="18" charset="0"/>
                <a:cs typeface="Times New Roman" panose="02020603050405020304" pitchFamily="18" charset="0"/>
              </a:rPr>
              <a:t> </a:t>
            </a:r>
            <a:r>
              <a:rPr lang="en-US" sz="3500" kern="1200" dirty="0" err="1">
                <a:solidFill>
                  <a:schemeClr val="dk1"/>
                </a:solidFill>
                <a:effectLst/>
                <a:latin typeface="Times New Roman" panose="02020603050405020304" pitchFamily="18" charset="0"/>
                <a:cs typeface="Times New Roman" panose="02020603050405020304" pitchFamily="18" charset="0"/>
              </a:rPr>
              <a:t>tươi</a:t>
            </a:r>
            <a:r>
              <a:rPr lang="en-US" sz="3500" kern="1200" dirty="0">
                <a:solidFill>
                  <a:schemeClr val="dk1"/>
                </a:solidFill>
                <a:effectLst/>
                <a:latin typeface="Times New Roman" panose="02020603050405020304" pitchFamily="18" charset="0"/>
                <a:cs typeface="Times New Roman" panose="02020603050405020304" pitchFamily="18" charset="0"/>
              </a:rPr>
              <a:t>, </a:t>
            </a:r>
            <a:r>
              <a:rPr lang="en-US" sz="3500" kern="1200" dirty="0" err="1">
                <a:solidFill>
                  <a:schemeClr val="dk1"/>
                </a:solidFill>
                <a:effectLst/>
                <a:latin typeface="Times New Roman" panose="02020603050405020304" pitchFamily="18" charset="0"/>
                <a:cs typeface="Times New Roman" panose="02020603050405020304" pitchFamily="18" charset="0"/>
              </a:rPr>
              <a:t>phấn</a:t>
            </a:r>
            <a:r>
              <a:rPr lang="en-US" sz="3500" kern="1200" dirty="0">
                <a:solidFill>
                  <a:schemeClr val="dk1"/>
                </a:solidFill>
                <a:effectLst/>
                <a:latin typeface="Times New Roman" panose="02020603050405020304" pitchFamily="18" charset="0"/>
                <a:cs typeface="Times New Roman" panose="02020603050405020304" pitchFamily="18" charset="0"/>
              </a:rPr>
              <a:t> </a:t>
            </a:r>
            <a:r>
              <a:rPr lang="en-US" sz="3500" kern="1200" dirty="0" err="1">
                <a:solidFill>
                  <a:schemeClr val="dk1"/>
                </a:solidFill>
                <a:effectLst/>
                <a:latin typeface="Times New Roman" panose="02020603050405020304" pitchFamily="18" charset="0"/>
                <a:cs typeface="Times New Roman" panose="02020603050405020304" pitchFamily="18" charset="0"/>
              </a:rPr>
              <a:t>chấn</a:t>
            </a:r>
            <a:r>
              <a:rPr lang="en-US" sz="3500" kern="1200" dirty="0">
                <a:solidFill>
                  <a:schemeClr val="dk1"/>
                </a:solidFill>
                <a:effectLst/>
                <a:latin typeface="Times New Roman" panose="02020603050405020304" pitchFamily="18" charset="0"/>
                <a:cs typeface="Times New Roman" panose="02020603050405020304" pitchFamily="18" charset="0"/>
              </a:rPr>
              <a:t>, </a:t>
            </a:r>
            <a:r>
              <a:rPr lang="en-US" sz="3500" kern="1200" dirty="0" err="1">
                <a:solidFill>
                  <a:schemeClr val="dk1"/>
                </a:solidFill>
                <a:effectLst/>
                <a:latin typeface="Times New Roman" panose="02020603050405020304" pitchFamily="18" charset="0"/>
                <a:cs typeface="Times New Roman" panose="02020603050405020304" pitchFamily="18" charset="0"/>
              </a:rPr>
              <a:t>đầy</a:t>
            </a:r>
            <a:r>
              <a:rPr lang="en-US" sz="3500" kern="1200" dirty="0">
                <a:solidFill>
                  <a:schemeClr val="dk1"/>
                </a:solidFill>
                <a:effectLst/>
                <a:latin typeface="Times New Roman" panose="02020603050405020304" pitchFamily="18" charset="0"/>
                <a:cs typeface="Times New Roman" panose="02020603050405020304" pitchFamily="18" charset="0"/>
              </a:rPr>
              <a:t> tin </a:t>
            </a:r>
            <a:r>
              <a:rPr lang="en-US" sz="3500" kern="1200" dirty="0" err="1">
                <a:solidFill>
                  <a:schemeClr val="dk1"/>
                </a:solidFill>
                <a:effectLst/>
                <a:latin typeface="Times New Roman" panose="02020603050405020304" pitchFamily="18" charset="0"/>
                <a:cs typeface="Times New Roman" panose="02020603050405020304" pitchFamily="18" charset="0"/>
              </a:rPr>
              <a:t>tưởng</a:t>
            </a:r>
            <a:r>
              <a:rPr lang="en-US" sz="3500" kern="1200" dirty="0">
                <a:solidFill>
                  <a:schemeClr val="dk1"/>
                </a:solidFill>
                <a:effectLst/>
                <a:latin typeface="Times New Roman" panose="02020603050405020304" pitchFamily="18" charset="0"/>
                <a:cs typeface="Times New Roman" panose="02020603050405020304" pitchFamily="18" charset="0"/>
              </a:rPr>
              <a:t> </a:t>
            </a:r>
            <a:r>
              <a:rPr lang="en-US" sz="3500" kern="1200" dirty="0" err="1">
                <a:solidFill>
                  <a:schemeClr val="dk1"/>
                </a:solidFill>
                <a:effectLst/>
                <a:latin typeface="Times New Roman" panose="02020603050405020304" pitchFamily="18" charset="0"/>
                <a:cs typeface="Times New Roman" panose="02020603050405020304" pitchFamily="18" charset="0"/>
              </a:rPr>
              <a:t>vào</a:t>
            </a:r>
            <a:r>
              <a:rPr lang="en-US" sz="3500" kern="1200" dirty="0">
                <a:solidFill>
                  <a:schemeClr val="dk1"/>
                </a:solidFill>
                <a:effectLst/>
                <a:latin typeface="Times New Roman" panose="02020603050405020304" pitchFamily="18" charset="0"/>
                <a:cs typeface="Times New Roman" panose="02020603050405020304" pitchFamily="18" charset="0"/>
              </a:rPr>
              <a:t> </a:t>
            </a:r>
            <a:r>
              <a:rPr lang="en-US" sz="3500" kern="1200" dirty="0" err="1">
                <a:solidFill>
                  <a:schemeClr val="dk1"/>
                </a:solidFill>
                <a:effectLst/>
                <a:latin typeface="Times New Roman" panose="02020603050405020304" pitchFamily="18" charset="0"/>
                <a:cs typeface="Times New Roman" panose="02020603050405020304" pitchFamily="18" charset="0"/>
              </a:rPr>
              <a:t>nền</a:t>
            </a:r>
            <a:r>
              <a:rPr lang="en-US" sz="3500" kern="1200" dirty="0">
                <a:solidFill>
                  <a:schemeClr val="dk1"/>
                </a:solidFill>
                <a:effectLst/>
                <a:latin typeface="Times New Roman" panose="02020603050405020304" pitchFamily="18" charset="0"/>
                <a:cs typeface="Times New Roman" panose="02020603050405020304" pitchFamily="18" charset="0"/>
              </a:rPr>
              <a:t> </a:t>
            </a:r>
            <a:r>
              <a:rPr lang="en-US" sz="3500" kern="1200" dirty="0" err="1">
                <a:solidFill>
                  <a:schemeClr val="dk1"/>
                </a:solidFill>
                <a:effectLst/>
                <a:latin typeface="Times New Roman" panose="02020603050405020304" pitchFamily="18" charset="0"/>
                <a:cs typeface="Times New Roman" panose="02020603050405020304" pitchFamily="18" charset="0"/>
              </a:rPr>
              <a:t>độc</a:t>
            </a:r>
            <a:r>
              <a:rPr lang="en-US" sz="3500" kern="1200" dirty="0">
                <a:solidFill>
                  <a:schemeClr val="dk1"/>
                </a:solidFill>
                <a:effectLst/>
                <a:latin typeface="Times New Roman" panose="02020603050405020304" pitchFamily="18" charset="0"/>
                <a:cs typeface="Times New Roman" panose="02020603050405020304" pitchFamily="18" charset="0"/>
              </a:rPr>
              <a:t> </a:t>
            </a:r>
            <a:r>
              <a:rPr lang="en-US" sz="3500" kern="1200" dirty="0" err="1">
                <a:solidFill>
                  <a:schemeClr val="dk1"/>
                </a:solidFill>
                <a:effectLst/>
                <a:latin typeface="Times New Roman" panose="02020603050405020304" pitchFamily="18" charset="0"/>
                <a:cs typeface="Times New Roman" panose="02020603050405020304" pitchFamily="18" charset="0"/>
              </a:rPr>
              <a:t>lập</a:t>
            </a:r>
            <a:r>
              <a:rPr lang="en-US" sz="3500" kern="1200" dirty="0">
                <a:solidFill>
                  <a:schemeClr val="dk1"/>
                </a:solidFill>
                <a:effectLst/>
                <a:latin typeface="Times New Roman" panose="02020603050405020304" pitchFamily="18" charset="0"/>
                <a:cs typeface="Times New Roman" panose="02020603050405020304" pitchFamily="18" charset="0"/>
              </a:rPr>
              <a:t> </a:t>
            </a:r>
            <a:r>
              <a:rPr lang="en-US" sz="3500" kern="1200" dirty="0" err="1">
                <a:solidFill>
                  <a:schemeClr val="dk1"/>
                </a:solidFill>
                <a:effectLst/>
                <a:latin typeface="Times New Roman" panose="02020603050405020304" pitchFamily="18" charset="0"/>
                <a:cs typeface="Times New Roman" panose="02020603050405020304" pitchFamily="18" charset="0"/>
              </a:rPr>
              <a:t>của</a:t>
            </a:r>
            <a:r>
              <a:rPr lang="en-US" sz="3500" kern="1200" dirty="0">
                <a:solidFill>
                  <a:schemeClr val="dk1"/>
                </a:solidFill>
                <a:effectLst/>
                <a:latin typeface="Times New Roman" panose="02020603050405020304" pitchFamily="18" charset="0"/>
                <a:cs typeface="Times New Roman" panose="02020603050405020304" pitchFamily="18" charset="0"/>
              </a:rPr>
              <a:t> </a:t>
            </a:r>
            <a:r>
              <a:rPr lang="en-US" sz="3500" kern="1200" dirty="0" err="1">
                <a:solidFill>
                  <a:schemeClr val="dk1"/>
                </a:solidFill>
                <a:effectLst/>
                <a:latin typeface="Times New Roman" panose="02020603050405020304" pitchFamily="18" charset="0"/>
                <a:cs typeface="Times New Roman" panose="02020603050405020304" pitchFamily="18" charset="0"/>
              </a:rPr>
              <a:t>dân</a:t>
            </a:r>
            <a:r>
              <a:rPr lang="en-US" sz="3500" kern="1200" dirty="0">
                <a:solidFill>
                  <a:schemeClr val="dk1"/>
                </a:solidFill>
                <a:effectLst/>
                <a:latin typeface="Times New Roman" panose="02020603050405020304" pitchFamily="18" charset="0"/>
                <a:cs typeface="Times New Roman" panose="02020603050405020304" pitchFamily="18" charset="0"/>
              </a:rPr>
              <a:t> </a:t>
            </a:r>
            <a:r>
              <a:rPr lang="vi-VN" sz="3500" kern="1200" dirty="0">
                <a:solidFill>
                  <a:schemeClr val="dk1"/>
                </a:solidFill>
                <a:effectLst/>
                <a:latin typeface="Times New Roman" panose="02020603050405020304" pitchFamily="18" charset="0"/>
                <a:cs typeface="Times New Roman" panose="02020603050405020304" pitchFamily="18" charset="0"/>
              </a:rPr>
              <a:t>tộc.</a:t>
            </a:r>
            <a:endParaRPr lang="en-US" sz="3500" dirty="0">
              <a:latin typeface="Times New Roman" panose="02020603050405020304" pitchFamily="18" charset="0"/>
              <a:cs typeface="Times New Roman" panose="02020603050405020304" pitchFamily="18" charset="0"/>
            </a:endParaRPr>
          </a:p>
        </p:txBody>
      </p:sp>
      <p:sp>
        <p:nvSpPr>
          <p:cNvPr id="4" name="Content Placeholder 5">
            <a:extLst>
              <a:ext uri="{FF2B5EF4-FFF2-40B4-BE49-F238E27FC236}">
                <a16:creationId xmlns:a16="http://schemas.microsoft.com/office/drawing/2014/main" id="{7B319FFA-801F-3C72-5192-530D0793BAD5}"/>
              </a:ext>
            </a:extLst>
          </p:cNvPr>
          <p:cNvSpPr txBox="1">
            <a:spLocks/>
          </p:cNvSpPr>
          <p:nvPr/>
        </p:nvSpPr>
        <p:spPr>
          <a:xfrm>
            <a:off x="71047" y="1106394"/>
            <a:ext cx="1201163" cy="483219"/>
          </a:xfrm>
          <a:prstGeom prst="rect">
            <a:avLst/>
          </a:prstGeom>
        </p:spPr>
        <p:txBody>
          <a:bodyPr vert="horz" lIns="91440" tIns="45720" rIns="91440" bIns="45720" rtlCol="0">
            <a:normAutofit fontScale="92500" lnSpcReduction="10000"/>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buFont typeface="Wingdings 3" charset="2"/>
              <a:buNone/>
            </a:pPr>
            <a:r>
              <a:rPr lang="vi-VN" sz="3000" dirty="0">
                <a:latin typeface="Times New Roman" panose="02020603050405020304" pitchFamily="18" charset="0"/>
                <a:cs typeface="Times New Roman" panose="02020603050405020304" pitchFamily="18" charset="0"/>
              </a:rPr>
              <a:t>Câu 1</a:t>
            </a:r>
            <a:endParaRPr lang="en-US" sz="3000" dirty="0">
              <a:latin typeface="Times New Roman" panose="02020603050405020304" pitchFamily="18" charset="0"/>
              <a:cs typeface="Times New Roman" panose="02020603050405020304" pitchFamily="18" charset="0"/>
            </a:endParaRPr>
          </a:p>
          <a:p>
            <a:pPr marL="0" indent="0">
              <a:buFont typeface="Wingdings 3" charset="2"/>
              <a:buNone/>
            </a:pPr>
            <a:endParaRPr lang="en-US" dirty="0"/>
          </a:p>
        </p:txBody>
      </p:sp>
      <p:sp>
        <p:nvSpPr>
          <p:cNvPr id="5" name="Content Placeholder 5">
            <a:extLst>
              <a:ext uri="{FF2B5EF4-FFF2-40B4-BE49-F238E27FC236}">
                <a16:creationId xmlns:a16="http://schemas.microsoft.com/office/drawing/2014/main" id="{D734E38C-C391-AD05-9064-DEF41063417D}"/>
              </a:ext>
            </a:extLst>
          </p:cNvPr>
          <p:cNvSpPr txBox="1">
            <a:spLocks/>
          </p:cNvSpPr>
          <p:nvPr/>
        </p:nvSpPr>
        <p:spPr>
          <a:xfrm>
            <a:off x="29340" y="3445160"/>
            <a:ext cx="1201163" cy="483219"/>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buFont typeface="Wingdings 3" charset="2"/>
              <a:buNone/>
            </a:pPr>
            <a:r>
              <a:rPr lang="vi-VN" sz="2800" dirty="0">
                <a:latin typeface="Times New Roman" panose="02020603050405020304" pitchFamily="18" charset="0"/>
                <a:cs typeface="Times New Roman" panose="02020603050405020304" pitchFamily="18" charset="0"/>
              </a:rPr>
              <a:t>Câu </a:t>
            </a:r>
            <a:r>
              <a:rPr lang="en-US" sz="2800" dirty="0">
                <a:latin typeface="Times New Roman" panose="02020603050405020304" pitchFamily="18" charset="0"/>
                <a:cs typeface="Times New Roman" panose="02020603050405020304" pitchFamily="18" charset="0"/>
              </a:rPr>
              <a:t>2</a:t>
            </a:r>
          </a:p>
          <a:p>
            <a:pPr marL="0" indent="0">
              <a:buFont typeface="Wingdings 3" charset="2"/>
              <a:buNone/>
            </a:pPr>
            <a:endParaRPr lang="en-US" sz="2800" dirty="0"/>
          </a:p>
        </p:txBody>
      </p:sp>
    </p:spTree>
    <p:extLst>
      <p:ext uri="{BB962C8B-B14F-4D97-AF65-F5344CB8AC3E}">
        <p14:creationId xmlns:p14="http://schemas.microsoft.com/office/powerpoint/2010/main" val="413724386"/>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2">
                                            <p:txEl>
                                              <p:pRg st="0" end="0"/>
                                            </p:txEl>
                                          </p:spTgt>
                                        </p:tgtEl>
                                        <p:attrNameLst>
                                          <p:attrName>style.visibility</p:attrName>
                                        </p:attrNameLst>
                                      </p:cBhvr>
                                      <p:to>
                                        <p:strVal val="visible"/>
                                      </p:to>
                                    </p:set>
                                    <p:anim calcmode="lin" valueType="num">
                                      <p:cBhvr>
                                        <p:cTn id="14" dur="500" fill="hold"/>
                                        <p:tgtEl>
                                          <p:spTgt spid="2">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2">
                                            <p:txEl>
                                              <p:pRg st="0" end="0"/>
                                            </p:txEl>
                                          </p:spTgt>
                                        </p:tgtEl>
                                        <p:attrNameLst>
                                          <p:attrName>ppt_h</p:attrName>
                                        </p:attrNameLst>
                                      </p:cBhvr>
                                      <p:tavLst>
                                        <p:tav tm="0">
                                          <p:val>
                                            <p:fltVal val="0"/>
                                          </p:val>
                                        </p:tav>
                                        <p:tav tm="100000">
                                          <p:val>
                                            <p:strVal val="#ppt_h"/>
                                          </p:val>
                                        </p:tav>
                                      </p:tavLst>
                                    </p:anim>
                                    <p:animEffect transition="in" filter="fade">
                                      <p:cBhvr>
                                        <p:cTn id="16" dur="500"/>
                                        <p:tgtEl>
                                          <p:spTgt spid="2">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5"/>
                                        </p:tgtEl>
                                        <p:attrNameLst>
                                          <p:attrName>style.visibility</p:attrName>
                                        </p:attrNameLst>
                                      </p:cBhvr>
                                      <p:to>
                                        <p:strVal val="visible"/>
                                      </p:to>
                                    </p:set>
                                    <p:anim calcmode="lin" valueType="num">
                                      <p:cBhvr>
                                        <p:cTn id="21" dur="500" fill="hold"/>
                                        <p:tgtEl>
                                          <p:spTgt spid="5"/>
                                        </p:tgtEl>
                                        <p:attrNameLst>
                                          <p:attrName>ppt_w</p:attrName>
                                        </p:attrNameLst>
                                      </p:cBhvr>
                                      <p:tavLst>
                                        <p:tav tm="0">
                                          <p:val>
                                            <p:fltVal val="0"/>
                                          </p:val>
                                        </p:tav>
                                        <p:tav tm="100000">
                                          <p:val>
                                            <p:strVal val="#ppt_w"/>
                                          </p:val>
                                        </p:tav>
                                      </p:tavLst>
                                    </p:anim>
                                    <p:anim calcmode="lin" valueType="num">
                                      <p:cBhvr>
                                        <p:cTn id="22" dur="500" fill="hold"/>
                                        <p:tgtEl>
                                          <p:spTgt spid="5"/>
                                        </p:tgtEl>
                                        <p:attrNameLst>
                                          <p:attrName>ppt_h</p:attrName>
                                        </p:attrNameLst>
                                      </p:cBhvr>
                                      <p:tavLst>
                                        <p:tav tm="0">
                                          <p:val>
                                            <p:fltVal val="0"/>
                                          </p:val>
                                        </p:tav>
                                        <p:tav tm="100000">
                                          <p:val>
                                            <p:strVal val="#ppt_h"/>
                                          </p:val>
                                        </p:tav>
                                      </p:tavLst>
                                    </p:anim>
                                    <p:animEffect transition="in" filter="fade">
                                      <p:cBhvr>
                                        <p:cTn id="23" dur="500"/>
                                        <p:tgtEl>
                                          <p:spTgt spid="5"/>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3"/>
                                        </p:tgtEl>
                                        <p:attrNameLst>
                                          <p:attrName>style.visibility</p:attrName>
                                        </p:attrNameLst>
                                      </p:cBhvr>
                                      <p:to>
                                        <p:strVal val="visible"/>
                                      </p:to>
                                    </p:set>
                                    <p:anim calcmode="lin" valueType="num">
                                      <p:cBhvr>
                                        <p:cTn id="28" dur="500" fill="hold"/>
                                        <p:tgtEl>
                                          <p:spTgt spid="3"/>
                                        </p:tgtEl>
                                        <p:attrNameLst>
                                          <p:attrName>ppt_w</p:attrName>
                                        </p:attrNameLst>
                                      </p:cBhvr>
                                      <p:tavLst>
                                        <p:tav tm="0">
                                          <p:val>
                                            <p:fltVal val="0"/>
                                          </p:val>
                                        </p:tav>
                                        <p:tav tm="100000">
                                          <p:val>
                                            <p:strVal val="#ppt_w"/>
                                          </p:val>
                                        </p:tav>
                                      </p:tavLst>
                                    </p:anim>
                                    <p:anim calcmode="lin" valueType="num">
                                      <p:cBhvr>
                                        <p:cTn id="29" dur="500" fill="hold"/>
                                        <p:tgtEl>
                                          <p:spTgt spid="3"/>
                                        </p:tgtEl>
                                        <p:attrNameLst>
                                          <p:attrName>ppt_h</p:attrName>
                                        </p:attrNameLst>
                                      </p:cBhvr>
                                      <p:tavLst>
                                        <p:tav tm="0">
                                          <p:val>
                                            <p:fltVal val="0"/>
                                          </p:val>
                                        </p:tav>
                                        <p:tav tm="100000">
                                          <p:val>
                                            <p:strVal val="#ppt_h"/>
                                          </p:val>
                                        </p:tav>
                                      </p:tavLst>
                                    </p:anim>
                                    <p:animEffect transition="in" filter="fade">
                                      <p:cBhvr>
                                        <p:cTn id="30"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p:bldP spid="4" grpId="0"/>
      <p:bldP spid="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8908F1AF-F5A4-E788-9DBD-D3A6131D9D5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3098800"/>
            <a:ext cx="12192000" cy="3759200"/>
          </a:xfrm>
          <a:prstGeom prst="rect">
            <a:avLst/>
          </a:prstGeom>
        </p:spPr>
      </p:pic>
      <p:graphicFrame>
        <p:nvGraphicFramePr>
          <p:cNvPr id="7" name="Table 8">
            <a:extLst>
              <a:ext uri="{FF2B5EF4-FFF2-40B4-BE49-F238E27FC236}">
                <a16:creationId xmlns:a16="http://schemas.microsoft.com/office/drawing/2014/main" id="{628DA8FB-7407-7BA8-2359-71D8B431DC6E}"/>
              </a:ext>
            </a:extLst>
          </p:cNvPr>
          <p:cNvGraphicFramePr>
            <a:graphicFrameLocks noGrp="1"/>
          </p:cNvGraphicFramePr>
          <p:nvPr>
            <p:extLst>
              <p:ext uri="{D42A27DB-BD31-4B8C-83A1-F6EECF244321}">
                <p14:modId xmlns:p14="http://schemas.microsoft.com/office/powerpoint/2010/main" val="2575911102"/>
              </p:ext>
            </p:extLst>
          </p:nvPr>
        </p:nvGraphicFramePr>
        <p:xfrm>
          <a:off x="0" y="0"/>
          <a:ext cx="12192000" cy="5981701"/>
        </p:xfrm>
        <a:graphic>
          <a:graphicData uri="http://schemas.openxmlformats.org/drawingml/2006/table">
            <a:tbl>
              <a:tblPr firstRow="1" bandRow="1">
                <a:tableStyleId>{5C22544A-7EE6-4342-B048-85BDC9FD1C3A}</a:tableStyleId>
              </a:tblPr>
              <a:tblGrid>
                <a:gridCol w="1168400">
                  <a:extLst>
                    <a:ext uri="{9D8B030D-6E8A-4147-A177-3AD203B41FA5}">
                      <a16:colId xmlns:a16="http://schemas.microsoft.com/office/drawing/2014/main" val="1369648574"/>
                    </a:ext>
                  </a:extLst>
                </a:gridCol>
                <a:gridCol w="11023600">
                  <a:extLst>
                    <a:ext uri="{9D8B030D-6E8A-4147-A177-3AD203B41FA5}">
                      <a16:colId xmlns:a16="http://schemas.microsoft.com/office/drawing/2014/main" val="1216469545"/>
                    </a:ext>
                  </a:extLst>
                </a:gridCol>
              </a:tblGrid>
              <a:tr h="532403">
                <a:tc>
                  <a:txBody>
                    <a:bodyPr/>
                    <a:lstStyle/>
                    <a:p>
                      <a:pPr algn="ctr"/>
                      <a:r>
                        <a:rPr lang="vi-VN" sz="2800" b="1" dirty="0">
                          <a:solidFill>
                            <a:schemeClr val="tx1"/>
                          </a:solidFill>
                          <a:latin typeface="Times New Roman" panose="02020603050405020304" pitchFamily="18" charset="0"/>
                          <a:cs typeface="Times New Roman" panose="02020603050405020304" pitchFamily="18" charset="0"/>
                        </a:rPr>
                        <a:t>Stt</a:t>
                      </a:r>
                      <a:endParaRPr lang="en-US" sz="2800" b="1" dirty="0">
                        <a:solidFill>
                          <a:schemeClr val="tx1"/>
                        </a:solidFill>
                        <a:latin typeface="Times New Roman" panose="02020603050405020304" pitchFamily="18" charset="0"/>
                        <a:cs typeface="Times New Roman" panose="02020603050405020304" pitchFamily="18" charset="0"/>
                      </a:endParaRPr>
                    </a:p>
                  </a:txBody>
                  <a:tcPr/>
                </a:tc>
                <a:tc>
                  <a:txBody>
                    <a:bodyPr/>
                    <a:lstStyle/>
                    <a:p>
                      <a:pPr algn="ctr"/>
                      <a:r>
                        <a:rPr lang="vi-VN" sz="2800" b="1" dirty="0">
                          <a:solidFill>
                            <a:schemeClr val="tx1"/>
                          </a:solidFill>
                          <a:latin typeface="Times New Roman" panose="02020603050405020304" pitchFamily="18" charset="0"/>
                          <a:cs typeface="Times New Roman" panose="02020603050405020304" pitchFamily="18" charset="0"/>
                        </a:rPr>
                        <a:t>Nội dung</a:t>
                      </a:r>
                      <a:endParaRPr lang="en-US" sz="2800" b="1" dirty="0">
                        <a:solidFill>
                          <a:schemeClr val="tx1"/>
                        </a:solidFill>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807164759"/>
                  </a:ext>
                </a:extLst>
              </a:tr>
              <a:tr h="4039997">
                <a:tc>
                  <a:txBody>
                    <a:bodyPr/>
                    <a:lstStyle/>
                    <a:p>
                      <a:endParaRPr lang="en-US" sz="2800" dirty="0">
                        <a:latin typeface="Times New Roman" panose="02020603050405020304" pitchFamily="18" charset="0"/>
                        <a:cs typeface="Times New Roman" panose="02020603050405020304" pitchFamily="18" charset="0"/>
                      </a:endParaRPr>
                    </a:p>
                  </a:txBody>
                  <a:tcPr/>
                </a:tc>
                <a:tc>
                  <a:txBody>
                    <a:bodyPr/>
                    <a:lstStyle/>
                    <a:p>
                      <a:pPr marL="0" marR="0" lvl="0" indent="0" algn="just" defTabSz="457200" rtl="0" eaLnBrk="1" fontAlgn="auto" latinLnBrk="0" hangingPunct="1">
                        <a:lnSpc>
                          <a:spcPct val="100000"/>
                        </a:lnSpc>
                        <a:spcBef>
                          <a:spcPts val="0"/>
                        </a:spcBef>
                        <a:spcAft>
                          <a:spcPts val="0"/>
                        </a:spcAft>
                        <a:buClrTx/>
                        <a:buSzTx/>
                        <a:buFontTx/>
                        <a:buNone/>
                        <a:tabLst/>
                        <a:defRPr/>
                      </a:pPr>
                      <a:endParaRPr lang="en-US" sz="2800" kern="1200" dirty="0">
                        <a:solidFill>
                          <a:schemeClr val="dk1"/>
                        </a:solidFill>
                        <a:effectLst/>
                        <a:latin typeface="Times New Roman" panose="02020603050405020304" pitchFamily="18" charset="0"/>
                        <a:ea typeface="+mn-ea"/>
                        <a:cs typeface="Times New Roman" panose="02020603050405020304" pitchFamily="18" charset="0"/>
                      </a:endParaRPr>
                    </a:p>
                  </a:txBody>
                  <a:tcPr/>
                </a:tc>
                <a:extLst>
                  <a:ext uri="{0D108BD9-81ED-4DB2-BD59-A6C34878D82A}">
                    <a16:rowId xmlns:a16="http://schemas.microsoft.com/office/drawing/2014/main" val="1051712415"/>
                  </a:ext>
                </a:extLst>
              </a:tr>
              <a:tr h="1409301">
                <a:tc>
                  <a:txBody>
                    <a:bodyPr/>
                    <a:lstStyle/>
                    <a:p>
                      <a:endParaRPr lang="en-US" sz="2800" dirty="0">
                        <a:latin typeface="Times New Roman" panose="02020603050405020304" pitchFamily="18" charset="0"/>
                        <a:cs typeface="Times New Roman" panose="02020603050405020304" pitchFamily="18" charset="0"/>
                      </a:endParaRPr>
                    </a:p>
                  </a:txBody>
                  <a:tcPr/>
                </a:tc>
                <a:tc>
                  <a:txBody>
                    <a:bodyPr/>
                    <a:lstStyle/>
                    <a:p>
                      <a:endParaRPr lang="en-US" sz="28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217739874"/>
                  </a:ext>
                </a:extLst>
              </a:tr>
            </a:tbl>
          </a:graphicData>
        </a:graphic>
      </p:graphicFrame>
      <p:sp>
        <p:nvSpPr>
          <p:cNvPr id="2" name="Content Placeholder 5">
            <a:extLst>
              <a:ext uri="{FF2B5EF4-FFF2-40B4-BE49-F238E27FC236}">
                <a16:creationId xmlns:a16="http://schemas.microsoft.com/office/drawing/2014/main" id="{F7B855EF-5953-0A6D-400C-95282804D68F}"/>
              </a:ext>
            </a:extLst>
          </p:cNvPr>
          <p:cNvSpPr txBox="1">
            <a:spLocks/>
          </p:cNvSpPr>
          <p:nvPr/>
        </p:nvSpPr>
        <p:spPr>
          <a:xfrm>
            <a:off x="0" y="4978400"/>
            <a:ext cx="1201163" cy="483219"/>
          </a:xfrm>
          <a:prstGeom prst="rect">
            <a:avLst/>
          </a:prstGeom>
        </p:spPr>
        <p:txBody>
          <a:bodyPr vert="horz" lIns="91440" tIns="45720" rIns="91440" bIns="45720" rtlCol="0">
            <a:normAutofit fontScale="92500" lnSpcReduction="10000"/>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buFont typeface="Wingdings 3" charset="2"/>
              <a:buNone/>
            </a:pPr>
            <a:r>
              <a:rPr lang="vi-VN" sz="3000" dirty="0">
                <a:latin typeface="Times New Roman" panose="02020603050405020304" pitchFamily="18" charset="0"/>
                <a:cs typeface="Times New Roman" panose="02020603050405020304" pitchFamily="18" charset="0"/>
              </a:rPr>
              <a:t>Câu 4</a:t>
            </a:r>
            <a:endParaRPr lang="en-US" sz="3000" dirty="0">
              <a:latin typeface="Times New Roman" panose="02020603050405020304" pitchFamily="18" charset="0"/>
              <a:cs typeface="Times New Roman" panose="02020603050405020304" pitchFamily="18" charset="0"/>
            </a:endParaRPr>
          </a:p>
          <a:p>
            <a:pPr marL="0" indent="0">
              <a:buFont typeface="Wingdings 3" charset="2"/>
              <a:buNone/>
            </a:pPr>
            <a:endParaRPr lang="en-US" dirty="0"/>
          </a:p>
        </p:txBody>
      </p:sp>
      <p:sp>
        <p:nvSpPr>
          <p:cNvPr id="3" name="Content Placeholder 5">
            <a:extLst>
              <a:ext uri="{FF2B5EF4-FFF2-40B4-BE49-F238E27FC236}">
                <a16:creationId xmlns:a16="http://schemas.microsoft.com/office/drawing/2014/main" id="{4E83D419-991F-2477-F687-43793F0917B2}"/>
              </a:ext>
            </a:extLst>
          </p:cNvPr>
          <p:cNvSpPr txBox="1">
            <a:spLocks/>
          </p:cNvSpPr>
          <p:nvPr/>
        </p:nvSpPr>
        <p:spPr>
          <a:xfrm>
            <a:off x="-10761" y="1936820"/>
            <a:ext cx="1201163" cy="483219"/>
          </a:xfrm>
          <a:prstGeom prst="rect">
            <a:avLst/>
          </a:prstGeom>
        </p:spPr>
        <p:txBody>
          <a:bodyPr vert="horz" lIns="91440" tIns="45720" rIns="91440" bIns="45720" rtlCol="0">
            <a:normAutofit fontScale="92500" lnSpcReduction="10000"/>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buFont typeface="Wingdings 3" charset="2"/>
              <a:buNone/>
            </a:pPr>
            <a:r>
              <a:rPr lang="vi-VN" sz="3000" dirty="0">
                <a:latin typeface="Times New Roman" panose="02020603050405020304" pitchFamily="18" charset="0"/>
                <a:cs typeface="Times New Roman" panose="02020603050405020304" pitchFamily="18" charset="0"/>
              </a:rPr>
              <a:t>Câu 3</a:t>
            </a:r>
            <a:endParaRPr lang="en-US" sz="3000" dirty="0">
              <a:latin typeface="Times New Roman" panose="02020603050405020304" pitchFamily="18" charset="0"/>
              <a:cs typeface="Times New Roman" panose="02020603050405020304" pitchFamily="18" charset="0"/>
            </a:endParaRPr>
          </a:p>
          <a:p>
            <a:pPr marL="0" indent="0">
              <a:buFont typeface="Wingdings 3" charset="2"/>
              <a:buNone/>
            </a:pPr>
            <a:endParaRPr lang="en-US" dirty="0"/>
          </a:p>
        </p:txBody>
      </p:sp>
      <p:sp>
        <p:nvSpPr>
          <p:cNvPr id="4" name="Content Placeholder 2">
            <a:extLst>
              <a:ext uri="{FF2B5EF4-FFF2-40B4-BE49-F238E27FC236}">
                <a16:creationId xmlns:a16="http://schemas.microsoft.com/office/drawing/2014/main" id="{66D5B657-E95D-78FB-93EB-4A19A3CC38E3}"/>
              </a:ext>
            </a:extLst>
          </p:cNvPr>
          <p:cNvSpPr txBox="1">
            <a:spLocks/>
          </p:cNvSpPr>
          <p:nvPr/>
        </p:nvSpPr>
        <p:spPr>
          <a:xfrm>
            <a:off x="1241264" y="4565336"/>
            <a:ext cx="10961497" cy="1505064"/>
          </a:xfrm>
          <a:prstGeom prst="rect">
            <a:avLst/>
          </a:prstGeom>
        </p:spPr>
        <p:txBody>
          <a:bodyPr vert="horz" lIns="91440" tIns="45720" rIns="91440" bIns="45720" rtlCol="0">
            <a:normAutofit lnSpcReduction="10000"/>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lgn="just">
              <a:buNone/>
            </a:pPr>
            <a:r>
              <a:rPr lang="vi-VN" sz="3200" dirty="0">
                <a:solidFill>
                  <a:schemeClr val="dk1"/>
                </a:solidFill>
                <a:latin typeface="Times New Roman" panose="02020603050405020304" pitchFamily="18" charset="0"/>
                <a:cs typeface="Times New Roman" panose="02020603050405020304" pitchFamily="18" charset="0"/>
              </a:rPr>
              <a:t>- </a:t>
            </a:r>
            <a:r>
              <a:rPr lang="en-US" sz="3200" dirty="0" err="1">
                <a:solidFill>
                  <a:schemeClr val="dk1"/>
                </a:solidFill>
                <a:latin typeface="Times New Roman" panose="02020603050405020304" pitchFamily="18" charset="0"/>
                <a:cs typeface="Times New Roman" panose="02020603050405020304" pitchFamily="18" charset="0"/>
              </a:rPr>
              <a:t>Tiếng</a:t>
            </a:r>
            <a:r>
              <a:rPr lang="en-US" sz="3200" dirty="0">
                <a:solidFill>
                  <a:schemeClr val="dk1"/>
                </a:solidFill>
                <a:latin typeface="Times New Roman" panose="02020603050405020304" pitchFamily="18" charset="0"/>
                <a:cs typeface="Times New Roman" panose="02020603050405020304" pitchFamily="18" charset="0"/>
              </a:rPr>
              <a:t> </a:t>
            </a:r>
            <a:r>
              <a:rPr lang="en-US" sz="3200" dirty="0" err="1">
                <a:solidFill>
                  <a:schemeClr val="dk1"/>
                </a:solidFill>
                <a:latin typeface="Times New Roman" panose="02020603050405020304" pitchFamily="18" charset="0"/>
                <a:cs typeface="Times New Roman" panose="02020603050405020304" pitchFamily="18" charset="0"/>
              </a:rPr>
              <a:t>vọng</a:t>
            </a:r>
            <a:r>
              <a:rPr lang="en-US" sz="3200" dirty="0">
                <a:solidFill>
                  <a:schemeClr val="dk1"/>
                </a:solidFill>
                <a:latin typeface="Times New Roman" panose="02020603050405020304" pitchFamily="18" charset="0"/>
                <a:cs typeface="Times New Roman" panose="02020603050405020304" pitchFamily="18" charset="0"/>
              </a:rPr>
              <a:t> </a:t>
            </a:r>
            <a:r>
              <a:rPr lang="en-US" sz="3200" dirty="0" err="1">
                <a:solidFill>
                  <a:schemeClr val="dk1"/>
                </a:solidFill>
                <a:latin typeface="Times New Roman" panose="02020603050405020304" pitchFamily="18" charset="0"/>
                <a:cs typeface="Times New Roman" panose="02020603050405020304" pitchFamily="18" charset="0"/>
              </a:rPr>
              <a:t>của</a:t>
            </a:r>
            <a:r>
              <a:rPr lang="en-US" sz="3200" dirty="0">
                <a:solidFill>
                  <a:schemeClr val="dk1"/>
                </a:solidFill>
                <a:latin typeface="Times New Roman" panose="02020603050405020304" pitchFamily="18" charset="0"/>
                <a:cs typeface="Times New Roman" panose="02020603050405020304" pitchFamily="18" charset="0"/>
              </a:rPr>
              <a:t> “</a:t>
            </a:r>
            <a:r>
              <a:rPr lang="en-US" sz="3200" dirty="0" err="1">
                <a:solidFill>
                  <a:schemeClr val="dk1"/>
                </a:solidFill>
                <a:latin typeface="Times New Roman" panose="02020603050405020304" pitchFamily="18" charset="0"/>
                <a:cs typeface="Times New Roman" panose="02020603050405020304" pitchFamily="18" charset="0"/>
              </a:rPr>
              <a:t>những</a:t>
            </a:r>
            <a:r>
              <a:rPr lang="en-US" sz="3200" dirty="0">
                <a:solidFill>
                  <a:schemeClr val="dk1"/>
                </a:solidFill>
                <a:latin typeface="Times New Roman" panose="02020603050405020304" pitchFamily="18" charset="0"/>
                <a:cs typeface="Times New Roman" panose="02020603050405020304" pitchFamily="18" charset="0"/>
              </a:rPr>
              <a:t> </a:t>
            </a:r>
            <a:r>
              <a:rPr lang="en-US" sz="3200" dirty="0" err="1">
                <a:solidFill>
                  <a:schemeClr val="dk1"/>
                </a:solidFill>
                <a:latin typeface="Times New Roman" panose="02020603050405020304" pitchFamily="18" charset="0"/>
                <a:cs typeface="Times New Roman" panose="02020603050405020304" pitchFamily="18" charset="0"/>
              </a:rPr>
              <a:t>buổi</a:t>
            </a:r>
            <a:r>
              <a:rPr lang="en-US" sz="3200" dirty="0">
                <a:solidFill>
                  <a:schemeClr val="dk1"/>
                </a:solidFill>
                <a:latin typeface="Times New Roman" panose="02020603050405020304" pitchFamily="18" charset="0"/>
                <a:cs typeface="Times New Roman" panose="02020603050405020304" pitchFamily="18" charset="0"/>
              </a:rPr>
              <a:t> </a:t>
            </a:r>
            <a:r>
              <a:rPr lang="en-US" sz="3200" dirty="0" err="1">
                <a:solidFill>
                  <a:schemeClr val="dk1"/>
                </a:solidFill>
                <a:latin typeface="Times New Roman" panose="02020603050405020304" pitchFamily="18" charset="0"/>
                <a:cs typeface="Times New Roman" panose="02020603050405020304" pitchFamily="18" charset="0"/>
              </a:rPr>
              <a:t>ngày</a:t>
            </a:r>
            <a:r>
              <a:rPr lang="en-US" sz="3200" dirty="0">
                <a:solidFill>
                  <a:schemeClr val="dk1"/>
                </a:solidFill>
                <a:latin typeface="Times New Roman" panose="02020603050405020304" pitchFamily="18" charset="0"/>
                <a:cs typeface="Times New Roman" panose="02020603050405020304" pitchFamily="18" charset="0"/>
              </a:rPr>
              <a:t> </a:t>
            </a:r>
            <a:r>
              <a:rPr lang="en-US" sz="3200" dirty="0" err="1">
                <a:solidFill>
                  <a:schemeClr val="dk1"/>
                </a:solidFill>
                <a:latin typeface="Times New Roman" panose="02020603050405020304" pitchFamily="18" charset="0"/>
                <a:cs typeface="Times New Roman" panose="02020603050405020304" pitchFamily="18" charset="0"/>
              </a:rPr>
              <a:t>xưa</a:t>
            </a:r>
            <a:r>
              <a:rPr lang="en-US" sz="3200" dirty="0">
                <a:solidFill>
                  <a:schemeClr val="dk1"/>
                </a:solidFill>
                <a:latin typeface="Times New Roman" panose="02020603050405020304" pitchFamily="18" charset="0"/>
                <a:cs typeface="Times New Roman" panose="02020603050405020304" pitchFamily="18" charset="0"/>
              </a:rPr>
              <a:t>” </a:t>
            </a:r>
            <a:r>
              <a:rPr lang="en-US" sz="3200" dirty="0" err="1">
                <a:solidFill>
                  <a:schemeClr val="dk1"/>
                </a:solidFill>
                <a:latin typeface="Times New Roman" panose="02020603050405020304" pitchFamily="18" charset="0"/>
                <a:cs typeface="Times New Roman" panose="02020603050405020304" pitchFamily="18" charset="0"/>
              </a:rPr>
              <a:t>nhằm</a:t>
            </a:r>
            <a:r>
              <a:rPr lang="en-US" sz="3200" dirty="0">
                <a:solidFill>
                  <a:schemeClr val="dk1"/>
                </a:solidFill>
                <a:latin typeface="Times New Roman" panose="02020603050405020304" pitchFamily="18" charset="0"/>
                <a:cs typeface="Times New Roman" panose="02020603050405020304" pitchFamily="18" charset="0"/>
              </a:rPr>
              <a:t> </a:t>
            </a:r>
            <a:r>
              <a:rPr lang="en-US" sz="3200" dirty="0" err="1">
                <a:solidFill>
                  <a:schemeClr val="dk1"/>
                </a:solidFill>
                <a:latin typeface="Times New Roman" panose="02020603050405020304" pitchFamily="18" charset="0"/>
                <a:cs typeface="Times New Roman" panose="02020603050405020304" pitchFamily="18" charset="0"/>
              </a:rPr>
              <a:t>gửi</a:t>
            </a:r>
            <a:r>
              <a:rPr lang="en-US" sz="3200" dirty="0">
                <a:solidFill>
                  <a:schemeClr val="dk1"/>
                </a:solidFill>
                <a:latin typeface="Times New Roman" panose="02020603050405020304" pitchFamily="18" charset="0"/>
                <a:cs typeface="Times New Roman" panose="02020603050405020304" pitchFamily="18" charset="0"/>
              </a:rPr>
              <a:t> </a:t>
            </a:r>
            <a:r>
              <a:rPr lang="en-US" sz="3200" dirty="0" err="1">
                <a:solidFill>
                  <a:schemeClr val="dk1"/>
                </a:solidFill>
                <a:latin typeface="Times New Roman" panose="02020603050405020304" pitchFamily="18" charset="0"/>
                <a:cs typeface="Times New Roman" panose="02020603050405020304" pitchFamily="18" charset="0"/>
              </a:rPr>
              <a:t>gắm</a:t>
            </a:r>
            <a:r>
              <a:rPr lang="en-US" sz="3200" dirty="0">
                <a:solidFill>
                  <a:schemeClr val="dk1"/>
                </a:solidFill>
                <a:latin typeface="Times New Roman" panose="02020603050405020304" pitchFamily="18" charset="0"/>
                <a:cs typeface="Times New Roman" panose="02020603050405020304" pitchFamily="18" charset="0"/>
              </a:rPr>
              <a:t> </a:t>
            </a:r>
            <a:r>
              <a:rPr lang="en-US" sz="3200" dirty="0" err="1">
                <a:solidFill>
                  <a:schemeClr val="dk1"/>
                </a:solidFill>
                <a:latin typeface="Times New Roman" panose="02020603050405020304" pitchFamily="18" charset="0"/>
                <a:cs typeface="Times New Roman" panose="02020603050405020304" pitchFamily="18" charset="0"/>
              </a:rPr>
              <a:t>cho</a:t>
            </a:r>
            <a:r>
              <a:rPr lang="en-US" sz="3200" dirty="0">
                <a:solidFill>
                  <a:schemeClr val="dk1"/>
                </a:solidFill>
                <a:latin typeface="Times New Roman" panose="02020603050405020304" pitchFamily="18" charset="0"/>
                <a:cs typeface="Times New Roman" panose="02020603050405020304" pitchFamily="18" charset="0"/>
              </a:rPr>
              <a:t> </a:t>
            </a:r>
            <a:r>
              <a:rPr lang="en-US" sz="3200" dirty="0" err="1">
                <a:solidFill>
                  <a:schemeClr val="dk1"/>
                </a:solidFill>
                <a:latin typeface="Times New Roman" panose="02020603050405020304" pitchFamily="18" charset="0"/>
                <a:cs typeface="Times New Roman" panose="02020603050405020304" pitchFamily="18" charset="0"/>
              </a:rPr>
              <a:t>chúng</a:t>
            </a:r>
            <a:r>
              <a:rPr lang="en-US" sz="3200" dirty="0">
                <a:solidFill>
                  <a:schemeClr val="dk1"/>
                </a:solidFill>
                <a:latin typeface="Times New Roman" panose="02020603050405020304" pitchFamily="18" charset="0"/>
                <a:cs typeface="Times New Roman" panose="02020603050405020304" pitchFamily="18" charset="0"/>
              </a:rPr>
              <a:t> ta </a:t>
            </a:r>
            <a:r>
              <a:rPr lang="en-US" sz="3200" dirty="0" err="1">
                <a:solidFill>
                  <a:schemeClr val="dk1"/>
                </a:solidFill>
                <a:latin typeface="Times New Roman" panose="02020603050405020304" pitchFamily="18" charset="0"/>
                <a:cs typeface="Times New Roman" panose="02020603050405020304" pitchFamily="18" charset="0"/>
              </a:rPr>
              <a:t>thông</a:t>
            </a:r>
            <a:r>
              <a:rPr lang="en-US" sz="3200" dirty="0">
                <a:solidFill>
                  <a:schemeClr val="dk1"/>
                </a:solidFill>
                <a:latin typeface="Times New Roman" panose="02020603050405020304" pitchFamily="18" charset="0"/>
                <a:cs typeface="Times New Roman" panose="02020603050405020304" pitchFamily="18" charset="0"/>
              </a:rPr>
              <a:t> </a:t>
            </a:r>
            <a:r>
              <a:rPr lang="en-US" sz="3200" dirty="0" err="1">
                <a:solidFill>
                  <a:schemeClr val="dk1"/>
                </a:solidFill>
                <a:latin typeface="Times New Roman" panose="02020603050405020304" pitchFamily="18" charset="0"/>
                <a:cs typeface="Times New Roman" panose="02020603050405020304" pitchFamily="18" charset="0"/>
              </a:rPr>
              <a:t>điệp</a:t>
            </a:r>
            <a:r>
              <a:rPr lang="en-US" sz="3200" dirty="0">
                <a:solidFill>
                  <a:schemeClr val="dk1"/>
                </a:solidFill>
                <a:latin typeface="Times New Roman" panose="02020603050405020304" pitchFamily="18" charset="0"/>
                <a:cs typeface="Times New Roman" panose="02020603050405020304" pitchFamily="18" charset="0"/>
              </a:rPr>
              <a:t>: </a:t>
            </a:r>
            <a:r>
              <a:rPr lang="en-US" sz="3200" dirty="0" err="1">
                <a:solidFill>
                  <a:schemeClr val="dk1"/>
                </a:solidFill>
                <a:latin typeface="Times New Roman" panose="02020603050405020304" pitchFamily="18" charset="0"/>
                <a:cs typeface="Times New Roman" panose="02020603050405020304" pitchFamily="18" charset="0"/>
              </a:rPr>
              <a:t>Thế</a:t>
            </a:r>
            <a:r>
              <a:rPr lang="en-US" sz="3200" dirty="0">
                <a:solidFill>
                  <a:schemeClr val="dk1"/>
                </a:solidFill>
                <a:latin typeface="Times New Roman" panose="02020603050405020304" pitchFamily="18" charset="0"/>
                <a:cs typeface="Times New Roman" panose="02020603050405020304" pitchFamily="18" charset="0"/>
              </a:rPr>
              <a:t> </a:t>
            </a:r>
            <a:r>
              <a:rPr lang="en-US" sz="3200" dirty="0" err="1">
                <a:solidFill>
                  <a:schemeClr val="dk1"/>
                </a:solidFill>
                <a:latin typeface="Times New Roman" panose="02020603050405020304" pitchFamily="18" charset="0"/>
                <a:cs typeface="Times New Roman" panose="02020603050405020304" pitchFamily="18" charset="0"/>
              </a:rPr>
              <a:t>hẹ</a:t>
            </a:r>
            <a:r>
              <a:rPr lang="en-US" sz="3200" dirty="0">
                <a:solidFill>
                  <a:schemeClr val="dk1"/>
                </a:solidFill>
                <a:latin typeface="Times New Roman" panose="02020603050405020304" pitchFamily="18" charset="0"/>
                <a:cs typeface="Times New Roman" panose="02020603050405020304" pitchFamily="18" charset="0"/>
              </a:rPr>
              <a:t>̂ </a:t>
            </a:r>
            <a:r>
              <a:rPr lang="en-US" sz="3200" dirty="0" err="1">
                <a:solidFill>
                  <a:schemeClr val="dk1"/>
                </a:solidFill>
                <a:latin typeface="Times New Roman" panose="02020603050405020304" pitchFamily="18" charset="0"/>
                <a:cs typeface="Times New Roman" panose="02020603050405020304" pitchFamily="18" charset="0"/>
              </a:rPr>
              <a:t>trẻ</a:t>
            </a:r>
            <a:r>
              <a:rPr lang="en-US" sz="3200" dirty="0">
                <a:solidFill>
                  <a:schemeClr val="dk1"/>
                </a:solidFill>
                <a:latin typeface="Times New Roman" panose="02020603050405020304" pitchFamily="18" charset="0"/>
                <a:cs typeface="Times New Roman" panose="02020603050405020304" pitchFamily="18" charset="0"/>
              </a:rPr>
              <a:t> </a:t>
            </a:r>
            <a:r>
              <a:rPr lang="en-US" sz="3200" dirty="0" err="1">
                <a:solidFill>
                  <a:schemeClr val="dk1"/>
                </a:solidFill>
                <a:latin typeface="Times New Roman" panose="02020603050405020304" pitchFamily="18" charset="0"/>
                <a:cs typeface="Times New Roman" panose="02020603050405020304" pitchFamily="18" charset="0"/>
              </a:rPr>
              <a:t>cần</a:t>
            </a:r>
            <a:r>
              <a:rPr lang="en-US" sz="3200" dirty="0">
                <a:solidFill>
                  <a:schemeClr val="dk1"/>
                </a:solidFill>
                <a:latin typeface="Times New Roman" panose="02020603050405020304" pitchFamily="18" charset="0"/>
                <a:cs typeface="Times New Roman" panose="02020603050405020304" pitchFamily="18" charset="0"/>
              </a:rPr>
              <a:t> </a:t>
            </a:r>
            <a:r>
              <a:rPr lang="en-US" sz="3200" dirty="0" err="1">
                <a:solidFill>
                  <a:schemeClr val="dk1"/>
                </a:solidFill>
                <a:latin typeface="Times New Roman" panose="02020603050405020304" pitchFamily="18" charset="0"/>
                <a:cs typeface="Times New Roman" panose="02020603050405020304" pitchFamily="18" charset="0"/>
              </a:rPr>
              <a:t>giư</a:t>
            </a:r>
            <a:r>
              <a:rPr lang="en-US" sz="3200" dirty="0">
                <a:solidFill>
                  <a:schemeClr val="dk1"/>
                </a:solidFill>
                <a:latin typeface="Times New Roman" panose="02020603050405020304" pitchFamily="18" charset="0"/>
                <a:cs typeface="Times New Roman" panose="02020603050405020304" pitchFamily="18" charset="0"/>
              </a:rPr>
              <a:t>̃ </a:t>
            </a:r>
            <a:r>
              <a:rPr lang="en-US" sz="3200" dirty="0" err="1">
                <a:solidFill>
                  <a:schemeClr val="dk1"/>
                </a:solidFill>
                <a:latin typeface="Times New Roman" panose="02020603050405020304" pitchFamily="18" charset="0"/>
                <a:cs typeface="Times New Roman" panose="02020603050405020304" pitchFamily="18" charset="0"/>
              </a:rPr>
              <a:t>gìn</a:t>
            </a:r>
            <a:r>
              <a:rPr lang="en-US" sz="3200" dirty="0">
                <a:solidFill>
                  <a:schemeClr val="dk1"/>
                </a:solidFill>
                <a:latin typeface="Times New Roman" panose="02020603050405020304" pitchFamily="18" charset="0"/>
                <a:cs typeface="Times New Roman" panose="02020603050405020304" pitchFamily="18" charset="0"/>
              </a:rPr>
              <a:t> </a:t>
            </a:r>
            <a:r>
              <a:rPr lang="en-US" sz="3200" dirty="0" err="1">
                <a:solidFill>
                  <a:schemeClr val="dk1"/>
                </a:solidFill>
                <a:latin typeface="Times New Roman" panose="02020603050405020304" pitchFamily="18" charset="0"/>
                <a:cs typeface="Times New Roman" panose="02020603050405020304" pitchFamily="18" charset="0"/>
              </a:rPr>
              <a:t>và</a:t>
            </a:r>
            <a:r>
              <a:rPr lang="en-US" sz="3200" dirty="0">
                <a:solidFill>
                  <a:schemeClr val="dk1"/>
                </a:solidFill>
                <a:latin typeface="Times New Roman" panose="02020603050405020304" pitchFamily="18" charset="0"/>
                <a:cs typeface="Times New Roman" panose="02020603050405020304" pitchFamily="18" charset="0"/>
              </a:rPr>
              <a:t> </a:t>
            </a:r>
            <a:r>
              <a:rPr lang="en-US" sz="3200" dirty="0" err="1">
                <a:solidFill>
                  <a:schemeClr val="dk1"/>
                </a:solidFill>
                <a:latin typeface="Times New Roman" panose="02020603050405020304" pitchFamily="18" charset="0"/>
                <a:cs typeface="Times New Roman" panose="02020603050405020304" pitchFamily="18" charset="0"/>
              </a:rPr>
              <a:t>phát</a:t>
            </a:r>
            <a:r>
              <a:rPr lang="en-US" sz="3200" dirty="0">
                <a:solidFill>
                  <a:schemeClr val="dk1"/>
                </a:solidFill>
                <a:latin typeface="Times New Roman" panose="02020603050405020304" pitchFamily="18" charset="0"/>
                <a:cs typeface="Times New Roman" panose="02020603050405020304" pitchFamily="18" charset="0"/>
              </a:rPr>
              <a:t> </a:t>
            </a:r>
            <a:r>
              <a:rPr lang="en-US" sz="3200" dirty="0" err="1">
                <a:solidFill>
                  <a:schemeClr val="dk1"/>
                </a:solidFill>
                <a:latin typeface="Times New Roman" panose="02020603050405020304" pitchFamily="18" charset="0"/>
                <a:cs typeface="Times New Roman" panose="02020603050405020304" pitchFamily="18" charset="0"/>
              </a:rPr>
              <a:t>huy</a:t>
            </a:r>
            <a:r>
              <a:rPr lang="en-US" sz="3200" dirty="0">
                <a:solidFill>
                  <a:schemeClr val="dk1"/>
                </a:solidFill>
                <a:latin typeface="Times New Roman" panose="02020603050405020304" pitchFamily="18" charset="0"/>
                <a:cs typeface="Times New Roman" panose="02020603050405020304" pitchFamily="18" charset="0"/>
              </a:rPr>
              <a:t> </a:t>
            </a:r>
            <a:r>
              <a:rPr lang="en-US" sz="3200" dirty="0" err="1">
                <a:solidFill>
                  <a:schemeClr val="dk1"/>
                </a:solidFill>
                <a:latin typeface="Times New Roman" panose="02020603050405020304" pitchFamily="18" charset="0"/>
                <a:cs typeface="Times New Roman" panose="02020603050405020304" pitchFamily="18" charset="0"/>
              </a:rPr>
              <a:t>truyền</a:t>
            </a:r>
            <a:r>
              <a:rPr lang="en-US" sz="3200" dirty="0">
                <a:solidFill>
                  <a:schemeClr val="dk1"/>
                </a:solidFill>
                <a:latin typeface="Times New Roman" panose="02020603050405020304" pitchFamily="18" charset="0"/>
                <a:cs typeface="Times New Roman" panose="02020603050405020304" pitchFamily="18" charset="0"/>
              </a:rPr>
              <a:t> </a:t>
            </a:r>
            <a:r>
              <a:rPr lang="en-US" sz="3200" dirty="0" err="1">
                <a:solidFill>
                  <a:schemeClr val="dk1"/>
                </a:solidFill>
                <a:latin typeface="Times New Roman" panose="02020603050405020304" pitchFamily="18" charset="0"/>
                <a:cs typeface="Times New Roman" panose="02020603050405020304" pitchFamily="18" charset="0"/>
              </a:rPr>
              <a:t>thống</a:t>
            </a:r>
            <a:r>
              <a:rPr lang="en-US" sz="3200" dirty="0">
                <a:solidFill>
                  <a:schemeClr val="dk1"/>
                </a:solidFill>
                <a:latin typeface="Times New Roman" panose="02020603050405020304" pitchFamily="18" charset="0"/>
                <a:cs typeface="Times New Roman" panose="02020603050405020304" pitchFamily="18" charset="0"/>
              </a:rPr>
              <a:t> </a:t>
            </a:r>
            <a:r>
              <a:rPr lang="en-US" sz="3200" dirty="0" err="1">
                <a:solidFill>
                  <a:schemeClr val="dk1"/>
                </a:solidFill>
                <a:latin typeface="Times New Roman" panose="02020603050405020304" pitchFamily="18" charset="0"/>
                <a:cs typeface="Times New Roman" panose="02020603050405020304" pitchFamily="18" charset="0"/>
              </a:rPr>
              <a:t>anh</a:t>
            </a:r>
            <a:r>
              <a:rPr lang="en-US" sz="3200" dirty="0">
                <a:solidFill>
                  <a:schemeClr val="dk1"/>
                </a:solidFill>
                <a:latin typeface="Times New Roman" panose="02020603050405020304" pitchFamily="18" charset="0"/>
                <a:cs typeface="Times New Roman" panose="02020603050405020304" pitchFamily="18" charset="0"/>
              </a:rPr>
              <a:t> </a:t>
            </a:r>
            <a:r>
              <a:rPr lang="en-US" sz="3200" dirty="0" err="1">
                <a:solidFill>
                  <a:schemeClr val="dk1"/>
                </a:solidFill>
                <a:latin typeface="Times New Roman" panose="02020603050405020304" pitchFamily="18" charset="0"/>
                <a:cs typeface="Times New Roman" panose="02020603050405020304" pitchFamily="18" charset="0"/>
              </a:rPr>
              <a:t>hùng</a:t>
            </a:r>
            <a:r>
              <a:rPr lang="en-US" sz="3200" dirty="0">
                <a:solidFill>
                  <a:schemeClr val="dk1"/>
                </a:solidFill>
                <a:latin typeface="Times New Roman" panose="02020603050405020304" pitchFamily="18" charset="0"/>
                <a:cs typeface="Times New Roman" panose="02020603050405020304" pitchFamily="18" charset="0"/>
              </a:rPr>
              <a:t>, </a:t>
            </a:r>
            <a:r>
              <a:rPr lang="en-US" sz="3200" dirty="0" err="1">
                <a:solidFill>
                  <a:schemeClr val="dk1"/>
                </a:solidFill>
                <a:latin typeface="Times New Roman" panose="02020603050405020304" pitchFamily="18" charset="0"/>
                <a:cs typeface="Times New Roman" panose="02020603050405020304" pitchFamily="18" charset="0"/>
              </a:rPr>
              <a:t>bất</a:t>
            </a:r>
            <a:r>
              <a:rPr lang="en-US" sz="3200" dirty="0">
                <a:solidFill>
                  <a:schemeClr val="dk1"/>
                </a:solidFill>
                <a:latin typeface="Times New Roman" panose="02020603050405020304" pitchFamily="18" charset="0"/>
                <a:cs typeface="Times New Roman" panose="02020603050405020304" pitchFamily="18" charset="0"/>
              </a:rPr>
              <a:t> </a:t>
            </a:r>
            <a:r>
              <a:rPr lang="en-US" sz="3200" dirty="0" err="1">
                <a:solidFill>
                  <a:schemeClr val="dk1"/>
                </a:solidFill>
                <a:latin typeface="Times New Roman" panose="02020603050405020304" pitchFamily="18" charset="0"/>
                <a:cs typeface="Times New Roman" panose="02020603050405020304" pitchFamily="18" charset="0"/>
              </a:rPr>
              <a:t>khuất</a:t>
            </a:r>
            <a:r>
              <a:rPr lang="en-US" sz="3200" dirty="0">
                <a:solidFill>
                  <a:schemeClr val="dk1"/>
                </a:solidFill>
                <a:latin typeface="Times New Roman" panose="02020603050405020304" pitchFamily="18" charset="0"/>
                <a:cs typeface="Times New Roman" panose="02020603050405020304" pitchFamily="18" charset="0"/>
              </a:rPr>
              <a:t> </a:t>
            </a:r>
            <a:r>
              <a:rPr lang="en-US" sz="3200" dirty="0" err="1">
                <a:solidFill>
                  <a:schemeClr val="dk1"/>
                </a:solidFill>
                <a:latin typeface="Times New Roman" panose="02020603050405020304" pitchFamily="18" charset="0"/>
                <a:cs typeface="Times New Roman" panose="02020603050405020304" pitchFamily="18" charset="0"/>
              </a:rPr>
              <a:t>của</a:t>
            </a:r>
            <a:r>
              <a:rPr lang="en-US" sz="3200" dirty="0">
                <a:solidFill>
                  <a:schemeClr val="dk1"/>
                </a:solidFill>
                <a:latin typeface="Times New Roman" panose="02020603050405020304" pitchFamily="18" charset="0"/>
                <a:cs typeface="Times New Roman" panose="02020603050405020304" pitchFamily="18" charset="0"/>
              </a:rPr>
              <a:t> cha </a:t>
            </a:r>
            <a:r>
              <a:rPr lang="en-US" sz="3200" dirty="0" err="1">
                <a:solidFill>
                  <a:schemeClr val="dk1"/>
                </a:solidFill>
                <a:latin typeface="Times New Roman" panose="02020603050405020304" pitchFamily="18" charset="0"/>
                <a:cs typeface="Times New Roman" panose="02020603050405020304" pitchFamily="18" charset="0"/>
              </a:rPr>
              <a:t>ông</a:t>
            </a:r>
            <a:r>
              <a:rPr lang="en-US" sz="3200" dirty="0">
                <a:solidFill>
                  <a:schemeClr val="dk1"/>
                </a:solidFill>
                <a:latin typeface="Times New Roman" panose="02020603050405020304" pitchFamily="18" charset="0"/>
                <a:cs typeface="Times New Roman" panose="02020603050405020304" pitchFamily="18" charset="0"/>
              </a:rPr>
              <a:t> </a:t>
            </a:r>
            <a:r>
              <a:rPr lang="en-US" sz="3200" dirty="0" err="1">
                <a:solidFill>
                  <a:schemeClr val="dk1"/>
                </a:solidFill>
                <a:latin typeface="Times New Roman" panose="02020603050405020304" pitchFamily="18" charset="0"/>
                <a:cs typeface="Times New Roman" panose="02020603050405020304" pitchFamily="18" charset="0"/>
              </a:rPr>
              <a:t>để</a:t>
            </a:r>
            <a:r>
              <a:rPr lang="en-US" sz="3200" dirty="0">
                <a:solidFill>
                  <a:schemeClr val="dk1"/>
                </a:solidFill>
                <a:latin typeface="Times New Roman" panose="02020603050405020304" pitchFamily="18" charset="0"/>
                <a:cs typeface="Times New Roman" panose="02020603050405020304" pitchFamily="18" charset="0"/>
              </a:rPr>
              <a:t> </a:t>
            </a:r>
            <a:r>
              <a:rPr lang="en-US" sz="3200" dirty="0" err="1">
                <a:solidFill>
                  <a:schemeClr val="dk1"/>
                </a:solidFill>
                <a:latin typeface="Times New Roman" panose="02020603050405020304" pitchFamily="18" charset="0"/>
                <a:cs typeface="Times New Roman" panose="02020603050405020304" pitchFamily="18" charset="0"/>
              </a:rPr>
              <a:t>bảo</a:t>
            </a:r>
            <a:r>
              <a:rPr lang="en-US" sz="3200" dirty="0">
                <a:solidFill>
                  <a:schemeClr val="dk1"/>
                </a:solidFill>
                <a:latin typeface="Times New Roman" panose="02020603050405020304" pitchFamily="18" charset="0"/>
                <a:cs typeface="Times New Roman" panose="02020603050405020304" pitchFamily="18" charset="0"/>
              </a:rPr>
              <a:t> </a:t>
            </a:r>
            <a:r>
              <a:rPr lang="en-US" sz="3200" dirty="0" err="1">
                <a:solidFill>
                  <a:schemeClr val="dk1"/>
                </a:solidFill>
                <a:latin typeface="Times New Roman" panose="02020603050405020304" pitchFamily="18" charset="0"/>
                <a:cs typeface="Times New Roman" panose="02020603050405020304" pitchFamily="18" charset="0"/>
              </a:rPr>
              <a:t>vẹ</a:t>
            </a:r>
            <a:r>
              <a:rPr lang="en-US" sz="3200" dirty="0">
                <a:solidFill>
                  <a:schemeClr val="dk1"/>
                </a:solidFill>
                <a:latin typeface="Times New Roman" panose="02020603050405020304" pitchFamily="18" charset="0"/>
                <a:cs typeface="Times New Roman" panose="02020603050405020304" pitchFamily="18" charset="0"/>
              </a:rPr>
              <a:t>̂ </a:t>
            </a:r>
            <a:r>
              <a:rPr lang="en-US" sz="3200" dirty="0" err="1">
                <a:solidFill>
                  <a:schemeClr val="dk1"/>
                </a:solidFill>
                <a:latin typeface="Times New Roman" panose="02020603050405020304" pitchFamily="18" charset="0"/>
                <a:cs typeface="Times New Roman" panose="02020603050405020304" pitchFamily="18" charset="0"/>
              </a:rPr>
              <a:t>độc</a:t>
            </a:r>
            <a:r>
              <a:rPr lang="en-US" sz="3200" dirty="0">
                <a:solidFill>
                  <a:schemeClr val="dk1"/>
                </a:solidFill>
                <a:latin typeface="Times New Roman" panose="02020603050405020304" pitchFamily="18" charset="0"/>
                <a:cs typeface="Times New Roman" panose="02020603050405020304" pitchFamily="18" charset="0"/>
              </a:rPr>
              <a:t> </a:t>
            </a:r>
            <a:r>
              <a:rPr lang="en-US" sz="3200" dirty="0" err="1">
                <a:solidFill>
                  <a:schemeClr val="dk1"/>
                </a:solidFill>
                <a:latin typeface="Times New Roman" panose="02020603050405020304" pitchFamily="18" charset="0"/>
                <a:cs typeface="Times New Roman" panose="02020603050405020304" pitchFamily="18" charset="0"/>
              </a:rPr>
              <a:t>lập</a:t>
            </a:r>
            <a:r>
              <a:rPr lang="en-US" sz="3200" dirty="0">
                <a:solidFill>
                  <a:schemeClr val="dk1"/>
                </a:solidFill>
                <a:latin typeface="Times New Roman" panose="02020603050405020304" pitchFamily="18" charset="0"/>
                <a:cs typeface="Times New Roman" panose="02020603050405020304" pitchFamily="18" charset="0"/>
              </a:rPr>
              <a:t> </a:t>
            </a:r>
            <a:r>
              <a:rPr lang="en-US" sz="3200" dirty="0" err="1">
                <a:solidFill>
                  <a:schemeClr val="dk1"/>
                </a:solidFill>
                <a:latin typeface="Times New Roman" panose="02020603050405020304" pitchFamily="18" charset="0"/>
                <a:cs typeface="Times New Roman" panose="02020603050405020304" pitchFamily="18" charset="0"/>
              </a:rPr>
              <a:t>dân</a:t>
            </a:r>
            <a:r>
              <a:rPr lang="en-US" sz="3200" dirty="0">
                <a:solidFill>
                  <a:schemeClr val="dk1"/>
                </a:solidFill>
                <a:latin typeface="Times New Roman" panose="02020603050405020304" pitchFamily="18" charset="0"/>
                <a:cs typeface="Times New Roman" panose="02020603050405020304" pitchFamily="18" charset="0"/>
              </a:rPr>
              <a:t> </a:t>
            </a:r>
            <a:r>
              <a:rPr lang="en-US" sz="3200" dirty="0" err="1">
                <a:solidFill>
                  <a:schemeClr val="dk1"/>
                </a:solidFill>
                <a:latin typeface="Times New Roman" panose="02020603050405020304" pitchFamily="18" charset="0"/>
                <a:cs typeface="Times New Roman" panose="02020603050405020304" pitchFamily="18" charset="0"/>
              </a:rPr>
              <a:t>tộc</a:t>
            </a:r>
            <a:r>
              <a:rPr lang="en-US" sz="3200" dirty="0">
                <a:solidFill>
                  <a:schemeClr val="dk1"/>
                </a:solidFill>
                <a:latin typeface="Times New Roman" panose="02020603050405020304" pitchFamily="18" charset="0"/>
                <a:cs typeface="Times New Roman" panose="02020603050405020304" pitchFamily="18" charset="0"/>
              </a:rPr>
              <a:t>.</a:t>
            </a:r>
            <a:endParaRPr lang="en-US" sz="3200" dirty="0">
              <a:latin typeface="Times New Roman" panose="02020603050405020304" pitchFamily="18" charset="0"/>
              <a:cs typeface="Times New Roman" panose="02020603050405020304" pitchFamily="18" charset="0"/>
            </a:endParaRPr>
          </a:p>
          <a:p>
            <a:pPr marL="0" indent="0">
              <a:buFont typeface="Wingdings 3" charset="2"/>
              <a:buNone/>
            </a:pPr>
            <a:endParaRPr lang="en-US" dirty="0"/>
          </a:p>
        </p:txBody>
      </p:sp>
      <p:sp>
        <p:nvSpPr>
          <p:cNvPr id="5" name="Content Placeholder 2">
            <a:extLst>
              <a:ext uri="{FF2B5EF4-FFF2-40B4-BE49-F238E27FC236}">
                <a16:creationId xmlns:a16="http://schemas.microsoft.com/office/drawing/2014/main" id="{9ADCB6B0-15E9-D76E-106F-32F99567C0F1}"/>
              </a:ext>
            </a:extLst>
          </p:cNvPr>
          <p:cNvSpPr txBox="1">
            <a:spLocks/>
          </p:cNvSpPr>
          <p:nvPr/>
        </p:nvSpPr>
        <p:spPr>
          <a:xfrm>
            <a:off x="1161521" y="588504"/>
            <a:ext cx="10961497" cy="3976831"/>
          </a:xfrm>
          <a:prstGeom prst="rect">
            <a:avLst/>
          </a:prstGeom>
        </p:spPr>
        <p:txBody>
          <a:bodyPr vert="horz" lIns="91440" tIns="45720" rIns="91440" bIns="45720" rtlCol="0">
            <a:normAutofit fontScale="92500" lnSpcReduction="10000"/>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lvl="0" indent="0" algn="just">
              <a:spcBef>
                <a:spcPts val="0"/>
              </a:spcBef>
              <a:buClrTx/>
              <a:buSzTx/>
              <a:buNone/>
              <a:defRPr/>
            </a:pPr>
            <a:r>
              <a:rPr lang="vi-VN" sz="3200" dirty="0">
                <a:solidFill>
                  <a:schemeClr val="dk1"/>
                </a:solidFill>
                <a:latin typeface="Times New Roman" panose="02020603050405020304" pitchFamily="18" charset="0"/>
                <a:cs typeface="Times New Roman" panose="02020603050405020304" pitchFamily="18" charset="0"/>
              </a:rPr>
              <a:t>- </a:t>
            </a:r>
            <a:r>
              <a:rPr lang="en-US" sz="3200" dirty="0" err="1">
                <a:solidFill>
                  <a:schemeClr val="dk1"/>
                </a:solidFill>
                <a:latin typeface="Times New Roman" panose="02020603050405020304" pitchFamily="18" charset="0"/>
                <a:cs typeface="Times New Roman" panose="02020603050405020304" pitchFamily="18" charset="0"/>
              </a:rPr>
              <a:t>Biện</a:t>
            </a:r>
            <a:r>
              <a:rPr lang="en-US" sz="3200" dirty="0">
                <a:solidFill>
                  <a:schemeClr val="dk1"/>
                </a:solidFill>
                <a:latin typeface="Times New Roman" panose="02020603050405020304" pitchFamily="18" charset="0"/>
                <a:cs typeface="Times New Roman" panose="02020603050405020304" pitchFamily="18" charset="0"/>
              </a:rPr>
              <a:t> </a:t>
            </a:r>
            <a:r>
              <a:rPr lang="en-US" sz="3200" dirty="0" err="1">
                <a:solidFill>
                  <a:schemeClr val="dk1"/>
                </a:solidFill>
                <a:latin typeface="Times New Roman" panose="02020603050405020304" pitchFamily="18" charset="0"/>
                <a:cs typeface="Times New Roman" panose="02020603050405020304" pitchFamily="18" charset="0"/>
              </a:rPr>
              <a:t>pháp</a:t>
            </a:r>
            <a:r>
              <a:rPr lang="en-US" sz="3200" dirty="0">
                <a:solidFill>
                  <a:schemeClr val="dk1"/>
                </a:solidFill>
                <a:latin typeface="Times New Roman" panose="02020603050405020304" pitchFamily="18" charset="0"/>
                <a:cs typeface="Times New Roman" panose="02020603050405020304" pitchFamily="18" charset="0"/>
              </a:rPr>
              <a:t> </a:t>
            </a:r>
            <a:r>
              <a:rPr lang="en-US" sz="3200" dirty="0" err="1">
                <a:solidFill>
                  <a:schemeClr val="dk1"/>
                </a:solidFill>
                <a:latin typeface="Times New Roman" panose="02020603050405020304" pitchFamily="18" charset="0"/>
                <a:cs typeface="Times New Roman" panose="02020603050405020304" pitchFamily="18" charset="0"/>
              </a:rPr>
              <a:t>tu</a:t>
            </a:r>
            <a:r>
              <a:rPr lang="en-US" sz="3200" dirty="0">
                <a:solidFill>
                  <a:schemeClr val="dk1"/>
                </a:solidFill>
                <a:latin typeface="Times New Roman" panose="02020603050405020304" pitchFamily="18" charset="0"/>
                <a:cs typeface="Times New Roman" panose="02020603050405020304" pitchFamily="18" charset="0"/>
              </a:rPr>
              <a:t> </a:t>
            </a:r>
            <a:r>
              <a:rPr lang="en-US" sz="3200" dirty="0" err="1">
                <a:solidFill>
                  <a:schemeClr val="dk1"/>
                </a:solidFill>
                <a:latin typeface="Times New Roman" panose="02020603050405020304" pitchFamily="18" charset="0"/>
                <a:cs typeface="Times New Roman" panose="02020603050405020304" pitchFamily="18" charset="0"/>
              </a:rPr>
              <a:t>tư</a:t>
            </a:r>
            <a:r>
              <a:rPr lang="en-US" sz="3200" dirty="0">
                <a:solidFill>
                  <a:schemeClr val="dk1"/>
                </a:solidFill>
                <a:latin typeface="Times New Roman" panose="02020603050405020304" pitchFamily="18" charset="0"/>
                <a:cs typeface="Times New Roman" panose="02020603050405020304" pitchFamily="18" charset="0"/>
              </a:rPr>
              <a:t>̀ </a:t>
            </a:r>
            <a:r>
              <a:rPr lang="en-US" sz="3200" dirty="0" err="1">
                <a:solidFill>
                  <a:schemeClr val="dk1"/>
                </a:solidFill>
                <a:latin typeface="Times New Roman" panose="02020603050405020304" pitchFamily="18" charset="0"/>
                <a:cs typeface="Times New Roman" panose="02020603050405020304" pitchFamily="18" charset="0"/>
              </a:rPr>
              <a:t>được</a:t>
            </a:r>
            <a:r>
              <a:rPr lang="en-US" sz="3200" dirty="0">
                <a:solidFill>
                  <a:schemeClr val="dk1"/>
                </a:solidFill>
                <a:latin typeface="Times New Roman" panose="02020603050405020304" pitchFamily="18" charset="0"/>
                <a:cs typeface="Times New Roman" panose="02020603050405020304" pitchFamily="18" charset="0"/>
              </a:rPr>
              <a:t> </a:t>
            </a:r>
            <a:r>
              <a:rPr lang="en-US" sz="3200" dirty="0" err="1">
                <a:solidFill>
                  <a:schemeClr val="dk1"/>
                </a:solidFill>
                <a:latin typeface="Times New Roman" panose="02020603050405020304" pitchFamily="18" charset="0"/>
                <a:cs typeface="Times New Roman" panose="02020603050405020304" pitchFamily="18" charset="0"/>
              </a:rPr>
              <a:t>sư</a:t>
            </a:r>
            <a:r>
              <a:rPr lang="en-US" sz="3200" dirty="0">
                <a:solidFill>
                  <a:schemeClr val="dk1"/>
                </a:solidFill>
                <a:latin typeface="Times New Roman" panose="02020603050405020304" pitchFamily="18" charset="0"/>
                <a:cs typeface="Times New Roman" panose="02020603050405020304" pitchFamily="18" charset="0"/>
              </a:rPr>
              <a:t>̉ </a:t>
            </a:r>
            <a:r>
              <a:rPr lang="en-US" sz="3200" dirty="0" err="1">
                <a:solidFill>
                  <a:schemeClr val="dk1"/>
                </a:solidFill>
                <a:latin typeface="Times New Roman" panose="02020603050405020304" pitchFamily="18" charset="0"/>
                <a:cs typeface="Times New Roman" panose="02020603050405020304" pitchFamily="18" charset="0"/>
              </a:rPr>
              <a:t>dụng</a:t>
            </a:r>
            <a:r>
              <a:rPr lang="en-US" sz="3200" dirty="0">
                <a:solidFill>
                  <a:schemeClr val="dk1"/>
                </a:solidFill>
                <a:latin typeface="Times New Roman" panose="02020603050405020304" pitchFamily="18" charset="0"/>
                <a:cs typeface="Times New Roman" panose="02020603050405020304" pitchFamily="18" charset="0"/>
              </a:rPr>
              <a:t> </a:t>
            </a:r>
            <a:r>
              <a:rPr lang="en-US" sz="3200" dirty="0" err="1">
                <a:solidFill>
                  <a:schemeClr val="dk1"/>
                </a:solidFill>
                <a:latin typeface="Times New Roman" panose="02020603050405020304" pitchFamily="18" charset="0"/>
                <a:cs typeface="Times New Roman" panose="02020603050405020304" pitchFamily="18" charset="0"/>
              </a:rPr>
              <a:t>trong</a:t>
            </a:r>
            <a:r>
              <a:rPr lang="en-US" sz="3200" dirty="0">
                <a:solidFill>
                  <a:schemeClr val="dk1"/>
                </a:solidFill>
                <a:latin typeface="Times New Roman" panose="02020603050405020304" pitchFamily="18" charset="0"/>
                <a:cs typeface="Times New Roman" panose="02020603050405020304" pitchFamily="18" charset="0"/>
              </a:rPr>
              <a:t> </a:t>
            </a:r>
            <a:r>
              <a:rPr lang="en-US" sz="3200" dirty="0" err="1">
                <a:solidFill>
                  <a:schemeClr val="dk1"/>
                </a:solidFill>
                <a:latin typeface="Times New Roman" panose="02020603050405020304" pitchFamily="18" charset="0"/>
                <a:cs typeface="Times New Roman" panose="02020603050405020304" pitchFamily="18" charset="0"/>
              </a:rPr>
              <a:t>đoạn</a:t>
            </a:r>
            <a:r>
              <a:rPr lang="en-US" sz="3200" dirty="0">
                <a:solidFill>
                  <a:schemeClr val="dk1"/>
                </a:solidFill>
                <a:latin typeface="Times New Roman" panose="02020603050405020304" pitchFamily="18" charset="0"/>
                <a:cs typeface="Times New Roman" panose="02020603050405020304" pitchFamily="18" charset="0"/>
              </a:rPr>
              <a:t> </a:t>
            </a:r>
            <a:r>
              <a:rPr lang="en-US" sz="3200" dirty="0" err="1">
                <a:solidFill>
                  <a:schemeClr val="dk1"/>
                </a:solidFill>
                <a:latin typeface="Times New Roman" panose="02020603050405020304" pitchFamily="18" charset="0"/>
                <a:cs typeface="Times New Roman" panose="02020603050405020304" pitchFamily="18" charset="0"/>
              </a:rPr>
              <a:t>tho</a:t>
            </a:r>
            <a:r>
              <a:rPr lang="en-US" sz="3200" dirty="0">
                <a:solidFill>
                  <a:schemeClr val="dk1"/>
                </a:solidFill>
                <a:latin typeface="Times New Roman" panose="02020603050405020304" pitchFamily="18" charset="0"/>
                <a:cs typeface="Times New Roman" panose="02020603050405020304" pitchFamily="18" charset="0"/>
              </a:rPr>
              <a:t>̛ </a:t>
            </a:r>
            <a:r>
              <a:rPr lang="en-US" sz="3200" dirty="0" err="1">
                <a:solidFill>
                  <a:schemeClr val="dk1"/>
                </a:solidFill>
                <a:latin typeface="Times New Roman" panose="02020603050405020304" pitchFamily="18" charset="0"/>
                <a:cs typeface="Times New Roman" panose="02020603050405020304" pitchFamily="18" charset="0"/>
              </a:rPr>
              <a:t>là</a:t>
            </a:r>
            <a:r>
              <a:rPr lang="en-US" sz="3200" dirty="0">
                <a:solidFill>
                  <a:schemeClr val="dk1"/>
                </a:solidFill>
                <a:latin typeface="Times New Roman" panose="02020603050405020304" pitchFamily="18" charset="0"/>
                <a:cs typeface="Times New Roman" panose="02020603050405020304" pitchFamily="18" charset="0"/>
              </a:rPr>
              <a:t> </a:t>
            </a:r>
            <a:r>
              <a:rPr lang="en-US" sz="3200" dirty="0" err="1">
                <a:solidFill>
                  <a:schemeClr val="dk1"/>
                </a:solidFill>
                <a:latin typeface="Times New Roman" panose="02020603050405020304" pitchFamily="18" charset="0"/>
                <a:cs typeface="Times New Roman" panose="02020603050405020304" pitchFamily="18" charset="0"/>
              </a:rPr>
              <a:t>phép</a:t>
            </a:r>
            <a:r>
              <a:rPr lang="en-US" sz="3200" dirty="0">
                <a:solidFill>
                  <a:schemeClr val="dk1"/>
                </a:solidFill>
                <a:latin typeface="Times New Roman" panose="02020603050405020304" pitchFamily="18" charset="0"/>
                <a:cs typeface="Times New Roman" panose="02020603050405020304" pitchFamily="18" charset="0"/>
              </a:rPr>
              <a:t> </a:t>
            </a:r>
            <a:r>
              <a:rPr lang="en-US" sz="3200" dirty="0" err="1">
                <a:solidFill>
                  <a:schemeClr val="dk1"/>
                </a:solidFill>
                <a:latin typeface="Times New Roman" panose="02020603050405020304" pitchFamily="18" charset="0"/>
                <a:cs typeface="Times New Roman" panose="02020603050405020304" pitchFamily="18" charset="0"/>
              </a:rPr>
              <a:t>điệp</a:t>
            </a:r>
            <a:r>
              <a:rPr lang="en-US" sz="3200" dirty="0">
                <a:solidFill>
                  <a:schemeClr val="dk1"/>
                </a:solidFill>
                <a:latin typeface="Times New Roman" panose="02020603050405020304" pitchFamily="18" charset="0"/>
                <a:cs typeface="Times New Roman" panose="02020603050405020304" pitchFamily="18" charset="0"/>
              </a:rPr>
              <a:t>.</a:t>
            </a:r>
            <a:endParaRPr lang="vi-VN" sz="3200" dirty="0">
              <a:solidFill>
                <a:schemeClr val="dk1"/>
              </a:solidFill>
              <a:latin typeface="Times New Roman" panose="02020603050405020304" pitchFamily="18" charset="0"/>
              <a:cs typeface="Times New Roman" panose="02020603050405020304" pitchFamily="18" charset="0"/>
            </a:endParaRPr>
          </a:p>
          <a:p>
            <a:pPr marL="0" lvl="0" indent="0" algn="just">
              <a:spcBef>
                <a:spcPts val="0"/>
              </a:spcBef>
              <a:buClrTx/>
              <a:buSzTx/>
              <a:buNone/>
              <a:defRPr/>
            </a:pPr>
            <a:r>
              <a:rPr lang="vi-VN" sz="3200" dirty="0">
                <a:solidFill>
                  <a:schemeClr val="dk1"/>
                </a:solidFill>
                <a:latin typeface="Times New Roman" panose="02020603050405020304" pitchFamily="18" charset="0"/>
                <a:cs typeface="Times New Roman" panose="02020603050405020304" pitchFamily="18" charset="0"/>
              </a:rPr>
              <a:t>    + Đ</a:t>
            </a:r>
            <a:r>
              <a:rPr lang="en-US" sz="3200" dirty="0" err="1">
                <a:solidFill>
                  <a:schemeClr val="dk1"/>
                </a:solidFill>
                <a:latin typeface="Times New Roman" panose="02020603050405020304" pitchFamily="18" charset="0"/>
                <a:cs typeface="Times New Roman" panose="02020603050405020304" pitchFamily="18" charset="0"/>
              </a:rPr>
              <a:t>iệp</a:t>
            </a:r>
            <a:r>
              <a:rPr lang="en-US" sz="3200" dirty="0">
                <a:solidFill>
                  <a:schemeClr val="dk1"/>
                </a:solidFill>
                <a:latin typeface="Times New Roman" panose="02020603050405020304" pitchFamily="18" charset="0"/>
                <a:cs typeface="Times New Roman" panose="02020603050405020304" pitchFamily="18" charset="0"/>
              </a:rPr>
              <a:t> </a:t>
            </a:r>
            <a:r>
              <a:rPr lang="en-US" sz="3200" dirty="0" err="1">
                <a:solidFill>
                  <a:schemeClr val="dk1"/>
                </a:solidFill>
                <a:latin typeface="Times New Roman" panose="02020603050405020304" pitchFamily="18" charset="0"/>
                <a:cs typeface="Times New Roman" panose="02020603050405020304" pitchFamily="18" charset="0"/>
              </a:rPr>
              <a:t>tư</a:t>
            </a:r>
            <a:r>
              <a:rPr lang="en-US" sz="3200" dirty="0">
                <a:solidFill>
                  <a:schemeClr val="dk1"/>
                </a:solidFill>
                <a:latin typeface="Times New Roman" panose="02020603050405020304" pitchFamily="18" charset="0"/>
                <a:cs typeface="Times New Roman" panose="02020603050405020304" pitchFamily="18" charset="0"/>
              </a:rPr>
              <a:t>̀ (</a:t>
            </a:r>
            <a:r>
              <a:rPr lang="en-US" sz="3200" dirty="0" err="1">
                <a:solidFill>
                  <a:schemeClr val="dk1"/>
                </a:solidFill>
                <a:latin typeface="Times New Roman" panose="02020603050405020304" pitchFamily="18" charset="0"/>
                <a:cs typeface="Times New Roman" panose="02020603050405020304" pitchFamily="18" charset="0"/>
              </a:rPr>
              <a:t>đây</a:t>
            </a:r>
            <a:r>
              <a:rPr lang="en-US" sz="3200" dirty="0">
                <a:solidFill>
                  <a:schemeClr val="dk1"/>
                </a:solidFill>
                <a:latin typeface="Times New Roman" panose="02020603050405020304" pitchFamily="18" charset="0"/>
                <a:cs typeface="Times New Roman" panose="02020603050405020304" pitchFamily="18" charset="0"/>
              </a:rPr>
              <a:t>, </a:t>
            </a:r>
            <a:r>
              <a:rPr lang="en-US" sz="3200" dirty="0" err="1">
                <a:solidFill>
                  <a:schemeClr val="dk1"/>
                </a:solidFill>
                <a:latin typeface="Times New Roman" panose="02020603050405020304" pitchFamily="18" charset="0"/>
                <a:cs typeface="Times New Roman" panose="02020603050405020304" pitchFamily="18" charset="0"/>
              </a:rPr>
              <a:t>là</a:t>
            </a:r>
            <a:r>
              <a:rPr lang="en-US" sz="3200" dirty="0">
                <a:solidFill>
                  <a:schemeClr val="dk1"/>
                </a:solidFill>
                <a:latin typeface="Times New Roman" panose="02020603050405020304" pitchFamily="18" charset="0"/>
                <a:cs typeface="Times New Roman" panose="02020603050405020304" pitchFamily="18" charset="0"/>
              </a:rPr>
              <a:t>, </a:t>
            </a:r>
            <a:r>
              <a:rPr lang="en-US" sz="3200" dirty="0" err="1">
                <a:solidFill>
                  <a:schemeClr val="dk1"/>
                </a:solidFill>
                <a:latin typeface="Times New Roman" panose="02020603050405020304" pitchFamily="18" charset="0"/>
                <a:cs typeface="Times New Roman" panose="02020603050405020304" pitchFamily="18" charset="0"/>
              </a:rPr>
              <a:t>của</a:t>
            </a:r>
            <a:r>
              <a:rPr lang="en-US" sz="3200" dirty="0">
                <a:solidFill>
                  <a:schemeClr val="dk1"/>
                </a:solidFill>
                <a:latin typeface="Times New Roman" panose="02020603050405020304" pitchFamily="18" charset="0"/>
                <a:cs typeface="Times New Roman" panose="02020603050405020304" pitchFamily="18" charset="0"/>
              </a:rPr>
              <a:t>, </a:t>
            </a:r>
            <a:r>
              <a:rPr lang="en-US" sz="3200" dirty="0" err="1">
                <a:solidFill>
                  <a:schemeClr val="dk1"/>
                </a:solidFill>
                <a:latin typeface="Times New Roman" panose="02020603050405020304" pitchFamily="18" charset="0"/>
                <a:cs typeface="Times New Roman" panose="02020603050405020304" pitchFamily="18" charset="0"/>
              </a:rPr>
              <a:t>chúng</a:t>
            </a:r>
            <a:r>
              <a:rPr lang="en-US" sz="3200" dirty="0">
                <a:solidFill>
                  <a:schemeClr val="dk1"/>
                </a:solidFill>
                <a:latin typeface="Times New Roman" panose="02020603050405020304" pitchFamily="18" charset="0"/>
                <a:cs typeface="Times New Roman" panose="02020603050405020304" pitchFamily="18" charset="0"/>
              </a:rPr>
              <a:t> ta)</a:t>
            </a:r>
            <a:r>
              <a:rPr lang="vi-VN" sz="3200" dirty="0">
                <a:solidFill>
                  <a:schemeClr val="dk1"/>
                </a:solidFill>
                <a:latin typeface="Times New Roman" panose="02020603050405020304" pitchFamily="18" charset="0"/>
                <a:cs typeface="Times New Roman" panose="02020603050405020304" pitchFamily="18" charset="0"/>
              </a:rPr>
              <a:t>.</a:t>
            </a:r>
          </a:p>
          <a:p>
            <a:pPr marL="0" lvl="0" indent="0">
              <a:spcBef>
                <a:spcPts val="0"/>
              </a:spcBef>
              <a:buClrTx/>
              <a:buSzTx/>
              <a:buNone/>
              <a:defRPr/>
            </a:pPr>
            <a:r>
              <a:rPr lang="vi-VN" sz="3200" dirty="0">
                <a:solidFill>
                  <a:schemeClr val="dk1"/>
                </a:solidFill>
                <a:latin typeface="Times New Roman" panose="02020603050405020304" pitchFamily="18" charset="0"/>
                <a:cs typeface="Times New Roman" panose="02020603050405020304" pitchFamily="18" charset="0"/>
              </a:rPr>
              <a:t>    + Đ</a:t>
            </a:r>
            <a:r>
              <a:rPr lang="en-US" sz="3200" dirty="0" err="1">
                <a:solidFill>
                  <a:schemeClr val="dk1"/>
                </a:solidFill>
                <a:latin typeface="Times New Roman" panose="02020603050405020304" pitchFamily="18" charset="0"/>
                <a:cs typeface="Times New Roman" panose="02020603050405020304" pitchFamily="18" charset="0"/>
              </a:rPr>
              <a:t>iệp</a:t>
            </a:r>
            <a:r>
              <a:rPr lang="en-US" sz="3200" dirty="0">
                <a:solidFill>
                  <a:schemeClr val="dk1"/>
                </a:solidFill>
                <a:latin typeface="Times New Roman" panose="02020603050405020304" pitchFamily="18" charset="0"/>
                <a:cs typeface="Times New Roman" panose="02020603050405020304" pitchFamily="18" charset="0"/>
              </a:rPr>
              <a:t> </a:t>
            </a:r>
            <a:r>
              <a:rPr lang="en-US" sz="3200" dirty="0" err="1">
                <a:solidFill>
                  <a:schemeClr val="dk1"/>
                </a:solidFill>
                <a:latin typeface="Times New Roman" panose="02020603050405020304" pitchFamily="18" charset="0"/>
                <a:cs typeface="Times New Roman" panose="02020603050405020304" pitchFamily="18" charset="0"/>
              </a:rPr>
              <a:t>ngư</a:t>
            </a:r>
            <a:r>
              <a:rPr lang="en-US" sz="3200" dirty="0">
                <a:solidFill>
                  <a:schemeClr val="dk1"/>
                </a:solidFill>
                <a:latin typeface="Times New Roman" panose="02020603050405020304" pitchFamily="18" charset="0"/>
                <a:cs typeface="Times New Roman" panose="02020603050405020304" pitchFamily="18" charset="0"/>
              </a:rPr>
              <a:t>̃ (</a:t>
            </a:r>
            <a:r>
              <a:rPr lang="en-US" sz="3200" dirty="0" err="1">
                <a:solidFill>
                  <a:schemeClr val="dk1"/>
                </a:solidFill>
                <a:latin typeface="Times New Roman" panose="02020603050405020304" pitchFamily="18" charset="0"/>
                <a:cs typeface="Times New Roman" panose="02020603050405020304" pitchFamily="18" charset="0"/>
              </a:rPr>
              <a:t>của</a:t>
            </a:r>
            <a:r>
              <a:rPr lang="en-US" sz="3200" dirty="0">
                <a:solidFill>
                  <a:schemeClr val="dk1"/>
                </a:solidFill>
                <a:latin typeface="Times New Roman" panose="02020603050405020304" pitchFamily="18" charset="0"/>
                <a:cs typeface="Times New Roman" panose="02020603050405020304" pitchFamily="18" charset="0"/>
              </a:rPr>
              <a:t> </a:t>
            </a:r>
            <a:r>
              <a:rPr lang="en-US" sz="3200" dirty="0" err="1">
                <a:solidFill>
                  <a:schemeClr val="dk1"/>
                </a:solidFill>
                <a:latin typeface="Times New Roman" panose="02020603050405020304" pitchFamily="18" charset="0"/>
                <a:cs typeface="Times New Roman" panose="02020603050405020304" pitchFamily="18" charset="0"/>
              </a:rPr>
              <a:t>chúng</a:t>
            </a:r>
            <a:r>
              <a:rPr lang="en-US" sz="3200" dirty="0">
                <a:solidFill>
                  <a:schemeClr val="dk1"/>
                </a:solidFill>
                <a:latin typeface="Times New Roman" panose="02020603050405020304" pitchFamily="18" charset="0"/>
                <a:cs typeface="Times New Roman" panose="02020603050405020304" pitchFamily="18" charset="0"/>
              </a:rPr>
              <a:t> ta); </a:t>
            </a:r>
            <a:endParaRPr lang="vi-VN" sz="3200" dirty="0">
              <a:solidFill>
                <a:schemeClr val="dk1"/>
              </a:solidFill>
              <a:latin typeface="Times New Roman" panose="02020603050405020304" pitchFamily="18" charset="0"/>
              <a:cs typeface="Times New Roman" panose="02020603050405020304" pitchFamily="18" charset="0"/>
            </a:endParaRPr>
          </a:p>
          <a:p>
            <a:pPr marL="0" lvl="0" indent="0">
              <a:spcBef>
                <a:spcPts val="0"/>
              </a:spcBef>
              <a:buClrTx/>
              <a:buSzTx/>
              <a:buNone/>
              <a:defRPr/>
            </a:pPr>
            <a:r>
              <a:rPr lang="vi-VN" sz="3200" dirty="0">
                <a:solidFill>
                  <a:schemeClr val="dk1"/>
                </a:solidFill>
                <a:latin typeface="Times New Roman" panose="02020603050405020304" pitchFamily="18" charset="0"/>
                <a:cs typeface="Times New Roman" panose="02020603050405020304" pitchFamily="18" charset="0"/>
              </a:rPr>
              <a:t>    + Đ</a:t>
            </a:r>
            <a:r>
              <a:rPr lang="en-US" sz="3200" dirty="0" err="1">
                <a:solidFill>
                  <a:schemeClr val="dk1"/>
                </a:solidFill>
                <a:latin typeface="Times New Roman" panose="02020603050405020304" pitchFamily="18" charset="0"/>
                <a:cs typeface="Times New Roman" panose="02020603050405020304" pitchFamily="18" charset="0"/>
              </a:rPr>
              <a:t>iệp</a:t>
            </a:r>
            <a:r>
              <a:rPr lang="en-US" sz="3200" dirty="0">
                <a:solidFill>
                  <a:schemeClr val="dk1"/>
                </a:solidFill>
                <a:latin typeface="Times New Roman" panose="02020603050405020304" pitchFamily="18" charset="0"/>
                <a:cs typeface="Times New Roman" panose="02020603050405020304" pitchFamily="18" charset="0"/>
              </a:rPr>
              <a:t> </a:t>
            </a:r>
            <a:r>
              <a:rPr lang="en-US" sz="3200" dirty="0" err="1">
                <a:solidFill>
                  <a:schemeClr val="dk1"/>
                </a:solidFill>
                <a:latin typeface="Times New Roman" panose="02020603050405020304" pitchFamily="18" charset="0"/>
                <a:cs typeface="Times New Roman" panose="02020603050405020304" pitchFamily="18" charset="0"/>
              </a:rPr>
              <a:t>cấu</a:t>
            </a:r>
            <a:r>
              <a:rPr lang="en-US" sz="3200" dirty="0">
                <a:solidFill>
                  <a:schemeClr val="dk1"/>
                </a:solidFill>
                <a:latin typeface="Times New Roman" panose="02020603050405020304" pitchFamily="18" charset="0"/>
                <a:cs typeface="Times New Roman" panose="02020603050405020304" pitchFamily="18" charset="0"/>
              </a:rPr>
              <a:t> </a:t>
            </a:r>
            <a:r>
              <a:rPr lang="en-US" sz="3200" dirty="0" err="1">
                <a:solidFill>
                  <a:schemeClr val="dk1"/>
                </a:solidFill>
                <a:latin typeface="Times New Roman" panose="02020603050405020304" pitchFamily="18" charset="0"/>
                <a:cs typeface="Times New Roman" panose="02020603050405020304" pitchFamily="18" charset="0"/>
              </a:rPr>
              <a:t>trúc</a:t>
            </a:r>
            <a:r>
              <a:rPr lang="en-US" sz="3200" dirty="0">
                <a:solidFill>
                  <a:schemeClr val="dk1"/>
                </a:solidFill>
                <a:latin typeface="Times New Roman" panose="02020603050405020304" pitchFamily="18" charset="0"/>
                <a:cs typeface="Times New Roman" panose="02020603050405020304" pitchFamily="18" charset="0"/>
              </a:rPr>
              <a:t> (</a:t>
            </a:r>
            <a:r>
              <a:rPr lang="en-US" sz="3200" dirty="0" err="1">
                <a:solidFill>
                  <a:schemeClr val="dk1"/>
                </a:solidFill>
                <a:latin typeface="Times New Roman" panose="02020603050405020304" pitchFamily="18" charset="0"/>
                <a:cs typeface="Times New Roman" panose="02020603050405020304" pitchFamily="18" charset="0"/>
              </a:rPr>
              <a:t>Trời</a:t>
            </a:r>
            <a:r>
              <a:rPr lang="en-US" sz="3200" dirty="0">
                <a:solidFill>
                  <a:schemeClr val="dk1"/>
                </a:solidFill>
                <a:latin typeface="Times New Roman" panose="02020603050405020304" pitchFamily="18" charset="0"/>
                <a:cs typeface="Times New Roman" panose="02020603050405020304" pitchFamily="18" charset="0"/>
              </a:rPr>
              <a:t> </a:t>
            </a:r>
            <a:r>
              <a:rPr lang="en-US" sz="3200" dirty="0" err="1">
                <a:solidFill>
                  <a:schemeClr val="dk1"/>
                </a:solidFill>
                <a:latin typeface="Times New Roman" panose="02020603050405020304" pitchFamily="18" charset="0"/>
                <a:cs typeface="Times New Roman" panose="02020603050405020304" pitchFamily="18" charset="0"/>
              </a:rPr>
              <a:t>xanh</a:t>
            </a:r>
            <a:r>
              <a:rPr lang="en-US" sz="3200" dirty="0">
                <a:solidFill>
                  <a:schemeClr val="dk1"/>
                </a:solidFill>
                <a:latin typeface="Times New Roman" panose="02020603050405020304" pitchFamily="18" charset="0"/>
                <a:cs typeface="Times New Roman" panose="02020603050405020304" pitchFamily="18" charset="0"/>
              </a:rPr>
              <a:t> </a:t>
            </a:r>
            <a:r>
              <a:rPr lang="en-US" sz="3200" dirty="0" err="1">
                <a:solidFill>
                  <a:schemeClr val="dk1"/>
                </a:solidFill>
                <a:latin typeface="Times New Roman" panose="02020603050405020304" pitchFamily="18" charset="0"/>
                <a:cs typeface="Times New Roman" panose="02020603050405020304" pitchFamily="18" charset="0"/>
              </a:rPr>
              <a:t>đây</a:t>
            </a:r>
            <a:r>
              <a:rPr lang="en-US" sz="3200" dirty="0">
                <a:solidFill>
                  <a:schemeClr val="dk1"/>
                </a:solidFill>
                <a:latin typeface="Times New Roman" panose="02020603050405020304" pitchFamily="18" charset="0"/>
                <a:cs typeface="Times New Roman" panose="02020603050405020304" pitchFamily="18" charset="0"/>
              </a:rPr>
              <a:t> /</a:t>
            </a:r>
            <a:r>
              <a:rPr lang="en-US" sz="3200" dirty="0" err="1">
                <a:solidFill>
                  <a:schemeClr val="dk1"/>
                </a:solidFill>
                <a:latin typeface="Times New Roman" panose="02020603050405020304" pitchFamily="18" charset="0"/>
                <a:cs typeface="Times New Roman" panose="02020603050405020304" pitchFamily="18" charset="0"/>
              </a:rPr>
              <a:t>Núi</a:t>
            </a:r>
            <a:r>
              <a:rPr lang="en-US" sz="3200" dirty="0">
                <a:solidFill>
                  <a:schemeClr val="dk1"/>
                </a:solidFill>
                <a:latin typeface="Times New Roman" panose="02020603050405020304" pitchFamily="18" charset="0"/>
                <a:cs typeface="Times New Roman" panose="02020603050405020304" pitchFamily="18" charset="0"/>
              </a:rPr>
              <a:t> </a:t>
            </a:r>
            <a:r>
              <a:rPr lang="en-US" sz="3200" dirty="0" err="1">
                <a:solidFill>
                  <a:schemeClr val="dk1"/>
                </a:solidFill>
                <a:latin typeface="Times New Roman" panose="02020603050405020304" pitchFamily="18" charset="0"/>
                <a:cs typeface="Times New Roman" panose="02020603050405020304" pitchFamily="18" charset="0"/>
              </a:rPr>
              <a:t>rừng</a:t>
            </a:r>
            <a:r>
              <a:rPr lang="en-US" sz="3200" dirty="0">
                <a:solidFill>
                  <a:schemeClr val="dk1"/>
                </a:solidFill>
                <a:latin typeface="Times New Roman" panose="02020603050405020304" pitchFamily="18" charset="0"/>
                <a:cs typeface="Times New Roman" panose="02020603050405020304" pitchFamily="18" charset="0"/>
              </a:rPr>
              <a:t> </a:t>
            </a:r>
            <a:r>
              <a:rPr lang="en-US" sz="3200" dirty="0" err="1">
                <a:solidFill>
                  <a:schemeClr val="dk1"/>
                </a:solidFill>
                <a:latin typeface="Times New Roman" panose="02020603050405020304" pitchFamily="18" charset="0"/>
                <a:cs typeface="Times New Roman" panose="02020603050405020304" pitchFamily="18" charset="0"/>
              </a:rPr>
              <a:t>đây</a:t>
            </a:r>
            <a:r>
              <a:rPr lang="en-US" sz="3200" dirty="0">
                <a:solidFill>
                  <a:schemeClr val="dk1"/>
                </a:solidFill>
                <a:latin typeface="Times New Roman" panose="02020603050405020304" pitchFamily="18" charset="0"/>
                <a:cs typeface="Times New Roman" panose="02020603050405020304" pitchFamily="18" charset="0"/>
              </a:rPr>
              <a:t> / </a:t>
            </a:r>
            <a:r>
              <a:rPr lang="en-US" sz="3200" dirty="0" err="1">
                <a:solidFill>
                  <a:schemeClr val="dk1"/>
                </a:solidFill>
                <a:latin typeface="Times New Roman" panose="02020603050405020304" pitchFamily="18" charset="0"/>
                <a:cs typeface="Times New Roman" panose="02020603050405020304" pitchFamily="18" charset="0"/>
              </a:rPr>
              <a:t>Những</a:t>
            </a:r>
            <a:r>
              <a:rPr lang="en-US" sz="3200" dirty="0">
                <a:solidFill>
                  <a:schemeClr val="dk1"/>
                </a:solidFill>
                <a:latin typeface="Times New Roman" panose="02020603050405020304" pitchFamily="18" charset="0"/>
                <a:cs typeface="Times New Roman" panose="02020603050405020304" pitchFamily="18" charset="0"/>
              </a:rPr>
              <a:t> </a:t>
            </a:r>
            <a:r>
              <a:rPr lang="en-US" sz="3200" dirty="0" err="1">
                <a:solidFill>
                  <a:schemeClr val="dk1"/>
                </a:solidFill>
                <a:latin typeface="Times New Roman" panose="02020603050405020304" pitchFamily="18" charset="0"/>
                <a:cs typeface="Times New Roman" panose="02020603050405020304" pitchFamily="18" charset="0"/>
              </a:rPr>
              <a:t>cánh</a:t>
            </a:r>
            <a:r>
              <a:rPr lang="en-US" sz="3200" dirty="0">
                <a:solidFill>
                  <a:schemeClr val="dk1"/>
                </a:solidFill>
                <a:latin typeface="Times New Roman" panose="02020603050405020304" pitchFamily="18" charset="0"/>
                <a:cs typeface="Times New Roman" panose="02020603050405020304" pitchFamily="18" charset="0"/>
              </a:rPr>
              <a:t> </a:t>
            </a:r>
            <a:r>
              <a:rPr lang="en-US" sz="3200" dirty="0" err="1">
                <a:solidFill>
                  <a:schemeClr val="dk1"/>
                </a:solidFill>
                <a:latin typeface="Times New Roman" panose="02020603050405020304" pitchFamily="18" charset="0"/>
                <a:cs typeface="Times New Roman" panose="02020603050405020304" pitchFamily="18" charset="0"/>
              </a:rPr>
              <a:t>đồng</a:t>
            </a:r>
            <a:r>
              <a:rPr lang="en-US" sz="3200" dirty="0">
                <a:solidFill>
                  <a:schemeClr val="dk1"/>
                </a:solidFill>
                <a:latin typeface="Times New Roman" panose="02020603050405020304" pitchFamily="18" charset="0"/>
                <a:cs typeface="Times New Roman" panose="02020603050405020304" pitchFamily="18" charset="0"/>
              </a:rPr>
              <a:t>…/ </a:t>
            </a:r>
            <a:r>
              <a:rPr lang="en-US" sz="3200" dirty="0" err="1">
                <a:solidFill>
                  <a:schemeClr val="dk1"/>
                </a:solidFill>
                <a:latin typeface="Times New Roman" panose="02020603050405020304" pitchFamily="18" charset="0"/>
                <a:cs typeface="Times New Roman" panose="02020603050405020304" pitchFamily="18" charset="0"/>
              </a:rPr>
              <a:t>Những</a:t>
            </a:r>
            <a:r>
              <a:rPr lang="en-US" sz="3200" dirty="0">
                <a:solidFill>
                  <a:schemeClr val="dk1"/>
                </a:solidFill>
                <a:latin typeface="Times New Roman" panose="02020603050405020304" pitchFamily="18" charset="0"/>
                <a:cs typeface="Times New Roman" panose="02020603050405020304" pitchFamily="18" charset="0"/>
              </a:rPr>
              <a:t> </a:t>
            </a:r>
            <a:r>
              <a:rPr lang="en-US" sz="3200" dirty="0" err="1">
                <a:solidFill>
                  <a:schemeClr val="dk1"/>
                </a:solidFill>
                <a:latin typeface="Times New Roman" panose="02020603050405020304" pitchFamily="18" charset="0"/>
                <a:cs typeface="Times New Roman" panose="02020603050405020304" pitchFamily="18" charset="0"/>
              </a:rPr>
              <a:t>ngả</a:t>
            </a:r>
            <a:r>
              <a:rPr lang="en-US" sz="3200" dirty="0">
                <a:solidFill>
                  <a:schemeClr val="dk1"/>
                </a:solidFill>
                <a:latin typeface="Times New Roman" panose="02020603050405020304" pitchFamily="18" charset="0"/>
                <a:cs typeface="Times New Roman" panose="02020603050405020304" pitchFamily="18" charset="0"/>
              </a:rPr>
              <a:t> </a:t>
            </a:r>
            <a:r>
              <a:rPr lang="en-US" sz="3200" dirty="0" err="1">
                <a:solidFill>
                  <a:schemeClr val="dk1"/>
                </a:solidFill>
                <a:latin typeface="Times New Roman" panose="02020603050405020304" pitchFamily="18" charset="0"/>
                <a:cs typeface="Times New Roman" panose="02020603050405020304" pitchFamily="18" charset="0"/>
              </a:rPr>
              <a:t>đường</a:t>
            </a:r>
            <a:r>
              <a:rPr lang="en-US" sz="3200" dirty="0">
                <a:solidFill>
                  <a:schemeClr val="dk1"/>
                </a:solidFill>
                <a:latin typeface="Times New Roman" panose="02020603050405020304" pitchFamily="18" charset="0"/>
                <a:cs typeface="Times New Roman" panose="02020603050405020304" pitchFamily="18" charset="0"/>
              </a:rPr>
              <a:t>…./</a:t>
            </a:r>
            <a:r>
              <a:rPr lang="en-US" sz="3200" dirty="0" err="1">
                <a:solidFill>
                  <a:schemeClr val="dk1"/>
                </a:solidFill>
                <a:latin typeface="Times New Roman" panose="02020603050405020304" pitchFamily="18" charset="0"/>
                <a:cs typeface="Times New Roman" panose="02020603050405020304" pitchFamily="18" charset="0"/>
              </a:rPr>
              <a:t>Những</a:t>
            </a:r>
            <a:r>
              <a:rPr lang="en-US" sz="3200" dirty="0">
                <a:solidFill>
                  <a:schemeClr val="dk1"/>
                </a:solidFill>
                <a:latin typeface="Times New Roman" panose="02020603050405020304" pitchFamily="18" charset="0"/>
                <a:cs typeface="Times New Roman" panose="02020603050405020304" pitchFamily="18" charset="0"/>
              </a:rPr>
              <a:t> </a:t>
            </a:r>
            <a:r>
              <a:rPr lang="en-US" sz="3200" dirty="0" err="1">
                <a:solidFill>
                  <a:schemeClr val="dk1"/>
                </a:solidFill>
                <a:latin typeface="Times New Roman" panose="02020603050405020304" pitchFamily="18" charset="0"/>
                <a:cs typeface="Times New Roman" panose="02020603050405020304" pitchFamily="18" charset="0"/>
              </a:rPr>
              <a:t>dòng</a:t>
            </a:r>
            <a:r>
              <a:rPr lang="en-US" sz="3200" dirty="0">
                <a:solidFill>
                  <a:schemeClr val="dk1"/>
                </a:solidFill>
                <a:latin typeface="Times New Roman" panose="02020603050405020304" pitchFamily="18" charset="0"/>
                <a:cs typeface="Times New Roman" panose="02020603050405020304" pitchFamily="18" charset="0"/>
              </a:rPr>
              <a:t> </a:t>
            </a:r>
            <a:r>
              <a:rPr lang="en-US" sz="3200" dirty="0" err="1">
                <a:solidFill>
                  <a:schemeClr val="dk1"/>
                </a:solidFill>
                <a:latin typeface="Times New Roman" panose="02020603050405020304" pitchFamily="18" charset="0"/>
                <a:cs typeface="Times New Roman" panose="02020603050405020304" pitchFamily="18" charset="0"/>
              </a:rPr>
              <a:t>sông</a:t>
            </a:r>
            <a:r>
              <a:rPr lang="en-US" sz="3200" dirty="0">
                <a:solidFill>
                  <a:schemeClr val="dk1"/>
                </a:solidFill>
                <a:latin typeface="Times New Roman" panose="02020603050405020304" pitchFamily="18" charset="0"/>
                <a:cs typeface="Times New Roman" panose="02020603050405020304" pitchFamily="18" charset="0"/>
              </a:rPr>
              <a:t>….).</a:t>
            </a:r>
            <a:endParaRPr lang="vi-VN" sz="3200" dirty="0">
              <a:solidFill>
                <a:schemeClr val="dk1"/>
              </a:solidFill>
              <a:latin typeface="Times New Roman" panose="02020603050405020304" pitchFamily="18" charset="0"/>
              <a:cs typeface="Times New Roman" panose="02020603050405020304" pitchFamily="18" charset="0"/>
            </a:endParaRPr>
          </a:p>
          <a:p>
            <a:pPr marL="0" lvl="0" indent="0" algn="just">
              <a:spcBef>
                <a:spcPts val="0"/>
              </a:spcBef>
              <a:buClrTx/>
              <a:buSzTx/>
              <a:buNone/>
              <a:defRPr/>
            </a:pPr>
            <a:r>
              <a:rPr lang="vi-VN" sz="3200" dirty="0">
                <a:solidFill>
                  <a:schemeClr val="dk1"/>
                </a:solidFill>
                <a:latin typeface="Times New Roman" panose="02020603050405020304" pitchFamily="18" charset="0"/>
                <a:cs typeface="Times New Roman" panose="02020603050405020304" pitchFamily="18" charset="0"/>
              </a:rPr>
              <a:t>- Hiệu quả biểu đạt của phép điệp: Góp phần tạo nên nhịp thơ dồn dập, giọng điệu hào hùng nhằm khẳng định ý thức chủ quyền về lãnh thổ, niềm tự hào về cảnh quan thiên nhiên tươi đẹp, trù phú của đất nước.</a:t>
            </a:r>
            <a:endParaRPr lang="en-US" sz="3200" dirty="0">
              <a:solidFill>
                <a:schemeClr val="dk1"/>
              </a:solidFill>
              <a:latin typeface="Times New Roman" panose="02020603050405020304" pitchFamily="18" charset="0"/>
              <a:cs typeface="Times New Roman" panose="02020603050405020304" pitchFamily="18" charset="0"/>
            </a:endParaRPr>
          </a:p>
          <a:p>
            <a:pPr marL="0" indent="0">
              <a:buFont typeface="Wingdings 3" charset="2"/>
              <a:buNone/>
            </a:pPr>
            <a:endParaRPr lang="en-US" dirty="0"/>
          </a:p>
        </p:txBody>
      </p:sp>
    </p:spTree>
    <p:extLst>
      <p:ext uri="{BB962C8B-B14F-4D97-AF65-F5344CB8AC3E}">
        <p14:creationId xmlns:p14="http://schemas.microsoft.com/office/powerpoint/2010/main" val="4143734879"/>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5">
                                            <p:txEl>
                                              <p:pRg st="0" end="0"/>
                                            </p:txEl>
                                          </p:spTgt>
                                        </p:tgtEl>
                                        <p:attrNameLst>
                                          <p:attrName>style.visibility</p:attrName>
                                        </p:attrNameLst>
                                      </p:cBhvr>
                                      <p:to>
                                        <p:strVal val="visible"/>
                                      </p:to>
                                    </p:set>
                                    <p:anim calcmode="lin" valueType="num">
                                      <p:cBhvr>
                                        <p:cTn id="14" dur="500" fill="hold"/>
                                        <p:tgtEl>
                                          <p:spTgt spid="5">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5">
                                            <p:txEl>
                                              <p:pRg st="0" end="0"/>
                                            </p:txEl>
                                          </p:spTgt>
                                        </p:tgtEl>
                                        <p:attrNameLst>
                                          <p:attrName>ppt_h</p:attrName>
                                        </p:attrNameLst>
                                      </p:cBhvr>
                                      <p:tavLst>
                                        <p:tav tm="0">
                                          <p:val>
                                            <p:fltVal val="0"/>
                                          </p:val>
                                        </p:tav>
                                        <p:tav tm="100000">
                                          <p:val>
                                            <p:strVal val="#ppt_h"/>
                                          </p:val>
                                        </p:tav>
                                      </p:tavLst>
                                    </p:anim>
                                    <p:animEffect transition="in" filter="fade">
                                      <p:cBhvr>
                                        <p:cTn id="16" dur="500"/>
                                        <p:tgtEl>
                                          <p:spTgt spid="5">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5">
                                            <p:txEl>
                                              <p:pRg st="1" end="1"/>
                                            </p:txEl>
                                          </p:spTgt>
                                        </p:tgtEl>
                                        <p:attrNameLst>
                                          <p:attrName>style.visibility</p:attrName>
                                        </p:attrNameLst>
                                      </p:cBhvr>
                                      <p:to>
                                        <p:strVal val="visible"/>
                                      </p:to>
                                    </p:set>
                                    <p:anim calcmode="lin" valueType="num">
                                      <p:cBhvr>
                                        <p:cTn id="21" dur="500" fill="hold"/>
                                        <p:tgtEl>
                                          <p:spTgt spid="5">
                                            <p:txEl>
                                              <p:pRg st="1" end="1"/>
                                            </p:txEl>
                                          </p:spTgt>
                                        </p:tgtEl>
                                        <p:attrNameLst>
                                          <p:attrName>ppt_w</p:attrName>
                                        </p:attrNameLst>
                                      </p:cBhvr>
                                      <p:tavLst>
                                        <p:tav tm="0">
                                          <p:val>
                                            <p:fltVal val="0"/>
                                          </p:val>
                                        </p:tav>
                                        <p:tav tm="100000">
                                          <p:val>
                                            <p:strVal val="#ppt_w"/>
                                          </p:val>
                                        </p:tav>
                                      </p:tavLst>
                                    </p:anim>
                                    <p:anim calcmode="lin" valueType="num">
                                      <p:cBhvr>
                                        <p:cTn id="22" dur="500" fill="hold"/>
                                        <p:tgtEl>
                                          <p:spTgt spid="5">
                                            <p:txEl>
                                              <p:pRg st="1" end="1"/>
                                            </p:txEl>
                                          </p:spTgt>
                                        </p:tgtEl>
                                        <p:attrNameLst>
                                          <p:attrName>ppt_h</p:attrName>
                                        </p:attrNameLst>
                                      </p:cBhvr>
                                      <p:tavLst>
                                        <p:tav tm="0">
                                          <p:val>
                                            <p:fltVal val="0"/>
                                          </p:val>
                                        </p:tav>
                                        <p:tav tm="100000">
                                          <p:val>
                                            <p:strVal val="#ppt_h"/>
                                          </p:val>
                                        </p:tav>
                                      </p:tavLst>
                                    </p:anim>
                                    <p:animEffect transition="in" filter="fade">
                                      <p:cBhvr>
                                        <p:cTn id="23" dur="500"/>
                                        <p:tgtEl>
                                          <p:spTgt spid="5">
                                            <p:txEl>
                                              <p:pRg st="1" end="1"/>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5">
                                            <p:txEl>
                                              <p:pRg st="2" end="2"/>
                                            </p:txEl>
                                          </p:spTgt>
                                        </p:tgtEl>
                                        <p:attrNameLst>
                                          <p:attrName>style.visibility</p:attrName>
                                        </p:attrNameLst>
                                      </p:cBhvr>
                                      <p:to>
                                        <p:strVal val="visible"/>
                                      </p:to>
                                    </p:set>
                                    <p:anim calcmode="lin" valueType="num">
                                      <p:cBhvr>
                                        <p:cTn id="28" dur="500" fill="hold"/>
                                        <p:tgtEl>
                                          <p:spTgt spid="5">
                                            <p:txEl>
                                              <p:pRg st="2" end="2"/>
                                            </p:txEl>
                                          </p:spTgt>
                                        </p:tgtEl>
                                        <p:attrNameLst>
                                          <p:attrName>ppt_w</p:attrName>
                                        </p:attrNameLst>
                                      </p:cBhvr>
                                      <p:tavLst>
                                        <p:tav tm="0">
                                          <p:val>
                                            <p:fltVal val="0"/>
                                          </p:val>
                                        </p:tav>
                                        <p:tav tm="100000">
                                          <p:val>
                                            <p:strVal val="#ppt_w"/>
                                          </p:val>
                                        </p:tav>
                                      </p:tavLst>
                                    </p:anim>
                                    <p:anim calcmode="lin" valueType="num">
                                      <p:cBhvr>
                                        <p:cTn id="29" dur="500" fill="hold"/>
                                        <p:tgtEl>
                                          <p:spTgt spid="5">
                                            <p:txEl>
                                              <p:pRg st="2" end="2"/>
                                            </p:txEl>
                                          </p:spTgt>
                                        </p:tgtEl>
                                        <p:attrNameLst>
                                          <p:attrName>ppt_h</p:attrName>
                                        </p:attrNameLst>
                                      </p:cBhvr>
                                      <p:tavLst>
                                        <p:tav tm="0">
                                          <p:val>
                                            <p:fltVal val="0"/>
                                          </p:val>
                                        </p:tav>
                                        <p:tav tm="100000">
                                          <p:val>
                                            <p:strVal val="#ppt_h"/>
                                          </p:val>
                                        </p:tav>
                                      </p:tavLst>
                                    </p:anim>
                                    <p:animEffect transition="in" filter="fade">
                                      <p:cBhvr>
                                        <p:cTn id="30" dur="500"/>
                                        <p:tgtEl>
                                          <p:spTgt spid="5">
                                            <p:txEl>
                                              <p:pRg st="2" end="2"/>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grpId="0" nodeType="clickEffect">
                                  <p:stCondLst>
                                    <p:cond delay="0"/>
                                  </p:stCondLst>
                                  <p:childTnLst>
                                    <p:set>
                                      <p:cBhvr>
                                        <p:cTn id="34" dur="1" fill="hold">
                                          <p:stCondLst>
                                            <p:cond delay="0"/>
                                          </p:stCondLst>
                                        </p:cTn>
                                        <p:tgtEl>
                                          <p:spTgt spid="5">
                                            <p:txEl>
                                              <p:pRg st="3" end="3"/>
                                            </p:txEl>
                                          </p:spTgt>
                                        </p:tgtEl>
                                        <p:attrNameLst>
                                          <p:attrName>style.visibility</p:attrName>
                                        </p:attrNameLst>
                                      </p:cBhvr>
                                      <p:to>
                                        <p:strVal val="visible"/>
                                      </p:to>
                                    </p:set>
                                    <p:anim calcmode="lin" valueType="num">
                                      <p:cBhvr>
                                        <p:cTn id="35" dur="500" fill="hold"/>
                                        <p:tgtEl>
                                          <p:spTgt spid="5">
                                            <p:txEl>
                                              <p:pRg st="3" end="3"/>
                                            </p:txEl>
                                          </p:spTgt>
                                        </p:tgtEl>
                                        <p:attrNameLst>
                                          <p:attrName>ppt_w</p:attrName>
                                        </p:attrNameLst>
                                      </p:cBhvr>
                                      <p:tavLst>
                                        <p:tav tm="0">
                                          <p:val>
                                            <p:fltVal val="0"/>
                                          </p:val>
                                        </p:tav>
                                        <p:tav tm="100000">
                                          <p:val>
                                            <p:strVal val="#ppt_w"/>
                                          </p:val>
                                        </p:tav>
                                      </p:tavLst>
                                    </p:anim>
                                    <p:anim calcmode="lin" valueType="num">
                                      <p:cBhvr>
                                        <p:cTn id="36" dur="500" fill="hold"/>
                                        <p:tgtEl>
                                          <p:spTgt spid="5">
                                            <p:txEl>
                                              <p:pRg st="3" end="3"/>
                                            </p:txEl>
                                          </p:spTgt>
                                        </p:tgtEl>
                                        <p:attrNameLst>
                                          <p:attrName>ppt_h</p:attrName>
                                        </p:attrNameLst>
                                      </p:cBhvr>
                                      <p:tavLst>
                                        <p:tav tm="0">
                                          <p:val>
                                            <p:fltVal val="0"/>
                                          </p:val>
                                        </p:tav>
                                        <p:tav tm="100000">
                                          <p:val>
                                            <p:strVal val="#ppt_h"/>
                                          </p:val>
                                        </p:tav>
                                      </p:tavLst>
                                    </p:anim>
                                    <p:animEffect transition="in" filter="fade">
                                      <p:cBhvr>
                                        <p:cTn id="37" dur="500"/>
                                        <p:tgtEl>
                                          <p:spTgt spid="5">
                                            <p:txEl>
                                              <p:pRg st="3" end="3"/>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16" fill="hold" grpId="0" nodeType="clickEffect">
                                  <p:stCondLst>
                                    <p:cond delay="0"/>
                                  </p:stCondLst>
                                  <p:childTnLst>
                                    <p:set>
                                      <p:cBhvr>
                                        <p:cTn id="41" dur="1" fill="hold">
                                          <p:stCondLst>
                                            <p:cond delay="0"/>
                                          </p:stCondLst>
                                        </p:cTn>
                                        <p:tgtEl>
                                          <p:spTgt spid="5">
                                            <p:txEl>
                                              <p:pRg st="4" end="4"/>
                                            </p:txEl>
                                          </p:spTgt>
                                        </p:tgtEl>
                                        <p:attrNameLst>
                                          <p:attrName>style.visibility</p:attrName>
                                        </p:attrNameLst>
                                      </p:cBhvr>
                                      <p:to>
                                        <p:strVal val="visible"/>
                                      </p:to>
                                    </p:set>
                                    <p:anim calcmode="lin" valueType="num">
                                      <p:cBhvr>
                                        <p:cTn id="42" dur="500" fill="hold"/>
                                        <p:tgtEl>
                                          <p:spTgt spid="5">
                                            <p:txEl>
                                              <p:pRg st="4" end="4"/>
                                            </p:txEl>
                                          </p:spTgt>
                                        </p:tgtEl>
                                        <p:attrNameLst>
                                          <p:attrName>ppt_w</p:attrName>
                                        </p:attrNameLst>
                                      </p:cBhvr>
                                      <p:tavLst>
                                        <p:tav tm="0">
                                          <p:val>
                                            <p:fltVal val="0"/>
                                          </p:val>
                                        </p:tav>
                                        <p:tav tm="100000">
                                          <p:val>
                                            <p:strVal val="#ppt_w"/>
                                          </p:val>
                                        </p:tav>
                                      </p:tavLst>
                                    </p:anim>
                                    <p:anim calcmode="lin" valueType="num">
                                      <p:cBhvr>
                                        <p:cTn id="43" dur="500" fill="hold"/>
                                        <p:tgtEl>
                                          <p:spTgt spid="5">
                                            <p:txEl>
                                              <p:pRg st="4" end="4"/>
                                            </p:txEl>
                                          </p:spTgt>
                                        </p:tgtEl>
                                        <p:attrNameLst>
                                          <p:attrName>ppt_h</p:attrName>
                                        </p:attrNameLst>
                                      </p:cBhvr>
                                      <p:tavLst>
                                        <p:tav tm="0">
                                          <p:val>
                                            <p:fltVal val="0"/>
                                          </p:val>
                                        </p:tav>
                                        <p:tav tm="100000">
                                          <p:val>
                                            <p:strVal val="#ppt_h"/>
                                          </p:val>
                                        </p:tav>
                                      </p:tavLst>
                                    </p:anim>
                                    <p:animEffect transition="in" filter="fade">
                                      <p:cBhvr>
                                        <p:cTn id="44" dur="500"/>
                                        <p:tgtEl>
                                          <p:spTgt spid="5">
                                            <p:txEl>
                                              <p:pRg st="4" end="4"/>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3" presetClass="entr" presetSubtype="16" fill="hold" grpId="0" nodeType="clickEffect">
                                  <p:stCondLst>
                                    <p:cond delay="0"/>
                                  </p:stCondLst>
                                  <p:childTnLst>
                                    <p:set>
                                      <p:cBhvr>
                                        <p:cTn id="48" dur="1" fill="hold">
                                          <p:stCondLst>
                                            <p:cond delay="0"/>
                                          </p:stCondLst>
                                        </p:cTn>
                                        <p:tgtEl>
                                          <p:spTgt spid="2"/>
                                        </p:tgtEl>
                                        <p:attrNameLst>
                                          <p:attrName>style.visibility</p:attrName>
                                        </p:attrNameLst>
                                      </p:cBhvr>
                                      <p:to>
                                        <p:strVal val="visible"/>
                                      </p:to>
                                    </p:set>
                                    <p:anim calcmode="lin" valueType="num">
                                      <p:cBhvr>
                                        <p:cTn id="49" dur="500" fill="hold"/>
                                        <p:tgtEl>
                                          <p:spTgt spid="2"/>
                                        </p:tgtEl>
                                        <p:attrNameLst>
                                          <p:attrName>ppt_w</p:attrName>
                                        </p:attrNameLst>
                                      </p:cBhvr>
                                      <p:tavLst>
                                        <p:tav tm="0">
                                          <p:val>
                                            <p:fltVal val="0"/>
                                          </p:val>
                                        </p:tav>
                                        <p:tav tm="100000">
                                          <p:val>
                                            <p:strVal val="#ppt_w"/>
                                          </p:val>
                                        </p:tav>
                                      </p:tavLst>
                                    </p:anim>
                                    <p:anim calcmode="lin" valueType="num">
                                      <p:cBhvr>
                                        <p:cTn id="50" dur="500" fill="hold"/>
                                        <p:tgtEl>
                                          <p:spTgt spid="2"/>
                                        </p:tgtEl>
                                        <p:attrNameLst>
                                          <p:attrName>ppt_h</p:attrName>
                                        </p:attrNameLst>
                                      </p:cBhvr>
                                      <p:tavLst>
                                        <p:tav tm="0">
                                          <p:val>
                                            <p:fltVal val="0"/>
                                          </p:val>
                                        </p:tav>
                                        <p:tav tm="100000">
                                          <p:val>
                                            <p:strVal val="#ppt_h"/>
                                          </p:val>
                                        </p:tav>
                                      </p:tavLst>
                                    </p:anim>
                                    <p:animEffect transition="in" filter="fade">
                                      <p:cBhvr>
                                        <p:cTn id="51" dur="500"/>
                                        <p:tgtEl>
                                          <p:spTgt spid="2"/>
                                        </p:tgtEl>
                                      </p:cBhvr>
                                    </p:animEffect>
                                  </p:childTnLst>
                                </p:cTn>
                              </p:par>
                            </p:childTnLst>
                          </p:cTn>
                        </p:par>
                      </p:childTnLst>
                    </p:cTn>
                  </p:par>
                  <p:par>
                    <p:cTn id="52" fill="hold">
                      <p:stCondLst>
                        <p:cond delay="indefinite"/>
                      </p:stCondLst>
                      <p:childTnLst>
                        <p:par>
                          <p:cTn id="53" fill="hold">
                            <p:stCondLst>
                              <p:cond delay="0"/>
                            </p:stCondLst>
                            <p:childTnLst>
                              <p:par>
                                <p:cTn id="54" presetID="53" presetClass="entr" presetSubtype="16" fill="hold" grpId="0" nodeType="clickEffect">
                                  <p:stCondLst>
                                    <p:cond delay="0"/>
                                  </p:stCondLst>
                                  <p:childTnLst>
                                    <p:set>
                                      <p:cBhvr>
                                        <p:cTn id="55" dur="1" fill="hold">
                                          <p:stCondLst>
                                            <p:cond delay="0"/>
                                          </p:stCondLst>
                                        </p:cTn>
                                        <p:tgtEl>
                                          <p:spTgt spid="4">
                                            <p:txEl>
                                              <p:pRg st="0" end="0"/>
                                            </p:txEl>
                                          </p:spTgt>
                                        </p:tgtEl>
                                        <p:attrNameLst>
                                          <p:attrName>style.visibility</p:attrName>
                                        </p:attrNameLst>
                                      </p:cBhvr>
                                      <p:to>
                                        <p:strVal val="visible"/>
                                      </p:to>
                                    </p:set>
                                    <p:anim calcmode="lin" valueType="num">
                                      <p:cBhvr>
                                        <p:cTn id="56" dur="500" fill="hold"/>
                                        <p:tgtEl>
                                          <p:spTgt spid="4">
                                            <p:txEl>
                                              <p:pRg st="0" end="0"/>
                                            </p:txEl>
                                          </p:spTgt>
                                        </p:tgtEl>
                                        <p:attrNameLst>
                                          <p:attrName>ppt_w</p:attrName>
                                        </p:attrNameLst>
                                      </p:cBhvr>
                                      <p:tavLst>
                                        <p:tav tm="0">
                                          <p:val>
                                            <p:fltVal val="0"/>
                                          </p:val>
                                        </p:tav>
                                        <p:tav tm="100000">
                                          <p:val>
                                            <p:strVal val="#ppt_w"/>
                                          </p:val>
                                        </p:tav>
                                      </p:tavLst>
                                    </p:anim>
                                    <p:anim calcmode="lin" valueType="num">
                                      <p:cBhvr>
                                        <p:cTn id="57" dur="500" fill="hold"/>
                                        <p:tgtEl>
                                          <p:spTgt spid="4">
                                            <p:txEl>
                                              <p:pRg st="0" end="0"/>
                                            </p:txEl>
                                          </p:spTgt>
                                        </p:tgtEl>
                                        <p:attrNameLst>
                                          <p:attrName>ppt_h</p:attrName>
                                        </p:attrNameLst>
                                      </p:cBhvr>
                                      <p:tavLst>
                                        <p:tav tm="0">
                                          <p:val>
                                            <p:fltVal val="0"/>
                                          </p:val>
                                        </p:tav>
                                        <p:tav tm="100000">
                                          <p:val>
                                            <p:strVal val="#ppt_h"/>
                                          </p:val>
                                        </p:tav>
                                      </p:tavLst>
                                    </p:anim>
                                    <p:animEffect transition="in" filter="fade">
                                      <p:cBhvr>
                                        <p:cTn id="58" dur="5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build="p"/>
      <p:bldP spid="5"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20110820-B3BE-B904-06F1-B1AC9017BDA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
            <a:ext cx="5871192" cy="2362199"/>
          </a:xfrm>
          <a:prstGeom prst="rect">
            <a:avLst/>
          </a:prstGeom>
        </p:spPr>
      </p:pic>
      <p:sp>
        <p:nvSpPr>
          <p:cNvPr id="12" name="TextBox 11">
            <a:extLst>
              <a:ext uri="{FF2B5EF4-FFF2-40B4-BE49-F238E27FC236}">
                <a16:creationId xmlns:a16="http://schemas.microsoft.com/office/drawing/2014/main" id="{AF4264F9-3A63-ECB6-CBC4-FBA3590F9BCD}"/>
              </a:ext>
            </a:extLst>
          </p:cNvPr>
          <p:cNvSpPr txBox="1"/>
          <p:nvPr/>
        </p:nvSpPr>
        <p:spPr>
          <a:xfrm>
            <a:off x="444500" y="82462"/>
            <a:ext cx="11491093" cy="584775"/>
          </a:xfrm>
          <a:prstGeom prst="rect">
            <a:avLst/>
          </a:prstGeom>
          <a:noFill/>
        </p:spPr>
        <p:txBody>
          <a:bodyPr wrap="square">
            <a:spAutoFit/>
          </a:bodyPr>
          <a:lstStyle/>
          <a:p>
            <a:r>
              <a:rPr lang="en-US" sz="3200" b="1" dirty="0">
                <a:solidFill>
                  <a:srgbClr val="FF0000"/>
                </a:solidFill>
                <a:effectLst/>
                <a:latin typeface="Times New Roman" panose="02020603050405020304" pitchFamily="18" charset="0"/>
                <a:ea typeface="Times New Roman" panose="02020603050405020304" pitchFamily="18" charset="0"/>
              </a:rPr>
              <a:t>ĐỌC MỞ RỘNG THEO THỂ LOẠI TÔI CÓ MỘT GIẤC MƠ</a:t>
            </a:r>
            <a:endParaRPr lang="en-US" sz="3200" dirty="0"/>
          </a:p>
        </p:txBody>
      </p:sp>
      <p:sp>
        <p:nvSpPr>
          <p:cNvPr id="13" name="TextBox 12">
            <a:extLst>
              <a:ext uri="{FF2B5EF4-FFF2-40B4-BE49-F238E27FC236}">
                <a16:creationId xmlns:a16="http://schemas.microsoft.com/office/drawing/2014/main" id="{AE1666EE-1C0D-DB8E-D109-3E461F85651D}"/>
              </a:ext>
            </a:extLst>
          </p:cNvPr>
          <p:cNvSpPr txBox="1"/>
          <p:nvPr/>
        </p:nvSpPr>
        <p:spPr>
          <a:xfrm>
            <a:off x="0" y="1592944"/>
            <a:ext cx="12192000" cy="5293757"/>
          </a:xfrm>
          <a:prstGeom prst="rect">
            <a:avLst/>
          </a:prstGeom>
          <a:noFill/>
        </p:spPr>
        <p:txBody>
          <a:bodyPr wrap="square">
            <a:spAutoFit/>
          </a:bodyPr>
          <a:lstStyle/>
          <a:p>
            <a:pPr algn="just">
              <a:spcBef>
                <a:spcPts val="200"/>
              </a:spcBef>
            </a:pPr>
            <a:r>
              <a:rPr lang="vi-VN" sz="2800" b="1" spc="-50" dirty="0">
                <a:effectLst/>
                <a:latin typeface="Times New Roman" panose="02020603050405020304" pitchFamily="18" charset="0"/>
                <a:ea typeface="Times New Roman" panose="02020603050405020304" pitchFamily="18" charset="0"/>
                <a:cs typeface="Times New Roman" panose="02020603050405020304" pitchFamily="18" charset="0"/>
              </a:rPr>
              <a:t>Câu 1</a:t>
            </a:r>
            <a:r>
              <a:rPr lang="vi-VN" sz="2800" spc="-5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spc="-50" dirty="0" err="1">
                <a:effectLst/>
                <a:latin typeface="Times New Roman" panose="02020603050405020304" pitchFamily="18" charset="0"/>
                <a:ea typeface="Times New Roman" panose="02020603050405020304" pitchFamily="18" charset="0"/>
                <a:cs typeface="Times New Roman" panose="02020603050405020304" pitchFamily="18" charset="0"/>
              </a:rPr>
              <a:t>Văn</a:t>
            </a:r>
            <a:r>
              <a:rPr lang="en-US" sz="2800" spc="-5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spc="-50" dirty="0" err="1">
                <a:effectLst/>
                <a:latin typeface="Times New Roman" panose="02020603050405020304" pitchFamily="18" charset="0"/>
                <a:ea typeface="Times New Roman" panose="02020603050405020304" pitchFamily="18" charset="0"/>
                <a:cs typeface="Times New Roman" panose="02020603050405020304" pitchFamily="18" charset="0"/>
              </a:rPr>
              <a:t>bản</a:t>
            </a:r>
            <a:r>
              <a:rPr lang="en-US" sz="2800" spc="-5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spc="-50" dirty="0" err="1">
                <a:effectLst/>
                <a:latin typeface="Times New Roman" panose="02020603050405020304" pitchFamily="18" charset="0"/>
                <a:ea typeface="Times New Roman" panose="02020603050405020304" pitchFamily="18" charset="0"/>
                <a:cs typeface="Times New Roman" panose="02020603050405020304" pitchFamily="18" charset="0"/>
              </a:rPr>
              <a:t>được</a:t>
            </a:r>
            <a:r>
              <a:rPr lang="en-US" sz="2800" spc="-5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spc="-50" dirty="0" err="1">
                <a:effectLst/>
                <a:latin typeface="Times New Roman" panose="02020603050405020304" pitchFamily="18" charset="0"/>
                <a:ea typeface="Times New Roman" panose="02020603050405020304" pitchFamily="18" charset="0"/>
                <a:cs typeface="Times New Roman" panose="02020603050405020304" pitchFamily="18" charset="0"/>
              </a:rPr>
              <a:t>viết</a:t>
            </a:r>
            <a:r>
              <a:rPr lang="en-US" sz="2800" spc="-5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spc="-50" dirty="0" err="1">
                <a:effectLst/>
                <a:latin typeface="Times New Roman" panose="02020603050405020304" pitchFamily="18" charset="0"/>
                <a:ea typeface="Times New Roman" panose="02020603050405020304" pitchFamily="18" charset="0"/>
                <a:cs typeface="Times New Roman" panose="02020603050405020304" pitchFamily="18" charset="0"/>
              </a:rPr>
              <a:t>ra</a:t>
            </a:r>
            <a:r>
              <a:rPr lang="en-US" sz="2800" spc="-5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spc="-50" dirty="0" err="1">
                <a:effectLst/>
                <a:latin typeface="Times New Roman" panose="02020603050405020304" pitchFamily="18" charset="0"/>
                <a:ea typeface="Times New Roman" panose="02020603050405020304" pitchFamily="18" charset="0"/>
                <a:cs typeface="Times New Roman" panose="02020603050405020304" pitchFamily="18" charset="0"/>
              </a:rPr>
              <a:t>nhằm</a:t>
            </a:r>
            <a:r>
              <a:rPr lang="en-US" sz="2800" spc="-5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spc="-50" dirty="0" err="1">
                <a:effectLst/>
                <a:latin typeface="Times New Roman" panose="02020603050405020304" pitchFamily="18" charset="0"/>
                <a:ea typeface="Times New Roman" panose="02020603050405020304" pitchFamily="18" charset="0"/>
                <a:cs typeface="Times New Roman" panose="02020603050405020304" pitchFamily="18" charset="0"/>
              </a:rPr>
              <a:t>mục</a:t>
            </a:r>
            <a:r>
              <a:rPr lang="en-US" sz="2800" spc="-5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spc="-50" dirty="0" err="1">
                <a:effectLst/>
                <a:latin typeface="Times New Roman" panose="02020603050405020304" pitchFamily="18" charset="0"/>
                <a:ea typeface="Times New Roman" panose="02020603050405020304" pitchFamily="18" charset="0"/>
                <a:cs typeface="Times New Roman" panose="02020603050405020304" pitchFamily="18" charset="0"/>
              </a:rPr>
              <a:t>đích</a:t>
            </a:r>
            <a:r>
              <a:rPr lang="en-US" sz="2800" spc="-5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spc="-50" dirty="0" err="1">
                <a:effectLst/>
                <a:latin typeface="Times New Roman" panose="02020603050405020304" pitchFamily="18" charset="0"/>
                <a:ea typeface="Times New Roman" panose="02020603050405020304" pitchFamily="18" charset="0"/>
                <a:cs typeface="Times New Roman" panose="02020603050405020304" pitchFamily="18" charset="0"/>
              </a:rPr>
              <a:t>gì</a:t>
            </a:r>
            <a:r>
              <a:rPr lang="en-US" sz="2800" spc="-50" dirty="0">
                <a:effectLst/>
                <a:latin typeface="Times New Roman" panose="02020603050405020304" pitchFamily="18" charset="0"/>
                <a:ea typeface="Times New Roman" panose="02020603050405020304" pitchFamily="18" charset="0"/>
                <a:cs typeface="Times New Roman" panose="02020603050405020304" pitchFamily="18" charset="0"/>
              </a:rPr>
              <a:t>?  Quan </a:t>
            </a:r>
            <a:r>
              <a:rPr lang="en-US" sz="2800" spc="-50" dirty="0" err="1">
                <a:effectLst/>
                <a:latin typeface="Times New Roman" panose="02020603050405020304" pitchFamily="18" charset="0"/>
                <a:ea typeface="Times New Roman" panose="02020603050405020304" pitchFamily="18" charset="0"/>
                <a:cs typeface="Times New Roman" panose="02020603050405020304" pitchFamily="18" charset="0"/>
              </a:rPr>
              <a:t>điểm</a:t>
            </a:r>
            <a:r>
              <a:rPr lang="en-US" sz="2800" spc="-5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spc="-50" dirty="0" err="1">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spc="-50" dirty="0">
                <a:effectLst/>
                <a:latin typeface="Times New Roman" panose="02020603050405020304" pitchFamily="18" charset="0"/>
                <a:ea typeface="Times New Roman" panose="02020603050405020304" pitchFamily="18" charset="0"/>
                <a:cs typeface="Times New Roman" panose="02020603050405020304" pitchFamily="18" charset="0"/>
              </a:rPr>
              <a:t> Mac-tin- Lu- </a:t>
            </a:r>
            <a:r>
              <a:rPr lang="en-US" sz="2800" spc="-50" dirty="0" err="1">
                <a:effectLst/>
                <a:latin typeface="Times New Roman" panose="02020603050405020304" pitchFamily="18" charset="0"/>
                <a:ea typeface="Times New Roman" panose="02020603050405020304" pitchFamily="18" charset="0"/>
                <a:cs typeface="Times New Roman" panose="02020603050405020304" pitchFamily="18" charset="0"/>
              </a:rPr>
              <a:t>thơ</a:t>
            </a:r>
            <a:r>
              <a:rPr lang="en-US" sz="2800" spc="-5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spc="-50" dirty="0" err="1">
                <a:effectLst/>
                <a:latin typeface="Times New Roman" panose="02020603050405020304" pitchFamily="18" charset="0"/>
                <a:ea typeface="Times New Roman" panose="02020603050405020304" pitchFamily="18" charset="0"/>
                <a:cs typeface="Times New Roman" panose="02020603050405020304" pitchFamily="18" charset="0"/>
              </a:rPr>
              <a:t>Kinh</a:t>
            </a:r>
            <a:r>
              <a:rPr lang="en-US" sz="2800" spc="-5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spc="-50" dirty="0" err="1">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2800" spc="-5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spc="-50" dirty="0" err="1">
                <a:effectLst/>
                <a:latin typeface="Times New Roman" panose="02020603050405020304" pitchFamily="18" charset="0"/>
                <a:ea typeface="Times New Roman" panose="02020603050405020304" pitchFamily="18" charset="0"/>
                <a:cs typeface="Times New Roman" panose="02020603050405020304" pitchFamily="18" charset="0"/>
              </a:rPr>
              <a:t>gì</a:t>
            </a:r>
            <a:r>
              <a:rPr lang="en-US" sz="2800" spc="-5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lvl="0" algn="just">
              <a:spcBef>
                <a:spcPts val="870"/>
              </a:spcBef>
              <a:spcAft>
                <a:spcPts val="0"/>
              </a:spcAft>
              <a:buSzPts val="1300"/>
            </a:pPr>
            <a:r>
              <a:rPr lang="vi-VN" sz="2800" b="1" dirty="0">
                <a:effectLst/>
                <a:latin typeface="Times New Roman" panose="02020603050405020304" pitchFamily="18" charset="0"/>
                <a:ea typeface="Times New Roman" panose="02020603050405020304" pitchFamily="18" charset="0"/>
                <a:cs typeface="Times New Roman" panose="02020603050405020304" pitchFamily="18" charset="0"/>
              </a:rPr>
              <a:t>Câu 2</a:t>
            </a:r>
            <a:r>
              <a:rPr lang="vi-VN" sz="2800" dirty="0">
                <a:effectLst/>
                <a:latin typeface="Times New Roman" panose="02020603050405020304" pitchFamily="18" charset="0"/>
                <a:ea typeface="Times New Roman" panose="02020603050405020304" pitchFamily="18" charset="0"/>
                <a:cs typeface="Times New Roman" panose="02020603050405020304" pitchFamily="18" charset="0"/>
              </a:rPr>
              <a:t>. Xác định các luận điểm, lý lẽ, bằng chứng tác giả nêu trong văn bản và vẽ sơ đồ chỉ ra mối liên hệ giữa các yếu tố ấy.</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lvl="0" algn="just">
              <a:spcBef>
                <a:spcPts val="870"/>
              </a:spcBef>
              <a:spcAft>
                <a:spcPts val="0"/>
              </a:spcAft>
              <a:buSzPts val="1300"/>
            </a:pPr>
            <a:r>
              <a:rPr lang="vi-VN" sz="2800" b="1" dirty="0">
                <a:effectLst/>
                <a:latin typeface="Times New Roman" panose="02020603050405020304" pitchFamily="18" charset="0"/>
                <a:ea typeface="Times New Roman" panose="02020603050405020304" pitchFamily="18" charset="0"/>
                <a:cs typeface="Times New Roman" panose="02020603050405020304" pitchFamily="18" charset="0"/>
              </a:rPr>
              <a:t>Câu 3</a:t>
            </a:r>
            <a:r>
              <a:rPr lang="vi-VN"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thể</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thay</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đổi</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a:effectLst/>
                <a:latin typeface="Times New Roman" panose="02020603050405020304" pitchFamily="18" charset="0"/>
                <a:ea typeface="Times New Roman" panose="02020603050405020304" pitchFamily="18" charset="0"/>
                <a:cs typeface="Times New Roman" panose="02020603050405020304" pitchFamily="18" charset="0"/>
              </a:rPr>
              <a:t>trật</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tự</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các</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luận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điểm</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văn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bản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trên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được</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không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Từ</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đó</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bạn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hãy</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nhận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xét</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cách</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sắp</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xếp</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luận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điểm</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văn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bản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a:t>
            </a:r>
          </a:p>
          <a:p>
            <a:pPr lvl="0" algn="just">
              <a:spcBef>
                <a:spcPts val="870"/>
              </a:spcBef>
              <a:spcAft>
                <a:spcPts val="0"/>
              </a:spcAft>
              <a:buSzPts val="1300"/>
            </a:pPr>
            <a:r>
              <a:rPr lang="vi-VN" sz="2800" b="1" dirty="0">
                <a:effectLst/>
                <a:latin typeface="Times New Roman" panose="02020603050405020304" pitchFamily="18" charset="0"/>
                <a:ea typeface="Times New Roman" panose="02020603050405020304" pitchFamily="18" charset="0"/>
                <a:cs typeface="Times New Roman" panose="02020603050405020304" pitchFamily="18" charset="0"/>
              </a:rPr>
              <a:t>Câu 4</a:t>
            </a:r>
            <a:r>
              <a:rPr lang="vi-VN"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Bạn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hãy</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tìm</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hiểu</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thêm</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về</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giấc</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mơ</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nước</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Mỹ</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Từ</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đó</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hãy</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lý</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giải</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nguyên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nhân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tác</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giả</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chọn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Tôi</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giấc</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mơ</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làm</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ý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tưởng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chủ</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đạo</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xuyên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suốt</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văn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bản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a:t>
            </a:r>
          </a:p>
          <a:p>
            <a:pPr lvl="0" algn="just">
              <a:spcBef>
                <a:spcPts val="870"/>
              </a:spcBef>
              <a:spcAft>
                <a:spcPts val="0"/>
              </a:spcAft>
              <a:buSzPts val="1300"/>
            </a:pPr>
            <a:r>
              <a:rPr lang="vi-VN" sz="2800" b="1" dirty="0">
                <a:effectLst/>
                <a:latin typeface="Times New Roman" panose="02020603050405020304" pitchFamily="18" charset="0"/>
                <a:ea typeface="Times New Roman" panose="02020603050405020304" pitchFamily="18" charset="0"/>
                <a:cs typeface="Times New Roman" panose="02020603050405020304" pitchFamily="18" charset="0"/>
              </a:rPr>
              <a:t>Câu 5</a:t>
            </a:r>
            <a:r>
              <a:rPr lang="vi-VN"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Bạn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hãy</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xác</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định</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phân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tích</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vai</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trò</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mộ</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số</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yếu</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tố</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biểu</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cảm</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được</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dùng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văn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bản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a:t>
            </a:r>
          </a:p>
        </p:txBody>
      </p:sp>
      <p:sp>
        <p:nvSpPr>
          <p:cNvPr id="14" name="TextBox 13">
            <a:extLst>
              <a:ext uri="{FF2B5EF4-FFF2-40B4-BE49-F238E27FC236}">
                <a16:creationId xmlns:a16="http://schemas.microsoft.com/office/drawing/2014/main" id="{6EE1252D-D68C-DF23-B59C-17F747C2302A}"/>
              </a:ext>
            </a:extLst>
          </p:cNvPr>
          <p:cNvSpPr txBox="1"/>
          <p:nvPr/>
        </p:nvSpPr>
        <p:spPr>
          <a:xfrm>
            <a:off x="5524901" y="827155"/>
            <a:ext cx="6667099" cy="541687"/>
          </a:xfrm>
          <a:prstGeom prst="rect">
            <a:avLst/>
          </a:prstGeom>
          <a:noFill/>
        </p:spPr>
        <p:txBody>
          <a:bodyPr wrap="square">
            <a:spAutoFit/>
          </a:bodyPr>
          <a:lstStyle/>
          <a:p>
            <a:pPr marR="400685" lvl="0" algn="just">
              <a:lnSpc>
                <a:spcPct val="113000"/>
              </a:lnSpc>
              <a:spcBef>
                <a:spcPts val="870"/>
              </a:spcBef>
              <a:spcAft>
                <a:spcPts val="0"/>
              </a:spcAft>
              <a:buSzPts val="1300"/>
              <a:tabLst>
                <a:tab pos="394335" algn="l"/>
              </a:tabLst>
            </a:pPr>
            <a:r>
              <a:rPr lang="vi-VN" sz="2800" dirty="0">
                <a:solidFill>
                  <a:srgbClr val="0000FF"/>
                </a:solidFill>
                <a:effectLst/>
                <a:latin typeface="Times New Roman" panose="02020603050405020304" pitchFamily="18" charset="0"/>
                <a:ea typeface="Times New Roman" panose="02020603050405020304" pitchFamily="18" charset="0"/>
              </a:rPr>
              <a:t>HS</a:t>
            </a:r>
            <a:r>
              <a:rPr lang="vi-VN" sz="2800" spc="-60" dirty="0">
                <a:solidFill>
                  <a:srgbClr val="0000FF"/>
                </a:solidFill>
                <a:effectLst/>
                <a:latin typeface="Times New Roman" panose="02020603050405020304" pitchFamily="18" charset="0"/>
                <a:ea typeface="Times New Roman" panose="02020603050405020304" pitchFamily="18" charset="0"/>
              </a:rPr>
              <a:t> </a:t>
            </a:r>
            <a:r>
              <a:rPr lang="en-US" sz="2800" spc="-60" dirty="0" err="1">
                <a:solidFill>
                  <a:srgbClr val="0000FF"/>
                </a:solidFill>
                <a:effectLst/>
                <a:latin typeface="Times New Roman" panose="02020603050405020304" pitchFamily="18" charset="0"/>
                <a:ea typeface="Times New Roman" panose="02020603050405020304" pitchFamily="18" charset="0"/>
              </a:rPr>
              <a:t>thực</a:t>
            </a:r>
            <a:r>
              <a:rPr lang="en-US" sz="2800" spc="-60" dirty="0">
                <a:solidFill>
                  <a:srgbClr val="0000FF"/>
                </a:solidFill>
                <a:effectLst/>
                <a:latin typeface="Times New Roman" panose="02020603050405020304" pitchFamily="18" charset="0"/>
                <a:ea typeface="Times New Roman" panose="02020603050405020304" pitchFamily="18" charset="0"/>
              </a:rPr>
              <a:t> </a:t>
            </a:r>
            <a:r>
              <a:rPr lang="en-US" sz="2800" spc="-60" dirty="0" err="1">
                <a:solidFill>
                  <a:srgbClr val="0000FF"/>
                </a:solidFill>
                <a:effectLst/>
                <a:latin typeface="Times New Roman" panose="02020603050405020304" pitchFamily="18" charset="0"/>
                <a:ea typeface="Times New Roman" panose="02020603050405020304" pitchFamily="18" charset="0"/>
              </a:rPr>
              <a:t>hiện</a:t>
            </a:r>
            <a:r>
              <a:rPr lang="en-US" sz="2800" spc="-60" dirty="0">
                <a:solidFill>
                  <a:srgbClr val="0000FF"/>
                </a:solidFill>
                <a:effectLst/>
                <a:latin typeface="Times New Roman" panose="02020603050405020304" pitchFamily="18" charset="0"/>
                <a:ea typeface="Times New Roman" panose="02020603050405020304" pitchFamily="18" charset="0"/>
              </a:rPr>
              <a:t> </a:t>
            </a:r>
            <a:r>
              <a:rPr lang="en-US" sz="2800" spc="-60" dirty="0" err="1">
                <a:solidFill>
                  <a:srgbClr val="0000FF"/>
                </a:solidFill>
                <a:effectLst/>
                <a:latin typeface="Times New Roman" panose="02020603050405020304" pitchFamily="18" charset="0"/>
                <a:ea typeface="Times New Roman" panose="02020603050405020304" pitchFamily="18" charset="0"/>
              </a:rPr>
              <a:t>nhiệm</a:t>
            </a:r>
            <a:r>
              <a:rPr lang="en-US" sz="2800" spc="-60" dirty="0">
                <a:solidFill>
                  <a:srgbClr val="0000FF"/>
                </a:solidFill>
                <a:effectLst/>
                <a:latin typeface="Times New Roman" panose="02020603050405020304" pitchFamily="18" charset="0"/>
                <a:ea typeface="Times New Roman" panose="02020603050405020304" pitchFamily="18" charset="0"/>
              </a:rPr>
              <a:t> </a:t>
            </a:r>
            <a:r>
              <a:rPr lang="en-US" sz="2800" spc="-60" dirty="0" err="1">
                <a:solidFill>
                  <a:srgbClr val="0000FF"/>
                </a:solidFill>
                <a:effectLst/>
                <a:latin typeface="Times New Roman" panose="02020603050405020304" pitchFamily="18" charset="0"/>
                <a:ea typeface="Times New Roman" panose="02020603050405020304" pitchFamily="18" charset="0"/>
              </a:rPr>
              <a:t>vụ</a:t>
            </a:r>
            <a:r>
              <a:rPr lang="vi-VN" sz="2800" spc="-60" dirty="0">
                <a:solidFill>
                  <a:srgbClr val="0000FF"/>
                </a:solidFill>
                <a:effectLst/>
                <a:latin typeface="Times New Roman" panose="02020603050405020304" pitchFamily="18" charset="0"/>
                <a:ea typeface="Times New Roman" panose="02020603050405020304" pitchFamily="18" charset="0"/>
              </a:rPr>
              <a:t> (thời gian 15 phút)</a:t>
            </a:r>
            <a:endParaRPr lang="en-US" sz="2800" dirty="0">
              <a:solidFill>
                <a:srgbClr val="0000FF"/>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76719071"/>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p:cTn id="7" dur="1000" fill="hold"/>
                                        <p:tgtEl>
                                          <p:spTgt spid="12"/>
                                        </p:tgtEl>
                                        <p:attrNameLst>
                                          <p:attrName>ppt_w</p:attrName>
                                        </p:attrNameLst>
                                      </p:cBhvr>
                                      <p:tavLst>
                                        <p:tav tm="0">
                                          <p:val>
                                            <p:strVal val="#ppt_w*0.70"/>
                                          </p:val>
                                        </p:tav>
                                        <p:tav tm="100000">
                                          <p:val>
                                            <p:strVal val="#ppt_w"/>
                                          </p:val>
                                        </p:tav>
                                      </p:tavLst>
                                    </p:anim>
                                    <p:anim calcmode="lin" valueType="num">
                                      <p:cBhvr>
                                        <p:cTn id="8" dur="1000" fill="hold"/>
                                        <p:tgtEl>
                                          <p:spTgt spid="12"/>
                                        </p:tgtEl>
                                        <p:attrNameLst>
                                          <p:attrName>ppt_h</p:attrName>
                                        </p:attrNameLst>
                                      </p:cBhvr>
                                      <p:tavLst>
                                        <p:tav tm="0">
                                          <p:val>
                                            <p:strVal val="#ppt_h"/>
                                          </p:val>
                                        </p:tav>
                                        <p:tav tm="100000">
                                          <p:val>
                                            <p:strVal val="#ppt_h"/>
                                          </p:val>
                                        </p:tav>
                                      </p:tavLst>
                                    </p:anim>
                                    <p:animEffect transition="in" filter="fade">
                                      <p:cBhvr>
                                        <p:cTn id="9" dur="1000"/>
                                        <p:tgtEl>
                                          <p:spTgt spid="12"/>
                                        </p:tgtEl>
                                      </p:cBhvr>
                                    </p:animEffect>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14"/>
                                        </p:tgtEl>
                                        <p:attrNameLst>
                                          <p:attrName>style.visibility</p:attrName>
                                        </p:attrNameLst>
                                      </p:cBhvr>
                                      <p:to>
                                        <p:strVal val="visible"/>
                                      </p:to>
                                    </p:set>
                                    <p:anim calcmode="lin" valueType="num">
                                      <p:cBhvr additive="base">
                                        <p:cTn id="14" dur="500" fill="hold"/>
                                        <p:tgtEl>
                                          <p:spTgt spid="14"/>
                                        </p:tgtEl>
                                        <p:attrNameLst>
                                          <p:attrName>ppt_x</p:attrName>
                                        </p:attrNameLst>
                                      </p:cBhvr>
                                      <p:tavLst>
                                        <p:tav tm="0">
                                          <p:val>
                                            <p:strVal val="#ppt_x"/>
                                          </p:val>
                                        </p:tav>
                                        <p:tav tm="100000">
                                          <p:val>
                                            <p:strVal val="#ppt_x"/>
                                          </p:val>
                                        </p:tav>
                                      </p:tavLst>
                                    </p:anim>
                                    <p:anim calcmode="lin" valueType="num">
                                      <p:cBhvr additive="base">
                                        <p:cTn id="15"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13"/>
                                        </p:tgtEl>
                                        <p:attrNameLst>
                                          <p:attrName>style.visibility</p:attrName>
                                        </p:attrNameLst>
                                      </p:cBhvr>
                                      <p:to>
                                        <p:strVal val="visible"/>
                                      </p:to>
                                    </p:set>
                                    <p:animEffect transition="in" filter="fade">
                                      <p:cBhvr>
                                        <p:cTn id="20" dur="1000"/>
                                        <p:tgtEl>
                                          <p:spTgt spid="13"/>
                                        </p:tgtEl>
                                      </p:cBhvr>
                                    </p:animEffect>
                                    <p:anim calcmode="lin" valueType="num">
                                      <p:cBhvr>
                                        <p:cTn id="21" dur="1000" fill="hold"/>
                                        <p:tgtEl>
                                          <p:spTgt spid="13"/>
                                        </p:tgtEl>
                                        <p:attrNameLst>
                                          <p:attrName>ppt_x</p:attrName>
                                        </p:attrNameLst>
                                      </p:cBhvr>
                                      <p:tavLst>
                                        <p:tav tm="0">
                                          <p:val>
                                            <p:strVal val="#ppt_x"/>
                                          </p:val>
                                        </p:tav>
                                        <p:tav tm="100000">
                                          <p:val>
                                            <p:strVal val="#ppt_x"/>
                                          </p:val>
                                        </p:tav>
                                      </p:tavLst>
                                    </p:anim>
                                    <p:anim calcmode="lin" valueType="num">
                                      <p:cBhvr>
                                        <p:cTn id="22"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3" grpId="0"/>
      <p:bldP spid="1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6">
            <a:extLst>
              <a:ext uri="{FF2B5EF4-FFF2-40B4-BE49-F238E27FC236}">
                <a16:creationId xmlns:a16="http://schemas.microsoft.com/office/drawing/2014/main" id="{C2A066E4-0815-94C9-36DC-4D5D61D432A7}"/>
              </a:ext>
            </a:extLst>
          </p:cNvPr>
          <p:cNvGraphicFramePr>
            <a:graphicFrameLocks noGrp="1"/>
          </p:cNvGraphicFramePr>
          <p:nvPr>
            <p:extLst>
              <p:ext uri="{D42A27DB-BD31-4B8C-83A1-F6EECF244321}">
                <p14:modId xmlns:p14="http://schemas.microsoft.com/office/powerpoint/2010/main" val="1611834373"/>
              </p:ext>
            </p:extLst>
          </p:nvPr>
        </p:nvGraphicFramePr>
        <p:xfrm>
          <a:off x="0" y="640944"/>
          <a:ext cx="12192000" cy="3409750"/>
        </p:xfrm>
        <a:graphic>
          <a:graphicData uri="http://schemas.openxmlformats.org/drawingml/2006/table">
            <a:tbl>
              <a:tblPr firstRow="1" bandRow="1">
                <a:tableStyleId>{5C22544A-7EE6-4342-B048-85BDC9FD1C3A}</a:tableStyleId>
              </a:tblPr>
              <a:tblGrid>
                <a:gridCol w="1111910">
                  <a:extLst>
                    <a:ext uri="{9D8B030D-6E8A-4147-A177-3AD203B41FA5}">
                      <a16:colId xmlns:a16="http://schemas.microsoft.com/office/drawing/2014/main" val="2500301267"/>
                    </a:ext>
                  </a:extLst>
                </a:gridCol>
                <a:gridCol w="11080090">
                  <a:extLst>
                    <a:ext uri="{9D8B030D-6E8A-4147-A177-3AD203B41FA5}">
                      <a16:colId xmlns:a16="http://schemas.microsoft.com/office/drawing/2014/main" val="2476448354"/>
                    </a:ext>
                  </a:extLst>
                </a:gridCol>
              </a:tblGrid>
              <a:tr h="849992">
                <a:tc>
                  <a:txBody>
                    <a:bodyPr/>
                    <a:lstStyle/>
                    <a:p>
                      <a:pPr algn="ctr"/>
                      <a:r>
                        <a:rPr lang="vi-VN" sz="2400" dirty="0">
                          <a:latin typeface="Times New Roman" panose="02020603050405020304" pitchFamily="18" charset="0"/>
                          <a:cs typeface="Times New Roman" panose="02020603050405020304" pitchFamily="18" charset="0"/>
                        </a:rPr>
                        <a:t>Stt</a:t>
                      </a:r>
                      <a:endParaRPr lang="en-US" sz="2400" dirty="0">
                        <a:latin typeface="Times New Roman" panose="02020603050405020304" pitchFamily="18" charset="0"/>
                        <a:cs typeface="Times New Roman" panose="02020603050405020304" pitchFamily="18" charset="0"/>
                      </a:endParaRPr>
                    </a:p>
                  </a:txBody>
                  <a:tcPr/>
                </a:tc>
                <a:tc>
                  <a:txBody>
                    <a:bodyPr/>
                    <a:lstStyle/>
                    <a:p>
                      <a:pPr algn="ctr"/>
                      <a:r>
                        <a:rPr lang="vi-VN" sz="2400" dirty="0">
                          <a:latin typeface="Times New Roman" panose="02020603050405020304" pitchFamily="18" charset="0"/>
                          <a:cs typeface="Times New Roman" panose="02020603050405020304" pitchFamily="18" charset="0"/>
                        </a:rPr>
                        <a:t>Nội dung</a:t>
                      </a:r>
                      <a:endParaRPr lang="en-US" sz="24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361965318"/>
                  </a:ext>
                </a:extLst>
              </a:tr>
              <a:tr h="2067497">
                <a:tc>
                  <a:txBody>
                    <a:bodyPr/>
                    <a:lstStyle/>
                    <a:p>
                      <a:pPr algn="ctr"/>
                      <a:endParaRPr lang="en-US" sz="2400" dirty="0">
                        <a:latin typeface="Times New Roman" panose="02020603050405020304" pitchFamily="18" charset="0"/>
                        <a:cs typeface="Times New Roman" panose="02020603050405020304" pitchFamily="18" charset="0"/>
                      </a:endParaRPr>
                    </a:p>
                  </a:txBody>
                  <a:tcPr/>
                </a:tc>
                <a:tc>
                  <a:txBody>
                    <a:bodyPr/>
                    <a:lstStyle/>
                    <a:p>
                      <a:endParaRPr lang="en-US" sz="2400" i="1" kern="1200" dirty="0">
                        <a:solidFill>
                          <a:schemeClr val="dk1"/>
                        </a:solidFill>
                        <a:effectLst/>
                        <a:latin typeface="Times New Roman" panose="02020603050405020304" pitchFamily="18" charset="0"/>
                        <a:ea typeface="+mn-ea"/>
                        <a:cs typeface="Times New Roman" panose="02020603050405020304" pitchFamily="18" charset="0"/>
                      </a:endParaRPr>
                    </a:p>
                  </a:txBody>
                  <a:tcPr/>
                </a:tc>
                <a:extLst>
                  <a:ext uri="{0D108BD9-81ED-4DB2-BD59-A6C34878D82A}">
                    <a16:rowId xmlns:a16="http://schemas.microsoft.com/office/drawing/2014/main" val="791624348"/>
                  </a:ext>
                </a:extLst>
              </a:tr>
              <a:tr h="492261">
                <a:tc>
                  <a:txBody>
                    <a:bodyPr/>
                    <a:lstStyle/>
                    <a:p>
                      <a:pPr algn="ctr"/>
                      <a:endParaRPr lang="en-US" sz="2400" dirty="0">
                        <a:latin typeface="Times New Roman" panose="02020603050405020304" pitchFamily="18" charset="0"/>
                        <a:cs typeface="Times New Roman" panose="02020603050405020304" pitchFamily="18" charset="0"/>
                      </a:endParaRPr>
                    </a:p>
                  </a:txBody>
                  <a:tcPr/>
                </a:tc>
                <a:tc>
                  <a:txBody>
                    <a:bodyPr/>
                    <a:lstStyle/>
                    <a:p>
                      <a:endParaRPr lang="en-US" sz="24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2473971373"/>
                  </a:ext>
                </a:extLst>
              </a:tr>
            </a:tbl>
          </a:graphicData>
        </a:graphic>
      </p:graphicFrame>
      <p:sp>
        <p:nvSpPr>
          <p:cNvPr id="5" name="TextBox 4">
            <a:extLst>
              <a:ext uri="{FF2B5EF4-FFF2-40B4-BE49-F238E27FC236}">
                <a16:creationId xmlns:a16="http://schemas.microsoft.com/office/drawing/2014/main" id="{3535A939-F121-EEF7-58E5-6459E34D2E68}"/>
              </a:ext>
            </a:extLst>
          </p:cNvPr>
          <p:cNvSpPr txBox="1"/>
          <p:nvPr/>
        </p:nvSpPr>
        <p:spPr>
          <a:xfrm>
            <a:off x="444500" y="32350"/>
            <a:ext cx="11366500" cy="584775"/>
          </a:xfrm>
          <a:prstGeom prst="rect">
            <a:avLst/>
          </a:prstGeom>
          <a:noFill/>
        </p:spPr>
        <p:txBody>
          <a:bodyPr wrap="square">
            <a:spAutoFit/>
          </a:bodyPr>
          <a:lstStyle/>
          <a:p>
            <a:r>
              <a:rPr lang="en-US" sz="32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ĐỌC MỞ RỘNG THEO THỂ LOẠI TÔI CÓ MỘT GIẤC MƠ</a:t>
            </a:r>
            <a:endParaRPr lang="en-US" sz="3200" dirty="0">
              <a:latin typeface="Times New Roman" panose="02020603050405020304" pitchFamily="18" charset="0"/>
              <a:cs typeface="Times New Roman" panose="02020603050405020304" pitchFamily="18" charset="0"/>
            </a:endParaRPr>
          </a:p>
        </p:txBody>
      </p:sp>
      <p:graphicFrame>
        <p:nvGraphicFramePr>
          <p:cNvPr id="9" name="Content Placeholder 3">
            <a:extLst>
              <a:ext uri="{FF2B5EF4-FFF2-40B4-BE49-F238E27FC236}">
                <a16:creationId xmlns:a16="http://schemas.microsoft.com/office/drawing/2014/main" id="{3B59142C-95AD-A589-D6BC-2E6114D854B8}"/>
              </a:ext>
            </a:extLst>
          </p:cNvPr>
          <p:cNvGraphicFramePr>
            <a:graphicFrameLocks noGrp="1"/>
          </p:cNvGraphicFramePr>
          <p:nvPr>
            <p:ph idx="1"/>
            <p:extLst>
              <p:ext uri="{D42A27DB-BD31-4B8C-83A1-F6EECF244321}">
                <p14:modId xmlns:p14="http://schemas.microsoft.com/office/powerpoint/2010/main" val="99251568"/>
              </p:ext>
            </p:extLst>
          </p:nvPr>
        </p:nvGraphicFramePr>
        <p:xfrm>
          <a:off x="0" y="4050694"/>
          <a:ext cx="12192000" cy="2774956"/>
        </p:xfrm>
        <a:graphic>
          <a:graphicData uri="http://schemas.openxmlformats.org/drawingml/2006/table">
            <a:tbl>
              <a:tblPr firstRow="1" bandRow="1">
                <a:tableStyleId>{5C22544A-7EE6-4342-B048-85BDC9FD1C3A}</a:tableStyleId>
              </a:tblPr>
              <a:tblGrid>
                <a:gridCol w="1111910">
                  <a:extLst>
                    <a:ext uri="{9D8B030D-6E8A-4147-A177-3AD203B41FA5}">
                      <a16:colId xmlns:a16="http://schemas.microsoft.com/office/drawing/2014/main" val="2990322581"/>
                    </a:ext>
                  </a:extLst>
                </a:gridCol>
                <a:gridCol w="11080090">
                  <a:extLst>
                    <a:ext uri="{9D8B030D-6E8A-4147-A177-3AD203B41FA5}">
                      <a16:colId xmlns:a16="http://schemas.microsoft.com/office/drawing/2014/main" val="1489251028"/>
                    </a:ext>
                  </a:extLst>
                </a:gridCol>
              </a:tblGrid>
              <a:tr h="585542">
                <a:tc>
                  <a:txBody>
                    <a:bodyPr/>
                    <a:lstStyle/>
                    <a:p>
                      <a:pPr algn="ctr"/>
                      <a:endParaRPr lang="en-US" sz="2400" b="0" dirty="0">
                        <a:solidFill>
                          <a:schemeClr val="tx1"/>
                        </a:solidFill>
                        <a:latin typeface="Times New Roman" panose="02020603050405020304" pitchFamily="18" charset="0"/>
                        <a:cs typeface="Times New Roman" panose="02020603050405020304" pitchFamily="18" charset="0"/>
                      </a:endParaRPr>
                    </a:p>
                  </a:txBody>
                  <a:tcPr>
                    <a:solidFill>
                      <a:schemeClr val="accent2">
                        <a:lumMod val="20000"/>
                        <a:lumOff val="80000"/>
                      </a:schemeClr>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2000" b="0" kern="1200" dirty="0">
                        <a:solidFill>
                          <a:schemeClr val="dk1"/>
                        </a:solidFill>
                        <a:effectLst/>
                        <a:latin typeface="Times New Roman" panose="02020603050405020304" pitchFamily="18" charset="0"/>
                        <a:ea typeface="+mn-ea"/>
                        <a:cs typeface="Times New Roman" panose="02020603050405020304" pitchFamily="18" charset="0"/>
                      </a:endParaRPr>
                    </a:p>
                  </a:txBody>
                  <a:tcPr>
                    <a:solidFill>
                      <a:schemeClr val="accent2">
                        <a:lumMod val="20000"/>
                        <a:lumOff val="80000"/>
                      </a:schemeClr>
                    </a:solidFill>
                  </a:tcPr>
                </a:tc>
                <a:extLst>
                  <a:ext uri="{0D108BD9-81ED-4DB2-BD59-A6C34878D82A}">
                    <a16:rowId xmlns:a16="http://schemas.microsoft.com/office/drawing/2014/main" val="3060334190"/>
                  </a:ext>
                </a:extLst>
              </a:tr>
              <a:tr h="1094707">
                <a:tc>
                  <a:txBody>
                    <a:bodyPr/>
                    <a:lstStyle/>
                    <a:p>
                      <a:pPr algn="ctr"/>
                      <a:endParaRPr lang="en-US" sz="2400" dirty="0">
                        <a:latin typeface="Times New Roman" panose="02020603050405020304" pitchFamily="18" charset="0"/>
                        <a:cs typeface="Times New Roman" panose="02020603050405020304" pitchFamily="18" charset="0"/>
                      </a:endParaRP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2000" kern="1200" dirty="0">
                        <a:solidFill>
                          <a:schemeClr val="dk1"/>
                        </a:solidFill>
                        <a:effectLst/>
                        <a:latin typeface="Times New Roman" panose="02020603050405020304" pitchFamily="18" charset="0"/>
                        <a:ea typeface="+mn-ea"/>
                        <a:cs typeface="Times New Roman" panose="02020603050405020304" pitchFamily="18" charset="0"/>
                      </a:endParaRPr>
                    </a:p>
                  </a:txBody>
                  <a:tcPr/>
                </a:tc>
                <a:extLst>
                  <a:ext uri="{0D108BD9-81ED-4DB2-BD59-A6C34878D82A}">
                    <a16:rowId xmlns:a16="http://schemas.microsoft.com/office/drawing/2014/main" val="1176776162"/>
                  </a:ext>
                </a:extLst>
              </a:tr>
              <a:tr h="1094707">
                <a:tc>
                  <a:txBody>
                    <a:bodyPr/>
                    <a:lstStyle/>
                    <a:p>
                      <a:pPr algn="ctr"/>
                      <a:endParaRPr lang="en-US" sz="2400" dirty="0">
                        <a:latin typeface="Times New Roman" panose="02020603050405020304" pitchFamily="18" charset="0"/>
                        <a:cs typeface="Times New Roman" panose="02020603050405020304" pitchFamily="18" charset="0"/>
                      </a:endParaRPr>
                    </a:p>
                  </a:txBody>
                  <a:tcPr>
                    <a:solidFill>
                      <a:schemeClr val="accent2">
                        <a:lumMod val="20000"/>
                        <a:lumOff val="80000"/>
                      </a:schemeClr>
                    </a:solidFill>
                  </a:tcPr>
                </a:tc>
                <a:tc>
                  <a:txBody>
                    <a:bodyPr/>
                    <a:lstStyle/>
                    <a:p>
                      <a:endParaRPr lang="en-US" sz="2000" i="1" kern="1200" dirty="0">
                        <a:solidFill>
                          <a:schemeClr val="dk1"/>
                        </a:solidFill>
                        <a:effectLst/>
                        <a:latin typeface="Times New Roman" panose="02020603050405020304" pitchFamily="18" charset="0"/>
                        <a:ea typeface="+mn-ea"/>
                        <a:cs typeface="Times New Roman" panose="02020603050405020304" pitchFamily="18" charset="0"/>
                      </a:endParaRPr>
                    </a:p>
                  </a:txBody>
                  <a:tcPr>
                    <a:solidFill>
                      <a:schemeClr val="accent2">
                        <a:lumMod val="20000"/>
                        <a:lumOff val="80000"/>
                      </a:schemeClr>
                    </a:solidFill>
                  </a:tcPr>
                </a:tc>
                <a:extLst>
                  <a:ext uri="{0D108BD9-81ED-4DB2-BD59-A6C34878D82A}">
                    <a16:rowId xmlns:a16="http://schemas.microsoft.com/office/drawing/2014/main" val="906606713"/>
                  </a:ext>
                </a:extLst>
              </a:tr>
            </a:tbl>
          </a:graphicData>
        </a:graphic>
      </p:graphicFrame>
      <p:sp>
        <p:nvSpPr>
          <p:cNvPr id="2" name="Content Placeholder 5">
            <a:extLst>
              <a:ext uri="{FF2B5EF4-FFF2-40B4-BE49-F238E27FC236}">
                <a16:creationId xmlns:a16="http://schemas.microsoft.com/office/drawing/2014/main" id="{FF3CC025-D191-30AC-0B6E-DF62CD60E08A}"/>
              </a:ext>
            </a:extLst>
          </p:cNvPr>
          <p:cNvSpPr txBox="1">
            <a:spLocks/>
          </p:cNvSpPr>
          <p:nvPr/>
        </p:nvSpPr>
        <p:spPr>
          <a:xfrm>
            <a:off x="96256" y="2099396"/>
            <a:ext cx="1201163" cy="483219"/>
          </a:xfrm>
          <a:prstGeom prst="rect">
            <a:avLst/>
          </a:prstGeom>
        </p:spPr>
        <p:txBody>
          <a:bodyPr vert="horz" lIns="91440" tIns="45720" rIns="91440" bIns="45720" rtlCol="0">
            <a:normAutofit fontScale="92500" lnSpcReduction="10000"/>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buFont typeface="Wingdings 3" charset="2"/>
              <a:buNone/>
            </a:pPr>
            <a:r>
              <a:rPr lang="vi-VN" sz="3000" dirty="0">
                <a:latin typeface="Times New Roman" panose="02020603050405020304" pitchFamily="18" charset="0"/>
                <a:cs typeface="Times New Roman" panose="02020603050405020304" pitchFamily="18" charset="0"/>
              </a:rPr>
              <a:t>Câu 1</a:t>
            </a:r>
            <a:endParaRPr lang="en-US" sz="3000" dirty="0">
              <a:latin typeface="Times New Roman" panose="02020603050405020304" pitchFamily="18" charset="0"/>
              <a:cs typeface="Times New Roman" panose="02020603050405020304" pitchFamily="18" charset="0"/>
            </a:endParaRPr>
          </a:p>
          <a:p>
            <a:pPr marL="0" indent="0">
              <a:buFont typeface="Wingdings 3" charset="2"/>
              <a:buNone/>
            </a:pPr>
            <a:endParaRPr lang="en-US" dirty="0"/>
          </a:p>
        </p:txBody>
      </p:sp>
      <p:sp>
        <p:nvSpPr>
          <p:cNvPr id="3" name="Content Placeholder 2">
            <a:extLst>
              <a:ext uri="{FF2B5EF4-FFF2-40B4-BE49-F238E27FC236}">
                <a16:creationId xmlns:a16="http://schemas.microsoft.com/office/drawing/2014/main" id="{B5F325E5-4761-3474-064B-4D487C89334F}"/>
              </a:ext>
            </a:extLst>
          </p:cNvPr>
          <p:cNvSpPr txBox="1">
            <a:spLocks/>
          </p:cNvSpPr>
          <p:nvPr/>
        </p:nvSpPr>
        <p:spPr>
          <a:xfrm>
            <a:off x="1134247" y="1461746"/>
            <a:ext cx="10961497" cy="2075537"/>
          </a:xfrm>
          <a:prstGeom prst="rect">
            <a:avLst/>
          </a:prstGeom>
        </p:spPr>
        <p:txBody>
          <a:bodyPr vert="horz" lIns="91440" tIns="45720" rIns="91440" bIns="45720" rtlCol="0">
            <a:normAutofit fontScale="92500" lnSpcReduction="20000"/>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buNone/>
            </a:pPr>
            <a:r>
              <a:rPr lang="en-US" sz="3200" dirty="0">
                <a:solidFill>
                  <a:schemeClr val="dk1"/>
                </a:solidFill>
                <a:latin typeface="Times New Roman" panose="02020603050405020304" pitchFamily="18" charset="0"/>
                <a:cs typeface="Times New Roman" panose="02020603050405020304" pitchFamily="18" charset="0"/>
              </a:rPr>
              <a:t>– </a:t>
            </a:r>
            <a:r>
              <a:rPr lang="en-US" sz="3200" dirty="0" err="1">
                <a:solidFill>
                  <a:schemeClr val="dk1"/>
                </a:solidFill>
                <a:latin typeface="Times New Roman" panose="02020603050405020304" pitchFamily="18" charset="0"/>
                <a:cs typeface="Times New Roman" panose="02020603050405020304" pitchFamily="18" charset="0"/>
              </a:rPr>
              <a:t>Văn</a:t>
            </a:r>
            <a:r>
              <a:rPr lang="en-US" sz="3200" dirty="0">
                <a:solidFill>
                  <a:schemeClr val="dk1"/>
                </a:solidFill>
                <a:latin typeface="Times New Roman" panose="02020603050405020304" pitchFamily="18" charset="0"/>
                <a:cs typeface="Times New Roman" panose="02020603050405020304" pitchFamily="18" charset="0"/>
              </a:rPr>
              <a:t> </a:t>
            </a:r>
            <a:r>
              <a:rPr lang="en-US" sz="3200" dirty="0" err="1">
                <a:solidFill>
                  <a:schemeClr val="dk1"/>
                </a:solidFill>
                <a:latin typeface="Times New Roman" panose="02020603050405020304" pitchFamily="18" charset="0"/>
                <a:cs typeface="Times New Roman" panose="02020603050405020304" pitchFamily="18" charset="0"/>
              </a:rPr>
              <a:t>bản</a:t>
            </a:r>
            <a:r>
              <a:rPr lang="en-US" sz="3200" dirty="0">
                <a:solidFill>
                  <a:schemeClr val="dk1"/>
                </a:solidFill>
                <a:latin typeface="Times New Roman" panose="02020603050405020304" pitchFamily="18" charset="0"/>
                <a:cs typeface="Times New Roman" panose="02020603050405020304" pitchFamily="18" charset="0"/>
              </a:rPr>
              <a:t> </a:t>
            </a:r>
            <a:r>
              <a:rPr lang="en-US" sz="3200" dirty="0" err="1">
                <a:solidFill>
                  <a:schemeClr val="dk1"/>
                </a:solidFill>
                <a:latin typeface="Times New Roman" panose="02020603050405020304" pitchFamily="18" charset="0"/>
                <a:cs typeface="Times New Roman" panose="02020603050405020304" pitchFamily="18" charset="0"/>
              </a:rPr>
              <a:t>khẳng</a:t>
            </a:r>
            <a:r>
              <a:rPr lang="en-US" sz="3200" dirty="0">
                <a:solidFill>
                  <a:schemeClr val="dk1"/>
                </a:solidFill>
                <a:latin typeface="Times New Roman" panose="02020603050405020304" pitchFamily="18" charset="0"/>
                <a:cs typeface="Times New Roman" panose="02020603050405020304" pitchFamily="18" charset="0"/>
              </a:rPr>
              <a:t> </a:t>
            </a:r>
            <a:r>
              <a:rPr lang="en-US" sz="3200" dirty="0" err="1">
                <a:solidFill>
                  <a:schemeClr val="dk1"/>
                </a:solidFill>
                <a:latin typeface="Times New Roman" panose="02020603050405020304" pitchFamily="18" charset="0"/>
                <a:cs typeface="Times New Roman" panose="02020603050405020304" pitchFamily="18" charset="0"/>
              </a:rPr>
              <a:t>định</a:t>
            </a:r>
            <a:r>
              <a:rPr lang="en-US" sz="3200" dirty="0">
                <a:solidFill>
                  <a:schemeClr val="dk1"/>
                </a:solidFill>
                <a:latin typeface="Times New Roman" panose="02020603050405020304" pitchFamily="18" charset="0"/>
                <a:cs typeface="Times New Roman" panose="02020603050405020304" pitchFamily="18" charset="0"/>
              </a:rPr>
              <a:t> </a:t>
            </a:r>
            <a:r>
              <a:rPr lang="en-US" sz="3200" dirty="0" err="1">
                <a:solidFill>
                  <a:schemeClr val="dk1"/>
                </a:solidFill>
                <a:latin typeface="Times New Roman" panose="02020603050405020304" pitchFamily="18" charset="0"/>
                <a:cs typeface="Times New Roman" panose="02020603050405020304" pitchFamily="18" charset="0"/>
              </a:rPr>
              <a:t>quyền</a:t>
            </a:r>
            <a:r>
              <a:rPr lang="en-US" sz="3200" dirty="0">
                <a:solidFill>
                  <a:schemeClr val="dk1"/>
                </a:solidFill>
                <a:latin typeface="Times New Roman" panose="02020603050405020304" pitchFamily="18" charset="0"/>
                <a:cs typeface="Times New Roman" panose="02020603050405020304" pitchFamily="18" charset="0"/>
              </a:rPr>
              <a:t> </a:t>
            </a:r>
            <a:r>
              <a:rPr lang="en-US" sz="3200" dirty="0" err="1">
                <a:solidFill>
                  <a:schemeClr val="dk1"/>
                </a:solidFill>
                <a:latin typeface="Times New Roman" panose="02020603050405020304" pitchFamily="18" charset="0"/>
                <a:cs typeface="Times New Roman" panose="02020603050405020304" pitchFamily="18" charset="0"/>
              </a:rPr>
              <a:t>bình</a:t>
            </a:r>
            <a:r>
              <a:rPr lang="en-US" sz="3200" dirty="0">
                <a:solidFill>
                  <a:schemeClr val="dk1"/>
                </a:solidFill>
                <a:latin typeface="Times New Roman" panose="02020603050405020304" pitchFamily="18" charset="0"/>
                <a:cs typeface="Times New Roman" panose="02020603050405020304" pitchFamily="18" charset="0"/>
              </a:rPr>
              <a:t> </a:t>
            </a:r>
            <a:r>
              <a:rPr lang="en-US" sz="3200" dirty="0" err="1">
                <a:solidFill>
                  <a:schemeClr val="dk1"/>
                </a:solidFill>
                <a:latin typeface="Times New Roman" panose="02020603050405020304" pitchFamily="18" charset="0"/>
                <a:cs typeface="Times New Roman" panose="02020603050405020304" pitchFamily="18" charset="0"/>
              </a:rPr>
              <a:t>đẳng</a:t>
            </a:r>
            <a:r>
              <a:rPr lang="en-US" sz="3200" dirty="0">
                <a:solidFill>
                  <a:schemeClr val="dk1"/>
                </a:solidFill>
                <a:latin typeface="Times New Roman" panose="02020603050405020304" pitchFamily="18" charset="0"/>
                <a:cs typeface="Times New Roman" panose="02020603050405020304" pitchFamily="18" charset="0"/>
              </a:rPr>
              <a:t> </a:t>
            </a:r>
            <a:r>
              <a:rPr lang="en-US" sz="3200" dirty="0" err="1">
                <a:solidFill>
                  <a:schemeClr val="dk1"/>
                </a:solidFill>
                <a:latin typeface="Times New Roman" panose="02020603050405020304" pitchFamily="18" charset="0"/>
                <a:cs typeface="Times New Roman" panose="02020603050405020304" pitchFamily="18" charset="0"/>
              </a:rPr>
              <a:t>của</a:t>
            </a:r>
            <a:r>
              <a:rPr lang="en-US" sz="3200" dirty="0">
                <a:solidFill>
                  <a:schemeClr val="dk1"/>
                </a:solidFill>
                <a:latin typeface="Times New Roman" panose="02020603050405020304" pitchFamily="18" charset="0"/>
                <a:cs typeface="Times New Roman" panose="02020603050405020304" pitchFamily="18" charset="0"/>
              </a:rPr>
              <a:t> </a:t>
            </a:r>
            <a:r>
              <a:rPr lang="en-US" sz="3200" dirty="0" err="1">
                <a:solidFill>
                  <a:schemeClr val="dk1"/>
                </a:solidFill>
                <a:latin typeface="Times New Roman" panose="02020603050405020304" pitchFamily="18" charset="0"/>
                <a:cs typeface="Times New Roman" panose="02020603050405020304" pitchFamily="18" charset="0"/>
              </a:rPr>
              <a:t>người</a:t>
            </a:r>
            <a:r>
              <a:rPr lang="en-US" sz="3200" dirty="0">
                <a:solidFill>
                  <a:schemeClr val="dk1"/>
                </a:solidFill>
                <a:latin typeface="Times New Roman" panose="02020603050405020304" pitchFamily="18" charset="0"/>
                <a:cs typeface="Times New Roman" panose="02020603050405020304" pitchFamily="18" charset="0"/>
              </a:rPr>
              <a:t> da </a:t>
            </a:r>
            <a:r>
              <a:rPr lang="en-US" sz="3200" dirty="0" err="1">
                <a:solidFill>
                  <a:schemeClr val="dk1"/>
                </a:solidFill>
                <a:latin typeface="Times New Roman" panose="02020603050405020304" pitchFamily="18" charset="0"/>
                <a:cs typeface="Times New Roman" panose="02020603050405020304" pitchFamily="18" charset="0"/>
              </a:rPr>
              <a:t>đen</a:t>
            </a:r>
            <a:r>
              <a:rPr lang="en-US" sz="3200" dirty="0">
                <a:solidFill>
                  <a:schemeClr val="dk1"/>
                </a:solidFill>
                <a:latin typeface="Times New Roman" panose="02020603050405020304" pitchFamily="18" charset="0"/>
                <a:cs typeface="Times New Roman" panose="02020603050405020304" pitchFamily="18" charset="0"/>
              </a:rPr>
              <a:t> </a:t>
            </a:r>
            <a:r>
              <a:rPr lang="en-US" sz="3200" dirty="0" err="1">
                <a:solidFill>
                  <a:schemeClr val="dk1"/>
                </a:solidFill>
                <a:latin typeface="Times New Roman" panose="02020603050405020304" pitchFamily="18" charset="0"/>
                <a:cs typeface="Times New Roman" panose="02020603050405020304" pitchFamily="18" charset="0"/>
              </a:rPr>
              <a:t>và</a:t>
            </a:r>
            <a:r>
              <a:rPr lang="en-US" sz="3200" dirty="0">
                <a:solidFill>
                  <a:schemeClr val="dk1"/>
                </a:solidFill>
                <a:latin typeface="Times New Roman" panose="02020603050405020304" pitchFamily="18" charset="0"/>
                <a:cs typeface="Times New Roman" panose="02020603050405020304" pitchFamily="18" charset="0"/>
              </a:rPr>
              <a:t> </a:t>
            </a:r>
            <a:r>
              <a:rPr lang="en-US" sz="3200" dirty="0" err="1">
                <a:solidFill>
                  <a:schemeClr val="dk1"/>
                </a:solidFill>
                <a:latin typeface="Times New Roman" panose="02020603050405020304" pitchFamily="18" charset="0"/>
                <a:cs typeface="Times New Roman" panose="02020603050405020304" pitchFamily="18" charset="0"/>
              </a:rPr>
              <a:t>kêu</a:t>
            </a:r>
            <a:r>
              <a:rPr lang="en-US" sz="3200" dirty="0">
                <a:solidFill>
                  <a:schemeClr val="dk1"/>
                </a:solidFill>
                <a:latin typeface="Times New Roman" panose="02020603050405020304" pitchFamily="18" charset="0"/>
                <a:cs typeface="Times New Roman" panose="02020603050405020304" pitchFamily="18" charset="0"/>
              </a:rPr>
              <a:t> </a:t>
            </a:r>
            <a:r>
              <a:rPr lang="en-US" sz="3200" dirty="0" err="1">
                <a:solidFill>
                  <a:schemeClr val="dk1"/>
                </a:solidFill>
                <a:latin typeface="Times New Roman" panose="02020603050405020304" pitchFamily="18" charset="0"/>
                <a:cs typeface="Times New Roman" panose="02020603050405020304" pitchFamily="18" charset="0"/>
              </a:rPr>
              <a:t>gọi</a:t>
            </a:r>
            <a:r>
              <a:rPr lang="en-US" sz="3200" dirty="0">
                <a:solidFill>
                  <a:schemeClr val="dk1"/>
                </a:solidFill>
                <a:latin typeface="Times New Roman" panose="02020603050405020304" pitchFamily="18" charset="0"/>
                <a:cs typeface="Times New Roman" panose="02020603050405020304" pitchFamily="18" charset="0"/>
              </a:rPr>
              <a:t> </a:t>
            </a:r>
            <a:r>
              <a:rPr lang="en-US" sz="3200" dirty="0" err="1">
                <a:solidFill>
                  <a:schemeClr val="dk1"/>
                </a:solidFill>
                <a:latin typeface="Times New Roman" panose="02020603050405020304" pitchFamily="18" charset="0"/>
                <a:cs typeface="Times New Roman" panose="02020603050405020304" pitchFamily="18" charset="0"/>
              </a:rPr>
              <a:t>sự</a:t>
            </a:r>
            <a:r>
              <a:rPr lang="en-US" sz="3200" dirty="0">
                <a:solidFill>
                  <a:schemeClr val="dk1"/>
                </a:solidFill>
                <a:latin typeface="Times New Roman" panose="02020603050405020304" pitchFamily="18" charset="0"/>
                <a:cs typeface="Times New Roman" panose="02020603050405020304" pitchFamily="18" charset="0"/>
              </a:rPr>
              <a:t> </a:t>
            </a:r>
            <a:r>
              <a:rPr lang="en-US" sz="3200" dirty="0" err="1">
                <a:solidFill>
                  <a:schemeClr val="dk1"/>
                </a:solidFill>
                <a:latin typeface="Times New Roman" panose="02020603050405020304" pitchFamily="18" charset="0"/>
                <a:cs typeface="Times New Roman" panose="02020603050405020304" pitchFamily="18" charset="0"/>
              </a:rPr>
              <a:t>đấu</a:t>
            </a:r>
            <a:r>
              <a:rPr lang="en-US" sz="3200" dirty="0">
                <a:solidFill>
                  <a:schemeClr val="dk1"/>
                </a:solidFill>
                <a:latin typeface="Times New Roman" panose="02020603050405020304" pitchFamily="18" charset="0"/>
                <a:cs typeface="Times New Roman" panose="02020603050405020304" pitchFamily="18" charset="0"/>
              </a:rPr>
              <a:t> </a:t>
            </a:r>
            <a:r>
              <a:rPr lang="en-US" sz="3200" dirty="0" err="1">
                <a:solidFill>
                  <a:schemeClr val="dk1"/>
                </a:solidFill>
                <a:latin typeface="Times New Roman" panose="02020603050405020304" pitchFamily="18" charset="0"/>
                <a:cs typeface="Times New Roman" panose="02020603050405020304" pitchFamily="18" charset="0"/>
              </a:rPr>
              <a:t>tranh</a:t>
            </a:r>
            <a:r>
              <a:rPr lang="en-US" sz="3200" dirty="0">
                <a:solidFill>
                  <a:schemeClr val="dk1"/>
                </a:solidFill>
                <a:latin typeface="Times New Roman" panose="02020603050405020304" pitchFamily="18" charset="0"/>
                <a:cs typeface="Times New Roman" panose="02020603050405020304" pitchFamily="18" charset="0"/>
              </a:rPr>
              <a:t> </a:t>
            </a:r>
            <a:r>
              <a:rPr lang="en-US" sz="3200" dirty="0" err="1">
                <a:solidFill>
                  <a:schemeClr val="dk1"/>
                </a:solidFill>
                <a:latin typeface="Times New Roman" panose="02020603050405020304" pitchFamily="18" charset="0"/>
                <a:cs typeface="Times New Roman" panose="02020603050405020304" pitchFamily="18" charset="0"/>
              </a:rPr>
              <a:t>giành</a:t>
            </a:r>
            <a:r>
              <a:rPr lang="en-US" sz="3200" dirty="0">
                <a:solidFill>
                  <a:schemeClr val="dk1"/>
                </a:solidFill>
                <a:latin typeface="Times New Roman" panose="02020603050405020304" pitchFamily="18" charset="0"/>
                <a:cs typeface="Times New Roman" panose="02020603050405020304" pitchFamily="18" charset="0"/>
              </a:rPr>
              <a:t> </a:t>
            </a:r>
            <a:r>
              <a:rPr lang="en-US" sz="3200" dirty="0" err="1">
                <a:solidFill>
                  <a:schemeClr val="dk1"/>
                </a:solidFill>
                <a:latin typeface="Times New Roman" panose="02020603050405020304" pitchFamily="18" charset="0"/>
                <a:cs typeface="Times New Roman" panose="02020603050405020304" pitchFamily="18" charset="0"/>
              </a:rPr>
              <a:t>quyền</a:t>
            </a:r>
            <a:r>
              <a:rPr lang="en-US" sz="3200" dirty="0">
                <a:solidFill>
                  <a:schemeClr val="dk1"/>
                </a:solidFill>
                <a:latin typeface="Times New Roman" panose="02020603050405020304" pitchFamily="18" charset="0"/>
                <a:cs typeface="Times New Roman" panose="02020603050405020304" pitchFamily="18" charset="0"/>
              </a:rPr>
              <a:t> </a:t>
            </a:r>
            <a:r>
              <a:rPr lang="en-US" sz="3200" dirty="0" err="1">
                <a:solidFill>
                  <a:schemeClr val="dk1"/>
                </a:solidFill>
                <a:latin typeface="Times New Roman" panose="02020603050405020304" pitchFamily="18" charset="0"/>
                <a:cs typeface="Times New Roman" panose="02020603050405020304" pitchFamily="18" charset="0"/>
              </a:rPr>
              <a:t>bình</a:t>
            </a:r>
            <a:r>
              <a:rPr lang="en-US" sz="3200" dirty="0">
                <a:solidFill>
                  <a:schemeClr val="dk1"/>
                </a:solidFill>
                <a:latin typeface="Times New Roman" panose="02020603050405020304" pitchFamily="18" charset="0"/>
                <a:cs typeface="Times New Roman" panose="02020603050405020304" pitchFamily="18" charset="0"/>
              </a:rPr>
              <a:t> </a:t>
            </a:r>
            <a:r>
              <a:rPr lang="en-US" sz="3200" dirty="0" err="1">
                <a:solidFill>
                  <a:schemeClr val="dk1"/>
                </a:solidFill>
                <a:latin typeface="Times New Roman" panose="02020603050405020304" pitchFamily="18" charset="0"/>
                <a:cs typeface="Times New Roman" panose="02020603050405020304" pitchFamily="18" charset="0"/>
              </a:rPr>
              <a:t>đẳng</a:t>
            </a:r>
            <a:r>
              <a:rPr lang="en-US" sz="3200" dirty="0">
                <a:solidFill>
                  <a:schemeClr val="dk1"/>
                </a:solidFill>
                <a:latin typeface="Times New Roman" panose="02020603050405020304" pitchFamily="18" charset="0"/>
                <a:cs typeface="Times New Roman" panose="02020603050405020304" pitchFamily="18" charset="0"/>
              </a:rPr>
              <a:t>.</a:t>
            </a:r>
          </a:p>
          <a:p>
            <a:pPr marL="0" indent="0">
              <a:buNone/>
            </a:pPr>
            <a:r>
              <a:rPr lang="en-US" sz="3200" dirty="0">
                <a:solidFill>
                  <a:schemeClr val="dk1"/>
                </a:solidFill>
                <a:latin typeface="Times New Roman" panose="02020603050405020304" pitchFamily="18" charset="0"/>
                <a:cs typeface="Times New Roman" panose="02020603050405020304" pitchFamily="18" charset="0"/>
              </a:rPr>
              <a:t>– Quan </a:t>
            </a:r>
            <a:r>
              <a:rPr lang="en-US" sz="3200" dirty="0" err="1">
                <a:solidFill>
                  <a:schemeClr val="dk1"/>
                </a:solidFill>
                <a:latin typeface="Times New Roman" panose="02020603050405020304" pitchFamily="18" charset="0"/>
                <a:cs typeface="Times New Roman" panose="02020603050405020304" pitchFamily="18" charset="0"/>
              </a:rPr>
              <a:t>điểm</a:t>
            </a:r>
            <a:r>
              <a:rPr lang="en-US" sz="3200" dirty="0">
                <a:solidFill>
                  <a:schemeClr val="dk1"/>
                </a:solidFill>
                <a:latin typeface="Times New Roman" panose="02020603050405020304" pitchFamily="18" charset="0"/>
                <a:cs typeface="Times New Roman" panose="02020603050405020304" pitchFamily="18" charset="0"/>
              </a:rPr>
              <a:t> </a:t>
            </a:r>
            <a:r>
              <a:rPr lang="en-US" sz="3200" dirty="0" err="1">
                <a:solidFill>
                  <a:schemeClr val="dk1"/>
                </a:solidFill>
                <a:latin typeface="Times New Roman" panose="02020603050405020304" pitchFamily="18" charset="0"/>
                <a:cs typeface="Times New Roman" panose="02020603050405020304" pitchFamily="18" charset="0"/>
              </a:rPr>
              <a:t>của</a:t>
            </a:r>
            <a:r>
              <a:rPr lang="en-US" sz="3200" dirty="0">
                <a:solidFill>
                  <a:schemeClr val="dk1"/>
                </a:solidFill>
                <a:latin typeface="Times New Roman" panose="02020603050405020304" pitchFamily="18" charset="0"/>
                <a:cs typeface="Times New Roman" panose="02020603050405020304" pitchFamily="18" charset="0"/>
              </a:rPr>
              <a:t> </a:t>
            </a:r>
            <a:r>
              <a:rPr lang="en-US" sz="3200" dirty="0" err="1">
                <a:solidFill>
                  <a:schemeClr val="dk1"/>
                </a:solidFill>
                <a:latin typeface="Times New Roman" panose="02020603050405020304" pitchFamily="18" charset="0"/>
                <a:cs typeface="Times New Roman" panose="02020603050405020304" pitchFamily="18" charset="0"/>
              </a:rPr>
              <a:t>Mác</a:t>
            </a:r>
            <a:r>
              <a:rPr lang="en-US" sz="3200" dirty="0">
                <a:solidFill>
                  <a:schemeClr val="dk1"/>
                </a:solidFill>
                <a:latin typeface="Times New Roman" panose="02020603050405020304" pitchFamily="18" charset="0"/>
                <a:cs typeface="Times New Roman" panose="02020603050405020304" pitchFamily="18" charset="0"/>
              </a:rPr>
              <a:t>-tin Lu-</a:t>
            </a:r>
            <a:r>
              <a:rPr lang="en-US" sz="3200" dirty="0" err="1">
                <a:solidFill>
                  <a:schemeClr val="dk1"/>
                </a:solidFill>
                <a:latin typeface="Times New Roman" panose="02020603050405020304" pitchFamily="18" charset="0"/>
                <a:cs typeface="Times New Roman" panose="02020603050405020304" pitchFamily="18" charset="0"/>
              </a:rPr>
              <a:t>thơ</a:t>
            </a:r>
            <a:r>
              <a:rPr lang="en-US" sz="3200" dirty="0">
                <a:solidFill>
                  <a:schemeClr val="dk1"/>
                </a:solidFill>
                <a:latin typeface="Times New Roman" panose="02020603050405020304" pitchFamily="18" charset="0"/>
                <a:cs typeface="Times New Roman" panose="02020603050405020304" pitchFamily="18" charset="0"/>
              </a:rPr>
              <a:t> </a:t>
            </a:r>
            <a:r>
              <a:rPr lang="en-US" sz="3200" dirty="0" err="1">
                <a:solidFill>
                  <a:schemeClr val="dk1"/>
                </a:solidFill>
                <a:latin typeface="Times New Roman" panose="02020603050405020304" pitchFamily="18" charset="0"/>
                <a:cs typeface="Times New Roman" panose="02020603050405020304" pitchFamily="18" charset="0"/>
              </a:rPr>
              <a:t>Kinh</a:t>
            </a:r>
            <a:r>
              <a:rPr lang="en-US" sz="3200" dirty="0">
                <a:solidFill>
                  <a:schemeClr val="dk1"/>
                </a:solidFill>
                <a:latin typeface="Times New Roman" panose="02020603050405020304" pitchFamily="18" charset="0"/>
                <a:cs typeface="Times New Roman" panose="02020603050405020304" pitchFamily="18" charset="0"/>
              </a:rPr>
              <a:t> </a:t>
            </a:r>
            <a:r>
              <a:rPr lang="en-US" sz="3200" dirty="0" err="1">
                <a:solidFill>
                  <a:schemeClr val="dk1"/>
                </a:solidFill>
                <a:latin typeface="Times New Roman" panose="02020603050405020304" pitchFamily="18" charset="0"/>
                <a:cs typeface="Times New Roman" panose="02020603050405020304" pitchFamily="18" charset="0"/>
              </a:rPr>
              <a:t>là</a:t>
            </a:r>
            <a:r>
              <a:rPr lang="en-US" sz="3200" dirty="0">
                <a:solidFill>
                  <a:schemeClr val="dk1"/>
                </a:solidFill>
                <a:latin typeface="Times New Roman" panose="02020603050405020304" pitchFamily="18" charset="0"/>
                <a:cs typeface="Times New Roman" panose="02020603050405020304" pitchFamily="18" charset="0"/>
              </a:rPr>
              <a:t> </a:t>
            </a:r>
            <a:r>
              <a:rPr lang="en-US" sz="3200" dirty="0" err="1">
                <a:solidFill>
                  <a:schemeClr val="dk1"/>
                </a:solidFill>
                <a:latin typeface="Times New Roman" panose="02020603050405020304" pitchFamily="18" charset="0"/>
                <a:cs typeface="Times New Roman" panose="02020603050405020304" pitchFamily="18" charset="0"/>
              </a:rPr>
              <a:t>người</a:t>
            </a:r>
            <a:r>
              <a:rPr lang="en-US" sz="3200" dirty="0">
                <a:solidFill>
                  <a:schemeClr val="dk1"/>
                </a:solidFill>
                <a:latin typeface="Times New Roman" panose="02020603050405020304" pitchFamily="18" charset="0"/>
                <a:cs typeface="Times New Roman" panose="02020603050405020304" pitchFamily="18" charset="0"/>
              </a:rPr>
              <a:t> da </a:t>
            </a:r>
            <a:r>
              <a:rPr lang="en-US" sz="3200" dirty="0" err="1">
                <a:solidFill>
                  <a:schemeClr val="dk1"/>
                </a:solidFill>
                <a:latin typeface="Times New Roman" panose="02020603050405020304" pitchFamily="18" charset="0"/>
                <a:cs typeface="Times New Roman" panose="02020603050405020304" pitchFamily="18" charset="0"/>
              </a:rPr>
              <a:t>đen</a:t>
            </a:r>
            <a:r>
              <a:rPr lang="en-US" sz="3200" dirty="0">
                <a:solidFill>
                  <a:schemeClr val="dk1"/>
                </a:solidFill>
                <a:latin typeface="Times New Roman" panose="02020603050405020304" pitchFamily="18" charset="0"/>
                <a:cs typeface="Times New Roman" panose="02020603050405020304" pitchFamily="18" charset="0"/>
              </a:rPr>
              <a:t> </a:t>
            </a:r>
            <a:r>
              <a:rPr lang="en-US" sz="3200" dirty="0" err="1">
                <a:solidFill>
                  <a:schemeClr val="dk1"/>
                </a:solidFill>
                <a:latin typeface="Times New Roman" panose="02020603050405020304" pitchFamily="18" charset="0"/>
                <a:cs typeface="Times New Roman" panose="02020603050405020304" pitchFamily="18" charset="0"/>
              </a:rPr>
              <a:t>được</a:t>
            </a:r>
            <a:r>
              <a:rPr lang="en-US" sz="3200" dirty="0">
                <a:solidFill>
                  <a:schemeClr val="dk1"/>
                </a:solidFill>
                <a:latin typeface="Times New Roman" panose="02020603050405020304" pitchFamily="18" charset="0"/>
                <a:cs typeface="Times New Roman" panose="02020603050405020304" pitchFamily="18" charset="0"/>
              </a:rPr>
              <a:t> </a:t>
            </a:r>
            <a:r>
              <a:rPr lang="en-US" sz="3200" dirty="0" err="1">
                <a:solidFill>
                  <a:schemeClr val="dk1"/>
                </a:solidFill>
                <a:latin typeface="Times New Roman" panose="02020603050405020304" pitchFamily="18" charset="0"/>
                <a:cs typeface="Times New Roman" panose="02020603050405020304" pitchFamily="18" charset="0"/>
              </a:rPr>
              <a:t>đối</a:t>
            </a:r>
            <a:r>
              <a:rPr lang="en-US" sz="3200" dirty="0">
                <a:solidFill>
                  <a:schemeClr val="dk1"/>
                </a:solidFill>
                <a:latin typeface="Times New Roman" panose="02020603050405020304" pitchFamily="18" charset="0"/>
                <a:cs typeface="Times New Roman" panose="02020603050405020304" pitchFamily="18" charset="0"/>
              </a:rPr>
              <a:t> </a:t>
            </a:r>
            <a:r>
              <a:rPr lang="en-US" sz="3200" dirty="0" err="1">
                <a:solidFill>
                  <a:schemeClr val="dk1"/>
                </a:solidFill>
                <a:latin typeface="Times New Roman" panose="02020603050405020304" pitchFamily="18" charset="0"/>
                <a:cs typeface="Times New Roman" panose="02020603050405020304" pitchFamily="18" charset="0"/>
              </a:rPr>
              <a:t>xử</a:t>
            </a:r>
            <a:r>
              <a:rPr lang="en-US" sz="3200" dirty="0">
                <a:solidFill>
                  <a:schemeClr val="dk1"/>
                </a:solidFill>
                <a:latin typeface="Times New Roman" panose="02020603050405020304" pitchFamily="18" charset="0"/>
                <a:cs typeface="Times New Roman" panose="02020603050405020304" pitchFamily="18" charset="0"/>
              </a:rPr>
              <a:t> </a:t>
            </a:r>
            <a:r>
              <a:rPr lang="en-US" sz="3200" dirty="0" err="1">
                <a:solidFill>
                  <a:schemeClr val="dk1"/>
                </a:solidFill>
                <a:latin typeface="Times New Roman" panose="02020603050405020304" pitchFamily="18" charset="0"/>
                <a:cs typeface="Times New Roman" panose="02020603050405020304" pitchFamily="18" charset="0"/>
              </a:rPr>
              <a:t>bình</a:t>
            </a:r>
            <a:r>
              <a:rPr lang="en-US" sz="3200" dirty="0">
                <a:solidFill>
                  <a:schemeClr val="dk1"/>
                </a:solidFill>
                <a:latin typeface="Times New Roman" panose="02020603050405020304" pitchFamily="18" charset="0"/>
                <a:cs typeface="Times New Roman" panose="02020603050405020304" pitchFamily="18" charset="0"/>
              </a:rPr>
              <a:t> </a:t>
            </a:r>
            <a:r>
              <a:rPr lang="en-US" sz="3200" dirty="0" err="1">
                <a:solidFill>
                  <a:schemeClr val="dk1"/>
                </a:solidFill>
                <a:latin typeface="Times New Roman" panose="02020603050405020304" pitchFamily="18" charset="0"/>
                <a:cs typeface="Times New Roman" panose="02020603050405020304" pitchFamily="18" charset="0"/>
              </a:rPr>
              <a:t>đẳng</a:t>
            </a:r>
            <a:r>
              <a:rPr lang="en-US" sz="3200" dirty="0">
                <a:solidFill>
                  <a:schemeClr val="dk1"/>
                </a:solidFill>
                <a:latin typeface="Times New Roman" panose="02020603050405020304" pitchFamily="18" charset="0"/>
                <a:cs typeface="Times New Roman" panose="02020603050405020304" pitchFamily="18" charset="0"/>
              </a:rPr>
              <a:t> </a:t>
            </a:r>
            <a:r>
              <a:rPr lang="en-US" sz="3200" dirty="0" err="1">
                <a:solidFill>
                  <a:schemeClr val="dk1"/>
                </a:solidFill>
                <a:latin typeface="Times New Roman" panose="02020603050405020304" pitchFamily="18" charset="0"/>
                <a:cs typeface="Times New Roman" panose="02020603050405020304" pitchFamily="18" charset="0"/>
              </a:rPr>
              <a:t>với</a:t>
            </a:r>
            <a:r>
              <a:rPr lang="en-US" sz="3200" dirty="0">
                <a:solidFill>
                  <a:schemeClr val="dk1"/>
                </a:solidFill>
                <a:latin typeface="Times New Roman" panose="02020603050405020304" pitchFamily="18" charset="0"/>
                <a:cs typeface="Times New Roman" panose="02020603050405020304" pitchFamily="18" charset="0"/>
              </a:rPr>
              <a:t> </a:t>
            </a:r>
            <a:r>
              <a:rPr lang="en-US" sz="3200" dirty="0" err="1">
                <a:solidFill>
                  <a:schemeClr val="dk1"/>
                </a:solidFill>
                <a:latin typeface="Times New Roman" panose="02020603050405020304" pitchFamily="18" charset="0"/>
                <a:cs typeface="Times New Roman" panose="02020603050405020304" pitchFamily="18" charset="0"/>
              </a:rPr>
              <a:t>người</a:t>
            </a:r>
            <a:r>
              <a:rPr lang="en-US" sz="3200" dirty="0">
                <a:solidFill>
                  <a:schemeClr val="dk1"/>
                </a:solidFill>
                <a:latin typeface="Times New Roman" panose="02020603050405020304" pitchFamily="18" charset="0"/>
                <a:cs typeface="Times New Roman" panose="02020603050405020304" pitchFamily="18" charset="0"/>
              </a:rPr>
              <a:t> da </a:t>
            </a:r>
            <a:r>
              <a:rPr lang="en-US" sz="3200" dirty="0" err="1">
                <a:solidFill>
                  <a:schemeClr val="dk1"/>
                </a:solidFill>
                <a:latin typeface="Times New Roman" panose="02020603050405020304" pitchFamily="18" charset="0"/>
                <a:cs typeface="Times New Roman" panose="02020603050405020304" pitchFamily="18" charset="0"/>
              </a:rPr>
              <a:t>trắng</a:t>
            </a:r>
            <a:r>
              <a:rPr lang="en-US" sz="3200" dirty="0">
                <a:solidFill>
                  <a:schemeClr val="dk1"/>
                </a:solidFill>
                <a:latin typeface="Times New Roman" panose="02020603050405020304" pitchFamily="18" charset="0"/>
                <a:cs typeface="Times New Roman" panose="02020603050405020304" pitchFamily="18" charset="0"/>
              </a:rPr>
              <a:t>, </a:t>
            </a:r>
            <a:r>
              <a:rPr lang="en-US" sz="3200" dirty="0" err="1">
                <a:solidFill>
                  <a:schemeClr val="dk1"/>
                </a:solidFill>
                <a:latin typeface="Times New Roman" panose="02020603050405020304" pitchFamily="18" charset="0"/>
                <a:cs typeface="Times New Roman" panose="02020603050405020304" pitchFamily="18" charset="0"/>
              </a:rPr>
              <a:t>như</a:t>
            </a:r>
            <a:r>
              <a:rPr lang="en-US" sz="3200" dirty="0">
                <a:solidFill>
                  <a:schemeClr val="dk1"/>
                </a:solidFill>
                <a:latin typeface="Times New Roman" panose="02020603050405020304" pitchFamily="18" charset="0"/>
                <a:cs typeface="Times New Roman" panose="02020603050405020304" pitchFamily="18" charset="0"/>
              </a:rPr>
              <a:t> </a:t>
            </a:r>
            <a:r>
              <a:rPr lang="en-US" sz="3200" dirty="0" err="1">
                <a:solidFill>
                  <a:schemeClr val="dk1"/>
                </a:solidFill>
                <a:latin typeface="Times New Roman" panose="02020603050405020304" pitchFamily="18" charset="0"/>
                <a:cs typeface="Times New Roman" panose="02020603050405020304" pitchFamily="18" charset="0"/>
              </a:rPr>
              <a:t>trong</a:t>
            </a:r>
            <a:r>
              <a:rPr lang="en-US" sz="3200" dirty="0">
                <a:solidFill>
                  <a:schemeClr val="dk1"/>
                </a:solidFill>
                <a:latin typeface="Times New Roman" panose="02020603050405020304" pitchFamily="18" charset="0"/>
                <a:cs typeface="Times New Roman" panose="02020603050405020304" pitchFamily="18" charset="0"/>
              </a:rPr>
              <a:t> </a:t>
            </a:r>
            <a:r>
              <a:rPr lang="en-US" sz="3200" dirty="0" err="1">
                <a:solidFill>
                  <a:schemeClr val="dk1"/>
                </a:solidFill>
                <a:latin typeface="Times New Roman" panose="02020603050405020304" pitchFamily="18" charset="0"/>
                <a:cs typeface="Times New Roman" panose="02020603050405020304" pitchFamily="18" charset="0"/>
              </a:rPr>
              <a:t>Tuyên</a:t>
            </a:r>
            <a:r>
              <a:rPr lang="en-US" sz="3200" dirty="0">
                <a:solidFill>
                  <a:schemeClr val="dk1"/>
                </a:solidFill>
                <a:latin typeface="Times New Roman" panose="02020603050405020304" pitchFamily="18" charset="0"/>
                <a:cs typeface="Times New Roman" panose="02020603050405020304" pitchFamily="18" charset="0"/>
              </a:rPr>
              <a:t> </a:t>
            </a:r>
            <a:r>
              <a:rPr lang="en-US" sz="3200" dirty="0" err="1">
                <a:solidFill>
                  <a:schemeClr val="dk1"/>
                </a:solidFill>
                <a:latin typeface="Times New Roman" panose="02020603050405020304" pitchFamily="18" charset="0"/>
                <a:cs typeface="Times New Roman" panose="02020603050405020304" pitchFamily="18" charset="0"/>
              </a:rPr>
              <a:t>ngôn</a:t>
            </a:r>
            <a:r>
              <a:rPr lang="en-US" sz="3200" dirty="0">
                <a:solidFill>
                  <a:schemeClr val="dk1"/>
                </a:solidFill>
                <a:latin typeface="Times New Roman" panose="02020603050405020304" pitchFamily="18" charset="0"/>
                <a:cs typeface="Times New Roman" panose="02020603050405020304" pitchFamily="18" charset="0"/>
              </a:rPr>
              <a:t> </a:t>
            </a:r>
            <a:r>
              <a:rPr lang="en-US" sz="3200" dirty="0" err="1">
                <a:solidFill>
                  <a:schemeClr val="dk1"/>
                </a:solidFill>
                <a:latin typeface="Times New Roman" panose="02020603050405020304" pitchFamily="18" charset="0"/>
                <a:cs typeface="Times New Roman" panose="02020603050405020304" pitchFamily="18" charset="0"/>
              </a:rPr>
              <a:t>Độc</a:t>
            </a:r>
            <a:r>
              <a:rPr lang="en-US" sz="3200" dirty="0">
                <a:solidFill>
                  <a:schemeClr val="dk1"/>
                </a:solidFill>
                <a:latin typeface="Times New Roman" panose="02020603050405020304" pitchFamily="18" charset="0"/>
                <a:cs typeface="Times New Roman" panose="02020603050405020304" pitchFamily="18" charset="0"/>
              </a:rPr>
              <a:t> </a:t>
            </a:r>
            <a:r>
              <a:rPr lang="en-US" sz="3200" dirty="0" err="1">
                <a:solidFill>
                  <a:schemeClr val="dk1"/>
                </a:solidFill>
                <a:latin typeface="Times New Roman" panose="02020603050405020304" pitchFamily="18" charset="0"/>
                <a:cs typeface="Times New Roman" panose="02020603050405020304" pitchFamily="18" charset="0"/>
              </a:rPr>
              <a:t>lập</a:t>
            </a:r>
            <a:r>
              <a:rPr lang="en-US" sz="3200" dirty="0">
                <a:solidFill>
                  <a:schemeClr val="dk1"/>
                </a:solidFill>
                <a:latin typeface="Times New Roman" panose="02020603050405020304" pitchFamily="18" charset="0"/>
                <a:cs typeface="Times New Roman" panose="02020603050405020304" pitchFamily="18" charset="0"/>
              </a:rPr>
              <a:t> </a:t>
            </a:r>
            <a:r>
              <a:rPr lang="en-US" sz="3200" dirty="0" err="1">
                <a:solidFill>
                  <a:schemeClr val="dk1"/>
                </a:solidFill>
                <a:latin typeface="Times New Roman" panose="02020603050405020304" pitchFamily="18" charset="0"/>
                <a:cs typeface="Times New Roman" panose="02020603050405020304" pitchFamily="18" charset="0"/>
              </a:rPr>
              <a:t>Mỹ</a:t>
            </a:r>
            <a:r>
              <a:rPr lang="en-US" sz="3200" dirty="0">
                <a:solidFill>
                  <a:schemeClr val="dk1"/>
                </a:solidFill>
                <a:latin typeface="Times New Roman" panose="02020603050405020304" pitchFamily="18" charset="0"/>
                <a:cs typeface="Times New Roman" panose="02020603050405020304" pitchFamily="18" charset="0"/>
              </a:rPr>
              <a:t>: </a:t>
            </a:r>
            <a:r>
              <a:rPr lang="en-US" sz="3200" i="1" dirty="0">
                <a:solidFill>
                  <a:schemeClr val="dk1"/>
                </a:solidFill>
                <a:latin typeface="Times New Roman" panose="02020603050405020304" pitchFamily="18" charset="0"/>
                <a:cs typeface="Times New Roman" panose="02020603050405020304" pitchFamily="18" charset="0"/>
              </a:rPr>
              <a:t>“</a:t>
            </a:r>
            <a:r>
              <a:rPr lang="en-US" sz="3200" i="1" dirty="0" err="1">
                <a:solidFill>
                  <a:schemeClr val="dk1"/>
                </a:solidFill>
                <a:latin typeface="Times New Roman" panose="02020603050405020304" pitchFamily="18" charset="0"/>
                <a:cs typeface="Times New Roman" panose="02020603050405020304" pitchFamily="18" charset="0"/>
              </a:rPr>
              <a:t>tất</a:t>
            </a:r>
            <a:r>
              <a:rPr lang="en-US" sz="3200" i="1" dirty="0">
                <a:solidFill>
                  <a:schemeClr val="dk1"/>
                </a:solidFill>
                <a:latin typeface="Times New Roman" panose="02020603050405020304" pitchFamily="18" charset="0"/>
                <a:cs typeface="Times New Roman" panose="02020603050405020304" pitchFamily="18" charset="0"/>
              </a:rPr>
              <a:t> </a:t>
            </a:r>
            <a:r>
              <a:rPr lang="en-US" sz="3200" i="1" dirty="0" err="1">
                <a:solidFill>
                  <a:schemeClr val="dk1"/>
                </a:solidFill>
                <a:latin typeface="Times New Roman" panose="02020603050405020304" pitchFamily="18" charset="0"/>
                <a:cs typeface="Times New Roman" panose="02020603050405020304" pitchFamily="18" charset="0"/>
              </a:rPr>
              <a:t>cả</a:t>
            </a:r>
            <a:r>
              <a:rPr lang="en-US" sz="3200" i="1" dirty="0">
                <a:solidFill>
                  <a:schemeClr val="dk1"/>
                </a:solidFill>
                <a:latin typeface="Times New Roman" panose="02020603050405020304" pitchFamily="18" charset="0"/>
                <a:cs typeface="Times New Roman" panose="02020603050405020304" pitchFamily="18" charset="0"/>
              </a:rPr>
              <a:t> </a:t>
            </a:r>
            <a:r>
              <a:rPr lang="en-US" sz="3200" i="1" dirty="0" err="1">
                <a:solidFill>
                  <a:schemeClr val="dk1"/>
                </a:solidFill>
                <a:latin typeface="Times New Roman" panose="02020603050405020304" pitchFamily="18" charset="0"/>
                <a:cs typeface="Times New Roman" panose="02020603050405020304" pitchFamily="18" charset="0"/>
              </a:rPr>
              <a:t>mọi</a:t>
            </a:r>
            <a:r>
              <a:rPr lang="en-US" sz="3200" i="1" dirty="0">
                <a:solidFill>
                  <a:schemeClr val="dk1"/>
                </a:solidFill>
                <a:latin typeface="Times New Roman" panose="02020603050405020304" pitchFamily="18" charset="0"/>
                <a:cs typeface="Times New Roman" panose="02020603050405020304" pitchFamily="18" charset="0"/>
              </a:rPr>
              <a:t> </a:t>
            </a:r>
            <a:r>
              <a:rPr lang="en-US" sz="3200" i="1" dirty="0" err="1">
                <a:solidFill>
                  <a:schemeClr val="dk1"/>
                </a:solidFill>
                <a:latin typeface="Times New Roman" panose="02020603050405020304" pitchFamily="18" charset="0"/>
                <a:cs typeface="Times New Roman" panose="02020603050405020304" pitchFamily="18" charset="0"/>
              </a:rPr>
              <a:t>người</a:t>
            </a:r>
            <a:r>
              <a:rPr lang="en-US" sz="3200" i="1" dirty="0">
                <a:solidFill>
                  <a:schemeClr val="dk1"/>
                </a:solidFill>
                <a:latin typeface="Times New Roman" panose="02020603050405020304" pitchFamily="18" charset="0"/>
                <a:cs typeface="Times New Roman" panose="02020603050405020304" pitchFamily="18" charset="0"/>
              </a:rPr>
              <a:t> </a:t>
            </a:r>
            <a:r>
              <a:rPr lang="en-US" sz="3200" i="1" dirty="0" err="1">
                <a:solidFill>
                  <a:schemeClr val="dk1"/>
                </a:solidFill>
                <a:latin typeface="Times New Roman" panose="02020603050405020304" pitchFamily="18" charset="0"/>
                <a:cs typeface="Times New Roman" panose="02020603050405020304" pitchFamily="18" charset="0"/>
              </a:rPr>
              <a:t>sinh</a:t>
            </a:r>
            <a:r>
              <a:rPr lang="en-US" sz="3200" i="1" dirty="0">
                <a:solidFill>
                  <a:schemeClr val="dk1"/>
                </a:solidFill>
                <a:latin typeface="Times New Roman" panose="02020603050405020304" pitchFamily="18" charset="0"/>
                <a:cs typeface="Times New Roman" panose="02020603050405020304" pitchFamily="18" charset="0"/>
              </a:rPr>
              <a:t> </a:t>
            </a:r>
            <a:r>
              <a:rPr lang="en-US" sz="3200" i="1" dirty="0" err="1">
                <a:solidFill>
                  <a:schemeClr val="dk1"/>
                </a:solidFill>
                <a:latin typeface="Times New Roman" panose="02020603050405020304" pitchFamily="18" charset="0"/>
                <a:cs typeface="Times New Roman" panose="02020603050405020304" pitchFamily="18" charset="0"/>
              </a:rPr>
              <a:t>ra</a:t>
            </a:r>
            <a:r>
              <a:rPr lang="en-US" sz="3200" i="1" dirty="0">
                <a:solidFill>
                  <a:schemeClr val="dk1"/>
                </a:solidFill>
                <a:latin typeface="Times New Roman" panose="02020603050405020304" pitchFamily="18" charset="0"/>
                <a:cs typeface="Times New Roman" panose="02020603050405020304" pitchFamily="18" charset="0"/>
              </a:rPr>
              <a:t> </a:t>
            </a:r>
            <a:r>
              <a:rPr lang="en-US" sz="3200" i="1" dirty="0" err="1">
                <a:solidFill>
                  <a:schemeClr val="dk1"/>
                </a:solidFill>
                <a:latin typeface="Times New Roman" panose="02020603050405020304" pitchFamily="18" charset="0"/>
                <a:cs typeface="Times New Roman" panose="02020603050405020304" pitchFamily="18" charset="0"/>
              </a:rPr>
              <a:t>đều</a:t>
            </a:r>
            <a:r>
              <a:rPr lang="en-US" sz="3200" i="1" dirty="0">
                <a:solidFill>
                  <a:schemeClr val="dk1"/>
                </a:solidFill>
                <a:latin typeface="Times New Roman" panose="02020603050405020304" pitchFamily="18" charset="0"/>
                <a:cs typeface="Times New Roman" panose="02020603050405020304" pitchFamily="18" charset="0"/>
              </a:rPr>
              <a:t> </a:t>
            </a:r>
            <a:r>
              <a:rPr lang="en-US" sz="3200" i="1" dirty="0" err="1">
                <a:solidFill>
                  <a:schemeClr val="dk1"/>
                </a:solidFill>
                <a:latin typeface="Times New Roman" panose="02020603050405020304" pitchFamily="18" charset="0"/>
                <a:cs typeface="Times New Roman" panose="02020603050405020304" pitchFamily="18" charset="0"/>
              </a:rPr>
              <a:t>có</a:t>
            </a:r>
            <a:r>
              <a:rPr lang="en-US" sz="3200" i="1" dirty="0">
                <a:solidFill>
                  <a:schemeClr val="dk1"/>
                </a:solidFill>
                <a:latin typeface="Times New Roman" panose="02020603050405020304" pitchFamily="18" charset="0"/>
                <a:cs typeface="Times New Roman" panose="02020603050405020304" pitchFamily="18" charset="0"/>
              </a:rPr>
              <a:t> </a:t>
            </a:r>
            <a:r>
              <a:rPr lang="en-US" sz="3200" i="1" dirty="0" err="1">
                <a:solidFill>
                  <a:schemeClr val="dk1"/>
                </a:solidFill>
                <a:latin typeface="Times New Roman" panose="02020603050405020304" pitchFamily="18" charset="0"/>
                <a:cs typeface="Times New Roman" panose="02020603050405020304" pitchFamily="18" charset="0"/>
              </a:rPr>
              <a:t>quyền</a:t>
            </a:r>
            <a:r>
              <a:rPr lang="en-US" sz="3200" i="1" dirty="0">
                <a:solidFill>
                  <a:schemeClr val="dk1"/>
                </a:solidFill>
                <a:latin typeface="Times New Roman" panose="02020603050405020304" pitchFamily="18" charset="0"/>
                <a:cs typeface="Times New Roman" panose="02020603050405020304" pitchFamily="18" charset="0"/>
              </a:rPr>
              <a:t> </a:t>
            </a:r>
            <a:r>
              <a:rPr lang="en-US" sz="3200" i="1" dirty="0" err="1">
                <a:solidFill>
                  <a:schemeClr val="dk1"/>
                </a:solidFill>
                <a:latin typeface="Times New Roman" panose="02020603050405020304" pitchFamily="18" charset="0"/>
                <a:cs typeface="Times New Roman" panose="02020603050405020304" pitchFamily="18" charset="0"/>
              </a:rPr>
              <a:t>bình</a:t>
            </a:r>
            <a:r>
              <a:rPr lang="en-US" sz="3200" i="1" dirty="0">
                <a:solidFill>
                  <a:schemeClr val="dk1"/>
                </a:solidFill>
                <a:latin typeface="Times New Roman" panose="02020603050405020304" pitchFamily="18" charset="0"/>
                <a:cs typeface="Times New Roman" panose="02020603050405020304" pitchFamily="18" charset="0"/>
              </a:rPr>
              <a:t> </a:t>
            </a:r>
            <a:r>
              <a:rPr lang="en-US" sz="3200" i="1" dirty="0" err="1">
                <a:solidFill>
                  <a:schemeClr val="dk1"/>
                </a:solidFill>
                <a:latin typeface="Times New Roman" panose="02020603050405020304" pitchFamily="18" charset="0"/>
                <a:cs typeface="Times New Roman" panose="02020603050405020304" pitchFamily="18" charset="0"/>
              </a:rPr>
              <a:t>đẳng</a:t>
            </a:r>
            <a:r>
              <a:rPr lang="en-US" sz="3200" i="1" dirty="0">
                <a:solidFill>
                  <a:schemeClr val="dk1"/>
                </a:solidFill>
                <a:latin typeface="Times New Roman" panose="02020603050405020304" pitchFamily="18" charset="0"/>
                <a:cs typeface="Times New Roman" panose="02020603050405020304" pitchFamily="18" charset="0"/>
              </a:rPr>
              <a:t>”.</a:t>
            </a:r>
          </a:p>
        </p:txBody>
      </p:sp>
      <p:sp>
        <p:nvSpPr>
          <p:cNvPr id="6" name="Content Placeholder 5">
            <a:extLst>
              <a:ext uri="{FF2B5EF4-FFF2-40B4-BE49-F238E27FC236}">
                <a16:creationId xmlns:a16="http://schemas.microsoft.com/office/drawing/2014/main" id="{26C4D6A6-A1DC-7AE6-2742-7E839120F2DA}"/>
              </a:ext>
            </a:extLst>
          </p:cNvPr>
          <p:cNvSpPr txBox="1">
            <a:spLocks/>
          </p:cNvSpPr>
          <p:nvPr/>
        </p:nvSpPr>
        <p:spPr>
          <a:xfrm>
            <a:off x="60160" y="3619522"/>
            <a:ext cx="1227219" cy="483219"/>
          </a:xfrm>
          <a:prstGeom prst="rect">
            <a:avLst/>
          </a:prstGeom>
        </p:spPr>
        <p:txBody>
          <a:bodyPr vert="horz" lIns="91440" tIns="45720" rIns="91440" bIns="45720" rtlCol="0">
            <a:normAutofit fontScale="92500" lnSpcReduction="10000"/>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buFont typeface="Wingdings 3" charset="2"/>
              <a:buNone/>
            </a:pPr>
            <a:r>
              <a:rPr lang="vi-VN" sz="3000" dirty="0">
                <a:latin typeface="Times New Roman" panose="02020603050405020304" pitchFamily="18" charset="0"/>
                <a:cs typeface="Times New Roman" panose="02020603050405020304" pitchFamily="18" charset="0"/>
              </a:rPr>
              <a:t>Câu 2</a:t>
            </a:r>
            <a:endParaRPr lang="en-US" sz="3000" dirty="0">
              <a:latin typeface="Times New Roman" panose="02020603050405020304" pitchFamily="18" charset="0"/>
              <a:cs typeface="Times New Roman" panose="02020603050405020304" pitchFamily="18" charset="0"/>
            </a:endParaRPr>
          </a:p>
          <a:p>
            <a:pPr marL="0" indent="0">
              <a:buFont typeface="Wingdings 3" charset="2"/>
              <a:buNone/>
            </a:pPr>
            <a:endParaRPr lang="en-US" dirty="0"/>
          </a:p>
        </p:txBody>
      </p:sp>
    </p:spTree>
    <p:extLst>
      <p:ext uri="{BB962C8B-B14F-4D97-AF65-F5344CB8AC3E}">
        <p14:creationId xmlns:p14="http://schemas.microsoft.com/office/powerpoint/2010/main" val="1276315195"/>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6" dur="500"/>
                                        <p:tgtEl>
                                          <p:spTgt spid="3">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 calcmode="lin" valueType="num">
                                      <p:cBhvr>
                                        <p:cTn id="21"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23" dur="500"/>
                                        <p:tgtEl>
                                          <p:spTgt spid="3">
                                            <p:txEl>
                                              <p:pRg st="1" end="1"/>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6"/>
                                        </p:tgtEl>
                                        <p:attrNameLst>
                                          <p:attrName>style.visibility</p:attrName>
                                        </p:attrNameLst>
                                      </p:cBhvr>
                                      <p:to>
                                        <p:strVal val="visible"/>
                                      </p:to>
                                    </p:set>
                                    <p:anim calcmode="lin" valueType="num">
                                      <p:cBhvr>
                                        <p:cTn id="28" dur="500" fill="hold"/>
                                        <p:tgtEl>
                                          <p:spTgt spid="6"/>
                                        </p:tgtEl>
                                        <p:attrNameLst>
                                          <p:attrName>ppt_w</p:attrName>
                                        </p:attrNameLst>
                                      </p:cBhvr>
                                      <p:tavLst>
                                        <p:tav tm="0">
                                          <p:val>
                                            <p:fltVal val="0"/>
                                          </p:val>
                                        </p:tav>
                                        <p:tav tm="100000">
                                          <p:val>
                                            <p:strVal val="#ppt_w"/>
                                          </p:val>
                                        </p:tav>
                                      </p:tavLst>
                                    </p:anim>
                                    <p:anim calcmode="lin" valueType="num">
                                      <p:cBhvr>
                                        <p:cTn id="29" dur="500" fill="hold"/>
                                        <p:tgtEl>
                                          <p:spTgt spid="6"/>
                                        </p:tgtEl>
                                        <p:attrNameLst>
                                          <p:attrName>ppt_h</p:attrName>
                                        </p:attrNameLst>
                                      </p:cBhvr>
                                      <p:tavLst>
                                        <p:tav tm="0">
                                          <p:val>
                                            <p:fltVal val="0"/>
                                          </p:val>
                                        </p:tav>
                                        <p:tav tm="100000">
                                          <p:val>
                                            <p:strVal val="#ppt_h"/>
                                          </p:val>
                                        </p:tav>
                                      </p:tavLst>
                                    </p:anim>
                                    <p:animEffect transition="in" filter="fade">
                                      <p:cBhvr>
                                        <p:cTn id="30"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6" grpId="0"/>
    </p:bld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
  <TotalTime>573</TotalTime>
  <Words>1647</Words>
  <Application>Microsoft Office PowerPoint</Application>
  <PresentationFormat>Widescreen</PresentationFormat>
  <Paragraphs>120</Paragraphs>
  <Slides>15</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15</vt:i4>
      </vt:variant>
    </vt:vector>
  </HeadingPairs>
  <TitlesOfParts>
    <vt:vector size="24" baseType="lpstr">
      <vt:lpstr>.VnTime</vt:lpstr>
      <vt:lpstr>Arial</vt:lpstr>
      <vt:lpstr>Calibri Light</vt:lpstr>
      <vt:lpstr>Tahoma</vt:lpstr>
      <vt:lpstr>Times New Roman</vt:lpstr>
      <vt:lpstr>Trebuchet MS</vt:lpstr>
      <vt:lpstr>VNI-Avo</vt:lpstr>
      <vt:lpstr>Wingdings 3</vt:lpstr>
      <vt:lpstr>Facet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Administrator</dc:creator>
  <cp:lastModifiedBy>vu chuong Nguyen</cp:lastModifiedBy>
  <cp:revision>68</cp:revision>
  <dcterms:created xsi:type="dcterms:W3CDTF">2022-07-29T12:38:06Z</dcterms:created>
  <dcterms:modified xsi:type="dcterms:W3CDTF">2022-08-29T02:04:06Z</dcterms:modified>
</cp:coreProperties>
</file>