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304" r:id="rId4"/>
    <p:sldId id="286" r:id="rId5"/>
    <p:sldId id="269" r:id="rId6"/>
    <p:sldId id="261" r:id="rId7"/>
    <p:sldId id="288" r:id="rId8"/>
    <p:sldId id="289" r:id="rId9"/>
    <p:sldId id="290" r:id="rId10"/>
    <p:sldId id="306" r:id="rId11"/>
    <p:sldId id="300" r:id="rId12"/>
    <p:sldId id="301" r:id="rId13"/>
    <p:sldId id="30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825" autoAdjust="0"/>
    <p:restoredTop sz="94660"/>
  </p:normalViewPr>
  <p:slideViewPr>
    <p:cSldViewPr snapToGrid="0">
      <p:cViewPr varScale="1">
        <p:scale>
          <a:sx n="71" d="100"/>
          <a:sy n="71" d="100"/>
        </p:scale>
        <p:origin x="37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197155-721A-44CD-9B9A-88067C2D86A4}" type="datetimeFigureOut">
              <a:rPr lang="en-US" smtClean="0"/>
              <a:t>8/29/2022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640903-ED68-482A-9655-32FA395AD667}" type="slidenum">
              <a:rPr lang="en-US" smtClean="0"/>
              <a:t>‹#›</a:t>
            </a:fld>
            <a:endParaRPr lang="en-US"/>
          </a:p>
        </p:txBody>
      </p:sp>
    </p:spTree>
    <p:extLst>
      <p:ext uri="{BB962C8B-B14F-4D97-AF65-F5344CB8AC3E}">
        <p14:creationId xmlns:p14="http://schemas.microsoft.com/office/powerpoint/2010/main" val="2937199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6"/>
        <p:cNvGrpSpPr/>
        <p:nvPr/>
      </p:nvGrpSpPr>
      <p:grpSpPr>
        <a:xfrm>
          <a:off x="0" y="0"/>
          <a:ext cx="0" cy="0"/>
          <a:chOff x="0" y="0"/>
          <a:chExt cx="0" cy="0"/>
        </a:xfrm>
      </p:grpSpPr>
      <p:sp>
        <p:nvSpPr>
          <p:cNvPr id="2257" name="Google Shape;2257;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58" name="Google Shape;2258;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9"/>
        <p:cNvGrpSpPr/>
        <p:nvPr/>
      </p:nvGrpSpPr>
      <p:grpSpPr>
        <a:xfrm>
          <a:off x="0" y="0"/>
          <a:ext cx="0" cy="0"/>
          <a:chOff x="0" y="0"/>
          <a:chExt cx="0" cy="0"/>
        </a:xfrm>
      </p:grpSpPr>
      <p:sp>
        <p:nvSpPr>
          <p:cNvPr id="2370" name="Google Shape;2370;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71" name="Google Shape;2371;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2021371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4"/>
        <p:cNvGrpSpPr/>
        <p:nvPr/>
      </p:nvGrpSpPr>
      <p:grpSpPr>
        <a:xfrm>
          <a:off x="0" y="0"/>
          <a:ext cx="0" cy="0"/>
          <a:chOff x="0" y="0"/>
          <a:chExt cx="0" cy="0"/>
        </a:xfrm>
      </p:grpSpPr>
      <p:sp>
        <p:nvSpPr>
          <p:cNvPr id="2885" name="Google Shape;2885;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886" name="Google Shape;2886;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073811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9"/>
        <p:cNvGrpSpPr/>
        <p:nvPr/>
      </p:nvGrpSpPr>
      <p:grpSpPr>
        <a:xfrm>
          <a:off x="0" y="0"/>
          <a:ext cx="0" cy="0"/>
          <a:chOff x="0" y="0"/>
          <a:chExt cx="0" cy="0"/>
        </a:xfrm>
      </p:grpSpPr>
      <p:sp>
        <p:nvSpPr>
          <p:cNvPr id="2370" name="Google Shape;2370;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71" name="Google Shape;2371;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9"/>
        <p:cNvGrpSpPr/>
        <p:nvPr/>
      </p:nvGrpSpPr>
      <p:grpSpPr>
        <a:xfrm>
          <a:off x="0" y="0"/>
          <a:ext cx="0" cy="0"/>
          <a:chOff x="0" y="0"/>
          <a:chExt cx="0" cy="0"/>
        </a:xfrm>
      </p:grpSpPr>
      <p:sp>
        <p:nvSpPr>
          <p:cNvPr id="2370" name="Google Shape;2370;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71" name="Google Shape;2371;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13322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4"/>
        <p:cNvGrpSpPr/>
        <p:nvPr/>
      </p:nvGrpSpPr>
      <p:grpSpPr>
        <a:xfrm>
          <a:off x="0" y="0"/>
          <a:ext cx="0" cy="0"/>
          <a:chOff x="0" y="0"/>
          <a:chExt cx="0" cy="0"/>
        </a:xfrm>
      </p:grpSpPr>
      <p:sp>
        <p:nvSpPr>
          <p:cNvPr id="2885" name="Google Shape;2885;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886" name="Google Shape;2886;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325601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5"/>
        <p:cNvGrpSpPr/>
        <p:nvPr/>
      </p:nvGrpSpPr>
      <p:grpSpPr>
        <a:xfrm>
          <a:off x="0" y="0"/>
          <a:ext cx="0" cy="0"/>
          <a:chOff x="0" y="0"/>
          <a:chExt cx="0" cy="0"/>
        </a:xfrm>
      </p:grpSpPr>
      <p:sp>
        <p:nvSpPr>
          <p:cNvPr id="2546" name="Google Shape;2546;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47" name="Google Shape;2547;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9"/>
        <p:cNvGrpSpPr/>
        <p:nvPr/>
      </p:nvGrpSpPr>
      <p:grpSpPr>
        <a:xfrm>
          <a:off x="0" y="0"/>
          <a:ext cx="0" cy="0"/>
          <a:chOff x="0" y="0"/>
          <a:chExt cx="0" cy="0"/>
        </a:xfrm>
      </p:grpSpPr>
      <p:sp>
        <p:nvSpPr>
          <p:cNvPr id="2370" name="Google Shape;2370;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71" name="Google Shape;2371;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4793583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4"/>
        <p:cNvGrpSpPr/>
        <p:nvPr/>
      </p:nvGrpSpPr>
      <p:grpSpPr>
        <a:xfrm>
          <a:off x="0" y="0"/>
          <a:ext cx="0" cy="0"/>
          <a:chOff x="0" y="0"/>
          <a:chExt cx="0" cy="0"/>
        </a:xfrm>
      </p:grpSpPr>
      <p:sp>
        <p:nvSpPr>
          <p:cNvPr id="2885" name="Google Shape;2885;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886" name="Google Shape;2886;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659565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5"/>
        <p:cNvGrpSpPr/>
        <p:nvPr/>
      </p:nvGrpSpPr>
      <p:grpSpPr>
        <a:xfrm>
          <a:off x="0" y="0"/>
          <a:ext cx="0" cy="0"/>
          <a:chOff x="0" y="0"/>
          <a:chExt cx="0" cy="0"/>
        </a:xfrm>
      </p:grpSpPr>
      <p:sp>
        <p:nvSpPr>
          <p:cNvPr id="2416" name="Google Shape;241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417" name="Google Shape;2417;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5"/>
        <p:cNvGrpSpPr/>
        <p:nvPr/>
      </p:nvGrpSpPr>
      <p:grpSpPr>
        <a:xfrm>
          <a:off x="0" y="0"/>
          <a:ext cx="0" cy="0"/>
          <a:chOff x="0" y="0"/>
          <a:chExt cx="0" cy="0"/>
        </a:xfrm>
      </p:grpSpPr>
      <p:sp>
        <p:nvSpPr>
          <p:cNvPr id="2416" name="Google Shape;241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417" name="Google Shape;2417;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706695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504A5-C4BC-0B44-76EF-53E4458224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A0F226A-0F11-B66D-2AFE-0B7A5AEC1A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6DD76D-D5DE-CB99-5B7E-6E810BBF9730}"/>
              </a:ext>
            </a:extLst>
          </p:cNvPr>
          <p:cNvSpPr>
            <a:spLocks noGrp="1"/>
          </p:cNvSpPr>
          <p:nvPr>
            <p:ph type="dt" sz="half" idx="10"/>
          </p:nvPr>
        </p:nvSpPr>
        <p:spPr/>
        <p:txBody>
          <a:bodyPr/>
          <a:lstStyle/>
          <a:p>
            <a:fld id="{FCDEF732-C6DB-43D5-9AE9-362EDDF1796F}" type="datetimeFigureOut">
              <a:rPr lang="en-US" smtClean="0"/>
              <a:t>8/29/2022</a:t>
            </a:fld>
            <a:endParaRPr lang="en-US"/>
          </a:p>
        </p:txBody>
      </p:sp>
      <p:sp>
        <p:nvSpPr>
          <p:cNvPr id="5" name="Footer Placeholder 4">
            <a:extLst>
              <a:ext uri="{FF2B5EF4-FFF2-40B4-BE49-F238E27FC236}">
                <a16:creationId xmlns:a16="http://schemas.microsoft.com/office/drawing/2014/main" id="{FEA6936D-9102-AF7B-0A66-98F4AB01D9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418112-0027-6D2D-A009-F8D2D7F04188}"/>
              </a:ext>
            </a:extLst>
          </p:cNvPr>
          <p:cNvSpPr>
            <a:spLocks noGrp="1"/>
          </p:cNvSpPr>
          <p:nvPr>
            <p:ph type="sldNum" sz="quarter" idx="12"/>
          </p:nvPr>
        </p:nvSpPr>
        <p:spPr/>
        <p:txBody>
          <a:bodyPr/>
          <a:lstStyle/>
          <a:p>
            <a:fld id="{EE37B5DB-C6E3-46BA-9FC4-85CBC0D3A37A}" type="slidenum">
              <a:rPr lang="en-US" smtClean="0"/>
              <a:t>‹#›</a:t>
            </a:fld>
            <a:endParaRPr lang="en-US"/>
          </a:p>
        </p:txBody>
      </p:sp>
    </p:spTree>
    <p:extLst>
      <p:ext uri="{BB962C8B-B14F-4D97-AF65-F5344CB8AC3E}">
        <p14:creationId xmlns:p14="http://schemas.microsoft.com/office/powerpoint/2010/main" val="2345443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6B019-EBAB-BEB4-7DFA-CB0227B0F5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218AAA-A39E-A19A-7255-4A6391B3A45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2DF75C-D7EB-1B1A-4C44-A1D8B20E4D18}"/>
              </a:ext>
            </a:extLst>
          </p:cNvPr>
          <p:cNvSpPr>
            <a:spLocks noGrp="1"/>
          </p:cNvSpPr>
          <p:nvPr>
            <p:ph type="dt" sz="half" idx="10"/>
          </p:nvPr>
        </p:nvSpPr>
        <p:spPr/>
        <p:txBody>
          <a:bodyPr/>
          <a:lstStyle/>
          <a:p>
            <a:fld id="{FCDEF732-C6DB-43D5-9AE9-362EDDF1796F}" type="datetimeFigureOut">
              <a:rPr lang="en-US" smtClean="0"/>
              <a:t>8/29/2022</a:t>
            </a:fld>
            <a:endParaRPr lang="en-US"/>
          </a:p>
        </p:txBody>
      </p:sp>
      <p:sp>
        <p:nvSpPr>
          <p:cNvPr id="5" name="Footer Placeholder 4">
            <a:extLst>
              <a:ext uri="{FF2B5EF4-FFF2-40B4-BE49-F238E27FC236}">
                <a16:creationId xmlns:a16="http://schemas.microsoft.com/office/drawing/2014/main" id="{C459D4A8-002C-1899-A9B7-552EBFD96B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3D3D2E-B669-D090-478D-74953E2CC570}"/>
              </a:ext>
            </a:extLst>
          </p:cNvPr>
          <p:cNvSpPr>
            <a:spLocks noGrp="1"/>
          </p:cNvSpPr>
          <p:nvPr>
            <p:ph type="sldNum" sz="quarter" idx="12"/>
          </p:nvPr>
        </p:nvSpPr>
        <p:spPr/>
        <p:txBody>
          <a:bodyPr/>
          <a:lstStyle/>
          <a:p>
            <a:fld id="{EE37B5DB-C6E3-46BA-9FC4-85CBC0D3A37A}" type="slidenum">
              <a:rPr lang="en-US" smtClean="0"/>
              <a:t>‹#›</a:t>
            </a:fld>
            <a:endParaRPr lang="en-US"/>
          </a:p>
        </p:txBody>
      </p:sp>
    </p:spTree>
    <p:extLst>
      <p:ext uri="{BB962C8B-B14F-4D97-AF65-F5344CB8AC3E}">
        <p14:creationId xmlns:p14="http://schemas.microsoft.com/office/powerpoint/2010/main" val="3265138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D82FBB-95AD-8ABA-90C8-26D7433620A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08E6294-F328-134C-4EF5-28C3FE09DFB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21ADA5-B51C-DE9F-10AF-C9C2007C65DC}"/>
              </a:ext>
            </a:extLst>
          </p:cNvPr>
          <p:cNvSpPr>
            <a:spLocks noGrp="1"/>
          </p:cNvSpPr>
          <p:nvPr>
            <p:ph type="dt" sz="half" idx="10"/>
          </p:nvPr>
        </p:nvSpPr>
        <p:spPr/>
        <p:txBody>
          <a:bodyPr/>
          <a:lstStyle/>
          <a:p>
            <a:fld id="{FCDEF732-C6DB-43D5-9AE9-362EDDF1796F}" type="datetimeFigureOut">
              <a:rPr lang="en-US" smtClean="0"/>
              <a:t>8/29/2022</a:t>
            </a:fld>
            <a:endParaRPr lang="en-US"/>
          </a:p>
        </p:txBody>
      </p:sp>
      <p:sp>
        <p:nvSpPr>
          <p:cNvPr id="5" name="Footer Placeholder 4">
            <a:extLst>
              <a:ext uri="{FF2B5EF4-FFF2-40B4-BE49-F238E27FC236}">
                <a16:creationId xmlns:a16="http://schemas.microsoft.com/office/drawing/2014/main" id="{1F357F71-2358-7977-EB42-CFDC5C4E4D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D714A4-A03A-B02B-49EC-EB59A124A8F1}"/>
              </a:ext>
            </a:extLst>
          </p:cNvPr>
          <p:cNvSpPr>
            <a:spLocks noGrp="1"/>
          </p:cNvSpPr>
          <p:nvPr>
            <p:ph type="sldNum" sz="quarter" idx="12"/>
          </p:nvPr>
        </p:nvSpPr>
        <p:spPr/>
        <p:txBody>
          <a:bodyPr/>
          <a:lstStyle/>
          <a:p>
            <a:fld id="{EE37B5DB-C6E3-46BA-9FC4-85CBC0D3A37A}" type="slidenum">
              <a:rPr lang="en-US" smtClean="0"/>
              <a:t>‹#›</a:t>
            </a:fld>
            <a:endParaRPr lang="en-US"/>
          </a:p>
        </p:txBody>
      </p:sp>
    </p:spTree>
    <p:extLst>
      <p:ext uri="{BB962C8B-B14F-4D97-AF65-F5344CB8AC3E}">
        <p14:creationId xmlns:p14="http://schemas.microsoft.com/office/powerpoint/2010/main" val="26007469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ext 1">
  <p:cSld name="Title and Text 1">
    <p:spTree>
      <p:nvGrpSpPr>
        <p:cNvPr id="1" name="Shape 128"/>
        <p:cNvGrpSpPr/>
        <p:nvPr/>
      </p:nvGrpSpPr>
      <p:grpSpPr>
        <a:xfrm>
          <a:off x="0" y="0"/>
          <a:ext cx="0" cy="0"/>
          <a:chOff x="0" y="0"/>
          <a:chExt cx="0" cy="0"/>
        </a:xfrm>
      </p:grpSpPr>
      <p:sp>
        <p:nvSpPr>
          <p:cNvPr id="129" name="Google Shape;129;p34"/>
          <p:cNvSpPr txBox="1">
            <a:spLocks noGrp="1"/>
          </p:cNvSpPr>
          <p:nvPr>
            <p:ph type="title"/>
          </p:nvPr>
        </p:nvSpPr>
        <p:spPr>
          <a:xfrm>
            <a:off x="5109767" y="1990067"/>
            <a:ext cx="5813600" cy="17792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3600"/>
              <a:buNone/>
              <a:defRPr sz="12800"/>
            </a:lvl1pPr>
            <a:lvl2pPr lvl="1" algn="ctr">
              <a:lnSpc>
                <a:spcPct val="100000"/>
              </a:lnSpc>
              <a:spcBef>
                <a:spcPts val="0"/>
              </a:spcBef>
              <a:spcAft>
                <a:spcPts val="0"/>
              </a:spcAft>
              <a:buSzPts val="3600"/>
              <a:buNone/>
              <a:defRPr sz="4800"/>
            </a:lvl2pPr>
            <a:lvl3pPr lvl="2" algn="ctr">
              <a:lnSpc>
                <a:spcPct val="100000"/>
              </a:lnSpc>
              <a:spcBef>
                <a:spcPts val="0"/>
              </a:spcBef>
              <a:spcAft>
                <a:spcPts val="0"/>
              </a:spcAft>
              <a:buSzPts val="3600"/>
              <a:buNone/>
              <a:defRPr sz="4800"/>
            </a:lvl3pPr>
            <a:lvl4pPr lvl="3" algn="ctr">
              <a:lnSpc>
                <a:spcPct val="100000"/>
              </a:lnSpc>
              <a:spcBef>
                <a:spcPts val="0"/>
              </a:spcBef>
              <a:spcAft>
                <a:spcPts val="0"/>
              </a:spcAft>
              <a:buSzPts val="3600"/>
              <a:buNone/>
              <a:defRPr sz="4800"/>
            </a:lvl4pPr>
            <a:lvl5pPr lvl="4" algn="ctr">
              <a:lnSpc>
                <a:spcPct val="100000"/>
              </a:lnSpc>
              <a:spcBef>
                <a:spcPts val="0"/>
              </a:spcBef>
              <a:spcAft>
                <a:spcPts val="0"/>
              </a:spcAft>
              <a:buSzPts val="3600"/>
              <a:buNone/>
              <a:defRPr sz="4800"/>
            </a:lvl5pPr>
            <a:lvl6pPr lvl="5" algn="ctr">
              <a:lnSpc>
                <a:spcPct val="100000"/>
              </a:lnSpc>
              <a:spcBef>
                <a:spcPts val="0"/>
              </a:spcBef>
              <a:spcAft>
                <a:spcPts val="0"/>
              </a:spcAft>
              <a:buSzPts val="3600"/>
              <a:buNone/>
              <a:defRPr sz="4800"/>
            </a:lvl6pPr>
            <a:lvl7pPr lvl="6" algn="ctr">
              <a:lnSpc>
                <a:spcPct val="100000"/>
              </a:lnSpc>
              <a:spcBef>
                <a:spcPts val="0"/>
              </a:spcBef>
              <a:spcAft>
                <a:spcPts val="0"/>
              </a:spcAft>
              <a:buSzPts val="3600"/>
              <a:buNone/>
              <a:defRPr sz="4800"/>
            </a:lvl7pPr>
            <a:lvl8pPr lvl="7" algn="ctr">
              <a:lnSpc>
                <a:spcPct val="100000"/>
              </a:lnSpc>
              <a:spcBef>
                <a:spcPts val="0"/>
              </a:spcBef>
              <a:spcAft>
                <a:spcPts val="0"/>
              </a:spcAft>
              <a:buSzPts val="3600"/>
              <a:buNone/>
              <a:defRPr sz="4800"/>
            </a:lvl8pPr>
            <a:lvl9pPr lvl="8" algn="ctr">
              <a:lnSpc>
                <a:spcPct val="100000"/>
              </a:lnSpc>
              <a:spcBef>
                <a:spcPts val="0"/>
              </a:spcBef>
              <a:spcAft>
                <a:spcPts val="0"/>
              </a:spcAft>
              <a:buSzPts val="3600"/>
              <a:buNone/>
              <a:defRPr sz="4800"/>
            </a:lvl9pPr>
          </a:lstStyle>
          <a:p>
            <a:endParaRPr/>
          </a:p>
        </p:txBody>
      </p:sp>
      <p:sp>
        <p:nvSpPr>
          <p:cNvPr id="130" name="Google Shape;130;p34"/>
          <p:cNvSpPr txBox="1">
            <a:spLocks noGrp="1"/>
          </p:cNvSpPr>
          <p:nvPr>
            <p:ph type="subTitle" idx="1"/>
          </p:nvPr>
        </p:nvSpPr>
        <p:spPr>
          <a:xfrm>
            <a:off x="5109767" y="3916733"/>
            <a:ext cx="5813600" cy="9512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grpSp>
        <p:nvGrpSpPr>
          <p:cNvPr id="131" name="Google Shape;131;p34"/>
          <p:cNvGrpSpPr/>
          <p:nvPr/>
        </p:nvGrpSpPr>
        <p:grpSpPr>
          <a:xfrm>
            <a:off x="7748882" y="-403593"/>
            <a:ext cx="4533437" cy="2393649"/>
            <a:chOff x="3034575" y="522950"/>
            <a:chExt cx="1720600" cy="908475"/>
          </a:xfrm>
        </p:grpSpPr>
        <p:sp>
          <p:nvSpPr>
            <p:cNvPr id="132" name="Google Shape;132;p34"/>
            <p:cNvSpPr/>
            <p:nvPr/>
          </p:nvSpPr>
          <p:spPr>
            <a:xfrm>
              <a:off x="3172800" y="850875"/>
              <a:ext cx="1582375" cy="148650"/>
            </a:xfrm>
            <a:custGeom>
              <a:avLst/>
              <a:gdLst/>
              <a:ahLst/>
              <a:cxnLst/>
              <a:rect l="l" t="t" r="r" b="b"/>
              <a:pathLst>
                <a:path w="63295" h="5946" extrusionOk="0">
                  <a:moveTo>
                    <a:pt x="50492" y="1"/>
                  </a:moveTo>
                  <a:cubicBezTo>
                    <a:pt x="48526" y="1"/>
                    <a:pt x="46572" y="362"/>
                    <a:pt x="44752" y="768"/>
                  </a:cubicBezTo>
                  <a:cubicBezTo>
                    <a:pt x="43674" y="998"/>
                    <a:pt x="42597" y="1262"/>
                    <a:pt x="41555" y="1510"/>
                  </a:cubicBezTo>
                  <a:cubicBezTo>
                    <a:pt x="37801" y="2409"/>
                    <a:pt x="33922" y="3336"/>
                    <a:pt x="30079" y="3336"/>
                  </a:cubicBezTo>
                  <a:cubicBezTo>
                    <a:pt x="29618" y="3336"/>
                    <a:pt x="29157" y="3322"/>
                    <a:pt x="28698" y="3294"/>
                  </a:cubicBezTo>
                  <a:cubicBezTo>
                    <a:pt x="26491" y="3153"/>
                    <a:pt x="24266" y="2658"/>
                    <a:pt x="22111" y="2181"/>
                  </a:cubicBezTo>
                  <a:cubicBezTo>
                    <a:pt x="20292" y="1792"/>
                    <a:pt x="18420" y="1387"/>
                    <a:pt x="16531" y="1175"/>
                  </a:cubicBezTo>
                  <a:cubicBezTo>
                    <a:pt x="15347" y="1038"/>
                    <a:pt x="14155" y="979"/>
                    <a:pt x="12967" y="979"/>
                  </a:cubicBezTo>
                  <a:cubicBezTo>
                    <a:pt x="8640" y="979"/>
                    <a:pt x="4370" y="1763"/>
                    <a:pt x="795" y="2428"/>
                  </a:cubicBezTo>
                  <a:cubicBezTo>
                    <a:pt x="319" y="2499"/>
                    <a:pt x="1" y="2958"/>
                    <a:pt x="88" y="3435"/>
                  </a:cubicBezTo>
                  <a:cubicBezTo>
                    <a:pt x="169" y="3865"/>
                    <a:pt x="551" y="4152"/>
                    <a:pt x="962" y="4152"/>
                  </a:cubicBezTo>
                  <a:cubicBezTo>
                    <a:pt x="1006" y="4152"/>
                    <a:pt x="1051" y="4149"/>
                    <a:pt x="1096" y="4142"/>
                  </a:cubicBezTo>
                  <a:cubicBezTo>
                    <a:pt x="4617" y="3487"/>
                    <a:pt x="8798" y="2723"/>
                    <a:pt x="12979" y="2723"/>
                  </a:cubicBezTo>
                  <a:cubicBezTo>
                    <a:pt x="14102" y="2723"/>
                    <a:pt x="15225" y="2778"/>
                    <a:pt x="16336" y="2905"/>
                  </a:cubicBezTo>
                  <a:cubicBezTo>
                    <a:pt x="18137" y="3099"/>
                    <a:pt x="19957" y="3506"/>
                    <a:pt x="21740" y="3894"/>
                  </a:cubicBezTo>
                  <a:cubicBezTo>
                    <a:pt x="23948" y="4371"/>
                    <a:pt x="26261" y="4883"/>
                    <a:pt x="28592" y="5025"/>
                  </a:cubicBezTo>
                  <a:cubicBezTo>
                    <a:pt x="29094" y="5056"/>
                    <a:pt x="29595" y="5070"/>
                    <a:pt x="30094" y="5070"/>
                  </a:cubicBezTo>
                  <a:cubicBezTo>
                    <a:pt x="34131" y="5070"/>
                    <a:pt x="38096" y="4116"/>
                    <a:pt x="41961" y="3205"/>
                  </a:cubicBezTo>
                  <a:cubicBezTo>
                    <a:pt x="43003" y="2958"/>
                    <a:pt x="44081" y="2694"/>
                    <a:pt x="45122" y="2463"/>
                  </a:cubicBezTo>
                  <a:cubicBezTo>
                    <a:pt x="47083" y="2034"/>
                    <a:pt x="48755" y="1747"/>
                    <a:pt x="50400" y="1747"/>
                  </a:cubicBezTo>
                  <a:cubicBezTo>
                    <a:pt x="50578" y="1747"/>
                    <a:pt x="50755" y="1750"/>
                    <a:pt x="50933" y="1757"/>
                  </a:cubicBezTo>
                  <a:cubicBezTo>
                    <a:pt x="54959" y="1898"/>
                    <a:pt x="58703" y="3894"/>
                    <a:pt x="61847" y="5819"/>
                  </a:cubicBezTo>
                  <a:cubicBezTo>
                    <a:pt x="61988" y="5905"/>
                    <a:pt x="62144" y="5946"/>
                    <a:pt x="62298" y="5946"/>
                  </a:cubicBezTo>
                  <a:cubicBezTo>
                    <a:pt x="62587" y="5946"/>
                    <a:pt x="62868" y="5801"/>
                    <a:pt x="63029" y="5536"/>
                  </a:cubicBezTo>
                  <a:cubicBezTo>
                    <a:pt x="63295" y="5112"/>
                    <a:pt x="63154" y="4582"/>
                    <a:pt x="62747" y="4335"/>
                  </a:cubicBezTo>
                  <a:cubicBezTo>
                    <a:pt x="60293" y="2816"/>
                    <a:pt x="57467" y="1262"/>
                    <a:pt x="54376" y="504"/>
                  </a:cubicBezTo>
                  <a:cubicBezTo>
                    <a:pt x="53281" y="221"/>
                    <a:pt x="52151" y="44"/>
                    <a:pt x="51003" y="9"/>
                  </a:cubicBezTo>
                  <a:cubicBezTo>
                    <a:pt x="50833" y="4"/>
                    <a:pt x="50663" y="1"/>
                    <a:pt x="50492" y="1"/>
                  </a:cubicBezTo>
                  <a:close/>
                </a:path>
              </a:pathLst>
            </a:custGeom>
            <a:solidFill>
              <a:srgbClr val="F299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33" name="Google Shape;133;p34"/>
            <p:cNvSpPr/>
            <p:nvPr/>
          </p:nvSpPr>
          <p:spPr>
            <a:xfrm>
              <a:off x="3223575" y="893225"/>
              <a:ext cx="363825" cy="236400"/>
            </a:xfrm>
            <a:custGeom>
              <a:avLst/>
              <a:gdLst/>
              <a:ahLst/>
              <a:cxnLst/>
              <a:rect l="l" t="t" r="r" b="b"/>
              <a:pathLst>
                <a:path w="14553" h="9456" extrusionOk="0">
                  <a:moveTo>
                    <a:pt x="13948" y="1"/>
                  </a:moveTo>
                  <a:cubicBezTo>
                    <a:pt x="13914" y="1"/>
                    <a:pt x="13880" y="4"/>
                    <a:pt x="13846" y="11"/>
                  </a:cubicBezTo>
                  <a:cubicBezTo>
                    <a:pt x="13104" y="187"/>
                    <a:pt x="12416" y="399"/>
                    <a:pt x="11780" y="699"/>
                  </a:cubicBezTo>
                  <a:lnTo>
                    <a:pt x="11286" y="911"/>
                  </a:lnTo>
                  <a:lnTo>
                    <a:pt x="10826" y="1158"/>
                  </a:lnTo>
                  <a:lnTo>
                    <a:pt x="10349" y="1405"/>
                  </a:lnTo>
                  <a:lnTo>
                    <a:pt x="9908" y="1671"/>
                  </a:lnTo>
                  <a:cubicBezTo>
                    <a:pt x="8689" y="2359"/>
                    <a:pt x="7542" y="3136"/>
                    <a:pt x="6428" y="3948"/>
                  </a:cubicBezTo>
                  <a:cubicBezTo>
                    <a:pt x="5316" y="4760"/>
                    <a:pt x="4222" y="5608"/>
                    <a:pt x="3162" y="6491"/>
                  </a:cubicBezTo>
                  <a:cubicBezTo>
                    <a:pt x="2102" y="7357"/>
                    <a:pt x="1060" y="8257"/>
                    <a:pt x="71" y="9211"/>
                  </a:cubicBezTo>
                  <a:cubicBezTo>
                    <a:pt x="0" y="9264"/>
                    <a:pt x="0" y="9352"/>
                    <a:pt x="54" y="9406"/>
                  </a:cubicBezTo>
                  <a:cubicBezTo>
                    <a:pt x="84" y="9436"/>
                    <a:pt x="127" y="9455"/>
                    <a:pt x="168" y="9455"/>
                  </a:cubicBezTo>
                  <a:cubicBezTo>
                    <a:pt x="197" y="9455"/>
                    <a:pt x="225" y="9445"/>
                    <a:pt x="247" y="9423"/>
                  </a:cubicBezTo>
                  <a:cubicBezTo>
                    <a:pt x="1290" y="8540"/>
                    <a:pt x="2367" y="7692"/>
                    <a:pt x="3461" y="6863"/>
                  </a:cubicBezTo>
                  <a:cubicBezTo>
                    <a:pt x="4556" y="6050"/>
                    <a:pt x="5670" y="5255"/>
                    <a:pt x="6817" y="4513"/>
                  </a:cubicBezTo>
                  <a:cubicBezTo>
                    <a:pt x="7966" y="3771"/>
                    <a:pt x="9131" y="3065"/>
                    <a:pt x="10332" y="2448"/>
                  </a:cubicBezTo>
                  <a:cubicBezTo>
                    <a:pt x="11514" y="1829"/>
                    <a:pt x="12769" y="1282"/>
                    <a:pt x="14005" y="1087"/>
                  </a:cubicBezTo>
                  <a:lnTo>
                    <a:pt x="14041" y="1087"/>
                  </a:lnTo>
                  <a:cubicBezTo>
                    <a:pt x="14058" y="1087"/>
                    <a:pt x="14058" y="1070"/>
                    <a:pt x="14076" y="1070"/>
                  </a:cubicBezTo>
                  <a:cubicBezTo>
                    <a:pt x="14358" y="1016"/>
                    <a:pt x="14552" y="717"/>
                    <a:pt x="14481" y="434"/>
                  </a:cubicBezTo>
                  <a:cubicBezTo>
                    <a:pt x="14435" y="170"/>
                    <a:pt x="14197" y="1"/>
                    <a:pt x="13948" y="1"/>
                  </a:cubicBezTo>
                  <a:close/>
                </a:path>
              </a:pathLst>
            </a:custGeom>
            <a:solidFill>
              <a:srgbClr val="F299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34" name="Google Shape;134;p34"/>
            <p:cNvSpPr/>
            <p:nvPr/>
          </p:nvSpPr>
          <p:spPr>
            <a:xfrm>
              <a:off x="3352475" y="981125"/>
              <a:ext cx="57900" cy="134725"/>
            </a:xfrm>
            <a:custGeom>
              <a:avLst/>
              <a:gdLst/>
              <a:ahLst/>
              <a:cxnLst/>
              <a:rect l="l" t="t" r="r" b="b"/>
              <a:pathLst>
                <a:path w="2316" h="5389" extrusionOk="0">
                  <a:moveTo>
                    <a:pt x="1972" y="1"/>
                  </a:moveTo>
                  <a:cubicBezTo>
                    <a:pt x="1871" y="1"/>
                    <a:pt x="1773" y="55"/>
                    <a:pt x="1715" y="149"/>
                  </a:cubicBezTo>
                  <a:cubicBezTo>
                    <a:pt x="867" y="1757"/>
                    <a:pt x="425" y="3505"/>
                    <a:pt x="19" y="5219"/>
                  </a:cubicBezTo>
                  <a:cubicBezTo>
                    <a:pt x="1" y="5289"/>
                    <a:pt x="36" y="5360"/>
                    <a:pt x="125" y="5377"/>
                  </a:cubicBezTo>
                  <a:cubicBezTo>
                    <a:pt x="141" y="5385"/>
                    <a:pt x="156" y="5388"/>
                    <a:pt x="172" y="5388"/>
                  </a:cubicBezTo>
                  <a:cubicBezTo>
                    <a:pt x="225" y="5388"/>
                    <a:pt x="274" y="5344"/>
                    <a:pt x="302" y="5289"/>
                  </a:cubicBezTo>
                  <a:cubicBezTo>
                    <a:pt x="796" y="3594"/>
                    <a:pt x="1326" y="1915"/>
                    <a:pt x="2226" y="450"/>
                  </a:cubicBezTo>
                  <a:lnTo>
                    <a:pt x="2226" y="432"/>
                  </a:lnTo>
                  <a:cubicBezTo>
                    <a:pt x="2315" y="291"/>
                    <a:pt x="2261" y="114"/>
                    <a:pt x="2120" y="44"/>
                  </a:cubicBezTo>
                  <a:cubicBezTo>
                    <a:pt x="2073" y="14"/>
                    <a:pt x="2022" y="1"/>
                    <a:pt x="1972" y="1"/>
                  </a:cubicBezTo>
                  <a:close/>
                </a:path>
              </a:pathLst>
            </a:custGeom>
            <a:solidFill>
              <a:srgbClr val="F299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35" name="Google Shape;135;p34"/>
            <p:cNvSpPr/>
            <p:nvPr/>
          </p:nvSpPr>
          <p:spPr>
            <a:xfrm>
              <a:off x="3034575" y="1047550"/>
              <a:ext cx="288800" cy="293550"/>
            </a:xfrm>
            <a:custGeom>
              <a:avLst/>
              <a:gdLst/>
              <a:ahLst/>
              <a:cxnLst/>
              <a:rect l="l" t="t" r="r" b="b"/>
              <a:pathLst>
                <a:path w="11552" h="11742" extrusionOk="0">
                  <a:moveTo>
                    <a:pt x="11551" y="0"/>
                  </a:moveTo>
                  <a:lnTo>
                    <a:pt x="11551" y="0"/>
                  </a:lnTo>
                  <a:cubicBezTo>
                    <a:pt x="11551" y="0"/>
                    <a:pt x="6147" y="2844"/>
                    <a:pt x="3498" y="5175"/>
                  </a:cubicBezTo>
                  <a:cubicBezTo>
                    <a:pt x="1485" y="6941"/>
                    <a:pt x="461" y="9925"/>
                    <a:pt x="72" y="11286"/>
                  </a:cubicBezTo>
                  <a:cubicBezTo>
                    <a:pt x="0" y="11531"/>
                    <a:pt x="189" y="11742"/>
                    <a:pt x="415" y="11742"/>
                  </a:cubicBezTo>
                  <a:cubicBezTo>
                    <a:pt x="464" y="11742"/>
                    <a:pt x="516" y="11732"/>
                    <a:pt x="567" y="11710"/>
                  </a:cubicBezTo>
                  <a:cubicBezTo>
                    <a:pt x="1556" y="11250"/>
                    <a:pt x="3587" y="10172"/>
                    <a:pt x="6413" y="8107"/>
                  </a:cubicBezTo>
                  <a:cubicBezTo>
                    <a:pt x="10492" y="5086"/>
                    <a:pt x="11551" y="0"/>
                    <a:pt x="11551" y="0"/>
                  </a:cubicBezTo>
                  <a:close/>
                </a:path>
              </a:pathLst>
            </a:custGeom>
            <a:solidFill>
              <a:srgbClr val="64657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36" name="Google Shape;136;p34"/>
            <p:cNvSpPr/>
            <p:nvPr/>
          </p:nvSpPr>
          <p:spPr>
            <a:xfrm>
              <a:off x="3036825" y="1045775"/>
              <a:ext cx="288300" cy="294725"/>
            </a:xfrm>
            <a:custGeom>
              <a:avLst/>
              <a:gdLst/>
              <a:ahLst/>
              <a:cxnLst/>
              <a:rect l="l" t="t" r="r" b="b"/>
              <a:pathLst>
                <a:path w="11532" h="11789" extrusionOk="0">
                  <a:moveTo>
                    <a:pt x="11480" y="1"/>
                  </a:moveTo>
                  <a:cubicBezTo>
                    <a:pt x="11444" y="1"/>
                    <a:pt x="11426" y="1"/>
                    <a:pt x="11391" y="19"/>
                  </a:cubicBezTo>
                  <a:lnTo>
                    <a:pt x="36" y="11656"/>
                  </a:lnTo>
                  <a:cubicBezTo>
                    <a:pt x="1" y="11692"/>
                    <a:pt x="1" y="11745"/>
                    <a:pt x="36" y="11762"/>
                  </a:cubicBezTo>
                  <a:cubicBezTo>
                    <a:pt x="53" y="11780"/>
                    <a:pt x="75" y="11789"/>
                    <a:pt x="95" y="11789"/>
                  </a:cubicBezTo>
                  <a:cubicBezTo>
                    <a:pt x="115" y="11789"/>
                    <a:pt x="133" y="11780"/>
                    <a:pt x="142" y="11762"/>
                  </a:cubicBezTo>
                  <a:lnTo>
                    <a:pt x="11515" y="125"/>
                  </a:lnTo>
                  <a:cubicBezTo>
                    <a:pt x="11532" y="90"/>
                    <a:pt x="11532" y="54"/>
                    <a:pt x="11515" y="19"/>
                  </a:cubicBezTo>
                  <a:cubicBezTo>
                    <a:pt x="11497" y="1"/>
                    <a:pt x="11480" y="1"/>
                    <a:pt x="11480"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37" name="Google Shape;137;p34"/>
            <p:cNvSpPr/>
            <p:nvPr/>
          </p:nvSpPr>
          <p:spPr>
            <a:xfrm>
              <a:off x="3058900" y="1259925"/>
              <a:ext cx="63150" cy="44175"/>
            </a:xfrm>
            <a:custGeom>
              <a:avLst/>
              <a:gdLst/>
              <a:ahLst/>
              <a:cxnLst/>
              <a:rect l="l" t="t" r="r" b="b"/>
              <a:pathLst>
                <a:path w="2526" h="1767" extrusionOk="0">
                  <a:moveTo>
                    <a:pt x="88" y="0"/>
                  </a:moveTo>
                  <a:cubicBezTo>
                    <a:pt x="36" y="0"/>
                    <a:pt x="1" y="36"/>
                    <a:pt x="1" y="88"/>
                  </a:cubicBezTo>
                  <a:cubicBezTo>
                    <a:pt x="1" y="123"/>
                    <a:pt x="36" y="159"/>
                    <a:pt x="88" y="159"/>
                  </a:cubicBezTo>
                  <a:lnTo>
                    <a:pt x="2120" y="159"/>
                  </a:lnTo>
                  <a:lnTo>
                    <a:pt x="2367" y="1713"/>
                  </a:lnTo>
                  <a:cubicBezTo>
                    <a:pt x="2367" y="1748"/>
                    <a:pt x="2402" y="1766"/>
                    <a:pt x="2455" y="1766"/>
                  </a:cubicBezTo>
                  <a:cubicBezTo>
                    <a:pt x="2490" y="1766"/>
                    <a:pt x="2525" y="1731"/>
                    <a:pt x="2508" y="1677"/>
                  </a:cubicBezTo>
                  <a:lnTo>
                    <a:pt x="2261" y="71"/>
                  </a:lnTo>
                  <a:cubicBezTo>
                    <a:pt x="2261" y="36"/>
                    <a:pt x="2226" y="17"/>
                    <a:pt x="2207"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38" name="Google Shape;138;p34"/>
            <p:cNvSpPr/>
            <p:nvPr/>
          </p:nvSpPr>
          <p:spPr>
            <a:xfrm>
              <a:off x="3099950" y="1195475"/>
              <a:ext cx="93625" cy="58900"/>
            </a:xfrm>
            <a:custGeom>
              <a:avLst/>
              <a:gdLst/>
              <a:ahLst/>
              <a:cxnLst/>
              <a:rect l="l" t="t" r="r" b="b"/>
              <a:pathLst>
                <a:path w="3745" h="2356" extrusionOk="0">
                  <a:moveTo>
                    <a:pt x="89" y="0"/>
                  </a:moveTo>
                  <a:cubicBezTo>
                    <a:pt x="54" y="0"/>
                    <a:pt x="19" y="35"/>
                    <a:pt x="0" y="71"/>
                  </a:cubicBezTo>
                  <a:cubicBezTo>
                    <a:pt x="0" y="123"/>
                    <a:pt x="36" y="141"/>
                    <a:pt x="89" y="158"/>
                  </a:cubicBezTo>
                  <a:lnTo>
                    <a:pt x="2896" y="229"/>
                  </a:lnTo>
                  <a:lnTo>
                    <a:pt x="3586" y="2296"/>
                  </a:lnTo>
                  <a:cubicBezTo>
                    <a:pt x="3599" y="2335"/>
                    <a:pt x="3632" y="2355"/>
                    <a:pt x="3663" y="2355"/>
                  </a:cubicBezTo>
                  <a:cubicBezTo>
                    <a:pt x="3673" y="2355"/>
                    <a:pt x="3683" y="2353"/>
                    <a:pt x="3692" y="2348"/>
                  </a:cubicBezTo>
                  <a:cubicBezTo>
                    <a:pt x="3727" y="2331"/>
                    <a:pt x="3744" y="2296"/>
                    <a:pt x="3744" y="2261"/>
                  </a:cubicBezTo>
                  <a:lnTo>
                    <a:pt x="3038" y="141"/>
                  </a:lnTo>
                  <a:cubicBezTo>
                    <a:pt x="3021" y="106"/>
                    <a:pt x="3002" y="88"/>
                    <a:pt x="2985" y="88"/>
                  </a:cubicBezTo>
                  <a:lnTo>
                    <a:pt x="2967" y="88"/>
                  </a:lnTo>
                  <a:lnTo>
                    <a:pt x="89" y="0"/>
                  </a:ln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39" name="Google Shape;139;p34"/>
            <p:cNvSpPr/>
            <p:nvPr/>
          </p:nvSpPr>
          <p:spPr>
            <a:xfrm>
              <a:off x="3165275" y="1140250"/>
              <a:ext cx="82150" cy="65050"/>
            </a:xfrm>
            <a:custGeom>
              <a:avLst/>
              <a:gdLst/>
              <a:ahLst/>
              <a:cxnLst/>
              <a:rect l="l" t="t" r="r" b="b"/>
              <a:pathLst>
                <a:path w="3286" h="2602" extrusionOk="0">
                  <a:moveTo>
                    <a:pt x="90" y="1"/>
                  </a:moveTo>
                  <a:cubicBezTo>
                    <a:pt x="36" y="1"/>
                    <a:pt x="1" y="36"/>
                    <a:pt x="1" y="71"/>
                  </a:cubicBezTo>
                  <a:cubicBezTo>
                    <a:pt x="1" y="107"/>
                    <a:pt x="36" y="142"/>
                    <a:pt x="72" y="160"/>
                  </a:cubicBezTo>
                  <a:lnTo>
                    <a:pt x="2527" y="266"/>
                  </a:lnTo>
                  <a:lnTo>
                    <a:pt x="3127" y="2544"/>
                  </a:lnTo>
                  <a:cubicBezTo>
                    <a:pt x="3127" y="2573"/>
                    <a:pt x="3163" y="2602"/>
                    <a:pt x="3195" y="2602"/>
                  </a:cubicBezTo>
                  <a:cubicBezTo>
                    <a:pt x="3202" y="2602"/>
                    <a:pt x="3209" y="2601"/>
                    <a:pt x="3215" y="2598"/>
                  </a:cubicBezTo>
                  <a:cubicBezTo>
                    <a:pt x="3250" y="2598"/>
                    <a:pt x="3286" y="2544"/>
                    <a:pt x="3269" y="2509"/>
                  </a:cubicBezTo>
                  <a:lnTo>
                    <a:pt x="2668" y="160"/>
                  </a:lnTo>
                  <a:cubicBezTo>
                    <a:pt x="2650" y="142"/>
                    <a:pt x="2633" y="125"/>
                    <a:pt x="2598" y="107"/>
                  </a:cubicBezTo>
                  <a:lnTo>
                    <a:pt x="90" y="1"/>
                  </a:ln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40" name="Google Shape;140;p34"/>
            <p:cNvSpPr/>
            <p:nvPr/>
          </p:nvSpPr>
          <p:spPr>
            <a:xfrm>
              <a:off x="3232850" y="1096100"/>
              <a:ext cx="53000" cy="53475"/>
            </a:xfrm>
            <a:custGeom>
              <a:avLst/>
              <a:gdLst/>
              <a:ahLst/>
              <a:cxnLst/>
              <a:rect l="l" t="t" r="r" b="b"/>
              <a:pathLst>
                <a:path w="2120" h="2139" extrusionOk="0">
                  <a:moveTo>
                    <a:pt x="88" y="1"/>
                  </a:moveTo>
                  <a:cubicBezTo>
                    <a:pt x="36" y="1"/>
                    <a:pt x="1" y="36"/>
                    <a:pt x="1" y="90"/>
                  </a:cubicBezTo>
                  <a:cubicBezTo>
                    <a:pt x="1" y="125"/>
                    <a:pt x="36" y="160"/>
                    <a:pt x="88" y="160"/>
                  </a:cubicBezTo>
                  <a:lnTo>
                    <a:pt x="1536" y="177"/>
                  </a:lnTo>
                  <a:lnTo>
                    <a:pt x="1960" y="2085"/>
                  </a:lnTo>
                  <a:cubicBezTo>
                    <a:pt x="1960" y="2120"/>
                    <a:pt x="2014" y="2138"/>
                    <a:pt x="2049" y="2138"/>
                  </a:cubicBezTo>
                  <a:cubicBezTo>
                    <a:pt x="2085" y="2120"/>
                    <a:pt x="2120" y="2085"/>
                    <a:pt x="2101" y="2049"/>
                  </a:cubicBezTo>
                  <a:lnTo>
                    <a:pt x="1678" y="90"/>
                  </a:lnTo>
                  <a:cubicBezTo>
                    <a:pt x="1678" y="55"/>
                    <a:pt x="1642" y="36"/>
                    <a:pt x="1625" y="19"/>
                  </a:cubicBezTo>
                  <a:lnTo>
                    <a:pt x="1607" y="19"/>
                  </a:lnTo>
                  <a:lnTo>
                    <a:pt x="88" y="1"/>
                  </a:ln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41" name="Google Shape;141;p34"/>
            <p:cNvSpPr/>
            <p:nvPr/>
          </p:nvSpPr>
          <p:spPr>
            <a:xfrm>
              <a:off x="3306575" y="1083750"/>
              <a:ext cx="96725" cy="277850"/>
            </a:xfrm>
            <a:custGeom>
              <a:avLst/>
              <a:gdLst/>
              <a:ahLst/>
              <a:cxnLst/>
              <a:rect l="l" t="t" r="r" b="b"/>
              <a:pathLst>
                <a:path w="3869" h="11114" extrusionOk="0">
                  <a:moveTo>
                    <a:pt x="2155" y="0"/>
                  </a:moveTo>
                  <a:cubicBezTo>
                    <a:pt x="2155" y="0"/>
                    <a:pt x="601" y="3869"/>
                    <a:pt x="266" y="6270"/>
                  </a:cubicBezTo>
                  <a:cubicBezTo>
                    <a:pt x="0" y="8072"/>
                    <a:pt x="777" y="10085"/>
                    <a:pt x="1184" y="10968"/>
                  </a:cubicBezTo>
                  <a:cubicBezTo>
                    <a:pt x="1228" y="11065"/>
                    <a:pt x="1316" y="11113"/>
                    <a:pt x="1405" y="11113"/>
                  </a:cubicBezTo>
                  <a:cubicBezTo>
                    <a:pt x="1493" y="11113"/>
                    <a:pt x="1581" y="11065"/>
                    <a:pt x="1625" y="10968"/>
                  </a:cubicBezTo>
                  <a:cubicBezTo>
                    <a:pt x="1926" y="10279"/>
                    <a:pt x="2526" y="8813"/>
                    <a:pt x="3073" y="6482"/>
                  </a:cubicBezTo>
                  <a:cubicBezTo>
                    <a:pt x="3868" y="3127"/>
                    <a:pt x="2155" y="0"/>
                    <a:pt x="2155" y="0"/>
                  </a:cubicBezTo>
                  <a:close/>
                </a:path>
              </a:pathLst>
            </a:custGeom>
            <a:solidFill>
              <a:srgbClr val="64657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42" name="Google Shape;142;p34"/>
            <p:cNvSpPr/>
            <p:nvPr/>
          </p:nvSpPr>
          <p:spPr>
            <a:xfrm>
              <a:off x="3340125" y="1082450"/>
              <a:ext cx="21675" cy="279925"/>
            </a:xfrm>
            <a:custGeom>
              <a:avLst/>
              <a:gdLst/>
              <a:ahLst/>
              <a:cxnLst/>
              <a:rect l="l" t="t" r="r" b="b"/>
              <a:pathLst>
                <a:path w="867" h="11197" extrusionOk="0">
                  <a:moveTo>
                    <a:pt x="831" y="0"/>
                  </a:moveTo>
                  <a:cubicBezTo>
                    <a:pt x="796" y="0"/>
                    <a:pt x="777" y="17"/>
                    <a:pt x="760" y="52"/>
                  </a:cubicBezTo>
                  <a:lnTo>
                    <a:pt x="0" y="11143"/>
                  </a:lnTo>
                  <a:cubicBezTo>
                    <a:pt x="0" y="11178"/>
                    <a:pt x="19" y="11197"/>
                    <a:pt x="54" y="11197"/>
                  </a:cubicBezTo>
                  <a:cubicBezTo>
                    <a:pt x="71" y="11197"/>
                    <a:pt x="106" y="11178"/>
                    <a:pt x="106" y="11143"/>
                  </a:cubicBezTo>
                  <a:lnTo>
                    <a:pt x="866" y="52"/>
                  </a:lnTo>
                  <a:cubicBezTo>
                    <a:pt x="866" y="35"/>
                    <a:pt x="848" y="0"/>
                    <a:pt x="831"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43" name="Google Shape;143;p34"/>
            <p:cNvSpPr/>
            <p:nvPr/>
          </p:nvSpPr>
          <p:spPr>
            <a:xfrm>
              <a:off x="3317625" y="1286825"/>
              <a:ext cx="51225" cy="26000"/>
            </a:xfrm>
            <a:custGeom>
              <a:avLst/>
              <a:gdLst/>
              <a:ahLst/>
              <a:cxnLst/>
              <a:rect l="l" t="t" r="r" b="b"/>
              <a:pathLst>
                <a:path w="2049" h="1040" extrusionOk="0">
                  <a:moveTo>
                    <a:pt x="1166" y="1"/>
                  </a:moveTo>
                  <a:cubicBezTo>
                    <a:pt x="1148" y="1"/>
                    <a:pt x="1131" y="1"/>
                    <a:pt x="1112" y="19"/>
                  </a:cubicBezTo>
                  <a:lnTo>
                    <a:pt x="17" y="955"/>
                  </a:lnTo>
                  <a:cubicBezTo>
                    <a:pt x="0" y="973"/>
                    <a:pt x="0" y="1008"/>
                    <a:pt x="17" y="1025"/>
                  </a:cubicBezTo>
                  <a:cubicBezTo>
                    <a:pt x="27" y="1034"/>
                    <a:pt x="40" y="1039"/>
                    <a:pt x="53" y="1039"/>
                  </a:cubicBezTo>
                  <a:cubicBezTo>
                    <a:pt x="66" y="1039"/>
                    <a:pt x="80" y="1034"/>
                    <a:pt x="88" y="1025"/>
                  </a:cubicBezTo>
                  <a:lnTo>
                    <a:pt x="1148" y="125"/>
                  </a:lnTo>
                  <a:lnTo>
                    <a:pt x="1960" y="832"/>
                  </a:lnTo>
                  <a:cubicBezTo>
                    <a:pt x="1967" y="839"/>
                    <a:pt x="1978" y="843"/>
                    <a:pt x="1989" y="843"/>
                  </a:cubicBezTo>
                  <a:cubicBezTo>
                    <a:pt x="2004" y="843"/>
                    <a:pt x="2021" y="834"/>
                    <a:pt x="2031" y="813"/>
                  </a:cubicBezTo>
                  <a:cubicBezTo>
                    <a:pt x="2049" y="796"/>
                    <a:pt x="2049" y="761"/>
                    <a:pt x="2031" y="743"/>
                  </a:cubicBezTo>
                  <a:lnTo>
                    <a:pt x="1183" y="19"/>
                  </a:lnTo>
                  <a:cubicBezTo>
                    <a:pt x="1166" y="19"/>
                    <a:pt x="1166" y="1"/>
                    <a:pt x="1166"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44" name="Google Shape;144;p34"/>
            <p:cNvSpPr/>
            <p:nvPr/>
          </p:nvSpPr>
          <p:spPr>
            <a:xfrm>
              <a:off x="3310100" y="1227675"/>
              <a:ext cx="74200" cy="33425"/>
            </a:xfrm>
            <a:custGeom>
              <a:avLst/>
              <a:gdLst/>
              <a:ahLst/>
              <a:cxnLst/>
              <a:rect l="l" t="t" r="r" b="b"/>
              <a:pathLst>
                <a:path w="2968" h="1337" extrusionOk="0">
                  <a:moveTo>
                    <a:pt x="1573" y="1"/>
                  </a:moveTo>
                  <a:lnTo>
                    <a:pt x="36" y="1237"/>
                  </a:lnTo>
                  <a:cubicBezTo>
                    <a:pt x="19" y="1255"/>
                    <a:pt x="0" y="1290"/>
                    <a:pt x="19" y="1307"/>
                  </a:cubicBezTo>
                  <a:cubicBezTo>
                    <a:pt x="29" y="1328"/>
                    <a:pt x="45" y="1337"/>
                    <a:pt x="61" y="1337"/>
                  </a:cubicBezTo>
                  <a:cubicBezTo>
                    <a:pt x="72" y="1337"/>
                    <a:pt x="82" y="1333"/>
                    <a:pt x="89" y="1326"/>
                  </a:cubicBezTo>
                  <a:lnTo>
                    <a:pt x="1608" y="107"/>
                  </a:lnTo>
                  <a:lnTo>
                    <a:pt x="2880" y="884"/>
                  </a:lnTo>
                  <a:cubicBezTo>
                    <a:pt x="2887" y="891"/>
                    <a:pt x="2897" y="896"/>
                    <a:pt x="2908" y="896"/>
                  </a:cubicBezTo>
                  <a:cubicBezTo>
                    <a:pt x="2923" y="896"/>
                    <a:pt x="2940" y="887"/>
                    <a:pt x="2950" y="867"/>
                  </a:cubicBezTo>
                  <a:cubicBezTo>
                    <a:pt x="2967" y="848"/>
                    <a:pt x="2950" y="813"/>
                    <a:pt x="2932" y="796"/>
                  </a:cubicBezTo>
                  <a:lnTo>
                    <a:pt x="1625" y="1"/>
                  </a:ln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45" name="Google Shape;145;p34"/>
            <p:cNvSpPr/>
            <p:nvPr/>
          </p:nvSpPr>
          <p:spPr>
            <a:xfrm>
              <a:off x="3319800" y="1174275"/>
              <a:ext cx="70675" cy="29050"/>
            </a:xfrm>
            <a:custGeom>
              <a:avLst/>
              <a:gdLst/>
              <a:ahLst/>
              <a:cxnLst/>
              <a:rect l="l" t="t" r="r" b="b"/>
              <a:pathLst>
                <a:path w="2827" h="1162" extrusionOk="0">
                  <a:moveTo>
                    <a:pt x="1432" y="0"/>
                  </a:moveTo>
                  <a:cubicBezTo>
                    <a:pt x="1414" y="0"/>
                    <a:pt x="1397" y="0"/>
                    <a:pt x="1378" y="17"/>
                  </a:cubicBezTo>
                  <a:lnTo>
                    <a:pt x="19" y="1060"/>
                  </a:lnTo>
                  <a:cubicBezTo>
                    <a:pt x="1" y="1095"/>
                    <a:pt x="1" y="1112"/>
                    <a:pt x="19" y="1148"/>
                  </a:cubicBezTo>
                  <a:cubicBezTo>
                    <a:pt x="28" y="1157"/>
                    <a:pt x="41" y="1161"/>
                    <a:pt x="54" y="1161"/>
                  </a:cubicBezTo>
                  <a:cubicBezTo>
                    <a:pt x="67" y="1161"/>
                    <a:pt x="81" y="1157"/>
                    <a:pt x="90" y="1148"/>
                  </a:cubicBezTo>
                  <a:lnTo>
                    <a:pt x="1414" y="123"/>
                  </a:lnTo>
                  <a:lnTo>
                    <a:pt x="2739" y="1042"/>
                  </a:lnTo>
                  <a:cubicBezTo>
                    <a:pt x="2747" y="1051"/>
                    <a:pt x="2761" y="1055"/>
                    <a:pt x="2774" y="1055"/>
                  </a:cubicBezTo>
                  <a:cubicBezTo>
                    <a:pt x="2787" y="1055"/>
                    <a:pt x="2800" y="1051"/>
                    <a:pt x="2810" y="1042"/>
                  </a:cubicBezTo>
                  <a:cubicBezTo>
                    <a:pt x="2827" y="1006"/>
                    <a:pt x="2827" y="989"/>
                    <a:pt x="2791" y="971"/>
                  </a:cubicBezTo>
                  <a:lnTo>
                    <a:pt x="1449" y="17"/>
                  </a:lnTo>
                  <a:cubicBezTo>
                    <a:pt x="1432" y="17"/>
                    <a:pt x="1432" y="0"/>
                    <a:pt x="1432"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46" name="Google Shape;146;p34"/>
            <p:cNvSpPr/>
            <p:nvPr/>
          </p:nvSpPr>
          <p:spPr>
            <a:xfrm>
              <a:off x="3335700" y="1131425"/>
              <a:ext cx="50350" cy="23300"/>
            </a:xfrm>
            <a:custGeom>
              <a:avLst/>
              <a:gdLst/>
              <a:ahLst/>
              <a:cxnLst/>
              <a:rect l="l" t="t" r="r" b="b"/>
              <a:pathLst>
                <a:path w="2014" h="932" extrusionOk="0">
                  <a:moveTo>
                    <a:pt x="813" y="1"/>
                  </a:moveTo>
                  <a:lnTo>
                    <a:pt x="19" y="672"/>
                  </a:lnTo>
                  <a:cubicBezTo>
                    <a:pt x="1" y="690"/>
                    <a:pt x="1" y="725"/>
                    <a:pt x="19" y="742"/>
                  </a:cubicBezTo>
                  <a:cubicBezTo>
                    <a:pt x="28" y="752"/>
                    <a:pt x="41" y="756"/>
                    <a:pt x="54" y="756"/>
                  </a:cubicBezTo>
                  <a:cubicBezTo>
                    <a:pt x="67" y="756"/>
                    <a:pt x="81" y="752"/>
                    <a:pt x="90" y="742"/>
                  </a:cubicBezTo>
                  <a:lnTo>
                    <a:pt x="848" y="107"/>
                  </a:lnTo>
                  <a:lnTo>
                    <a:pt x="1908" y="919"/>
                  </a:lnTo>
                  <a:cubicBezTo>
                    <a:pt x="1923" y="927"/>
                    <a:pt x="1938" y="931"/>
                    <a:pt x="1951" y="931"/>
                  </a:cubicBezTo>
                  <a:cubicBezTo>
                    <a:pt x="1970" y="931"/>
                    <a:pt x="1986" y="923"/>
                    <a:pt x="1997" y="902"/>
                  </a:cubicBezTo>
                  <a:cubicBezTo>
                    <a:pt x="2014" y="884"/>
                    <a:pt x="1997" y="848"/>
                    <a:pt x="1979" y="831"/>
                  </a:cubicBezTo>
                  <a:lnTo>
                    <a:pt x="884" y="1"/>
                  </a:ln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47" name="Google Shape;147;p34"/>
            <p:cNvSpPr/>
            <p:nvPr/>
          </p:nvSpPr>
          <p:spPr>
            <a:xfrm>
              <a:off x="4107025" y="863850"/>
              <a:ext cx="336000" cy="324775"/>
            </a:xfrm>
            <a:custGeom>
              <a:avLst/>
              <a:gdLst/>
              <a:ahLst/>
              <a:cxnLst/>
              <a:rect l="l" t="t" r="r" b="b"/>
              <a:pathLst>
                <a:path w="13440" h="12991" extrusionOk="0">
                  <a:moveTo>
                    <a:pt x="12954" y="0"/>
                  </a:moveTo>
                  <a:cubicBezTo>
                    <a:pt x="12910" y="0"/>
                    <a:pt x="12866" y="7"/>
                    <a:pt x="12822" y="20"/>
                  </a:cubicBezTo>
                  <a:cubicBezTo>
                    <a:pt x="11320" y="479"/>
                    <a:pt x="9907" y="1186"/>
                    <a:pt x="8601" y="2050"/>
                  </a:cubicBezTo>
                  <a:cubicBezTo>
                    <a:pt x="7312" y="2916"/>
                    <a:pt x="6128" y="3941"/>
                    <a:pt x="5069" y="5088"/>
                  </a:cubicBezTo>
                  <a:cubicBezTo>
                    <a:pt x="2968" y="7348"/>
                    <a:pt x="1360" y="10016"/>
                    <a:pt x="36" y="12788"/>
                  </a:cubicBezTo>
                  <a:cubicBezTo>
                    <a:pt x="1" y="12858"/>
                    <a:pt x="36" y="12929"/>
                    <a:pt x="107" y="12964"/>
                  </a:cubicBezTo>
                  <a:cubicBezTo>
                    <a:pt x="130" y="12982"/>
                    <a:pt x="156" y="12990"/>
                    <a:pt x="181" y="12990"/>
                  </a:cubicBezTo>
                  <a:cubicBezTo>
                    <a:pt x="230" y="12990"/>
                    <a:pt x="277" y="12959"/>
                    <a:pt x="300" y="12912"/>
                  </a:cubicBezTo>
                  <a:cubicBezTo>
                    <a:pt x="1696" y="10209"/>
                    <a:pt x="3373" y="7631"/>
                    <a:pt x="5492" y="5495"/>
                  </a:cubicBezTo>
                  <a:cubicBezTo>
                    <a:pt x="7612" y="3357"/>
                    <a:pt x="10208" y="1662"/>
                    <a:pt x="13069" y="868"/>
                  </a:cubicBezTo>
                  <a:lnTo>
                    <a:pt x="13086" y="868"/>
                  </a:lnTo>
                  <a:cubicBezTo>
                    <a:pt x="13317" y="779"/>
                    <a:pt x="13439" y="531"/>
                    <a:pt x="13369" y="303"/>
                  </a:cubicBezTo>
                  <a:cubicBezTo>
                    <a:pt x="13312" y="116"/>
                    <a:pt x="13139" y="0"/>
                    <a:pt x="12954" y="0"/>
                  </a:cubicBezTo>
                  <a:close/>
                </a:path>
              </a:pathLst>
            </a:custGeom>
            <a:solidFill>
              <a:srgbClr val="F299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48" name="Google Shape;148;p34"/>
            <p:cNvSpPr/>
            <p:nvPr/>
          </p:nvSpPr>
          <p:spPr>
            <a:xfrm>
              <a:off x="4197100" y="1022325"/>
              <a:ext cx="19000" cy="133425"/>
            </a:xfrm>
            <a:custGeom>
              <a:avLst/>
              <a:gdLst/>
              <a:ahLst/>
              <a:cxnLst/>
              <a:rect l="l" t="t" r="r" b="b"/>
              <a:pathLst>
                <a:path w="760" h="5337" extrusionOk="0">
                  <a:moveTo>
                    <a:pt x="554" y="0"/>
                  </a:moveTo>
                  <a:cubicBezTo>
                    <a:pt x="477" y="0"/>
                    <a:pt x="404" y="65"/>
                    <a:pt x="389" y="145"/>
                  </a:cubicBezTo>
                  <a:cubicBezTo>
                    <a:pt x="88" y="1840"/>
                    <a:pt x="0" y="3571"/>
                    <a:pt x="71" y="5283"/>
                  </a:cubicBezTo>
                  <a:cubicBezTo>
                    <a:pt x="88" y="5318"/>
                    <a:pt x="106" y="5337"/>
                    <a:pt x="142" y="5337"/>
                  </a:cubicBezTo>
                  <a:cubicBezTo>
                    <a:pt x="194" y="5337"/>
                    <a:pt x="212" y="5318"/>
                    <a:pt x="212" y="5266"/>
                  </a:cubicBezTo>
                  <a:cubicBezTo>
                    <a:pt x="212" y="3571"/>
                    <a:pt x="389" y="1875"/>
                    <a:pt x="742" y="215"/>
                  </a:cubicBezTo>
                  <a:cubicBezTo>
                    <a:pt x="759" y="109"/>
                    <a:pt x="688" y="20"/>
                    <a:pt x="583" y="3"/>
                  </a:cubicBezTo>
                  <a:cubicBezTo>
                    <a:pt x="573" y="1"/>
                    <a:pt x="564" y="0"/>
                    <a:pt x="554" y="0"/>
                  </a:cubicBezTo>
                  <a:close/>
                </a:path>
              </a:pathLst>
            </a:custGeom>
            <a:solidFill>
              <a:srgbClr val="F299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49" name="Google Shape;149;p34"/>
            <p:cNvSpPr/>
            <p:nvPr/>
          </p:nvSpPr>
          <p:spPr>
            <a:xfrm>
              <a:off x="3975875" y="1111575"/>
              <a:ext cx="181925" cy="318975"/>
            </a:xfrm>
            <a:custGeom>
              <a:avLst/>
              <a:gdLst/>
              <a:ahLst/>
              <a:cxnLst/>
              <a:rect l="l" t="t" r="r" b="b"/>
              <a:pathLst>
                <a:path w="7277" h="12759" extrusionOk="0">
                  <a:moveTo>
                    <a:pt x="6888" y="1"/>
                  </a:moveTo>
                  <a:lnTo>
                    <a:pt x="6888" y="1"/>
                  </a:lnTo>
                  <a:cubicBezTo>
                    <a:pt x="6888" y="1"/>
                    <a:pt x="3038" y="3762"/>
                    <a:pt x="1378" y="6411"/>
                  </a:cubicBezTo>
                  <a:cubicBezTo>
                    <a:pt x="125" y="8407"/>
                    <a:pt x="1" y="11197"/>
                    <a:pt x="19" y="12450"/>
                  </a:cubicBezTo>
                  <a:cubicBezTo>
                    <a:pt x="19" y="12635"/>
                    <a:pt x="172" y="12759"/>
                    <a:pt x="337" y="12759"/>
                  </a:cubicBezTo>
                  <a:cubicBezTo>
                    <a:pt x="409" y="12759"/>
                    <a:pt x="484" y="12735"/>
                    <a:pt x="549" y="12681"/>
                  </a:cubicBezTo>
                  <a:cubicBezTo>
                    <a:pt x="1273" y="12045"/>
                    <a:pt x="2721" y="10614"/>
                    <a:pt x="4593" y="8141"/>
                  </a:cubicBezTo>
                  <a:cubicBezTo>
                    <a:pt x="7277" y="4574"/>
                    <a:pt x="6888" y="1"/>
                    <a:pt x="6888" y="1"/>
                  </a:cubicBezTo>
                  <a:close/>
                </a:path>
              </a:pathLst>
            </a:custGeom>
            <a:solidFill>
              <a:srgbClr val="64657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50" name="Google Shape;150;p34"/>
            <p:cNvSpPr/>
            <p:nvPr/>
          </p:nvSpPr>
          <p:spPr>
            <a:xfrm>
              <a:off x="3979000" y="1109800"/>
              <a:ext cx="171325" cy="321625"/>
            </a:xfrm>
            <a:custGeom>
              <a:avLst/>
              <a:gdLst/>
              <a:ahLst/>
              <a:cxnLst/>
              <a:rect l="l" t="t" r="r" b="b"/>
              <a:pathLst>
                <a:path w="6853" h="12865" extrusionOk="0">
                  <a:moveTo>
                    <a:pt x="6782" y="1"/>
                  </a:moveTo>
                  <a:cubicBezTo>
                    <a:pt x="6763" y="1"/>
                    <a:pt x="6728" y="18"/>
                    <a:pt x="6711" y="36"/>
                  </a:cubicBezTo>
                  <a:lnTo>
                    <a:pt x="17" y="12769"/>
                  </a:lnTo>
                  <a:cubicBezTo>
                    <a:pt x="0" y="12787"/>
                    <a:pt x="17" y="12839"/>
                    <a:pt x="53" y="12858"/>
                  </a:cubicBezTo>
                  <a:cubicBezTo>
                    <a:pt x="62" y="12862"/>
                    <a:pt x="71" y="12864"/>
                    <a:pt x="80" y="12864"/>
                  </a:cubicBezTo>
                  <a:cubicBezTo>
                    <a:pt x="106" y="12864"/>
                    <a:pt x="128" y="12848"/>
                    <a:pt x="142" y="12822"/>
                  </a:cubicBezTo>
                  <a:lnTo>
                    <a:pt x="6834" y="107"/>
                  </a:lnTo>
                  <a:cubicBezTo>
                    <a:pt x="6852" y="72"/>
                    <a:pt x="6834" y="36"/>
                    <a:pt x="6799" y="18"/>
                  </a:cubicBezTo>
                  <a:cubicBezTo>
                    <a:pt x="6799" y="1"/>
                    <a:pt x="6782" y="1"/>
                    <a:pt x="6782"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51" name="Google Shape;151;p34"/>
            <p:cNvSpPr/>
            <p:nvPr/>
          </p:nvSpPr>
          <p:spPr>
            <a:xfrm>
              <a:off x="3978100" y="1344225"/>
              <a:ext cx="64050" cy="35975"/>
            </a:xfrm>
            <a:custGeom>
              <a:avLst/>
              <a:gdLst/>
              <a:ahLst/>
              <a:cxnLst/>
              <a:rect l="l" t="t" r="r" b="b"/>
              <a:pathLst>
                <a:path w="2562" h="1439" extrusionOk="0">
                  <a:moveTo>
                    <a:pt x="1838" y="1"/>
                  </a:moveTo>
                  <a:lnTo>
                    <a:pt x="53" y="531"/>
                  </a:lnTo>
                  <a:cubicBezTo>
                    <a:pt x="18" y="549"/>
                    <a:pt x="1" y="584"/>
                    <a:pt x="18" y="620"/>
                  </a:cubicBezTo>
                  <a:cubicBezTo>
                    <a:pt x="18" y="646"/>
                    <a:pt x="47" y="662"/>
                    <a:pt x="76" y="662"/>
                  </a:cubicBezTo>
                  <a:cubicBezTo>
                    <a:pt x="87" y="662"/>
                    <a:pt x="98" y="659"/>
                    <a:pt x="107" y="655"/>
                  </a:cubicBezTo>
                  <a:lnTo>
                    <a:pt x="1819" y="142"/>
                  </a:lnTo>
                  <a:lnTo>
                    <a:pt x="2420" y="1397"/>
                  </a:lnTo>
                  <a:cubicBezTo>
                    <a:pt x="2433" y="1423"/>
                    <a:pt x="2456" y="1439"/>
                    <a:pt x="2481" y="1439"/>
                  </a:cubicBezTo>
                  <a:cubicBezTo>
                    <a:pt x="2490" y="1439"/>
                    <a:pt x="2499" y="1437"/>
                    <a:pt x="2509" y="1432"/>
                  </a:cubicBezTo>
                  <a:cubicBezTo>
                    <a:pt x="2544" y="1414"/>
                    <a:pt x="2561" y="1378"/>
                    <a:pt x="2544" y="1343"/>
                  </a:cubicBezTo>
                  <a:lnTo>
                    <a:pt x="1925" y="36"/>
                  </a:lnTo>
                  <a:cubicBezTo>
                    <a:pt x="1908" y="19"/>
                    <a:pt x="1890" y="1"/>
                    <a:pt x="1873"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52" name="Google Shape;152;p34"/>
            <p:cNvSpPr/>
            <p:nvPr/>
          </p:nvSpPr>
          <p:spPr>
            <a:xfrm>
              <a:off x="3996650" y="1275925"/>
              <a:ext cx="93625" cy="43925"/>
            </a:xfrm>
            <a:custGeom>
              <a:avLst/>
              <a:gdLst/>
              <a:ahLst/>
              <a:cxnLst/>
              <a:rect l="l" t="t" r="r" b="b"/>
              <a:pathLst>
                <a:path w="3745" h="1757" extrusionOk="0">
                  <a:moveTo>
                    <a:pt x="2537" y="0"/>
                  </a:moveTo>
                  <a:cubicBezTo>
                    <a:pt x="2530" y="0"/>
                    <a:pt x="2525" y="5"/>
                    <a:pt x="2525" y="13"/>
                  </a:cubicBezTo>
                  <a:lnTo>
                    <a:pt x="71" y="667"/>
                  </a:lnTo>
                  <a:cubicBezTo>
                    <a:pt x="36" y="667"/>
                    <a:pt x="1" y="703"/>
                    <a:pt x="18" y="738"/>
                  </a:cubicBezTo>
                  <a:cubicBezTo>
                    <a:pt x="18" y="767"/>
                    <a:pt x="53" y="795"/>
                    <a:pt x="85" y="795"/>
                  </a:cubicBezTo>
                  <a:cubicBezTo>
                    <a:pt x="93" y="795"/>
                    <a:pt x="100" y="794"/>
                    <a:pt x="107" y="790"/>
                  </a:cubicBezTo>
                  <a:lnTo>
                    <a:pt x="2508" y="154"/>
                  </a:lnTo>
                  <a:lnTo>
                    <a:pt x="3620" y="1727"/>
                  </a:lnTo>
                  <a:cubicBezTo>
                    <a:pt x="3631" y="1747"/>
                    <a:pt x="3647" y="1756"/>
                    <a:pt x="3666" y="1756"/>
                  </a:cubicBezTo>
                  <a:cubicBezTo>
                    <a:pt x="3680" y="1756"/>
                    <a:pt x="3695" y="1752"/>
                    <a:pt x="3709" y="1744"/>
                  </a:cubicBezTo>
                  <a:cubicBezTo>
                    <a:pt x="3745" y="1727"/>
                    <a:pt x="3745" y="1692"/>
                    <a:pt x="3726" y="1656"/>
                  </a:cubicBezTo>
                  <a:lnTo>
                    <a:pt x="2596" y="32"/>
                  </a:lnTo>
                  <a:cubicBezTo>
                    <a:pt x="2579" y="13"/>
                    <a:pt x="2561" y="13"/>
                    <a:pt x="2561" y="13"/>
                  </a:cubicBezTo>
                  <a:cubicBezTo>
                    <a:pt x="2552" y="5"/>
                    <a:pt x="2543" y="0"/>
                    <a:pt x="2537"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53" name="Google Shape;153;p34"/>
            <p:cNvSpPr/>
            <p:nvPr/>
          </p:nvSpPr>
          <p:spPr>
            <a:xfrm>
              <a:off x="4038150" y="1215775"/>
              <a:ext cx="85225" cy="49200"/>
            </a:xfrm>
            <a:custGeom>
              <a:avLst/>
              <a:gdLst/>
              <a:ahLst/>
              <a:cxnLst/>
              <a:rect l="l" t="t" r="r" b="b"/>
              <a:pathLst>
                <a:path w="3409" h="1968" extrusionOk="0">
                  <a:moveTo>
                    <a:pt x="2208" y="0"/>
                  </a:moveTo>
                  <a:lnTo>
                    <a:pt x="53" y="547"/>
                  </a:lnTo>
                  <a:cubicBezTo>
                    <a:pt x="18" y="547"/>
                    <a:pt x="1" y="583"/>
                    <a:pt x="18" y="618"/>
                  </a:cubicBezTo>
                  <a:cubicBezTo>
                    <a:pt x="18" y="653"/>
                    <a:pt x="53" y="672"/>
                    <a:pt x="88" y="672"/>
                  </a:cubicBezTo>
                  <a:lnTo>
                    <a:pt x="2191" y="142"/>
                  </a:lnTo>
                  <a:lnTo>
                    <a:pt x="3267" y="1925"/>
                  </a:lnTo>
                  <a:cubicBezTo>
                    <a:pt x="3281" y="1950"/>
                    <a:pt x="3312" y="1967"/>
                    <a:pt x="3342" y="1967"/>
                  </a:cubicBezTo>
                  <a:cubicBezTo>
                    <a:pt x="3353" y="1967"/>
                    <a:pt x="3364" y="1965"/>
                    <a:pt x="3373" y="1960"/>
                  </a:cubicBezTo>
                  <a:cubicBezTo>
                    <a:pt x="3392" y="1943"/>
                    <a:pt x="3408" y="1889"/>
                    <a:pt x="3392" y="1854"/>
                  </a:cubicBezTo>
                  <a:lnTo>
                    <a:pt x="2278" y="36"/>
                  </a:lnTo>
                  <a:cubicBezTo>
                    <a:pt x="2278" y="17"/>
                    <a:pt x="2261" y="0"/>
                    <a:pt x="2243"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54" name="Google Shape;154;p34"/>
            <p:cNvSpPr/>
            <p:nvPr/>
          </p:nvSpPr>
          <p:spPr>
            <a:xfrm>
              <a:off x="4084500" y="1165875"/>
              <a:ext cx="57425" cy="42150"/>
            </a:xfrm>
            <a:custGeom>
              <a:avLst/>
              <a:gdLst/>
              <a:ahLst/>
              <a:cxnLst/>
              <a:rect l="l" t="t" r="r" b="b"/>
              <a:pathLst>
                <a:path w="2297" h="1686" extrusionOk="0">
                  <a:moveTo>
                    <a:pt x="1343" y="0"/>
                  </a:moveTo>
                  <a:lnTo>
                    <a:pt x="54" y="372"/>
                  </a:lnTo>
                  <a:cubicBezTo>
                    <a:pt x="19" y="372"/>
                    <a:pt x="0" y="407"/>
                    <a:pt x="0" y="442"/>
                  </a:cubicBezTo>
                  <a:cubicBezTo>
                    <a:pt x="15" y="471"/>
                    <a:pt x="41" y="500"/>
                    <a:pt x="70" y="500"/>
                  </a:cubicBezTo>
                  <a:cubicBezTo>
                    <a:pt x="76" y="500"/>
                    <a:pt x="83" y="498"/>
                    <a:pt x="89" y="495"/>
                  </a:cubicBezTo>
                  <a:lnTo>
                    <a:pt x="1326" y="141"/>
                  </a:lnTo>
                  <a:lnTo>
                    <a:pt x="2155" y="1643"/>
                  </a:lnTo>
                  <a:cubicBezTo>
                    <a:pt x="2168" y="1669"/>
                    <a:pt x="2200" y="1685"/>
                    <a:pt x="2230" y="1685"/>
                  </a:cubicBezTo>
                  <a:cubicBezTo>
                    <a:pt x="2241" y="1685"/>
                    <a:pt x="2251" y="1683"/>
                    <a:pt x="2261" y="1679"/>
                  </a:cubicBezTo>
                  <a:cubicBezTo>
                    <a:pt x="2279" y="1660"/>
                    <a:pt x="2296" y="1608"/>
                    <a:pt x="2279" y="1590"/>
                  </a:cubicBezTo>
                  <a:lnTo>
                    <a:pt x="1413" y="35"/>
                  </a:lnTo>
                  <a:cubicBezTo>
                    <a:pt x="1413" y="18"/>
                    <a:pt x="1396" y="0"/>
                    <a:pt x="1378"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55" name="Google Shape;155;p34"/>
            <p:cNvSpPr/>
            <p:nvPr/>
          </p:nvSpPr>
          <p:spPr>
            <a:xfrm>
              <a:off x="4179850" y="1103175"/>
              <a:ext cx="77750" cy="283775"/>
            </a:xfrm>
            <a:custGeom>
              <a:avLst/>
              <a:gdLst/>
              <a:ahLst/>
              <a:cxnLst/>
              <a:rect l="l" t="t" r="r" b="b"/>
              <a:pathLst>
                <a:path w="3110" h="11351" extrusionOk="0">
                  <a:moveTo>
                    <a:pt x="707" y="0"/>
                  </a:moveTo>
                  <a:cubicBezTo>
                    <a:pt x="707" y="0"/>
                    <a:pt x="1" y="4239"/>
                    <a:pt x="178" y="6730"/>
                  </a:cubicBezTo>
                  <a:cubicBezTo>
                    <a:pt x="302" y="8602"/>
                    <a:pt x="1538" y="10455"/>
                    <a:pt x="2120" y="11251"/>
                  </a:cubicBezTo>
                  <a:cubicBezTo>
                    <a:pt x="2175" y="11319"/>
                    <a:pt x="2249" y="11351"/>
                    <a:pt x="2322" y="11351"/>
                  </a:cubicBezTo>
                  <a:cubicBezTo>
                    <a:pt x="2436" y="11351"/>
                    <a:pt x="2547" y="11274"/>
                    <a:pt x="2579" y="11145"/>
                  </a:cubicBezTo>
                  <a:cubicBezTo>
                    <a:pt x="2739" y="10403"/>
                    <a:pt x="3003" y="8795"/>
                    <a:pt x="3057" y="6341"/>
                  </a:cubicBezTo>
                  <a:cubicBezTo>
                    <a:pt x="3109" y="2774"/>
                    <a:pt x="707" y="0"/>
                    <a:pt x="707" y="0"/>
                  </a:cubicBezTo>
                  <a:close/>
                </a:path>
              </a:pathLst>
            </a:custGeom>
            <a:solidFill>
              <a:srgbClr val="64657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56" name="Google Shape;156;p34"/>
            <p:cNvSpPr/>
            <p:nvPr/>
          </p:nvSpPr>
          <p:spPr>
            <a:xfrm>
              <a:off x="4196225" y="1101875"/>
              <a:ext cx="44600" cy="286100"/>
            </a:xfrm>
            <a:custGeom>
              <a:avLst/>
              <a:gdLst/>
              <a:ahLst/>
              <a:cxnLst/>
              <a:rect l="l" t="t" r="r" b="b"/>
              <a:pathLst>
                <a:path w="1784" h="11444" extrusionOk="0">
                  <a:moveTo>
                    <a:pt x="52" y="0"/>
                  </a:moveTo>
                  <a:cubicBezTo>
                    <a:pt x="17" y="17"/>
                    <a:pt x="0" y="35"/>
                    <a:pt x="0" y="71"/>
                  </a:cubicBezTo>
                  <a:lnTo>
                    <a:pt x="1660" y="11390"/>
                  </a:lnTo>
                  <a:cubicBezTo>
                    <a:pt x="1677" y="11426"/>
                    <a:pt x="1695" y="11444"/>
                    <a:pt x="1731" y="11444"/>
                  </a:cubicBezTo>
                  <a:cubicBezTo>
                    <a:pt x="1766" y="11426"/>
                    <a:pt x="1783" y="11409"/>
                    <a:pt x="1783" y="11373"/>
                  </a:cubicBezTo>
                  <a:lnTo>
                    <a:pt x="106" y="52"/>
                  </a:lnTo>
                  <a:cubicBezTo>
                    <a:pt x="106" y="35"/>
                    <a:pt x="88" y="17"/>
                    <a:pt x="71"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57" name="Google Shape;157;p34"/>
            <p:cNvSpPr/>
            <p:nvPr/>
          </p:nvSpPr>
          <p:spPr>
            <a:xfrm>
              <a:off x="4204175" y="1310675"/>
              <a:ext cx="50775" cy="32150"/>
            </a:xfrm>
            <a:custGeom>
              <a:avLst/>
              <a:gdLst/>
              <a:ahLst/>
              <a:cxnLst/>
              <a:rect l="l" t="t" r="r" b="b"/>
              <a:pathLst>
                <a:path w="2031" h="1286" extrusionOk="0">
                  <a:moveTo>
                    <a:pt x="971" y="1"/>
                  </a:moveTo>
                  <a:cubicBezTo>
                    <a:pt x="954" y="1"/>
                    <a:pt x="935" y="1"/>
                    <a:pt x="918" y="19"/>
                  </a:cubicBezTo>
                  <a:lnTo>
                    <a:pt x="17" y="1202"/>
                  </a:lnTo>
                  <a:cubicBezTo>
                    <a:pt x="0" y="1220"/>
                    <a:pt x="0" y="1255"/>
                    <a:pt x="35" y="1272"/>
                  </a:cubicBezTo>
                  <a:cubicBezTo>
                    <a:pt x="44" y="1281"/>
                    <a:pt x="57" y="1286"/>
                    <a:pt x="70" y="1286"/>
                  </a:cubicBezTo>
                  <a:cubicBezTo>
                    <a:pt x="83" y="1286"/>
                    <a:pt x="97" y="1281"/>
                    <a:pt x="106" y="1272"/>
                  </a:cubicBezTo>
                  <a:lnTo>
                    <a:pt x="971" y="125"/>
                  </a:lnTo>
                  <a:lnTo>
                    <a:pt x="1943" y="655"/>
                  </a:lnTo>
                  <a:cubicBezTo>
                    <a:pt x="1948" y="660"/>
                    <a:pt x="1954" y="662"/>
                    <a:pt x="1961" y="662"/>
                  </a:cubicBezTo>
                  <a:cubicBezTo>
                    <a:pt x="1979" y="662"/>
                    <a:pt x="2000" y="649"/>
                    <a:pt x="2013" y="636"/>
                  </a:cubicBezTo>
                  <a:cubicBezTo>
                    <a:pt x="2030" y="601"/>
                    <a:pt x="2013" y="566"/>
                    <a:pt x="1995" y="566"/>
                  </a:cubicBezTo>
                  <a:lnTo>
                    <a:pt x="989" y="19"/>
                  </a:lnTo>
                  <a:lnTo>
                    <a:pt x="971" y="1"/>
                  </a:ln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58" name="Google Shape;158;p34"/>
            <p:cNvSpPr/>
            <p:nvPr/>
          </p:nvSpPr>
          <p:spPr>
            <a:xfrm>
              <a:off x="4185625" y="1250200"/>
              <a:ext cx="71975" cy="42275"/>
            </a:xfrm>
            <a:custGeom>
              <a:avLst/>
              <a:gdLst/>
              <a:ahLst/>
              <a:cxnLst/>
              <a:rect l="l" t="t" r="r" b="b"/>
              <a:pathLst>
                <a:path w="2879" h="1691" extrusionOk="0">
                  <a:moveTo>
                    <a:pt x="1342" y="1"/>
                  </a:moveTo>
                  <a:cubicBezTo>
                    <a:pt x="1324" y="1"/>
                    <a:pt x="1307" y="1"/>
                    <a:pt x="1289" y="18"/>
                  </a:cubicBezTo>
                  <a:lnTo>
                    <a:pt x="17" y="1590"/>
                  </a:lnTo>
                  <a:cubicBezTo>
                    <a:pt x="0" y="1626"/>
                    <a:pt x="0" y="1661"/>
                    <a:pt x="17" y="1678"/>
                  </a:cubicBezTo>
                  <a:cubicBezTo>
                    <a:pt x="32" y="1686"/>
                    <a:pt x="47" y="1690"/>
                    <a:pt x="60" y="1690"/>
                  </a:cubicBezTo>
                  <a:cubicBezTo>
                    <a:pt x="79" y="1690"/>
                    <a:pt x="96" y="1681"/>
                    <a:pt x="106" y="1661"/>
                  </a:cubicBezTo>
                  <a:lnTo>
                    <a:pt x="1342" y="124"/>
                  </a:lnTo>
                  <a:lnTo>
                    <a:pt x="2808" y="618"/>
                  </a:lnTo>
                  <a:cubicBezTo>
                    <a:pt x="2812" y="623"/>
                    <a:pt x="2819" y="626"/>
                    <a:pt x="2825" y="626"/>
                  </a:cubicBezTo>
                  <a:cubicBezTo>
                    <a:pt x="2842" y="626"/>
                    <a:pt x="2861" y="609"/>
                    <a:pt x="2861" y="583"/>
                  </a:cubicBezTo>
                  <a:cubicBezTo>
                    <a:pt x="2878" y="566"/>
                    <a:pt x="2861" y="531"/>
                    <a:pt x="2843" y="512"/>
                  </a:cubicBezTo>
                  <a:lnTo>
                    <a:pt x="1342" y="1"/>
                  </a:ln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59" name="Google Shape;159;p34"/>
            <p:cNvSpPr/>
            <p:nvPr/>
          </p:nvSpPr>
          <p:spPr>
            <a:xfrm>
              <a:off x="4182500" y="1195725"/>
              <a:ext cx="70675" cy="36575"/>
            </a:xfrm>
            <a:custGeom>
              <a:avLst/>
              <a:gdLst/>
              <a:ahLst/>
              <a:cxnLst/>
              <a:rect l="l" t="t" r="r" b="b"/>
              <a:pathLst>
                <a:path w="2827" h="1463" extrusionOk="0">
                  <a:moveTo>
                    <a:pt x="1187" y="0"/>
                  </a:moveTo>
                  <a:cubicBezTo>
                    <a:pt x="1174" y="0"/>
                    <a:pt x="1162" y="12"/>
                    <a:pt x="1150" y="25"/>
                  </a:cubicBezTo>
                  <a:lnTo>
                    <a:pt x="19" y="1368"/>
                  </a:lnTo>
                  <a:cubicBezTo>
                    <a:pt x="1" y="1403"/>
                    <a:pt x="1" y="1438"/>
                    <a:pt x="19" y="1455"/>
                  </a:cubicBezTo>
                  <a:cubicBezTo>
                    <a:pt x="30" y="1461"/>
                    <a:pt x="40" y="1463"/>
                    <a:pt x="50" y="1463"/>
                  </a:cubicBezTo>
                  <a:cubicBezTo>
                    <a:pt x="74" y="1463"/>
                    <a:pt x="95" y="1450"/>
                    <a:pt x="107" y="1438"/>
                  </a:cubicBezTo>
                  <a:lnTo>
                    <a:pt x="1202" y="113"/>
                  </a:lnTo>
                  <a:lnTo>
                    <a:pt x="2739" y="767"/>
                  </a:lnTo>
                  <a:cubicBezTo>
                    <a:pt x="2774" y="767"/>
                    <a:pt x="2810" y="767"/>
                    <a:pt x="2810" y="732"/>
                  </a:cubicBezTo>
                  <a:cubicBezTo>
                    <a:pt x="2827" y="696"/>
                    <a:pt x="2810" y="678"/>
                    <a:pt x="2791" y="661"/>
                  </a:cubicBezTo>
                  <a:lnTo>
                    <a:pt x="1220" y="7"/>
                  </a:lnTo>
                  <a:lnTo>
                    <a:pt x="1202" y="7"/>
                  </a:lnTo>
                  <a:cubicBezTo>
                    <a:pt x="1197" y="2"/>
                    <a:pt x="1192" y="0"/>
                    <a:pt x="1187"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60" name="Google Shape;160;p34"/>
            <p:cNvSpPr/>
            <p:nvPr/>
          </p:nvSpPr>
          <p:spPr>
            <a:xfrm>
              <a:off x="4186925" y="1151750"/>
              <a:ext cx="51250" cy="23925"/>
            </a:xfrm>
            <a:custGeom>
              <a:avLst/>
              <a:gdLst/>
              <a:ahLst/>
              <a:cxnLst/>
              <a:rect l="l" t="t" r="r" b="b"/>
              <a:pathLst>
                <a:path w="2050" h="957" extrusionOk="0">
                  <a:moveTo>
                    <a:pt x="725" y="0"/>
                  </a:moveTo>
                  <a:cubicBezTo>
                    <a:pt x="707" y="0"/>
                    <a:pt x="690" y="18"/>
                    <a:pt x="672" y="35"/>
                  </a:cubicBezTo>
                  <a:lnTo>
                    <a:pt x="19" y="866"/>
                  </a:lnTo>
                  <a:cubicBezTo>
                    <a:pt x="1" y="883"/>
                    <a:pt x="1" y="918"/>
                    <a:pt x="19" y="937"/>
                  </a:cubicBezTo>
                  <a:cubicBezTo>
                    <a:pt x="34" y="951"/>
                    <a:pt x="45" y="957"/>
                    <a:pt x="55" y="957"/>
                  </a:cubicBezTo>
                  <a:cubicBezTo>
                    <a:pt x="69" y="957"/>
                    <a:pt x="79" y="947"/>
                    <a:pt x="90" y="937"/>
                  </a:cubicBezTo>
                  <a:lnTo>
                    <a:pt x="725" y="124"/>
                  </a:lnTo>
                  <a:lnTo>
                    <a:pt x="1978" y="706"/>
                  </a:lnTo>
                  <a:cubicBezTo>
                    <a:pt x="1983" y="711"/>
                    <a:pt x="1990" y="714"/>
                    <a:pt x="1996" y="714"/>
                  </a:cubicBezTo>
                  <a:cubicBezTo>
                    <a:pt x="2015" y="714"/>
                    <a:pt x="2037" y="697"/>
                    <a:pt x="2049" y="671"/>
                  </a:cubicBezTo>
                  <a:cubicBezTo>
                    <a:pt x="2049" y="654"/>
                    <a:pt x="2049" y="619"/>
                    <a:pt x="2014" y="600"/>
                  </a:cubicBezTo>
                  <a:lnTo>
                    <a:pt x="742" y="18"/>
                  </a:lnTo>
                  <a:cubicBezTo>
                    <a:pt x="725" y="18"/>
                    <a:pt x="725" y="0"/>
                    <a:pt x="725"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61" name="Google Shape;161;p34"/>
            <p:cNvSpPr/>
            <p:nvPr/>
          </p:nvSpPr>
          <p:spPr>
            <a:xfrm>
              <a:off x="4212100" y="706600"/>
              <a:ext cx="302450" cy="180800"/>
            </a:xfrm>
            <a:custGeom>
              <a:avLst/>
              <a:gdLst/>
              <a:ahLst/>
              <a:cxnLst/>
              <a:rect l="l" t="t" r="r" b="b"/>
              <a:pathLst>
                <a:path w="12098" h="7232" extrusionOk="0">
                  <a:moveTo>
                    <a:pt x="159" y="1"/>
                  </a:moveTo>
                  <a:cubicBezTo>
                    <a:pt x="124" y="1"/>
                    <a:pt x="88" y="14"/>
                    <a:pt x="53" y="40"/>
                  </a:cubicBezTo>
                  <a:cubicBezTo>
                    <a:pt x="1" y="94"/>
                    <a:pt x="1" y="200"/>
                    <a:pt x="53" y="252"/>
                  </a:cubicBezTo>
                  <a:cubicBezTo>
                    <a:pt x="1607" y="1841"/>
                    <a:pt x="3232" y="3414"/>
                    <a:pt x="5104" y="4667"/>
                  </a:cubicBezTo>
                  <a:cubicBezTo>
                    <a:pt x="6041" y="5303"/>
                    <a:pt x="7030" y="5868"/>
                    <a:pt x="8089" y="6310"/>
                  </a:cubicBezTo>
                  <a:cubicBezTo>
                    <a:pt x="9149" y="6751"/>
                    <a:pt x="10261" y="7069"/>
                    <a:pt x="11426" y="7228"/>
                  </a:cubicBezTo>
                  <a:lnTo>
                    <a:pt x="11462" y="7228"/>
                  </a:lnTo>
                  <a:cubicBezTo>
                    <a:pt x="11482" y="7231"/>
                    <a:pt x="11502" y="7232"/>
                    <a:pt x="11522" y="7232"/>
                  </a:cubicBezTo>
                  <a:cubicBezTo>
                    <a:pt x="11813" y="7232"/>
                    <a:pt x="12047" y="6996"/>
                    <a:pt x="12080" y="6698"/>
                  </a:cubicBezTo>
                  <a:cubicBezTo>
                    <a:pt x="12097" y="6381"/>
                    <a:pt x="11850" y="6115"/>
                    <a:pt x="11551" y="6098"/>
                  </a:cubicBezTo>
                  <a:cubicBezTo>
                    <a:pt x="9431" y="5957"/>
                    <a:pt x="7364" y="5180"/>
                    <a:pt x="5476" y="4066"/>
                  </a:cubicBezTo>
                  <a:cubicBezTo>
                    <a:pt x="3604" y="2972"/>
                    <a:pt x="1890" y="1542"/>
                    <a:pt x="265" y="40"/>
                  </a:cubicBezTo>
                  <a:cubicBezTo>
                    <a:pt x="230" y="14"/>
                    <a:pt x="194" y="1"/>
                    <a:pt x="159" y="1"/>
                  </a:cubicBezTo>
                  <a:close/>
                </a:path>
              </a:pathLst>
            </a:custGeom>
            <a:solidFill>
              <a:srgbClr val="F299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62" name="Google Shape;162;p34"/>
            <p:cNvSpPr/>
            <p:nvPr/>
          </p:nvSpPr>
          <p:spPr>
            <a:xfrm>
              <a:off x="3968600" y="522950"/>
              <a:ext cx="288100" cy="223975"/>
            </a:xfrm>
            <a:custGeom>
              <a:avLst/>
              <a:gdLst/>
              <a:ahLst/>
              <a:cxnLst/>
              <a:rect l="l" t="t" r="r" b="b"/>
              <a:pathLst>
                <a:path w="11524" h="8959" extrusionOk="0">
                  <a:moveTo>
                    <a:pt x="421" y="1"/>
                  </a:moveTo>
                  <a:cubicBezTo>
                    <a:pt x="165" y="1"/>
                    <a:pt x="1" y="264"/>
                    <a:pt x="134" y="482"/>
                  </a:cubicBezTo>
                  <a:cubicBezTo>
                    <a:pt x="645" y="1311"/>
                    <a:pt x="1794" y="2989"/>
                    <a:pt x="3895" y="5250"/>
                  </a:cubicBezTo>
                  <a:cubicBezTo>
                    <a:pt x="6951" y="8535"/>
                    <a:pt x="11524" y="8958"/>
                    <a:pt x="11524" y="8958"/>
                  </a:cubicBezTo>
                  <a:cubicBezTo>
                    <a:pt x="11524" y="8958"/>
                    <a:pt x="8486" y="4508"/>
                    <a:pt x="6174" y="2406"/>
                  </a:cubicBezTo>
                  <a:cubicBezTo>
                    <a:pt x="4424" y="835"/>
                    <a:pt x="1688" y="216"/>
                    <a:pt x="469" y="4"/>
                  </a:cubicBezTo>
                  <a:cubicBezTo>
                    <a:pt x="452" y="2"/>
                    <a:pt x="436" y="1"/>
                    <a:pt x="421" y="1"/>
                  </a:cubicBezTo>
                  <a:close/>
                </a:path>
              </a:pathLst>
            </a:custGeom>
            <a:solidFill>
              <a:srgbClr val="64657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63" name="Google Shape;163;p34"/>
            <p:cNvSpPr/>
            <p:nvPr/>
          </p:nvSpPr>
          <p:spPr>
            <a:xfrm>
              <a:off x="3970600" y="524800"/>
              <a:ext cx="287875" cy="223725"/>
            </a:xfrm>
            <a:custGeom>
              <a:avLst/>
              <a:gdLst/>
              <a:ahLst/>
              <a:cxnLst/>
              <a:rect l="l" t="t" r="r" b="b"/>
              <a:pathLst>
                <a:path w="11515" h="8949" extrusionOk="0">
                  <a:moveTo>
                    <a:pt x="106" y="1"/>
                  </a:moveTo>
                  <a:cubicBezTo>
                    <a:pt x="71" y="1"/>
                    <a:pt x="54" y="1"/>
                    <a:pt x="35" y="36"/>
                  </a:cubicBezTo>
                  <a:cubicBezTo>
                    <a:pt x="0" y="54"/>
                    <a:pt x="18" y="107"/>
                    <a:pt x="35" y="125"/>
                  </a:cubicBezTo>
                  <a:lnTo>
                    <a:pt x="11392" y="8937"/>
                  </a:lnTo>
                  <a:cubicBezTo>
                    <a:pt x="11406" y="8944"/>
                    <a:pt x="11424" y="8949"/>
                    <a:pt x="11441" y="8949"/>
                  </a:cubicBezTo>
                  <a:cubicBezTo>
                    <a:pt x="11465" y="8949"/>
                    <a:pt x="11487" y="8940"/>
                    <a:pt x="11498" y="8920"/>
                  </a:cubicBezTo>
                  <a:cubicBezTo>
                    <a:pt x="11515" y="8884"/>
                    <a:pt x="11515" y="8849"/>
                    <a:pt x="11479" y="8831"/>
                  </a:cubicBezTo>
                  <a:lnTo>
                    <a:pt x="124" y="19"/>
                  </a:lnTo>
                  <a:lnTo>
                    <a:pt x="106" y="1"/>
                  </a:ln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64" name="Google Shape;164;p34"/>
            <p:cNvSpPr/>
            <p:nvPr/>
          </p:nvSpPr>
          <p:spPr>
            <a:xfrm>
              <a:off x="4010775" y="536275"/>
              <a:ext cx="38425" cy="59200"/>
            </a:xfrm>
            <a:custGeom>
              <a:avLst/>
              <a:gdLst/>
              <a:ahLst/>
              <a:cxnLst/>
              <a:rect l="l" t="t" r="r" b="b"/>
              <a:pathLst>
                <a:path w="1537" h="2368" extrusionOk="0">
                  <a:moveTo>
                    <a:pt x="1254" y="1"/>
                  </a:moveTo>
                  <a:cubicBezTo>
                    <a:pt x="1219" y="1"/>
                    <a:pt x="1183" y="36"/>
                    <a:pt x="1183" y="71"/>
                  </a:cubicBezTo>
                  <a:lnTo>
                    <a:pt x="1395" y="1873"/>
                  </a:lnTo>
                  <a:lnTo>
                    <a:pt x="53" y="2226"/>
                  </a:lnTo>
                  <a:cubicBezTo>
                    <a:pt x="18" y="2244"/>
                    <a:pt x="1" y="2280"/>
                    <a:pt x="18" y="2315"/>
                  </a:cubicBezTo>
                  <a:cubicBezTo>
                    <a:pt x="18" y="2350"/>
                    <a:pt x="53" y="2367"/>
                    <a:pt x="88" y="2367"/>
                  </a:cubicBezTo>
                  <a:lnTo>
                    <a:pt x="1484" y="1979"/>
                  </a:lnTo>
                  <a:cubicBezTo>
                    <a:pt x="1520" y="1979"/>
                    <a:pt x="1537" y="1943"/>
                    <a:pt x="1537" y="1908"/>
                  </a:cubicBezTo>
                  <a:lnTo>
                    <a:pt x="1325" y="54"/>
                  </a:lnTo>
                  <a:cubicBezTo>
                    <a:pt x="1325" y="36"/>
                    <a:pt x="1289" y="19"/>
                    <a:pt x="1272"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65" name="Google Shape;165;p34"/>
            <p:cNvSpPr/>
            <p:nvPr/>
          </p:nvSpPr>
          <p:spPr>
            <a:xfrm>
              <a:off x="4061550" y="565875"/>
              <a:ext cx="48575" cy="87625"/>
            </a:xfrm>
            <a:custGeom>
              <a:avLst/>
              <a:gdLst/>
              <a:ahLst/>
              <a:cxnLst/>
              <a:rect l="l" t="t" r="r" b="b"/>
              <a:pathLst>
                <a:path w="1943" h="3505" extrusionOk="0">
                  <a:moveTo>
                    <a:pt x="1660" y="1"/>
                  </a:moveTo>
                  <a:cubicBezTo>
                    <a:pt x="1608" y="1"/>
                    <a:pt x="1589" y="36"/>
                    <a:pt x="1589" y="71"/>
                  </a:cubicBezTo>
                  <a:lnTo>
                    <a:pt x="1801" y="2561"/>
                  </a:lnTo>
                  <a:lnTo>
                    <a:pt x="54" y="3373"/>
                  </a:lnTo>
                  <a:cubicBezTo>
                    <a:pt x="18" y="3391"/>
                    <a:pt x="0" y="3427"/>
                    <a:pt x="18" y="3462"/>
                  </a:cubicBezTo>
                  <a:cubicBezTo>
                    <a:pt x="31" y="3488"/>
                    <a:pt x="53" y="3504"/>
                    <a:pt x="78" y="3504"/>
                  </a:cubicBezTo>
                  <a:cubicBezTo>
                    <a:pt x="87" y="3504"/>
                    <a:pt x="97" y="3502"/>
                    <a:pt x="106" y="3497"/>
                  </a:cubicBezTo>
                  <a:lnTo>
                    <a:pt x="1907" y="2667"/>
                  </a:lnTo>
                  <a:cubicBezTo>
                    <a:pt x="1926" y="2650"/>
                    <a:pt x="1943" y="2631"/>
                    <a:pt x="1943" y="2596"/>
                  </a:cubicBezTo>
                  <a:lnTo>
                    <a:pt x="1731" y="71"/>
                  </a:lnTo>
                  <a:cubicBezTo>
                    <a:pt x="1731" y="36"/>
                    <a:pt x="1695" y="18"/>
                    <a:pt x="1678"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66" name="Google Shape;166;p34"/>
            <p:cNvSpPr/>
            <p:nvPr/>
          </p:nvSpPr>
          <p:spPr>
            <a:xfrm>
              <a:off x="4110100" y="617525"/>
              <a:ext cx="53475" cy="78175"/>
            </a:xfrm>
            <a:custGeom>
              <a:avLst/>
              <a:gdLst/>
              <a:ahLst/>
              <a:cxnLst/>
              <a:rect l="l" t="t" r="r" b="b"/>
              <a:pathLst>
                <a:path w="2139" h="3127" extrusionOk="0">
                  <a:moveTo>
                    <a:pt x="1908" y="0"/>
                  </a:moveTo>
                  <a:cubicBezTo>
                    <a:pt x="1873" y="19"/>
                    <a:pt x="1856" y="36"/>
                    <a:pt x="1856" y="71"/>
                  </a:cubicBezTo>
                  <a:lnTo>
                    <a:pt x="1997" y="2244"/>
                  </a:lnTo>
                  <a:lnTo>
                    <a:pt x="54" y="2986"/>
                  </a:lnTo>
                  <a:cubicBezTo>
                    <a:pt x="19" y="3002"/>
                    <a:pt x="1" y="3038"/>
                    <a:pt x="19" y="3073"/>
                  </a:cubicBezTo>
                  <a:cubicBezTo>
                    <a:pt x="36" y="3108"/>
                    <a:pt x="71" y="3127"/>
                    <a:pt x="107" y="3127"/>
                  </a:cubicBezTo>
                  <a:lnTo>
                    <a:pt x="2103" y="2350"/>
                  </a:lnTo>
                  <a:cubicBezTo>
                    <a:pt x="2120" y="2331"/>
                    <a:pt x="2138" y="2314"/>
                    <a:pt x="2138" y="2279"/>
                  </a:cubicBezTo>
                  <a:lnTo>
                    <a:pt x="1979" y="71"/>
                  </a:lnTo>
                  <a:cubicBezTo>
                    <a:pt x="1979" y="36"/>
                    <a:pt x="1962" y="19"/>
                    <a:pt x="1926"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67" name="Google Shape;167;p34"/>
            <p:cNvSpPr/>
            <p:nvPr/>
          </p:nvSpPr>
          <p:spPr>
            <a:xfrm>
              <a:off x="4163075" y="672725"/>
              <a:ext cx="45525" cy="51250"/>
            </a:xfrm>
            <a:custGeom>
              <a:avLst/>
              <a:gdLst/>
              <a:ahLst/>
              <a:cxnLst/>
              <a:rect l="l" t="t" r="r" b="b"/>
              <a:pathLst>
                <a:path w="1821" h="2050" extrusionOk="0">
                  <a:moveTo>
                    <a:pt x="1609" y="0"/>
                  </a:moveTo>
                  <a:cubicBezTo>
                    <a:pt x="1573" y="0"/>
                    <a:pt x="1538" y="36"/>
                    <a:pt x="1538" y="71"/>
                  </a:cubicBezTo>
                  <a:lnTo>
                    <a:pt x="1679" y="1360"/>
                  </a:lnTo>
                  <a:lnTo>
                    <a:pt x="55" y="1908"/>
                  </a:lnTo>
                  <a:cubicBezTo>
                    <a:pt x="19" y="1925"/>
                    <a:pt x="1" y="1960"/>
                    <a:pt x="1" y="1995"/>
                  </a:cubicBezTo>
                  <a:cubicBezTo>
                    <a:pt x="19" y="2031"/>
                    <a:pt x="55" y="2049"/>
                    <a:pt x="90" y="2049"/>
                  </a:cubicBezTo>
                  <a:lnTo>
                    <a:pt x="1767" y="1466"/>
                  </a:lnTo>
                  <a:cubicBezTo>
                    <a:pt x="1802" y="1449"/>
                    <a:pt x="1821" y="1430"/>
                    <a:pt x="1821" y="1395"/>
                  </a:cubicBezTo>
                  <a:lnTo>
                    <a:pt x="1679" y="53"/>
                  </a:lnTo>
                  <a:cubicBezTo>
                    <a:pt x="1679" y="36"/>
                    <a:pt x="1661" y="0"/>
                    <a:pt x="1626"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68" name="Google Shape;168;p34"/>
            <p:cNvSpPr/>
            <p:nvPr/>
          </p:nvSpPr>
          <p:spPr>
            <a:xfrm>
              <a:off x="3362650" y="727350"/>
              <a:ext cx="273775" cy="178850"/>
            </a:xfrm>
            <a:custGeom>
              <a:avLst/>
              <a:gdLst/>
              <a:ahLst/>
              <a:cxnLst/>
              <a:rect l="l" t="t" r="r" b="b"/>
              <a:pathLst>
                <a:path w="10951" h="7154" extrusionOk="0">
                  <a:moveTo>
                    <a:pt x="168" y="0"/>
                  </a:moveTo>
                  <a:cubicBezTo>
                    <a:pt x="133" y="0"/>
                    <a:pt x="98" y="14"/>
                    <a:pt x="71" y="41"/>
                  </a:cubicBezTo>
                  <a:cubicBezTo>
                    <a:pt x="1" y="93"/>
                    <a:pt x="1" y="182"/>
                    <a:pt x="53" y="234"/>
                  </a:cubicBezTo>
                  <a:cubicBezTo>
                    <a:pt x="2879" y="3307"/>
                    <a:pt x="6446" y="5692"/>
                    <a:pt x="10402" y="7140"/>
                  </a:cubicBezTo>
                  <a:lnTo>
                    <a:pt x="10420" y="7140"/>
                  </a:lnTo>
                  <a:cubicBezTo>
                    <a:pt x="10453" y="7149"/>
                    <a:pt x="10487" y="7153"/>
                    <a:pt x="10521" y="7153"/>
                  </a:cubicBezTo>
                  <a:cubicBezTo>
                    <a:pt x="10682" y="7153"/>
                    <a:pt x="10838" y="7053"/>
                    <a:pt x="10896" y="6893"/>
                  </a:cubicBezTo>
                  <a:cubicBezTo>
                    <a:pt x="10950" y="6698"/>
                    <a:pt x="10844" y="6486"/>
                    <a:pt x="10649" y="6415"/>
                  </a:cubicBezTo>
                  <a:cubicBezTo>
                    <a:pt x="6764" y="5162"/>
                    <a:pt x="3161" y="2972"/>
                    <a:pt x="265" y="41"/>
                  </a:cubicBezTo>
                  <a:cubicBezTo>
                    <a:pt x="239" y="14"/>
                    <a:pt x="203" y="0"/>
                    <a:pt x="168" y="0"/>
                  </a:cubicBezTo>
                  <a:close/>
                </a:path>
              </a:pathLst>
            </a:custGeom>
            <a:solidFill>
              <a:srgbClr val="F299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69" name="Google Shape;169;p34"/>
            <p:cNvSpPr/>
            <p:nvPr/>
          </p:nvSpPr>
          <p:spPr>
            <a:xfrm>
              <a:off x="3221125" y="633325"/>
              <a:ext cx="228525" cy="165700"/>
            </a:xfrm>
            <a:custGeom>
              <a:avLst/>
              <a:gdLst/>
              <a:ahLst/>
              <a:cxnLst/>
              <a:rect l="l" t="t" r="r" b="b"/>
              <a:pathLst>
                <a:path w="9141" h="6628" extrusionOk="0">
                  <a:moveTo>
                    <a:pt x="302" y="0"/>
                  </a:moveTo>
                  <a:cubicBezTo>
                    <a:pt x="115" y="0"/>
                    <a:pt x="1" y="211"/>
                    <a:pt x="116" y="376"/>
                  </a:cubicBezTo>
                  <a:cubicBezTo>
                    <a:pt x="522" y="993"/>
                    <a:pt x="1459" y="2265"/>
                    <a:pt x="3154" y="3960"/>
                  </a:cubicBezTo>
                  <a:cubicBezTo>
                    <a:pt x="5591" y="6415"/>
                    <a:pt x="9140" y="6627"/>
                    <a:pt x="9140" y="6627"/>
                  </a:cubicBezTo>
                  <a:cubicBezTo>
                    <a:pt x="9140" y="6627"/>
                    <a:pt x="6668" y="3253"/>
                    <a:pt x="4831" y="1699"/>
                  </a:cubicBezTo>
                  <a:cubicBezTo>
                    <a:pt x="3437" y="534"/>
                    <a:pt x="1299" y="128"/>
                    <a:pt x="345" y="4"/>
                  </a:cubicBezTo>
                  <a:cubicBezTo>
                    <a:pt x="331" y="2"/>
                    <a:pt x="316" y="0"/>
                    <a:pt x="302" y="0"/>
                  </a:cubicBezTo>
                  <a:close/>
                </a:path>
              </a:pathLst>
            </a:custGeom>
            <a:solidFill>
              <a:srgbClr val="64657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0" name="Google Shape;170;p34"/>
            <p:cNvSpPr/>
            <p:nvPr/>
          </p:nvSpPr>
          <p:spPr>
            <a:xfrm>
              <a:off x="3222675" y="634750"/>
              <a:ext cx="228300" cy="165475"/>
            </a:xfrm>
            <a:custGeom>
              <a:avLst/>
              <a:gdLst/>
              <a:ahLst/>
              <a:cxnLst/>
              <a:rect l="l" t="t" r="r" b="b"/>
              <a:pathLst>
                <a:path w="9132" h="6619" extrusionOk="0">
                  <a:moveTo>
                    <a:pt x="71" y="1"/>
                  </a:moveTo>
                  <a:cubicBezTo>
                    <a:pt x="54" y="1"/>
                    <a:pt x="36" y="1"/>
                    <a:pt x="19" y="18"/>
                  </a:cubicBezTo>
                  <a:cubicBezTo>
                    <a:pt x="1" y="53"/>
                    <a:pt x="1" y="88"/>
                    <a:pt x="19" y="107"/>
                  </a:cubicBezTo>
                  <a:lnTo>
                    <a:pt x="9043" y="6606"/>
                  </a:lnTo>
                  <a:cubicBezTo>
                    <a:pt x="9052" y="6614"/>
                    <a:pt x="9065" y="6618"/>
                    <a:pt x="9079" y="6618"/>
                  </a:cubicBezTo>
                  <a:cubicBezTo>
                    <a:pt x="9092" y="6618"/>
                    <a:pt x="9105" y="6614"/>
                    <a:pt x="9113" y="6606"/>
                  </a:cubicBezTo>
                  <a:cubicBezTo>
                    <a:pt x="9132" y="6570"/>
                    <a:pt x="9132" y="6535"/>
                    <a:pt x="9113" y="6517"/>
                  </a:cubicBezTo>
                  <a:lnTo>
                    <a:pt x="90" y="18"/>
                  </a:lnTo>
                  <a:lnTo>
                    <a:pt x="71" y="1"/>
                  </a:ln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1" name="Google Shape;171;p34"/>
            <p:cNvSpPr/>
            <p:nvPr/>
          </p:nvSpPr>
          <p:spPr>
            <a:xfrm>
              <a:off x="3255350" y="641825"/>
              <a:ext cx="29625" cy="46550"/>
            </a:xfrm>
            <a:custGeom>
              <a:avLst/>
              <a:gdLst/>
              <a:ahLst/>
              <a:cxnLst/>
              <a:rect l="l" t="t" r="r" b="b"/>
              <a:pathLst>
                <a:path w="1185" h="1862" extrusionOk="0">
                  <a:moveTo>
                    <a:pt x="902" y="0"/>
                  </a:moveTo>
                  <a:cubicBezTo>
                    <a:pt x="884" y="0"/>
                    <a:pt x="848" y="36"/>
                    <a:pt x="867" y="53"/>
                  </a:cubicBezTo>
                  <a:lnTo>
                    <a:pt x="1060" y="1448"/>
                  </a:lnTo>
                  <a:lnTo>
                    <a:pt x="36" y="1766"/>
                  </a:lnTo>
                  <a:cubicBezTo>
                    <a:pt x="19" y="1766"/>
                    <a:pt x="1" y="1802"/>
                    <a:pt x="19" y="1819"/>
                  </a:cubicBezTo>
                  <a:cubicBezTo>
                    <a:pt x="19" y="1844"/>
                    <a:pt x="38" y="1861"/>
                    <a:pt x="55" y="1861"/>
                  </a:cubicBezTo>
                  <a:cubicBezTo>
                    <a:pt x="61" y="1861"/>
                    <a:pt x="67" y="1859"/>
                    <a:pt x="71" y="1854"/>
                  </a:cubicBezTo>
                  <a:lnTo>
                    <a:pt x="1131" y="1519"/>
                  </a:lnTo>
                  <a:cubicBezTo>
                    <a:pt x="1166" y="1519"/>
                    <a:pt x="1185" y="1501"/>
                    <a:pt x="1185" y="1465"/>
                  </a:cubicBezTo>
                  <a:lnTo>
                    <a:pt x="973" y="53"/>
                  </a:lnTo>
                  <a:cubicBezTo>
                    <a:pt x="954" y="17"/>
                    <a:pt x="937" y="0"/>
                    <a:pt x="919"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2" name="Google Shape;172;p34"/>
            <p:cNvSpPr/>
            <p:nvPr/>
          </p:nvSpPr>
          <p:spPr>
            <a:xfrm>
              <a:off x="3296425" y="663000"/>
              <a:ext cx="36650" cy="68900"/>
            </a:xfrm>
            <a:custGeom>
              <a:avLst/>
              <a:gdLst/>
              <a:ahLst/>
              <a:cxnLst/>
              <a:rect l="l" t="t" r="r" b="b"/>
              <a:pathLst>
                <a:path w="1466" h="2756" extrusionOk="0">
                  <a:moveTo>
                    <a:pt x="1183" y="1"/>
                  </a:moveTo>
                  <a:cubicBezTo>
                    <a:pt x="1148" y="18"/>
                    <a:pt x="1131" y="36"/>
                    <a:pt x="1131" y="72"/>
                  </a:cubicBezTo>
                  <a:lnTo>
                    <a:pt x="1360" y="1979"/>
                  </a:lnTo>
                  <a:lnTo>
                    <a:pt x="36" y="2650"/>
                  </a:lnTo>
                  <a:cubicBezTo>
                    <a:pt x="1" y="2667"/>
                    <a:pt x="1" y="2702"/>
                    <a:pt x="1" y="2721"/>
                  </a:cubicBezTo>
                  <a:cubicBezTo>
                    <a:pt x="18" y="2756"/>
                    <a:pt x="53" y="2756"/>
                    <a:pt x="71" y="2756"/>
                  </a:cubicBezTo>
                  <a:lnTo>
                    <a:pt x="1449" y="2066"/>
                  </a:lnTo>
                  <a:cubicBezTo>
                    <a:pt x="1466" y="2050"/>
                    <a:pt x="1466" y="2031"/>
                    <a:pt x="1466" y="2014"/>
                  </a:cubicBezTo>
                  <a:lnTo>
                    <a:pt x="1237" y="53"/>
                  </a:lnTo>
                  <a:cubicBezTo>
                    <a:pt x="1237" y="36"/>
                    <a:pt x="1219" y="18"/>
                    <a:pt x="1202"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3" name="Google Shape;173;p34"/>
            <p:cNvSpPr/>
            <p:nvPr/>
          </p:nvSpPr>
          <p:spPr>
            <a:xfrm>
              <a:off x="3334825" y="701875"/>
              <a:ext cx="41100" cy="61375"/>
            </a:xfrm>
            <a:custGeom>
              <a:avLst/>
              <a:gdLst/>
              <a:ahLst/>
              <a:cxnLst/>
              <a:rect l="l" t="t" r="r" b="b"/>
              <a:pathLst>
                <a:path w="1644" h="2455" extrusionOk="0">
                  <a:moveTo>
                    <a:pt x="1396" y="0"/>
                  </a:moveTo>
                  <a:cubicBezTo>
                    <a:pt x="1361" y="0"/>
                    <a:pt x="1343" y="17"/>
                    <a:pt x="1343" y="52"/>
                  </a:cubicBezTo>
                  <a:lnTo>
                    <a:pt x="1519" y="1712"/>
                  </a:lnTo>
                  <a:lnTo>
                    <a:pt x="36" y="2348"/>
                  </a:lnTo>
                  <a:cubicBezTo>
                    <a:pt x="19" y="2367"/>
                    <a:pt x="0" y="2402"/>
                    <a:pt x="19" y="2419"/>
                  </a:cubicBezTo>
                  <a:cubicBezTo>
                    <a:pt x="19" y="2454"/>
                    <a:pt x="54" y="2454"/>
                    <a:pt x="89" y="2454"/>
                  </a:cubicBezTo>
                  <a:lnTo>
                    <a:pt x="1608" y="1801"/>
                  </a:lnTo>
                  <a:cubicBezTo>
                    <a:pt x="1625" y="1783"/>
                    <a:pt x="1644" y="1766"/>
                    <a:pt x="1644" y="1748"/>
                  </a:cubicBezTo>
                  <a:lnTo>
                    <a:pt x="1449" y="35"/>
                  </a:lnTo>
                  <a:cubicBezTo>
                    <a:pt x="1449" y="17"/>
                    <a:pt x="1432" y="0"/>
                    <a:pt x="1413"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4" name="Google Shape;174;p34"/>
            <p:cNvSpPr/>
            <p:nvPr/>
          </p:nvSpPr>
          <p:spPr>
            <a:xfrm>
              <a:off x="3376325" y="742900"/>
              <a:ext cx="34925" cy="40825"/>
            </a:xfrm>
            <a:custGeom>
              <a:avLst/>
              <a:gdLst/>
              <a:ahLst/>
              <a:cxnLst/>
              <a:rect l="l" t="t" r="r" b="b"/>
              <a:pathLst>
                <a:path w="1397" h="1633" extrusionOk="0">
                  <a:moveTo>
                    <a:pt x="1201" y="1"/>
                  </a:moveTo>
                  <a:cubicBezTo>
                    <a:pt x="1166" y="1"/>
                    <a:pt x="1149" y="36"/>
                    <a:pt x="1149" y="71"/>
                  </a:cubicBezTo>
                  <a:lnTo>
                    <a:pt x="1290" y="1043"/>
                  </a:lnTo>
                  <a:lnTo>
                    <a:pt x="36" y="1520"/>
                  </a:lnTo>
                  <a:cubicBezTo>
                    <a:pt x="19" y="1538"/>
                    <a:pt x="0" y="1573"/>
                    <a:pt x="19" y="1590"/>
                  </a:cubicBezTo>
                  <a:cubicBezTo>
                    <a:pt x="19" y="1616"/>
                    <a:pt x="38" y="1633"/>
                    <a:pt x="62" y="1633"/>
                  </a:cubicBezTo>
                  <a:cubicBezTo>
                    <a:pt x="70" y="1633"/>
                    <a:pt x="80" y="1630"/>
                    <a:pt x="89" y="1625"/>
                  </a:cubicBezTo>
                  <a:lnTo>
                    <a:pt x="1361" y="1131"/>
                  </a:lnTo>
                  <a:cubicBezTo>
                    <a:pt x="1396" y="1131"/>
                    <a:pt x="1396" y="1096"/>
                    <a:pt x="1396" y="1079"/>
                  </a:cubicBezTo>
                  <a:lnTo>
                    <a:pt x="1255" y="54"/>
                  </a:lnTo>
                  <a:cubicBezTo>
                    <a:pt x="1255" y="36"/>
                    <a:pt x="1237" y="19"/>
                    <a:pt x="1220"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5" name="Google Shape;175;p34"/>
            <p:cNvSpPr/>
            <p:nvPr/>
          </p:nvSpPr>
          <p:spPr>
            <a:xfrm>
              <a:off x="4316725" y="1003175"/>
              <a:ext cx="177975" cy="390400"/>
            </a:xfrm>
            <a:custGeom>
              <a:avLst/>
              <a:gdLst/>
              <a:ahLst/>
              <a:cxnLst/>
              <a:rect l="l" t="t" r="r" b="b"/>
              <a:pathLst>
                <a:path w="7119" h="15616" extrusionOk="0">
                  <a:moveTo>
                    <a:pt x="494" y="0"/>
                  </a:moveTo>
                  <a:cubicBezTo>
                    <a:pt x="451" y="0"/>
                    <a:pt x="405" y="13"/>
                    <a:pt x="354" y="45"/>
                  </a:cubicBezTo>
                  <a:cubicBezTo>
                    <a:pt x="1" y="275"/>
                    <a:pt x="266" y="1264"/>
                    <a:pt x="283" y="1617"/>
                  </a:cubicBezTo>
                  <a:cubicBezTo>
                    <a:pt x="337" y="2376"/>
                    <a:pt x="408" y="3153"/>
                    <a:pt x="478" y="3913"/>
                  </a:cubicBezTo>
                  <a:cubicBezTo>
                    <a:pt x="761" y="7304"/>
                    <a:pt x="1220" y="10800"/>
                    <a:pt x="2932" y="13802"/>
                  </a:cubicBezTo>
                  <a:cubicBezTo>
                    <a:pt x="3250" y="14332"/>
                    <a:pt x="3586" y="14862"/>
                    <a:pt x="4081" y="15215"/>
                  </a:cubicBezTo>
                  <a:cubicBezTo>
                    <a:pt x="4449" y="15484"/>
                    <a:pt x="4875" y="15615"/>
                    <a:pt x="5288" y="15615"/>
                  </a:cubicBezTo>
                  <a:cubicBezTo>
                    <a:pt x="6041" y="15615"/>
                    <a:pt x="6749" y="15177"/>
                    <a:pt x="6977" y="14332"/>
                  </a:cubicBezTo>
                  <a:cubicBezTo>
                    <a:pt x="7118" y="13908"/>
                    <a:pt x="7118" y="13431"/>
                    <a:pt x="7083" y="12990"/>
                  </a:cubicBezTo>
                  <a:cubicBezTo>
                    <a:pt x="6942" y="10482"/>
                    <a:pt x="5934" y="8133"/>
                    <a:pt x="4734" y="5978"/>
                  </a:cubicBezTo>
                  <a:cubicBezTo>
                    <a:pt x="4151" y="4937"/>
                    <a:pt x="3516" y="3930"/>
                    <a:pt x="2845" y="2941"/>
                  </a:cubicBezTo>
                  <a:cubicBezTo>
                    <a:pt x="2244" y="2041"/>
                    <a:pt x="1661" y="1052"/>
                    <a:pt x="867" y="275"/>
                  </a:cubicBezTo>
                  <a:cubicBezTo>
                    <a:pt x="757" y="165"/>
                    <a:pt x="646" y="0"/>
                    <a:pt x="494"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6" name="Google Shape;176;p34"/>
            <p:cNvSpPr/>
            <p:nvPr/>
          </p:nvSpPr>
          <p:spPr>
            <a:xfrm>
              <a:off x="4370600" y="976825"/>
              <a:ext cx="324000" cy="296875"/>
            </a:xfrm>
            <a:custGeom>
              <a:avLst/>
              <a:gdLst/>
              <a:ahLst/>
              <a:cxnLst/>
              <a:rect l="l" t="t" r="r" b="b"/>
              <a:pathLst>
                <a:path w="12960" h="11875" extrusionOk="0">
                  <a:moveTo>
                    <a:pt x="419" y="0"/>
                  </a:moveTo>
                  <a:cubicBezTo>
                    <a:pt x="337" y="0"/>
                    <a:pt x="264" y="32"/>
                    <a:pt x="212" y="128"/>
                  </a:cubicBezTo>
                  <a:cubicBezTo>
                    <a:pt x="0" y="481"/>
                    <a:pt x="690" y="1258"/>
                    <a:pt x="866" y="1541"/>
                  </a:cubicBezTo>
                  <a:cubicBezTo>
                    <a:pt x="1290" y="2193"/>
                    <a:pt x="1696" y="2848"/>
                    <a:pt x="2102" y="3500"/>
                  </a:cubicBezTo>
                  <a:cubicBezTo>
                    <a:pt x="3939" y="6380"/>
                    <a:pt x="5952" y="9257"/>
                    <a:pt x="8866" y="11129"/>
                  </a:cubicBezTo>
                  <a:cubicBezTo>
                    <a:pt x="9378" y="11447"/>
                    <a:pt x="9944" y="11748"/>
                    <a:pt x="10544" y="11854"/>
                  </a:cubicBezTo>
                  <a:cubicBezTo>
                    <a:pt x="10643" y="11868"/>
                    <a:pt x="10742" y="11875"/>
                    <a:pt x="10839" y="11875"/>
                  </a:cubicBezTo>
                  <a:cubicBezTo>
                    <a:pt x="11988" y="11875"/>
                    <a:pt x="12959" y="10939"/>
                    <a:pt x="12699" y="9717"/>
                  </a:cubicBezTo>
                  <a:cubicBezTo>
                    <a:pt x="12610" y="9276"/>
                    <a:pt x="12398" y="8869"/>
                    <a:pt x="12169" y="8480"/>
                  </a:cubicBezTo>
                  <a:cubicBezTo>
                    <a:pt x="10879" y="6344"/>
                    <a:pt x="8901" y="4720"/>
                    <a:pt x="6835" y="3359"/>
                  </a:cubicBezTo>
                  <a:cubicBezTo>
                    <a:pt x="5846" y="2706"/>
                    <a:pt x="4804" y="2106"/>
                    <a:pt x="3763" y="1541"/>
                  </a:cubicBezTo>
                  <a:cubicBezTo>
                    <a:pt x="2809" y="1011"/>
                    <a:pt x="1837" y="410"/>
                    <a:pt x="777" y="93"/>
                  </a:cubicBezTo>
                  <a:cubicBezTo>
                    <a:pt x="665" y="61"/>
                    <a:pt x="534" y="0"/>
                    <a:pt x="41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grpSp>
      <p:grpSp>
        <p:nvGrpSpPr>
          <p:cNvPr id="177" name="Google Shape;177;p34"/>
          <p:cNvGrpSpPr/>
          <p:nvPr/>
        </p:nvGrpSpPr>
        <p:grpSpPr>
          <a:xfrm rot="-2700000">
            <a:off x="10128737" y="5308633"/>
            <a:ext cx="995615" cy="1098043"/>
            <a:chOff x="4316725" y="976825"/>
            <a:chExt cx="377875" cy="416750"/>
          </a:xfrm>
        </p:grpSpPr>
        <p:sp>
          <p:nvSpPr>
            <p:cNvPr id="178" name="Google Shape;178;p34"/>
            <p:cNvSpPr/>
            <p:nvPr/>
          </p:nvSpPr>
          <p:spPr>
            <a:xfrm>
              <a:off x="4316725" y="1003175"/>
              <a:ext cx="177975" cy="390400"/>
            </a:xfrm>
            <a:custGeom>
              <a:avLst/>
              <a:gdLst/>
              <a:ahLst/>
              <a:cxnLst/>
              <a:rect l="l" t="t" r="r" b="b"/>
              <a:pathLst>
                <a:path w="7119" h="15616" extrusionOk="0">
                  <a:moveTo>
                    <a:pt x="494" y="0"/>
                  </a:moveTo>
                  <a:cubicBezTo>
                    <a:pt x="451" y="0"/>
                    <a:pt x="405" y="13"/>
                    <a:pt x="354" y="45"/>
                  </a:cubicBezTo>
                  <a:cubicBezTo>
                    <a:pt x="1" y="275"/>
                    <a:pt x="266" y="1264"/>
                    <a:pt x="283" y="1617"/>
                  </a:cubicBezTo>
                  <a:cubicBezTo>
                    <a:pt x="337" y="2376"/>
                    <a:pt x="408" y="3153"/>
                    <a:pt x="478" y="3913"/>
                  </a:cubicBezTo>
                  <a:cubicBezTo>
                    <a:pt x="761" y="7304"/>
                    <a:pt x="1220" y="10800"/>
                    <a:pt x="2932" y="13802"/>
                  </a:cubicBezTo>
                  <a:cubicBezTo>
                    <a:pt x="3250" y="14332"/>
                    <a:pt x="3586" y="14862"/>
                    <a:pt x="4081" y="15215"/>
                  </a:cubicBezTo>
                  <a:cubicBezTo>
                    <a:pt x="4449" y="15484"/>
                    <a:pt x="4875" y="15615"/>
                    <a:pt x="5288" y="15615"/>
                  </a:cubicBezTo>
                  <a:cubicBezTo>
                    <a:pt x="6041" y="15615"/>
                    <a:pt x="6749" y="15177"/>
                    <a:pt x="6977" y="14332"/>
                  </a:cubicBezTo>
                  <a:cubicBezTo>
                    <a:pt x="7118" y="13908"/>
                    <a:pt x="7118" y="13431"/>
                    <a:pt x="7083" y="12990"/>
                  </a:cubicBezTo>
                  <a:cubicBezTo>
                    <a:pt x="6942" y="10482"/>
                    <a:pt x="5934" y="8133"/>
                    <a:pt x="4734" y="5978"/>
                  </a:cubicBezTo>
                  <a:cubicBezTo>
                    <a:pt x="4151" y="4937"/>
                    <a:pt x="3516" y="3930"/>
                    <a:pt x="2845" y="2941"/>
                  </a:cubicBezTo>
                  <a:cubicBezTo>
                    <a:pt x="2244" y="2041"/>
                    <a:pt x="1661" y="1052"/>
                    <a:pt x="867" y="275"/>
                  </a:cubicBezTo>
                  <a:cubicBezTo>
                    <a:pt x="757" y="165"/>
                    <a:pt x="646" y="0"/>
                    <a:pt x="494"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9" name="Google Shape;179;p34"/>
            <p:cNvSpPr/>
            <p:nvPr/>
          </p:nvSpPr>
          <p:spPr>
            <a:xfrm>
              <a:off x="4370600" y="976825"/>
              <a:ext cx="324000" cy="296875"/>
            </a:xfrm>
            <a:custGeom>
              <a:avLst/>
              <a:gdLst/>
              <a:ahLst/>
              <a:cxnLst/>
              <a:rect l="l" t="t" r="r" b="b"/>
              <a:pathLst>
                <a:path w="12960" h="11875" extrusionOk="0">
                  <a:moveTo>
                    <a:pt x="419" y="0"/>
                  </a:moveTo>
                  <a:cubicBezTo>
                    <a:pt x="337" y="0"/>
                    <a:pt x="264" y="32"/>
                    <a:pt x="212" y="128"/>
                  </a:cubicBezTo>
                  <a:cubicBezTo>
                    <a:pt x="0" y="481"/>
                    <a:pt x="690" y="1258"/>
                    <a:pt x="866" y="1541"/>
                  </a:cubicBezTo>
                  <a:cubicBezTo>
                    <a:pt x="1290" y="2193"/>
                    <a:pt x="1696" y="2848"/>
                    <a:pt x="2102" y="3500"/>
                  </a:cubicBezTo>
                  <a:cubicBezTo>
                    <a:pt x="3939" y="6380"/>
                    <a:pt x="5952" y="9257"/>
                    <a:pt x="8866" y="11129"/>
                  </a:cubicBezTo>
                  <a:cubicBezTo>
                    <a:pt x="9378" y="11447"/>
                    <a:pt x="9944" y="11748"/>
                    <a:pt x="10544" y="11854"/>
                  </a:cubicBezTo>
                  <a:cubicBezTo>
                    <a:pt x="10643" y="11868"/>
                    <a:pt x="10742" y="11875"/>
                    <a:pt x="10839" y="11875"/>
                  </a:cubicBezTo>
                  <a:cubicBezTo>
                    <a:pt x="11988" y="11875"/>
                    <a:pt x="12959" y="10939"/>
                    <a:pt x="12699" y="9717"/>
                  </a:cubicBezTo>
                  <a:cubicBezTo>
                    <a:pt x="12610" y="9276"/>
                    <a:pt x="12398" y="8869"/>
                    <a:pt x="12169" y="8480"/>
                  </a:cubicBezTo>
                  <a:cubicBezTo>
                    <a:pt x="10879" y="6344"/>
                    <a:pt x="8901" y="4720"/>
                    <a:pt x="6835" y="3359"/>
                  </a:cubicBezTo>
                  <a:cubicBezTo>
                    <a:pt x="5846" y="2706"/>
                    <a:pt x="4804" y="2106"/>
                    <a:pt x="3763" y="1541"/>
                  </a:cubicBezTo>
                  <a:cubicBezTo>
                    <a:pt x="2809" y="1011"/>
                    <a:pt x="1837" y="410"/>
                    <a:pt x="777" y="93"/>
                  </a:cubicBezTo>
                  <a:cubicBezTo>
                    <a:pt x="665" y="61"/>
                    <a:pt x="534" y="0"/>
                    <a:pt x="41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grpSp>
      <p:grpSp>
        <p:nvGrpSpPr>
          <p:cNvPr id="180" name="Google Shape;180;p34"/>
          <p:cNvGrpSpPr/>
          <p:nvPr/>
        </p:nvGrpSpPr>
        <p:grpSpPr>
          <a:xfrm rot="4295003">
            <a:off x="458827" y="5663205"/>
            <a:ext cx="995629" cy="1098057"/>
            <a:chOff x="4316725" y="976825"/>
            <a:chExt cx="377875" cy="416750"/>
          </a:xfrm>
        </p:grpSpPr>
        <p:sp>
          <p:nvSpPr>
            <p:cNvPr id="181" name="Google Shape;181;p34"/>
            <p:cNvSpPr/>
            <p:nvPr/>
          </p:nvSpPr>
          <p:spPr>
            <a:xfrm>
              <a:off x="4316725" y="1003175"/>
              <a:ext cx="177975" cy="390400"/>
            </a:xfrm>
            <a:custGeom>
              <a:avLst/>
              <a:gdLst/>
              <a:ahLst/>
              <a:cxnLst/>
              <a:rect l="l" t="t" r="r" b="b"/>
              <a:pathLst>
                <a:path w="7119" h="15616" extrusionOk="0">
                  <a:moveTo>
                    <a:pt x="494" y="0"/>
                  </a:moveTo>
                  <a:cubicBezTo>
                    <a:pt x="451" y="0"/>
                    <a:pt x="405" y="13"/>
                    <a:pt x="354" y="45"/>
                  </a:cubicBezTo>
                  <a:cubicBezTo>
                    <a:pt x="1" y="275"/>
                    <a:pt x="266" y="1264"/>
                    <a:pt x="283" y="1617"/>
                  </a:cubicBezTo>
                  <a:cubicBezTo>
                    <a:pt x="337" y="2376"/>
                    <a:pt x="408" y="3153"/>
                    <a:pt x="478" y="3913"/>
                  </a:cubicBezTo>
                  <a:cubicBezTo>
                    <a:pt x="761" y="7304"/>
                    <a:pt x="1220" y="10800"/>
                    <a:pt x="2932" y="13802"/>
                  </a:cubicBezTo>
                  <a:cubicBezTo>
                    <a:pt x="3250" y="14332"/>
                    <a:pt x="3586" y="14862"/>
                    <a:pt x="4081" y="15215"/>
                  </a:cubicBezTo>
                  <a:cubicBezTo>
                    <a:pt x="4449" y="15484"/>
                    <a:pt x="4875" y="15615"/>
                    <a:pt x="5288" y="15615"/>
                  </a:cubicBezTo>
                  <a:cubicBezTo>
                    <a:pt x="6041" y="15615"/>
                    <a:pt x="6749" y="15177"/>
                    <a:pt x="6977" y="14332"/>
                  </a:cubicBezTo>
                  <a:cubicBezTo>
                    <a:pt x="7118" y="13908"/>
                    <a:pt x="7118" y="13431"/>
                    <a:pt x="7083" y="12990"/>
                  </a:cubicBezTo>
                  <a:cubicBezTo>
                    <a:pt x="6942" y="10482"/>
                    <a:pt x="5934" y="8133"/>
                    <a:pt x="4734" y="5978"/>
                  </a:cubicBezTo>
                  <a:cubicBezTo>
                    <a:pt x="4151" y="4937"/>
                    <a:pt x="3516" y="3930"/>
                    <a:pt x="2845" y="2941"/>
                  </a:cubicBezTo>
                  <a:cubicBezTo>
                    <a:pt x="2244" y="2041"/>
                    <a:pt x="1661" y="1052"/>
                    <a:pt x="867" y="275"/>
                  </a:cubicBezTo>
                  <a:cubicBezTo>
                    <a:pt x="757" y="165"/>
                    <a:pt x="646" y="0"/>
                    <a:pt x="494"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2" name="Google Shape;182;p34"/>
            <p:cNvSpPr/>
            <p:nvPr/>
          </p:nvSpPr>
          <p:spPr>
            <a:xfrm>
              <a:off x="4370600" y="976825"/>
              <a:ext cx="324000" cy="296875"/>
            </a:xfrm>
            <a:custGeom>
              <a:avLst/>
              <a:gdLst/>
              <a:ahLst/>
              <a:cxnLst/>
              <a:rect l="l" t="t" r="r" b="b"/>
              <a:pathLst>
                <a:path w="12960" h="11875" extrusionOk="0">
                  <a:moveTo>
                    <a:pt x="419" y="0"/>
                  </a:moveTo>
                  <a:cubicBezTo>
                    <a:pt x="337" y="0"/>
                    <a:pt x="264" y="32"/>
                    <a:pt x="212" y="128"/>
                  </a:cubicBezTo>
                  <a:cubicBezTo>
                    <a:pt x="0" y="481"/>
                    <a:pt x="690" y="1258"/>
                    <a:pt x="866" y="1541"/>
                  </a:cubicBezTo>
                  <a:cubicBezTo>
                    <a:pt x="1290" y="2193"/>
                    <a:pt x="1696" y="2848"/>
                    <a:pt x="2102" y="3500"/>
                  </a:cubicBezTo>
                  <a:cubicBezTo>
                    <a:pt x="3939" y="6380"/>
                    <a:pt x="5952" y="9257"/>
                    <a:pt x="8866" y="11129"/>
                  </a:cubicBezTo>
                  <a:cubicBezTo>
                    <a:pt x="9378" y="11447"/>
                    <a:pt x="9944" y="11748"/>
                    <a:pt x="10544" y="11854"/>
                  </a:cubicBezTo>
                  <a:cubicBezTo>
                    <a:pt x="10643" y="11868"/>
                    <a:pt x="10742" y="11875"/>
                    <a:pt x="10839" y="11875"/>
                  </a:cubicBezTo>
                  <a:cubicBezTo>
                    <a:pt x="11988" y="11875"/>
                    <a:pt x="12959" y="10939"/>
                    <a:pt x="12699" y="9717"/>
                  </a:cubicBezTo>
                  <a:cubicBezTo>
                    <a:pt x="12610" y="9276"/>
                    <a:pt x="12398" y="8869"/>
                    <a:pt x="12169" y="8480"/>
                  </a:cubicBezTo>
                  <a:cubicBezTo>
                    <a:pt x="10879" y="6344"/>
                    <a:pt x="8901" y="4720"/>
                    <a:pt x="6835" y="3359"/>
                  </a:cubicBezTo>
                  <a:cubicBezTo>
                    <a:pt x="5846" y="2706"/>
                    <a:pt x="4804" y="2106"/>
                    <a:pt x="3763" y="1541"/>
                  </a:cubicBezTo>
                  <a:cubicBezTo>
                    <a:pt x="2809" y="1011"/>
                    <a:pt x="1837" y="410"/>
                    <a:pt x="777" y="93"/>
                  </a:cubicBezTo>
                  <a:cubicBezTo>
                    <a:pt x="665" y="61"/>
                    <a:pt x="534" y="0"/>
                    <a:pt x="41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grpSp>
      <p:grpSp>
        <p:nvGrpSpPr>
          <p:cNvPr id="183" name="Google Shape;183;p34"/>
          <p:cNvGrpSpPr/>
          <p:nvPr/>
        </p:nvGrpSpPr>
        <p:grpSpPr>
          <a:xfrm rot="1658120">
            <a:off x="5815721" y="5510544"/>
            <a:ext cx="941435" cy="956872"/>
            <a:chOff x="3034575" y="1045775"/>
            <a:chExt cx="290550" cy="295325"/>
          </a:xfrm>
        </p:grpSpPr>
        <p:sp>
          <p:nvSpPr>
            <p:cNvPr id="184" name="Google Shape;184;p34"/>
            <p:cNvSpPr/>
            <p:nvPr/>
          </p:nvSpPr>
          <p:spPr>
            <a:xfrm>
              <a:off x="3034575" y="1047550"/>
              <a:ext cx="288800" cy="293550"/>
            </a:xfrm>
            <a:custGeom>
              <a:avLst/>
              <a:gdLst/>
              <a:ahLst/>
              <a:cxnLst/>
              <a:rect l="l" t="t" r="r" b="b"/>
              <a:pathLst>
                <a:path w="11552" h="11742" extrusionOk="0">
                  <a:moveTo>
                    <a:pt x="11551" y="0"/>
                  </a:moveTo>
                  <a:lnTo>
                    <a:pt x="11551" y="0"/>
                  </a:lnTo>
                  <a:cubicBezTo>
                    <a:pt x="11551" y="0"/>
                    <a:pt x="6147" y="2844"/>
                    <a:pt x="3498" y="5175"/>
                  </a:cubicBezTo>
                  <a:cubicBezTo>
                    <a:pt x="1485" y="6941"/>
                    <a:pt x="461" y="9925"/>
                    <a:pt x="72" y="11286"/>
                  </a:cubicBezTo>
                  <a:cubicBezTo>
                    <a:pt x="0" y="11531"/>
                    <a:pt x="189" y="11742"/>
                    <a:pt x="415" y="11742"/>
                  </a:cubicBezTo>
                  <a:cubicBezTo>
                    <a:pt x="464" y="11742"/>
                    <a:pt x="516" y="11732"/>
                    <a:pt x="567" y="11710"/>
                  </a:cubicBezTo>
                  <a:cubicBezTo>
                    <a:pt x="1556" y="11250"/>
                    <a:pt x="3587" y="10172"/>
                    <a:pt x="6413" y="8107"/>
                  </a:cubicBezTo>
                  <a:cubicBezTo>
                    <a:pt x="10492" y="5086"/>
                    <a:pt x="11551" y="0"/>
                    <a:pt x="11551" y="0"/>
                  </a:cubicBezTo>
                  <a:close/>
                </a:path>
              </a:pathLst>
            </a:custGeom>
            <a:solidFill>
              <a:srgbClr val="64657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5" name="Google Shape;185;p34"/>
            <p:cNvSpPr/>
            <p:nvPr/>
          </p:nvSpPr>
          <p:spPr>
            <a:xfrm>
              <a:off x="3036825" y="1045775"/>
              <a:ext cx="288300" cy="294725"/>
            </a:xfrm>
            <a:custGeom>
              <a:avLst/>
              <a:gdLst/>
              <a:ahLst/>
              <a:cxnLst/>
              <a:rect l="l" t="t" r="r" b="b"/>
              <a:pathLst>
                <a:path w="11532" h="11789" extrusionOk="0">
                  <a:moveTo>
                    <a:pt x="11480" y="1"/>
                  </a:moveTo>
                  <a:cubicBezTo>
                    <a:pt x="11444" y="1"/>
                    <a:pt x="11426" y="1"/>
                    <a:pt x="11391" y="19"/>
                  </a:cubicBezTo>
                  <a:lnTo>
                    <a:pt x="36" y="11656"/>
                  </a:lnTo>
                  <a:cubicBezTo>
                    <a:pt x="1" y="11692"/>
                    <a:pt x="1" y="11745"/>
                    <a:pt x="36" y="11762"/>
                  </a:cubicBezTo>
                  <a:cubicBezTo>
                    <a:pt x="53" y="11780"/>
                    <a:pt x="75" y="11789"/>
                    <a:pt x="95" y="11789"/>
                  </a:cubicBezTo>
                  <a:cubicBezTo>
                    <a:pt x="115" y="11789"/>
                    <a:pt x="133" y="11780"/>
                    <a:pt x="142" y="11762"/>
                  </a:cubicBezTo>
                  <a:lnTo>
                    <a:pt x="11515" y="125"/>
                  </a:lnTo>
                  <a:cubicBezTo>
                    <a:pt x="11532" y="90"/>
                    <a:pt x="11532" y="54"/>
                    <a:pt x="11515" y="19"/>
                  </a:cubicBezTo>
                  <a:cubicBezTo>
                    <a:pt x="11497" y="1"/>
                    <a:pt x="11480" y="1"/>
                    <a:pt x="11480"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6" name="Google Shape;186;p34"/>
            <p:cNvSpPr/>
            <p:nvPr/>
          </p:nvSpPr>
          <p:spPr>
            <a:xfrm>
              <a:off x="3058900" y="1259925"/>
              <a:ext cx="63150" cy="44175"/>
            </a:xfrm>
            <a:custGeom>
              <a:avLst/>
              <a:gdLst/>
              <a:ahLst/>
              <a:cxnLst/>
              <a:rect l="l" t="t" r="r" b="b"/>
              <a:pathLst>
                <a:path w="2526" h="1767" extrusionOk="0">
                  <a:moveTo>
                    <a:pt x="88" y="0"/>
                  </a:moveTo>
                  <a:cubicBezTo>
                    <a:pt x="36" y="0"/>
                    <a:pt x="1" y="36"/>
                    <a:pt x="1" y="88"/>
                  </a:cubicBezTo>
                  <a:cubicBezTo>
                    <a:pt x="1" y="123"/>
                    <a:pt x="36" y="159"/>
                    <a:pt x="88" y="159"/>
                  </a:cubicBezTo>
                  <a:lnTo>
                    <a:pt x="2120" y="159"/>
                  </a:lnTo>
                  <a:lnTo>
                    <a:pt x="2367" y="1713"/>
                  </a:lnTo>
                  <a:cubicBezTo>
                    <a:pt x="2367" y="1748"/>
                    <a:pt x="2402" y="1766"/>
                    <a:pt x="2455" y="1766"/>
                  </a:cubicBezTo>
                  <a:cubicBezTo>
                    <a:pt x="2490" y="1766"/>
                    <a:pt x="2525" y="1731"/>
                    <a:pt x="2508" y="1677"/>
                  </a:cubicBezTo>
                  <a:lnTo>
                    <a:pt x="2261" y="71"/>
                  </a:lnTo>
                  <a:cubicBezTo>
                    <a:pt x="2261" y="36"/>
                    <a:pt x="2226" y="17"/>
                    <a:pt x="2207"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7" name="Google Shape;187;p34"/>
            <p:cNvSpPr/>
            <p:nvPr/>
          </p:nvSpPr>
          <p:spPr>
            <a:xfrm>
              <a:off x="3099950" y="1195475"/>
              <a:ext cx="93625" cy="58900"/>
            </a:xfrm>
            <a:custGeom>
              <a:avLst/>
              <a:gdLst/>
              <a:ahLst/>
              <a:cxnLst/>
              <a:rect l="l" t="t" r="r" b="b"/>
              <a:pathLst>
                <a:path w="3745" h="2356" extrusionOk="0">
                  <a:moveTo>
                    <a:pt x="89" y="0"/>
                  </a:moveTo>
                  <a:cubicBezTo>
                    <a:pt x="54" y="0"/>
                    <a:pt x="19" y="35"/>
                    <a:pt x="0" y="71"/>
                  </a:cubicBezTo>
                  <a:cubicBezTo>
                    <a:pt x="0" y="123"/>
                    <a:pt x="36" y="141"/>
                    <a:pt x="89" y="158"/>
                  </a:cubicBezTo>
                  <a:lnTo>
                    <a:pt x="2896" y="229"/>
                  </a:lnTo>
                  <a:lnTo>
                    <a:pt x="3586" y="2296"/>
                  </a:lnTo>
                  <a:cubicBezTo>
                    <a:pt x="3599" y="2335"/>
                    <a:pt x="3632" y="2355"/>
                    <a:pt x="3663" y="2355"/>
                  </a:cubicBezTo>
                  <a:cubicBezTo>
                    <a:pt x="3673" y="2355"/>
                    <a:pt x="3683" y="2353"/>
                    <a:pt x="3692" y="2348"/>
                  </a:cubicBezTo>
                  <a:cubicBezTo>
                    <a:pt x="3727" y="2331"/>
                    <a:pt x="3744" y="2296"/>
                    <a:pt x="3744" y="2261"/>
                  </a:cubicBezTo>
                  <a:lnTo>
                    <a:pt x="3038" y="141"/>
                  </a:lnTo>
                  <a:cubicBezTo>
                    <a:pt x="3021" y="106"/>
                    <a:pt x="3002" y="88"/>
                    <a:pt x="2985" y="88"/>
                  </a:cubicBezTo>
                  <a:lnTo>
                    <a:pt x="2967" y="88"/>
                  </a:lnTo>
                  <a:lnTo>
                    <a:pt x="89" y="0"/>
                  </a:ln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8" name="Google Shape;188;p34"/>
            <p:cNvSpPr/>
            <p:nvPr/>
          </p:nvSpPr>
          <p:spPr>
            <a:xfrm>
              <a:off x="3165275" y="1140250"/>
              <a:ext cx="82150" cy="65050"/>
            </a:xfrm>
            <a:custGeom>
              <a:avLst/>
              <a:gdLst/>
              <a:ahLst/>
              <a:cxnLst/>
              <a:rect l="l" t="t" r="r" b="b"/>
              <a:pathLst>
                <a:path w="3286" h="2602" extrusionOk="0">
                  <a:moveTo>
                    <a:pt x="90" y="1"/>
                  </a:moveTo>
                  <a:cubicBezTo>
                    <a:pt x="36" y="1"/>
                    <a:pt x="1" y="36"/>
                    <a:pt x="1" y="71"/>
                  </a:cubicBezTo>
                  <a:cubicBezTo>
                    <a:pt x="1" y="107"/>
                    <a:pt x="36" y="142"/>
                    <a:pt x="72" y="160"/>
                  </a:cubicBezTo>
                  <a:lnTo>
                    <a:pt x="2527" y="266"/>
                  </a:lnTo>
                  <a:lnTo>
                    <a:pt x="3127" y="2544"/>
                  </a:lnTo>
                  <a:cubicBezTo>
                    <a:pt x="3127" y="2573"/>
                    <a:pt x="3163" y="2602"/>
                    <a:pt x="3195" y="2602"/>
                  </a:cubicBezTo>
                  <a:cubicBezTo>
                    <a:pt x="3202" y="2602"/>
                    <a:pt x="3209" y="2601"/>
                    <a:pt x="3215" y="2598"/>
                  </a:cubicBezTo>
                  <a:cubicBezTo>
                    <a:pt x="3250" y="2598"/>
                    <a:pt x="3286" y="2544"/>
                    <a:pt x="3269" y="2509"/>
                  </a:cubicBezTo>
                  <a:lnTo>
                    <a:pt x="2668" y="160"/>
                  </a:lnTo>
                  <a:cubicBezTo>
                    <a:pt x="2650" y="142"/>
                    <a:pt x="2633" y="125"/>
                    <a:pt x="2598" y="107"/>
                  </a:cubicBezTo>
                  <a:lnTo>
                    <a:pt x="90" y="1"/>
                  </a:ln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9" name="Google Shape;189;p34"/>
            <p:cNvSpPr/>
            <p:nvPr/>
          </p:nvSpPr>
          <p:spPr>
            <a:xfrm>
              <a:off x="3232850" y="1096100"/>
              <a:ext cx="53000" cy="53475"/>
            </a:xfrm>
            <a:custGeom>
              <a:avLst/>
              <a:gdLst/>
              <a:ahLst/>
              <a:cxnLst/>
              <a:rect l="l" t="t" r="r" b="b"/>
              <a:pathLst>
                <a:path w="2120" h="2139" extrusionOk="0">
                  <a:moveTo>
                    <a:pt x="88" y="1"/>
                  </a:moveTo>
                  <a:cubicBezTo>
                    <a:pt x="36" y="1"/>
                    <a:pt x="1" y="36"/>
                    <a:pt x="1" y="90"/>
                  </a:cubicBezTo>
                  <a:cubicBezTo>
                    <a:pt x="1" y="125"/>
                    <a:pt x="36" y="160"/>
                    <a:pt x="88" y="160"/>
                  </a:cubicBezTo>
                  <a:lnTo>
                    <a:pt x="1536" y="177"/>
                  </a:lnTo>
                  <a:lnTo>
                    <a:pt x="1960" y="2085"/>
                  </a:lnTo>
                  <a:cubicBezTo>
                    <a:pt x="1960" y="2120"/>
                    <a:pt x="2014" y="2138"/>
                    <a:pt x="2049" y="2138"/>
                  </a:cubicBezTo>
                  <a:cubicBezTo>
                    <a:pt x="2085" y="2120"/>
                    <a:pt x="2120" y="2085"/>
                    <a:pt x="2101" y="2049"/>
                  </a:cubicBezTo>
                  <a:lnTo>
                    <a:pt x="1678" y="90"/>
                  </a:lnTo>
                  <a:cubicBezTo>
                    <a:pt x="1678" y="55"/>
                    <a:pt x="1642" y="36"/>
                    <a:pt x="1625" y="19"/>
                  </a:cubicBezTo>
                  <a:lnTo>
                    <a:pt x="1607" y="19"/>
                  </a:lnTo>
                  <a:lnTo>
                    <a:pt x="88" y="1"/>
                  </a:ln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grpSp>
      <p:grpSp>
        <p:nvGrpSpPr>
          <p:cNvPr id="190" name="Google Shape;190;p34"/>
          <p:cNvGrpSpPr/>
          <p:nvPr/>
        </p:nvGrpSpPr>
        <p:grpSpPr>
          <a:xfrm>
            <a:off x="635554" y="310456"/>
            <a:ext cx="1928956" cy="1460712"/>
            <a:chOff x="476665" y="232842"/>
            <a:chExt cx="1446717" cy="1095534"/>
          </a:xfrm>
        </p:grpSpPr>
        <p:grpSp>
          <p:nvGrpSpPr>
            <p:cNvPr id="191" name="Google Shape;191;p34"/>
            <p:cNvGrpSpPr/>
            <p:nvPr/>
          </p:nvGrpSpPr>
          <p:grpSpPr>
            <a:xfrm rot="9899935">
              <a:off x="570524" y="422210"/>
              <a:ext cx="746736" cy="823558"/>
              <a:chOff x="4316725" y="976825"/>
              <a:chExt cx="377875" cy="416750"/>
            </a:xfrm>
          </p:grpSpPr>
          <p:sp>
            <p:nvSpPr>
              <p:cNvPr id="192" name="Google Shape;192;p34"/>
              <p:cNvSpPr/>
              <p:nvPr/>
            </p:nvSpPr>
            <p:spPr>
              <a:xfrm>
                <a:off x="4316725" y="1003175"/>
                <a:ext cx="177975" cy="390400"/>
              </a:xfrm>
              <a:custGeom>
                <a:avLst/>
                <a:gdLst/>
                <a:ahLst/>
                <a:cxnLst/>
                <a:rect l="l" t="t" r="r" b="b"/>
                <a:pathLst>
                  <a:path w="7119" h="15616" extrusionOk="0">
                    <a:moveTo>
                      <a:pt x="494" y="0"/>
                    </a:moveTo>
                    <a:cubicBezTo>
                      <a:pt x="451" y="0"/>
                      <a:pt x="405" y="13"/>
                      <a:pt x="354" y="45"/>
                    </a:cubicBezTo>
                    <a:cubicBezTo>
                      <a:pt x="1" y="275"/>
                      <a:pt x="266" y="1264"/>
                      <a:pt x="283" y="1617"/>
                    </a:cubicBezTo>
                    <a:cubicBezTo>
                      <a:pt x="337" y="2376"/>
                      <a:pt x="408" y="3153"/>
                      <a:pt x="478" y="3913"/>
                    </a:cubicBezTo>
                    <a:cubicBezTo>
                      <a:pt x="761" y="7304"/>
                      <a:pt x="1220" y="10800"/>
                      <a:pt x="2932" y="13802"/>
                    </a:cubicBezTo>
                    <a:cubicBezTo>
                      <a:pt x="3250" y="14332"/>
                      <a:pt x="3586" y="14862"/>
                      <a:pt x="4081" y="15215"/>
                    </a:cubicBezTo>
                    <a:cubicBezTo>
                      <a:pt x="4449" y="15484"/>
                      <a:pt x="4875" y="15615"/>
                      <a:pt x="5288" y="15615"/>
                    </a:cubicBezTo>
                    <a:cubicBezTo>
                      <a:pt x="6041" y="15615"/>
                      <a:pt x="6749" y="15177"/>
                      <a:pt x="6977" y="14332"/>
                    </a:cubicBezTo>
                    <a:cubicBezTo>
                      <a:pt x="7118" y="13908"/>
                      <a:pt x="7118" y="13431"/>
                      <a:pt x="7083" y="12990"/>
                    </a:cubicBezTo>
                    <a:cubicBezTo>
                      <a:pt x="6942" y="10482"/>
                      <a:pt x="5934" y="8133"/>
                      <a:pt x="4734" y="5978"/>
                    </a:cubicBezTo>
                    <a:cubicBezTo>
                      <a:pt x="4151" y="4937"/>
                      <a:pt x="3516" y="3930"/>
                      <a:pt x="2845" y="2941"/>
                    </a:cubicBezTo>
                    <a:cubicBezTo>
                      <a:pt x="2244" y="2041"/>
                      <a:pt x="1661" y="1052"/>
                      <a:pt x="867" y="275"/>
                    </a:cubicBezTo>
                    <a:cubicBezTo>
                      <a:pt x="757" y="165"/>
                      <a:pt x="646" y="0"/>
                      <a:pt x="494"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93" name="Google Shape;193;p34"/>
              <p:cNvSpPr/>
              <p:nvPr/>
            </p:nvSpPr>
            <p:spPr>
              <a:xfrm>
                <a:off x="4370600" y="976825"/>
                <a:ext cx="324000" cy="296875"/>
              </a:xfrm>
              <a:custGeom>
                <a:avLst/>
                <a:gdLst/>
                <a:ahLst/>
                <a:cxnLst/>
                <a:rect l="l" t="t" r="r" b="b"/>
                <a:pathLst>
                  <a:path w="12960" h="11875" extrusionOk="0">
                    <a:moveTo>
                      <a:pt x="419" y="0"/>
                    </a:moveTo>
                    <a:cubicBezTo>
                      <a:pt x="337" y="0"/>
                      <a:pt x="264" y="32"/>
                      <a:pt x="212" y="128"/>
                    </a:cubicBezTo>
                    <a:cubicBezTo>
                      <a:pt x="0" y="481"/>
                      <a:pt x="690" y="1258"/>
                      <a:pt x="866" y="1541"/>
                    </a:cubicBezTo>
                    <a:cubicBezTo>
                      <a:pt x="1290" y="2193"/>
                      <a:pt x="1696" y="2848"/>
                      <a:pt x="2102" y="3500"/>
                    </a:cubicBezTo>
                    <a:cubicBezTo>
                      <a:pt x="3939" y="6380"/>
                      <a:pt x="5952" y="9257"/>
                      <a:pt x="8866" y="11129"/>
                    </a:cubicBezTo>
                    <a:cubicBezTo>
                      <a:pt x="9378" y="11447"/>
                      <a:pt x="9944" y="11748"/>
                      <a:pt x="10544" y="11854"/>
                    </a:cubicBezTo>
                    <a:cubicBezTo>
                      <a:pt x="10643" y="11868"/>
                      <a:pt x="10742" y="11875"/>
                      <a:pt x="10839" y="11875"/>
                    </a:cubicBezTo>
                    <a:cubicBezTo>
                      <a:pt x="11988" y="11875"/>
                      <a:pt x="12959" y="10939"/>
                      <a:pt x="12699" y="9717"/>
                    </a:cubicBezTo>
                    <a:cubicBezTo>
                      <a:pt x="12610" y="9276"/>
                      <a:pt x="12398" y="8869"/>
                      <a:pt x="12169" y="8480"/>
                    </a:cubicBezTo>
                    <a:cubicBezTo>
                      <a:pt x="10879" y="6344"/>
                      <a:pt x="8901" y="4720"/>
                      <a:pt x="6835" y="3359"/>
                    </a:cubicBezTo>
                    <a:cubicBezTo>
                      <a:pt x="5846" y="2706"/>
                      <a:pt x="4804" y="2106"/>
                      <a:pt x="3763" y="1541"/>
                    </a:cubicBezTo>
                    <a:cubicBezTo>
                      <a:pt x="2809" y="1011"/>
                      <a:pt x="1837" y="410"/>
                      <a:pt x="777" y="93"/>
                    </a:cubicBezTo>
                    <a:cubicBezTo>
                      <a:pt x="665" y="61"/>
                      <a:pt x="534" y="0"/>
                      <a:pt x="41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grpSp>
        <p:sp>
          <p:nvSpPr>
            <p:cNvPr id="194" name="Google Shape;194;p34"/>
            <p:cNvSpPr/>
            <p:nvPr/>
          </p:nvSpPr>
          <p:spPr>
            <a:xfrm rot="-8100000">
              <a:off x="1169482" y="373292"/>
              <a:ext cx="640250" cy="586649"/>
            </a:xfrm>
            <a:custGeom>
              <a:avLst/>
              <a:gdLst/>
              <a:ahLst/>
              <a:cxnLst/>
              <a:rect l="l" t="t" r="r" b="b"/>
              <a:pathLst>
                <a:path w="12960" h="11875" extrusionOk="0">
                  <a:moveTo>
                    <a:pt x="419" y="0"/>
                  </a:moveTo>
                  <a:cubicBezTo>
                    <a:pt x="337" y="0"/>
                    <a:pt x="264" y="32"/>
                    <a:pt x="212" y="128"/>
                  </a:cubicBezTo>
                  <a:cubicBezTo>
                    <a:pt x="0" y="481"/>
                    <a:pt x="690" y="1258"/>
                    <a:pt x="866" y="1541"/>
                  </a:cubicBezTo>
                  <a:cubicBezTo>
                    <a:pt x="1290" y="2193"/>
                    <a:pt x="1696" y="2848"/>
                    <a:pt x="2102" y="3500"/>
                  </a:cubicBezTo>
                  <a:cubicBezTo>
                    <a:pt x="3939" y="6380"/>
                    <a:pt x="5952" y="9257"/>
                    <a:pt x="8866" y="11129"/>
                  </a:cubicBezTo>
                  <a:cubicBezTo>
                    <a:pt x="9378" y="11447"/>
                    <a:pt x="9944" y="11748"/>
                    <a:pt x="10544" y="11854"/>
                  </a:cubicBezTo>
                  <a:cubicBezTo>
                    <a:pt x="10643" y="11868"/>
                    <a:pt x="10742" y="11875"/>
                    <a:pt x="10839" y="11875"/>
                  </a:cubicBezTo>
                  <a:cubicBezTo>
                    <a:pt x="11988" y="11875"/>
                    <a:pt x="12959" y="10939"/>
                    <a:pt x="12699" y="9717"/>
                  </a:cubicBezTo>
                  <a:cubicBezTo>
                    <a:pt x="12610" y="9276"/>
                    <a:pt x="12398" y="8869"/>
                    <a:pt x="12169" y="8480"/>
                  </a:cubicBezTo>
                  <a:cubicBezTo>
                    <a:pt x="10879" y="6344"/>
                    <a:pt x="8901" y="4720"/>
                    <a:pt x="6835" y="3359"/>
                  </a:cubicBezTo>
                  <a:cubicBezTo>
                    <a:pt x="5846" y="2706"/>
                    <a:pt x="4804" y="2106"/>
                    <a:pt x="3763" y="1541"/>
                  </a:cubicBezTo>
                  <a:cubicBezTo>
                    <a:pt x="2809" y="1011"/>
                    <a:pt x="1837" y="410"/>
                    <a:pt x="777" y="93"/>
                  </a:cubicBezTo>
                  <a:cubicBezTo>
                    <a:pt x="665" y="61"/>
                    <a:pt x="534" y="0"/>
                    <a:pt x="41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grpSp>
    </p:spTree>
    <p:extLst>
      <p:ext uri="{BB962C8B-B14F-4D97-AF65-F5344CB8AC3E}">
        <p14:creationId xmlns:p14="http://schemas.microsoft.com/office/powerpoint/2010/main" val="33128447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481"/>
        <p:cNvGrpSpPr/>
        <p:nvPr/>
      </p:nvGrpSpPr>
      <p:grpSpPr>
        <a:xfrm>
          <a:off x="0" y="0"/>
          <a:ext cx="0" cy="0"/>
          <a:chOff x="0" y="0"/>
          <a:chExt cx="0" cy="0"/>
        </a:xfrm>
      </p:grpSpPr>
      <p:sp>
        <p:nvSpPr>
          <p:cNvPr id="482" name="Google Shape;482;p41"/>
          <p:cNvSpPr txBox="1">
            <a:spLocks noGrp="1"/>
          </p:cNvSpPr>
          <p:nvPr>
            <p:ph type="title"/>
          </p:nvPr>
        </p:nvSpPr>
        <p:spPr>
          <a:xfrm>
            <a:off x="3893767" y="4646551"/>
            <a:ext cx="6085200" cy="7092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3000"/>
              <a:buNone/>
              <a:defRPr sz="2400"/>
            </a:lvl1pPr>
            <a:lvl2pPr lvl="1" algn="ctr">
              <a:lnSpc>
                <a:spcPct val="100000"/>
              </a:lnSpc>
              <a:spcBef>
                <a:spcPts val="0"/>
              </a:spcBef>
              <a:spcAft>
                <a:spcPts val="0"/>
              </a:spcAft>
              <a:buSzPts val="3000"/>
              <a:buNone/>
              <a:defRPr sz="4000"/>
            </a:lvl2pPr>
            <a:lvl3pPr lvl="2" algn="ctr">
              <a:lnSpc>
                <a:spcPct val="100000"/>
              </a:lnSpc>
              <a:spcBef>
                <a:spcPts val="0"/>
              </a:spcBef>
              <a:spcAft>
                <a:spcPts val="0"/>
              </a:spcAft>
              <a:buSzPts val="3000"/>
              <a:buNone/>
              <a:defRPr sz="4000"/>
            </a:lvl3pPr>
            <a:lvl4pPr lvl="3" algn="ctr">
              <a:lnSpc>
                <a:spcPct val="100000"/>
              </a:lnSpc>
              <a:spcBef>
                <a:spcPts val="0"/>
              </a:spcBef>
              <a:spcAft>
                <a:spcPts val="0"/>
              </a:spcAft>
              <a:buSzPts val="3000"/>
              <a:buNone/>
              <a:defRPr sz="4000"/>
            </a:lvl4pPr>
            <a:lvl5pPr lvl="4" algn="ctr">
              <a:lnSpc>
                <a:spcPct val="100000"/>
              </a:lnSpc>
              <a:spcBef>
                <a:spcPts val="0"/>
              </a:spcBef>
              <a:spcAft>
                <a:spcPts val="0"/>
              </a:spcAft>
              <a:buSzPts val="3000"/>
              <a:buNone/>
              <a:defRPr sz="4000"/>
            </a:lvl5pPr>
            <a:lvl6pPr lvl="5" algn="ctr">
              <a:lnSpc>
                <a:spcPct val="100000"/>
              </a:lnSpc>
              <a:spcBef>
                <a:spcPts val="0"/>
              </a:spcBef>
              <a:spcAft>
                <a:spcPts val="0"/>
              </a:spcAft>
              <a:buSzPts val="3000"/>
              <a:buNone/>
              <a:defRPr sz="4000"/>
            </a:lvl6pPr>
            <a:lvl7pPr lvl="6" algn="ctr">
              <a:lnSpc>
                <a:spcPct val="100000"/>
              </a:lnSpc>
              <a:spcBef>
                <a:spcPts val="0"/>
              </a:spcBef>
              <a:spcAft>
                <a:spcPts val="0"/>
              </a:spcAft>
              <a:buSzPts val="3000"/>
              <a:buNone/>
              <a:defRPr sz="4000"/>
            </a:lvl7pPr>
            <a:lvl8pPr lvl="7" algn="ctr">
              <a:lnSpc>
                <a:spcPct val="100000"/>
              </a:lnSpc>
              <a:spcBef>
                <a:spcPts val="0"/>
              </a:spcBef>
              <a:spcAft>
                <a:spcPts val="0"/>
              </a:spcAft>
              <a:buSzPts val="3000"/>
              <a:buNone/>
              <a:defRPr sz="4000"/>
            </a:lvl8pPr>
            <a:lvl9pPr lvl="8" algn="ctr">
              <a:lnSpc>
                <a:spcPct val="100000"/>
              </a:lnSpc>
              <a:spcBef>
                <a:spcPts val="0"/>
              </a:spcBef>
              <a:spcAft>
                <a:spcPts val="0"/>
              </a:spcAft>
              <a:buSzPts val="3000"/>
              <a:buNone/>
              <a:defRPr sz="4000"/>
            </a:lvl9pPr>
          </a:lstStyle>
          <a:p>
            <a:endParaRPr/>
          </a:p>
        </p:txBody>
      </p:sp>
      <p:sp>
        <p:nvSpPr>
          <p:cNvPr id="483" name="Google Shape;483;p41"/>
          <p:cNvSpPr txBox="1">
            <a:spLocks noGrp="1"/>
          </p:cNvSpPr>
          <p:nvPr>
            <p:ph type="subTitle" idx="1"/>
          </p:nvPr>
        </p:nvSpPr>
        <p:spPr>
          <a:xfrm>
            <a:off x="3893767" y="1502251"/>
            <a:ext cx="7341600" cy="3144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2500"/>
              <a:buNone/>
              <a:defRPr sz="4000"/>
            </a:lvl1pPr>
            <a:lvl2pPr lvl="1" algn="ctr">
              <a:lnSpc>
                <a:spcPct val="100000"/>
              </a:lnSpc>
              <a:spcBef>
                <a:spcPts val="0"/>
              </a:spcBef>
              <a:spcAft>
                <a:spcPts val="0"/>
              </a:spcAft>
              <a:buSzPts val="2500"/>
              <a:buNone/>
              <a:defRPr sz="3333"/>
            </a:lvl2pPr>
            <a:lvl3pPr lvl="2" algn="ctr">
              <a:lnSpc>
                <a:spcPct val="100000"/>
              </a:lnSpc>
              <a:spcBef>
                <a:spcPts val="0"/>
              </a:spcBef>
              <a:spcAft>
                <a:spcPts val="0"/>
              </a:spcAft>
              <a:buSzPts val="2500"/>
              <a:buNone/>
              <a:defRPr sz="3333"/>
            </a:lvl3pPr>
            <a:lvl4pPr lvl="3" algn="ctr">
              <a:lnSpc>
                <a:spcPct val="100000"/>
              </a:lnSpc>
              <a:spcBef>
                <a:spcPts val="0"/>
              </a:spcBef>
              <a:spcAft>
                <a:spcPts val="0"/>
              </a:spcAft>
              <a:buSzPts val="2500"/>
              <a:buNone/>
              <a:defRPr sz="3333"/>
            </a:lvl4pPr>
            <a:lvl5pPr lvl="4" algn="ctr">
              <a:lnSpc>
                <a:spcPct val="100000"/>
              </a:lnSpc>
              <a:spcBef>
                <a:spcPts val="0"/>
              </a:spcBef>
              <a:spcAft>
                <a:spcPts val="0"/>
              </a:spcAft>
              <a:buSzPts val="2500"/>
              <a:buNone/>
              <a:defRPr sz="3333"/>
            </a:lvl5pPr>
            <a:lvl6pPr lvl="5" algn="ctr">
              <a:lnSpc>
                <a:spcPct val="100000"/>
              </a:lnSpc>
              <a:spcBef>
                <a:spcPts val="0"/>
              </a:spcBef>
              <a:spcAft>
                <a:spcPts val="0"/>
              </a:spcAft>
              <a:buSzPts val="2500"/>
              <a:buNone/>
              <a:defRPr sz="3333"/>
            </a:lvl6pPr>
            <a:lvl7pPr lvl="6" algn="ctr">
              <a:lnSpc>
                <a:spcPct val="100000"/>
              </a:lnSpc>
              <a:spcBef>
                <a:spcPts val="0"/>
              </a:spcBef>
              <a:spcAft>
                <a:spcPts val="0"/>
              </a:spcAft>
              <a:buSzPts val="2500"/>
              <a:buNone/>
              <a:defRPr sz="3333"/>
            </a:lvl7pPr>
            <a:lvl8pPr lvl="7" algn="ctr">
              <a:lnSpc>
                <a:spcPct val="100000"/>
              </a:lnSpc>
              <a:spcBef>
                <a:spcPts val="0"/>
              </a:spcBef>
              <a:spcAft>
                <a:spcPts val="0"/>
              </a:spcAft>
              <a:buSzPts val="2500"/>
              <a:buNone/>
              <a:defRPr sz="3333"/>
            </a:lvl8pPr>
            <a:lvl9pPr lvl="8" algn="ctr">
              <a:lnSpc>
                <a:spcPct val="100000"/>
              </a:lnSpc>
              <a:spcBef>
                <a:spcPts val="0"/>
              </a:spcBef>
              <a:spcAft>
                <a:spcPts val="0"/>
              </a:spcAft>
              <a:buSzPts val="2500"/>
              <a:buNone/>
              <a:defRPr sz="3333"/>
            </a:lvl9pPr>
          </a:lstStyle>
          <a:p>
            <a:endParaRPr/>
          </a:p>
        </p:txBody>
      </p:sp>
      <p:grpSp>
        <p:nvGrpSpPr>
          <p:cNvPr id="484" name="Google Shape;484;p41"/>
          <p:cNvGrpSpPr/>
          <p:nvPr/>
        </p:nvGrpSpPr>
        <p:grpSpPr>
          <a:xfrm>
            <a:off x="8971572" y="-726092"/>
            <a:ext cx="3340373" cy="3302329"/>
            <a:chOff x="6728679" y="-544570"/>
            <a:chExt cx="2505280" cy="2476747"/>
          </a:xfrm>
        </p:grpSpPr>
        <p:sp>
          <p:nvSpPr>
            <p:cNvPr id="485" name="Google Shape;485;p41"/>
            <p:cNvSpPr/>
            <p:nvPr/>
          </p:nvSpPr>
          <p:spPr>
            <a:xfrm rot="7903172" flipH="1">
              <a:off x="7187311" y="-276493"/>
              <a:ext cx="1588015" cy="1940592"/>
            </a:xfrm>
            <a:custGeom>
              <a:avLst/>
              <a:gdLst/>
              <a:ahLst/>
              <a:cxnLst/>
              <a:rect l="l" t="t" r="r" b="b"/>
              <a:pathLst>
                <a:path w="32249" h="41547" extrusionOk="0">
                  <a:moveTo>
                    <a:pt x="31554" y="1"/>
                  </a:moveTo>
                  <a:cubicBezTo>
                    <a:pt x="31428" y="1"/>
                    <a:pt x="31300" y="34"/>
                    <a:pt x="31189" y="103"/>
                  </a:cubicBezTo>
                  <a:cubicBezTo>
                    <a:pt x="28452" y="1780"/>
                    <a:pt x="26102" y="4111"/>
                    <a:pt x="24390" y="6849"/>
                  </a:cubicBezTo>
                  <a:cubicBezTo>
                    <a:pt x="23524" y="8244"/>
                    <a:pt x="22782" y="9816"/>
                    <a:pt x="22165" y="11547"/>
                  </a:cubicBezTo>
                  <a:cubicBezTo>
                    <a:pt x="22005" y="11987"/>
                    <a:pt x="21864" y="12430"/>
                    <a:pt x="21723" y="12870"/>
                  </a:cubicBezTo>
                  <a:cubicBezTo>
                    <a:pt x="21353" y="13984"/>
                    <a:pt x="20999" y="15043"/>
                    <a:pt x="20505" y="16032"/>
                  </a:cubicBezTo>
                  <a:cubicBezTo>
                    <a:pt x="20152" y="16720"/>
                    <a:pt x="19710" y="17375"/>
                    <a:pt x="19269" y="18046"/>
                  </a:cubicBezTo>
                  <a:cubicBezTo>
                    <a:pt x="18932" y="18540"/>
                    <a:pt x="18598" y="19052"/>
                    <a:pt x="18297" y="19600"/>
                  </a:cubicBezTo>
                  <a:cubicBezTo>
                    <a:pt x="17484" y="20977"/>
                    <a:pt x="16902" y="22461"/>
                    <a:pt x="16337" y="23890"/>
                  </a:cubicBezTo>
                  <a:lnTo>
                    <a:pt x="16177" y="24314"/>
                  </a:lnTo>
                  <a:cubicBezTo>
                    <a:pt x="14941" y="27441"/>
                    <a:pt x="13599" y="30584"/>
                    <a:pt x="12151" y="33622"/>
                  </a:cubicBezTo>
                  <a:cubicBezTo>
                    <a:pt x="11604" y="34787"/>
                    <a:pt x="11091" y="35812"/>
                    <a:pt x="10297" y="36570"/>
                  </a:cubicBezTo>
                  <a:cubicBezTo>
                    <a:pt x="8972" y="37825"/>
                    <a:pt x="7083" y="38213"/>
                    <a:pt x="5070" y="38619"/>
                  </a:cubicBezTo>
                  <a:cubicBezTo>
                    <a:pt x="3375" y="38972"/>
                    <a:pt x="1625" y="39325"/>
                    <a:pt x="196" y="40244"/>
                  </a:cubicBezTo>
                  <a:cubicBezTo>
                    <a:pt x="160" y="40279"/>
                    <a:pt x="125" y="40297"/>
                    <a:pt x="90" y="40314"/>
                  </a:cubicBezTo>
                  <a:cubicBezTo>
                    <a:pt x="1" y="40456"/>
                    <a:pt x="36" y="40738"/>
                    <a:pt x="196" y="41039"/>
                  </a:cubicBezTo>
                  <a:cubicBezTo>
                    <a:pt x="335" y="41333"/>
                    <a:pt x="556" y="41546"/>
                    <a:pt x="704" y="41546"/>
                  </a:cubicBezTo>
                  <a:cubicBezTo>
                    <a:pt x="724" y="41546"/>
                    <a:pt x="744" y="41542"/>
                    <a:pt x="761" y="41534"/>
                  </a:cubicBezTo>
                  <a:cubicBezTo>
                    <a:pt x="778" y="41534"/>
                    <a:pt x="796" y="41515"/>
                    <a:pt x="813" y="41498"/>
                  </a:cubicBezTo>
                  <a:cubicBezTo>
                    <a:pt x="2049" y="40651"/>
                    <a:pt x="3657" y="40333"/>
                    <a:pt x="5353" y="39979"/>
                  </a:cubicBezTo>
                  <a:cubicBezTo>
                    <a:pt x="7453" y="39556"/>
                    <a:pt x="9643" y="39096"/>
                    <a:pt x="11251" y="37578"/>
                  </a:cubicBezTo>
                  <a:cubicBezTo>
                    <a:pt x="12222" y="36659"/>
                    <a:pt x="12805" y="35511"/>
                    <a:pt x="13422" y="34222"/>
                  </a:cubicBezTo>
                  <a:cubicBezTo>
                    <a:pt x="14871" y="31149"/>
                    <a:pt x="16231" y="27988"/>
                    <a:pt x="17467" y="24827"/>
                  </a:cubicBezTo>
                  <a:lnTo>
                    <a:pt x="17644" y="24403"/>
                  </a:lnTo>
                  <a:cubicBezTo>
                    <a:pt x="18174" y="23007"/>
                    <a:pt x="18739" y="21578"/>
                    <a:pt x="19498" y="20288"/>
                  </a:cubicBezTo>
                  <a:cubicBezTo>
                    <a:pt x="19780" y="19793"/>
                    <a:pt x="20116" y="19299"/>
                    <a:pt x="20434" y="18823"/>
                  </a:cubicBezTo>
                  <a:cubicBezTo>
                    <a:pt x="20875" y="18133"/>
                    <a:pt x="21353" y="17427"/>
                    <a:pt x="21741" y="16668"/>
                  </a:cubicBezTo>
                  <a:cubicBezTo>
                    <a:pt x="22288" y="15590"/>
                    <a:pt x="22676" y="14425"/>
                    <a:pt x="23030" y="13313"/>
                  </a:cubicBezTo>
                  <a:cubicBezTo>
                    <a:pt x="23189" y="12870"/>
                    <a:pt x="23331" y="12430"/>
                    <a:pt x="23472" y="12006"/>
                  </a:cubicBezTo>
                  <a:cubicBezTo>
                    <a:pt x="24054" y="10381"/>
                    <a:pt x="24760" y="8879"/>
                    <a:pt x="25573" y="7572"/>
                  </a:cubicBezTo>
                  <a:cubicBezTo>
                    <a:pt x="27162" y="5029"/>
                    <a:pt x="29352" y="2858"/>
                    <a:pt x="31913" y="1285"/>
                  </a:cubicBezTo>
                  <a:cubicBezTo>
                    <a:pt x="32125" y="1163"/>
                    <a:pt x="32248" y="932"/>
                    <a:pt x="32248" y="685"/>
                  </a:cubicBezTo>
                  <a:cubicBezTo>
                    <a:pt x="32248" y="562"/>
                    <a:pt x="32213" y="438"/>
                    <a:pt x="32142" y="332"/>
                  </a:cubicBezTo>
                  <a:cubicBezTo>
                    <a:pt x="32017" y="115"/>
                    <a:pt x="31787" y="1"/>
                    <a:pt x="31554"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86" name="Google Shape;486;p41"/>
            <p:cNvSpPr/>
            <p:nvPr/>
          </p:nvSpPr>
          <p:spPr>
            <a:xfrm rot="7903172" flipH="1">
              <a:off x="7726994" y="104069"/>
              <a:ext cx="213071" cy="490671"/>
            </a:xfrm>
            <a:custGeom>
              <a:avLst/>
              <a:gdLst/>
              <a:ahLst/>
              <a:cxnLst/>
              <a:rect l="l" t="t" r="r" b="b"/>
              <a:pathLst>
                <a:path w="4327" h="10505" extrusionOk="0">
                  <a:moveTo>
                    <a:pt x="419" y="0"/>
                  </a:moveTo>
                  <a:cubicBezTo>
                    <a:pt x="398" y="0"/>
                    <a:pt x="376" y="2"/>
                    <a:pt x="354" y="5"/>
                  </a:cubicBezTo>
                  <a:cubicBezTo>
                    <a:pt x="142" y="24"/>
                    <a:pt x="1" y="217"/>
                    <a:pt x="36" y="429"/>
                  </a:cubicBezTo>
                  <a:cubicBezTo>
                    <a:pt x="531" y="4032"/>
                    <a:pt x="1908" y="7493"/>
                    <a:pt x="4009" y="10443"/>
                  </a:cubicBezTo>
                  <a:cubicBezTo>
                    <a:pt x="4044" y="10477"/>
                    <a:pt x="4101" y="10504"/>
                    <a:pt x="4157" y="10504"/>
                  </a:cubicBezTo>
                  <a:cubicBezTo>
                    <a:pt x="4186" y="10504"/>
                    <a:pt x="4215" y="10497"/>
                    <a:pt x="4239" y="10479"/>
                  </a:cubicBezTo>
                  <a:cubicBezTo>
                    <a:pt x="4310" y="10425"/>
                    <a:pt x="4327" y="10319"/>
                    <a:pt x="4275" y="10248"/>
                  </a:cubicBezTo>
                  <a:cubicBezTo>
                    <a:pt x="2332" y="7281"/>
                    <a:pt x="1113" y="3838"/>
                    <a:pt x="778" y="342"/>
                  </a:cubicBezTo>
                  <a:lnTo>
                    <a:pt x="778" y="323"/>
                  </a:lnTo>
                  <a:cubicBezTo>
                    <a:pt x="761" y="133"/>
                    <a:pt x="604" y="0"/>
                    <a:pt x="41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87" name="Google Shape;487;p41"/>
            <p:cNvSpPr/>
            <p:nvPr/>
          </p:nvSpPr>
          <p:spPr>
            <a:xfrm rot="7903172" flipH="1">
              <a:off x="7083926" y="527263"/>
              <a:ext cx="607847" cy="194027"/>
            </a:xfrm>
            <a:custGeom>
              <a:avLst/>
              <a:gdLst/>
              <a:ahLst/>
              <a:cxnLst/>
              <a:rect l="l" t="t" r="r" b="b"/>
              <a:pathLst>
                <a:path w="12344" h="4154" extrusionOk="0">
                  <a:moveTo>
                    <a:pt x="11857" y="1"/>
                  </a:moveTo>
                  <a:cubicBezTo>
                    <a:pt x="11762" y="1"/>
                    <a:pt x="11666" y="29"/>
                    <a:pt x="11585" y="88"/>
                  </a:cubicBezTo>
                  <a:cubicBezTo>
                    <a:pt x="8522" y="2490"/>
                    <a:pt x="4618" y="3840"/>
                    <a:pt x="663" y="3840"/>
                  </a:cubicBezTo>
                  <a:cubicBezTo>
                    <a:pt x="489" y="3840"/>
                    <a:pt x="315" y="3837"/>
                    <a:pt x="141" y="3832"/>
                  </a:cubicBezTo>
                  <a:cubicBezTo>
                    <a:pt x="71" y="3832"/>
                    <a:pt x="0" y="3886"/>
                    <a:pt x="0" y="3956"/>
                  </a:cubicBezTo>
                  <a:cubicBezTo>
                    <a:pt x="0" y="4027"/>
                    <a:pt x="52" y="4098"/>
                    <a:pt x="123" y="4098"/>
                  </a:cubicBezTo>
                  <a:cubicBezTo>
                    <a:pt x="589" y="4135"/>
                    <a:pt x="1057" y="4153"/>
                    <a:pt x="1524" y="4153"/>
                  </a:cubicBezTo>
                  <a:cubicBezTo>
                    <a:pt x="5259" y="4153"/>
                    <a:pt x="9008" y="2977"/>
                    <a:pt x="12115" y="794"/>
                  </a:cubicBezTo>
                  <a:lnTo>
                    <a:pt x="12132" y="778"/>
                  </a:lnTo>
                  <a:cubicBezTo>
                    <a:pt x="12327" y="636"/>
                    <a:pt x="12344" y="354"/>
                    <a:pt x="12203" y="159"/>
                  </a:cubicBezTo>
                  <a:cubicBezTo>
                    <a:pt x="12120" y="56"/>
                    <a:pt x="11990" y="1"/>
                    <a:pt x="11857"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88" name="Google Shape;488;p41"/>
            <p:cNvSpPr/>
            <p:nvPr/>
          </p:nvSpPr>
          <p:spPr>
            <a:xfrm rot="7903172" flipH="1">
              <a:off x="6887324" y="613191"/>
              <a:ext cx="510446" cy="181275"/>
            </a:xfrm>
            <a:custGeom>
              <a:avLst/>
              <a:gdLst/>
              <a:ahLst/>
              <a:cxnLst/>
              <a:rect l="l" t="t" r="r" b="b"/>
              <a:pathLst>
                <a:path w="10366" h="3881" extrusionOk="0">
                  <a:moveTo>
                    <a:pt x="10152" y="1"/>
                  </a:moveTo>
                  <a:cubicBezTo>
                    <a:pt x="10111" y="1"/>
                    <a:pt x="10068" y="15"/>
                    <a:pt x="10031" y="44"/>
                  </a:cubicBezTo>
                  <a:cubicBezTo>
                    <a:pt x="9713" y="309"/>
                    <a:pt x="9325" y="520"/>
                    <a:pt x="8936" y="697"/>
                  </a:cubicBezTo>
                  <a:cubicBezTo>
                    <a:pt x="8529" y="892"/>
                    <a:pt x="8124" y="1069"/>
                    <a:pt x="7717" y="1227"/>
                  </a:cubicBezTo>
                  <a:cubicBezTo>
                    <a:pt x="6887" y="1528"/>
                    <a:pt x="6040" y="1810"/>
                    <a:pt x="5192" y="2058"/>
                  </a:cubicBezTo>
                  <a:cubicBezTo>
                    <a:pt x="4768" y="2181"/>
                    <a:pt x="4326" y="2305"/>
                    <a:pt x="3902" y="2411"/>
                  </a:cubicBezTo>
                  <a:cubicBezTo>
                    <a:pt x="3478" y="2534"/>
                    <a:pt x="3038" y="2675"/>
                    <a:pt x="2614" y="2816"/>
                  </a:cubicBezTo>
                  <a:cubicBezTo>
                    <a:pt x="1766" y="3082"/>
                    <a:pt x="935" y="3381"/>
                    <a:pt x="88" y="3682"/>
                  </a:cubicBezTo>
                  <a:cubicBezTo>
                    <a:pt x="35" y="3699"/>
                    <a:pt x="0" y="3753"/>
                    <a:pt x="17" y="3805"/>
                  </a:cubicBezTo>
                  <a:cubicBezTo>
                    <a:pt x="32" y="3849"/>
                    <a:pt x="82" y="3881"/>
                    <a:pt x="128" y="3881"/>
                  </a:cubicBezTo>
                  <a:cubicBezTo>
                    <a:pt x="139" y="3881"/>
                    <a:pt x="149" y="3879"/>
                    <a:pt x="158" y="3876"/>
                  </a:cubicBezTo>
                  <a:cubicBezTo>
                    <a:pt x="1006" y="3612"/>
                    <a:pt x="1854" y="3329"/>
                    <a:pt x="2701" y="3082"/>
                  </a:cubicBezTo>
                  <a:cubicBezTo>
                    <a:pt x="3125" y="2958"/>
                    <a:pt x="3549" y="2835"/>
                    <a:pt x="3991" y="2729"/>
                  </a:cubicBezTo>
                  <a:cubicBezTo>
                    <a:pt x="4415" y="2623"/>
                    <a:pt x="4856" y="2498"/>
                    <a:pt x="5280" y="2375"/>
                  </a:cubicBezTo>
                  <a:cubicBezTo>
                    <a:pt x="6146" y="2128"/>
                    <a:pt x="6993" y="1863"/>
                    <a:pt x="7841" y="1563"/>
                  </a:cubicBezTo>
                  <a:cubicBezTo>
                    <a:pt x="8265" y="1403"/>
                    <a:pt x="8670" y="1227"/>
                    <a:pt x="9077" y="1033"/>
                  </a:cubicBezTo>
                  <a:cubicBezTo>
                    <a:pt x="9501" y="838"/>
                    <a:pt x="9890" y="626"/>
                    <a:pt x="10278" y="327"/>
                  </a:cubicBezTo>
                  <a:cubicBezTo>
                    <a:pt x="10349" y="273"/>
                    <a:pt x="10366" y="150"/>
                    <a:pt x="10295" y="80"/>
                  </a:cubicBezTo>
                  <a:cubicBezTo>
                    <a:pt x="10265" y="28"/>
                    <a:pt x="10210" y="1"/>
                    <a:pt x="10152"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89" name="Google Shape;489;p41"/>
            <p:cNvSpPr/>
            <p:nvPr/>
          </p:nvSpPr>
          <p:spPr>
            <a:xfrm rot="7903172" flipH="1">
              <a:off x="8569532" y="933060"/>
              <a:ext cx="555798" cy="197903"/>
            </a:xfrm>
            <a:custGeom>
              <a:avLst/>
              <a:gdLst/>
              <a:ahLst/>
              <a:cxnLst/>
              <a:rect l="l" t="t" r="r" b="b"/>
              <a:pathLst>
                <a:path w="11287" h="4237" extrusionOk="0">
                  <a:moveTo>
                    <a:pt x="170" y="0"/>
                  </a:moveTo>
                  <a:cubicBezTo>
                    <a:pt x="115" y="0"/>
                    <a:pt x="59" y="24"/>
                    <a:pt x="36" y="72"/>
                  </a:cubicBezTo>
                  <a:cubicBezTo>
                    <a:pt x="0" y="159"/>
                    <a:pt x="19" y="248"/>
                    <a:pt x="89" y="284"/>
                  </a:cubicBezTo>
                  <a:lnTo>
                    <a:pt x="106" y="284"/>
                  </a:lnTo>
                  <a:cubicBezTo>
                    <a:pt x="937" y="760"/>
                    <a:pt x="1767" y="1308"/>
                    <a:pt x="2579" y="1838"/>
                  </a:cubicBezTo>
                  <a:cubicBezTo>
                    <a:pt x="3410" y="2367"/>
                    <a:pt x="4239" y="2897"/>
                    <a:pt x="5140" y="3356"/>
                  </a:cubicBezTo>
                  <a:cubicBezTo>
                    <a:pt x="5352" y="3462"/>
                    <a:pt x="5581" y="3568"/>
                    <a:pt x="5811" y="3674"/>
                  </a:cubicBezTo>
                  <a:cubicBezTo>
                    <a:pt x="5934" y="3710"/>
                    <a:pt x="6059" y="3762"/>
                    <a:pt x="6182" y="3797"/>
                  </a:cubicBezTo>
                  <a:lnTo>
                    <a:pt x="6553" y="3903"/>
                  </a:lnTo>
                  <a:cubicBezTo>
                    <a:pt x="7029" y="4027"/>
                    <a:pt x="7524" y="4133"/>
                    <a:pt x="8018" y="4186"/>
                  </a:cubicBezTo>
                  <a:cubicBezTo>
                    <a:pt x="8333" y="4219"/>
                    <a:pt x="8650" y="4236"/>
                    <a:pt x="8966" y="4236"/>
                  </a:cubicBezTo>
                  <a:cubicBezTo>
                    <a:pt x="9662" y="4236"/>
                    <a:pt x="10359" y="4151"/>
                    <a:pt x="11039" y="3957"/>
                  </a:cubicBezTo>
                  <a:lnTo>
                    <a:pt x="11056" y="3957"/>
                  </a:lnTo>
                  <a:cubicBezTo>
                    <a:pt x="11197" y="3903"/>
                    <a:pt x="11286" y="3762"/>
                    <a:pt x="11232" y="3604"/>
                  </a:cubicBezTo>
                  <a:cubicBezTo>
                    <a:pt x="11191" y="3491"/>
                    <a:pt x="11080" y="3411"/>
                    <a:pt x="10966" y="3411"/>
                  </a:cubicBezTo>
                  <a:cubicBezTo>
                    <a:pt x="10937" y="3411"/>
                    <a:pt x="10908" y="3416"/>
                    <a:pt x="10879" y="3427"/>
                  </a:cubicBezTo>
                  <a:cubicBezTo>
                    <a:pt x="10220" y="3634"/>
                    <a:pt x="9531" y="3727"/>
                    <a:pt x="8835" y="3727"/>
                  </a:cubicBezTo>
                  <a:cubicBezTo>
                    <a:pt x="8581" y="3727"/>
                    <a:pt x="8327" y="3715"/>
                    <a:pt x="8072" y="3691"/>
                  </a:cubicBezTo>
                  <a:cubicBezTo>
                    <a:pt x="7594" y="3656"/>
                    <a:pt x="7118" y="3568"/>
                    <a:pt x="6659" y="3462"/>
                  </a:cubicBezTo>
                  <a:cubicBezTo>
                    <a:pt x="6535" y="3444"/>
                    <a:pt x="6429" y="3409"/>
                    <a:pt x="6306" y="3373"/>
                  </a:cubicBezTo>
                  <a:cubicBezTo>
                    <a:pt x="6200" y="3338"/>
                    <a:pt x="6076" y="3303"/>
                    <a:pt x="5970" y="3267"/>
                  </a:cubicBezTo>
                  <a:cubicBezTo>
                    <a:pt x="5758" y="3180"/>
                    <a:pt x="5529" y="3091"/>
                    <a:pt x="5317" y="2985"/>
                  </a:cubicBezTo>
                  <a:cubicBezTo>
                    <a:pt x="4451" y="2561"/>
                    <a:pt x="3622" y="2050"/>
                    <a:pt x="2774" y="1537"/>
                  </a:cubicBezTo>
                  <a:cubicBezTo>
                    <a:pt x="1943" y="1025"/>
                    <a:pt x="1131" y="477"/>
                    <a:pt x="248" y="18"/>
                  </a:cubicBezTo>
                  <a:cubicBezTo>
                    <a:pt x="224" y="6"/>
                    <a:pt x="197" y="0"/>
                    <a:pt x="17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90" name="Google Shape;490;p41"/>
            <p:cNvSpPr/>
            <p:nvPr/>
          </p:nvSpPr>
          <p:spPr>
            <a:xfrm rot="7903172" flipH="1">
              <a:off x="8795985" y="967893"/>
              <a:ext cx="97450" cy="175764"/>
            </a:xfrm>
            <a:custGeom>
              <a:avLst/>
              <a:gdLst/>
              <a:ahLst/>
              <a:cxnLst/>
              <a:rect l="l" t="t" r="r" b="b"/>
              <a:pathLst>
                <a:path w="1979" h="3763" extrusionOk="0">
                  <a:moveTo>
                    <a:pt x="115" y="1"/>
                  </a:moveTo>
                  <a:cubicBezTo>
                    <a:pt x="106" y="1"/>
                    <a:pt x="97" y="2"/>
                    <a:pt x="88" y="5"/>
                  </a:cubicBezTo>
                  <a:cubicBezTo>
                    <a:pt x="36" y="5"/>
                    <a:pt x="0" y="76"/>
                    <a:pt x="0" y="130"/>
                  </a:cubicBezTo>
                  <a:cubicBezTo>
                    <a:pt x="88" y="447"/>
                    <a:pt x="159" y="765"/>
                    <a:pt x="264" y="1065"/>
                  </a:cubicBezTo>
                  <a:cubicBezTo>
                    <a:pt x="354" y="1383"/>
                    <a:pt x="459" y="1684"/>
                    <a:pt x="582" y="1983"/>
                  </a:cubicBezTo>
                  <a:cubicBezTo>
                    <a:pt x="707" y="2284"/>
                    <a:pt x="848" y="2584"/>
                    <a:pt x="1025" y="2866"/>
                  </a:cubicBezTo>
                  <a:cubicBezTo>
                    <a:pt x="1183" y="3149"/>
                    <a:pt x="1342" y="3414"/>
                    <a:pt x="1590" y="3697"/>
                  </a:cubicBezTo>
                  <a:cubicBezTo>
                    <a:pt x="1634" y="3741"/>
                    <a:pt x="1686" y="3763"/>
                    <a:pt x="1739" y="3763"/>
                  </a:cubicBezTo>
                  <a:cubicBezTo>
                    <a:pt x="1792" y="3763"/>
                    <a:pt x="1845" y="3741"/>
                    <a:pt x="1889" y="3697"/>
                  </a:cubicBezTo>
                  <a:cubicBezTo>
                    <a:pt x="1978" y="3626"/>
                    <a:pt x="1978" y="3485"/>
                    <a:pt x="1889" y="3414"/>
                  </a:cubicBezTo>
                  <a:lnTo>
                    <a:pt x="1889" y="3396"/>
                  </a:lnTo>
                  <a:cubicBezTo>
                    <a:pt x="1677" y="3202"/>
                    <a:pt x="1501" y="2937"/>
                    <a:pt x="1324" y="2673"/>
                  </a:cubicBezTo>
                  <a:cubicBezTo>
                    <a:pt x="1166" y="2407"/>
                    <a:pt x="1006" y="2143"/>
                    <a:pt x="883" y="1860"/>
                  </a:cubicBezTo>
                  <a:cubicBezTo>
                    <a:pt x="742" y="1559"/>
                    <a:pt x="618" y="1277"/>
                    <a:pt x="512" y="977"/>
                  </a:cubicBezTo>
                  <a:cubicBezTo>
                    <a:pt x="406" y="676"/>
                    <a:pt x="300" y="377"/>
                    <a:pt x="212" y="76"/>
                  </a:cubicBezTo>
                  <a:cubicBezTo>
                    <a:pt x="197" y="33"/>
                    <a:pt x="159" y="1"/>
                    <a:pt x="115"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grpSp>
      <p:grpSp>
        <p:nvGrpSpPr>
          <p:cNvPr id="491" name="Google Shape;491;p41"/>
          <p:cNvGrpSpPr/>
          <p:nvPr/>
        </p:nvGrpSpPr>
        <p:grpSpPr>
          <a:xfrm>
            <a:off x="555605" y="5769369"/>
            <a:ext cx="436165" cy="429767"/>
            <a:chOff x="3828575" y="1069325"/>
            <a:chExt cx="185750" cy="183025"/>
          </a:xfrm>
        </p:grpSpPr>
        <p:sp>
          <p:nvSpPr>
            <p:cNvPr id="492" name="Google Shape;492;p41"/>
            <p:cNvSpPr/>
            <p:nvPr/>
          </p:nvSpPr>
          <p:spPr>
            <a:xfrm>
              <a:off x="3828575" y="1069325"/>
              <a:ext cx="75950" cy="65800"/>
            </a:xfrm>
            <a:custGeom>
              <a:avLst/>
              <a:gdLst/>
              <a:ahLst/>
              <a:cxnLst/>
              <a:rect l="l" t="t" r="r" b="b"/>
              <a:pathLst>
                <a:path w="3038" h="2632" extrusionOk="0">
                  <a:moveTo>
                    <a:pt x="2222" y="0"/>
                  </a:moveTo>
                  <a:cubicBezTo>
                    <a:pt x="2106" y="0"/>
                    <a:pt x="1980" y="23"/>
                    <a:pt x="1852" y="74"/>
                  </a:cubicBezTo>
                  <a:cubicBezTo>
                    <a:pt x="1288" y="275"/>
                    <a:pt x="704" y="879"/>
                    <a:pt x="362" y="1343"/>
                  </a:cubicBezTo>
                  <a:cubicBezTo>
                    <a:pt x="161" y="1644"/>
                    <a:pt x="0" y="2047"/>
                    <a:pt x="201" y="2349"/>
                  </a:cubicBezTo>
                  <a:cubicBezTo>
                    <a:pt x="322" y="2551"/>
                    <a:pt x="564" y="2631"/>
                    <a:pt x="805" y="2631"/>
                  </a:cubicBezTo>
                  <a:cubicBezTo>
                    <a:pt x="1026" y="2631"/>
                    <a:pt x="1248" y="2530"/>
                    <a:pt x="1449" y="2409"/>
                  </a:cubicBezTo>
                  <a:cubicBezTo>
                    <a:pt x="2032" y="2087"/>
                    <a:pt x="2496" y="1563"/>
                    <a:pt x="2778" y="960"/>
                  </a:cubicBezTo>
                  <a:cubicBezTo>
                    <a:pt x="3038" y="408"/>
                    <a:pt x="2708" y="0"/>
                    <a:pt x="2222"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93" name="Google Shape;493;p41"/>
            <p:cNvSpPr/>
            <p:nvPr/>
          </p:nvSpPr>
          <p:spPr>
            <a:xfrm>
              <a:off x="3938750" y="1089675"/>
              <a:ext cx="75575" cy="66050"/>
            </a:xfrm>
            <a:custGeom>
              <a:avLst/>
              <a:gdLst/>
              <a:ahLst/>
              <a:cxnLst/>
              <a:rect l="l" t="t" r="r" b="b"/>
              <a:pathLst>
                <a:path w="3023" h="2642" extrusionOk="0">
                  <a:moveTo>
                    <a:pt x="2184" y="0"/>
                  </a:moveTo>
                  <a:cubicBezTo>
                    <a:pt x="2073" y="0"/>
                    <a:pt x="1954" y="21"/>
                    <a:pt x="1833" y="65"/>
                  </a:cubicBezTo>
                  <a:cubicBezTo>
                    <a:pt x="1289" y="287"/>
                    <a:pt x="685" y="891"/>
                    <a:pt x="363" y="1353"/>
                  </a:cubicBezTo>
                  <a:cubicBezTo>
                    <a:pt x="162" y="1656"/>
                    <a:pt x="1" y="2059"/>
                    <a:pt x="182" y="2360"/>
                  </a:cubicBezTo>
                  <a:cubicBezTo>
                    <a:pt x="303" y="2561"/>
                    <a:pt x="545" y="2642"/>
                    <a:pt x="786" y="2642"/>
                  </a:cubicBezTo>
                  <a:cubicBezTo>
                    <a:pt x="1028" y="2642"/>
                    <a:pt x="1248" y="2542"/>
                    <a:pt x="1450" y="2421"/>
                  </a:cubicBezTo>
                  <a:cubicBezTo>
                    <a:pt x="2013" y="2099"/>
                    <a:pt x="2496" y="1575"/>
                    <a:pt x="2759" y="972"/>
                  </a:cubicBezTo>
                  <a:cubicBezTo>
                    <a:pt x="3022" y="412"/>
                    <a:pt x="2680" y="0"/>
                    <a:pt x="2184"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94" name="Google Shape;494;p41"/>
            <p:cNvSpPr/>
            <p:nvPr/>
          </p:nvSpPr>
          <p:spPr>
            <a:xfrm>
              <a:off x="3832075" y="1186300"/>
              <a:ext cx="76050" cy="66050"/>
            </a:xfrm>
            <a:custGeom>
              <a:avLst/>
              <a:gdLst/>
              <a:ahLst/>
              <a:cxnLst/>
              <a:rect l="l" t="t" r="r" b="b"/>
              <a:pathLst>
                <a:path w="3042" h="2642" extrusionOk="0">
                  <a:moveTo>
                    <a:pt x="2203" y="0"/>
                  </a:moveTo>
                  <a:cubicBezTo>
                    <a:pt x="2092" y="0"/>
                    <a:pt x="1974" y="21"/>
                    <a:pt x="1852" y="65"/>
                  </a:cubicBezTo>
                  <a:cubicBezTo>
                    <a:pt x="1288" y="287"/>
                    <a:pt x="706" y="870"/>
                    <a:pt x="363" y="1353"/>
                  </a:cubicBezTo>
                  <a:cubicBezTo>
                    <a:pt x="161" y="1656"/>
                    <a:pt x="0" y="2037"/>
                    <a:pt x="202" y="2340"/>
                  </a:cubicBezTo>
                  <a:cubicBezTo>
                    <a:pt x="322" y="2541"/>
                    <a:pt x="564" y="2641"/>
                    <a:pt x="805" y="2641"/>
                  </a:cubicBezTo>
                  <a:cubicBezTo>
                    <a:pt x="1028" y="2622"/>
                    <a:pt x="1248" y="2541"/>
                    <a:pt x="1450" y="2421"/>
                  </a:cubicBezTo>
                  <a:cubicBezTo>
                    <a:pt x="2034" y="2078"/>
                    <a:pt x="2496" y="1575"/>
                    <a:pt x="2778" y="971"/>
                  </a:cubicBezTo>
                  <a:cubicBezTo>
                    <a:pt x="3041" y="412"/>
                    <a:pt x="2700" y="0"/>
                    <a:pt x="2203"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grpSp>
    </p:spTree>
    <p:extLst>
      <p:ext uri="{BB962C8B-B14F-4D97-AF65-F5344CB8AC3E}">
        <p14:creationId xmlns:p14="http://schemas.microsoft.com/office/powerpoint/2010/main" val="21755738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2">
  <p:cSld name="Title and two columns 2">
    <p:spTree>
      <p:nvGrpSpPr>
        <p:cNvPr id="1" name="Shape 274"/>
        <p:cNvGrpSpPr/>
        <p:nvPr/>
      </p:nvGrpSpPr>
      <p:grpSpPr>
        <a:xfrm>
          <a:off x="0" y="0"/>
          <a:ext cx="0" cy="0"/>
          <a:chOff x="0" y="0"/>
          <a:chExt cx="0" cy="0"/>
        </a:xfrm>
      </p:grpSpPr>
      <p:sp>
        <p:nvSpPr>
          <p:cNvPr id="275" name="Google Shape;275;p36"/>
          <p:cNvSpPr txBox="1">
            <a:spLocks noGrp="1"/>
          </p:cNvSpPr>
          <p:nvPr>
            <p:ph type="title"/>
          </p:nvPr>
        </p:nvSpPr>
        <p:spPr>
          <a:xfrm>
            <a:off x="960000" y="593367"/>
            <a:ext cx="10272000" cy="7636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76" name="Google Shape;276;p36"/>
          <p:cNvSpPr txBox="1">
            <a:spLocks noGrp="1"/>
          </p:cNvSpPr>
          <p:nvPr>
            <p:ph type="body" idx="1"/>
          </p:nvPr>
        </p:nvSpPr>
        <p:spPr>
          <a:xfrm>
            <a:off x="960000" y="2069967"/>
            <a:ext cx="4921600" cy="33812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Clr>
                <a:schemeClr val="dk1"/>
              </a:buClr>
              <a:buSzPts val="1400"/>
              <a:buChar char="●"/>
              <a:defRPr>
                <a:solidFill>
                  <a:schemeClr val="dk1"/>
                </a:solidFill>
              </a:defRPr>
            </a:lvl1pPr>
            <a:lvl2pPr marL="1219170" lvl="1" indent="-423323" algn="l">
              <a:lnSpc>
                <a:spcPct val="115000"/>
              </a:lnSpc>
              <a:spcBef>
                <a:spcPts val="0"/>
              </a:spcBef>
              <a:spcAft>
                <a:spcPts val="0"/>
              </a:spcAft>
              <a:buClr>
                <a:schemeClr val="dk1"/>
              </a:buClr>
              <a:buSzPts val="1400"/>
              <a:buChar char="○"/>
              <a:defRPr>
                <a:solidFill>
                  <a:schemeClr val="dk1"/>
                </a:solidFill>
              </a:defRPr>
            </a:lvl2pPr>
            <a:lvl3pPr marL="1828754" lvl="2" indent="-423323" algn="l">
              <a:lnSpc>
                <a:spcPct val="115000"/>
              </a:lnSpc>
              <a:spcBef>
                <a:spcPts val="0"/>
              </a:spcBef>
              <a:spcAft>
                <a:spcPts val="0"/>
              </a:spcAft>
              <a:buClr>
                <a:schemeClr val="dk1"/>
              </a:buClr>
              <a:buSzPts val="1400"/>
              <a:buChar char="■"/>
              <a:defRPr>
                <a:solidFill>
                  <a:schemeClr val="dk1"/>
                </a:solidFill>
              </a:defRPr>
            </a:lvl3pPr>
            <a:lvl4pPr marL="2438339" lvl="3" indent="-423323" algn="l">
              <a:lnSpc>
                <a:spcPct val="115000"/>
              </a:lnSpc>
              <a:spcBef>
                <a:spcPts val="0"/>
              </a:spcBef>
              <a:spcAft>
                <a:spcPts val="0"/>
              </a:spcAft>
              <a:buClr>
                <a:schemeClr val="dk1"/>
              </a:buClr>
              <a:buSzPts val="1400"/>
              <a:buChar char="●"/>
              <a:defRPr>
                <a:solidFill>
                  <a:schemeClr val="dk1"/>
                </a:solidFill>
              </a:defRPr>
            </a:lvl4pPr>
            <a:lvl5pPr marL="3047924" lvl="4" indent="-423323" algn="l">
              <a:lnSpc>
                <a:spcPct val="115000"/>
              </a:lnSpc>
              <a:spcBef>
                <a:spcPts val="0"/>
              </a:spcBef>
              <a:spcAft>
                <a:spcPts val="0"/>
              </a:spcAft>
              <a:buClr>
                <a:schemeClr val="dk1"/>
              </a:buClr>
              <a:buSzPts val="1400"/>
              <a:buChar char="○"/>
              <a:defRPr>
                <a:solidFill>
                  <a:schemeClr val="dk1"/>
                </a:solidFill>
              </a:defRPr>
            </a:lvl5pPr>
            <a:lvl6pPr marL="3657509" lvl="5" indent="-423323" algn="l">
              <a:lnSpc>
                <a:spcPct val="115000"/>
              </a:lnSpc>
              <a:spcBef>
                <a:spcPts val="0"/>
              </a:spcBef>
              <a:spcAft>
                <a:spcPts val="0"/>
              </a:spcAft>
              <a:buClr>
                <a:schemeClr val="dk1"/>
              </a:buClr>
              <a:buSzPts val="1400"/>
              <a:buChar char="■"/>
              <a:defRPr>
                <a:solidFill>
                  <a:schemeClr val="dk1"/>
                </a:solidFill>
              </a:defRPr>
            </a:lvl6pPr>
            <a:lvl7pPr marL="4267093" lvl="6" indent="-423323" algn="l">
              <a:lnSpc>
                <a:spcPct val="115000"/>
              </a:lnSpc>
              <a:spcBef>
                <a:spcPts val="0"/>
              </a:spcBef>
              <a:spcAft>
                <a:spcPts val="0"/>
              </a:spcAft>
              <a:buClr>
                <a:schemeClr val="dk1"/>
              </a:buClr>
              <a:buSzPts val="1400"/>
              <a:buChar char="●"/>
              <a:defRPr>
                <a:solidFill>
                  <a:schemeClr val="dk1"/>
                </a:solidFill>
              </a:defRPr>
            </a:lvl7pPr>
            <a:lvl8pPr marL="4876678" lvl="7" indent="-423323" algn="l">
              <a:lnSpc>
                <a:spcPct val="115000"/>
              </a:lnSpc>
              <a:spcBef>
                <a:spcPts val="0"/>
              </a:spcBef>
              <a:spcAft>
                <a:spcPts val="0"/>
              </a:spcAft>
              <a:buClr>
                <a:schemeClr val="dk1"/>
              </a:buClr>
              <a:buSzPts val="1400"/>
              <a:buChar char="○"/>
              <a:defRPr>
                <a:solidFill>
                  <a:schemeClr val="dk1"/>
                </a:solidFill>
              </a:defRPr>
            </a:lvl8pPr>
            <a:lvl9pPr marL="5486263" lvl="8" indent="-423323" algn="l">
              <a:lnSpc>
                <a:spcPct val="115000"/>
              </a:lnSpc>
              <a:spcBef>
                <a:spcPts val="0"/>
              </a:spcBef>
              <a:spcAft>
                <a:spcPts val="0"/>
              </a:spcAft>
              <a:buClr>
                <a:schemeClr val="dk1"/>
              </a:buClr>
              <a:buSzPts val="1400"/>
              <a:buChar char="■"/>
              <a:defRPr>
                <a:solidFill>
                  <a:schemeClr val="dk1"/>
                </a:solidFill>
              </a:defRPr>
            </a:lvl9pPr>
          </a:lstStyle>
          <a:p>
            <a:endParaRPr/>
          </a:p>
        </p:txBody>
      </p:sp>
      <p:sp>
        <p:nvSpPr>
          <p:cNvPr id="277" name="Google Shape;277;p36"/>
          <p:cNvSpPr txBox="1">
            <a:spLocks noGrp="1"/>
          </p:cNvSpPr>
          <p:nvPr>
            <p:ph type="body" idx="2"/>
          </p:nvPr>
        </p:nvSpPr>
        <p:spPr>
          <a:xfrm>
            <a:off x="6310400" y="2069967"/>
            <a:ext cx="4921600" cy="33812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Clr>
                <a:schemeClr val="dk1"/>
              </a:buClr>
              <a:buSzPts val="1400"/>
              <a:buChar char="●"/>
              <a:defRPr>
                <a:solidFill>
                  <a:schemeClr val="dk1"/>
                </a:solidFill>
              </a:defRPr>
            </a:lvl1pPr>
            <a:lvl2pPr marL="1219170" lvl="1" indent="-423323" algn="l">
              <a:lnSpc>
                <a:spcPct val="115000"/>
              </a:lnSpc>
              <a:spcBef>
                <a:spcPts val="0"/>
              </a:spcBef>
              <a:spcAft>
                <a:spcPts val="0"/>
              </a:spcAft>
              <a:buClr>
                <a:schemeClr val="dk1"/>
              </a:buClr>
              <a:buSzPts val="1400"/>
              <a:buChar char="○"/>
              <a:defRPr>
                <a:solidFill>
                  <a:schemeClr val="dk1"/>
                </a:solidFill>
              </a:defRPr>
            </a:lvl2pPr>
            <a:lvl3pPr marL="1828754" lvl="2" indent="-423323" algn="l">
              <a:lnSpc>
                <a:spcPct val="115000"/>
              </a:lnSpc>
              <a:spcBef>
                <a:spcPts val="0"/>
              </a:spcBef>
              <a:spcAft>
                <a:spcPts val="0"/>
              </a:spcAft>
              <a:buClr>
                <a:schemeClr val="dk1"/>
              </a:buClr>
              <a:buSzPts val="1400"/>
              <a:buChar char="■"/>
              <a:defRPr>
                <a:solidFill>
                  <a:schemeClr val="dk1"/>
                </a:solidFill>
              </a:defRPr>
            </a:lvl3pPr>
            <a:lvl4pPr marL="2438339" lvl="3" indent="-423323" algn="l">
              <a:lnSpc>
                <a:spcPct val="115000"/>
              </a:lnSpc>
              <a:spcBef>
                <a:spcPts val="0"/>
              </a:spcBef>
              <a:spcAft>
                <a:spcPts val="0"/>
              </a:spcAft>
              <a:buClr>
                <a:schemeClr val="dk1"/>
              </a:buClr>
              <a:buSzPts val="1400"/>
              <a:buChar char="●"/>
              <a:defRPr>
                <a:solidFill>
                  <a:schemeClr val="dk1"/>
                </a:solidFill>
              </a:defRPr>
            </a:lvl4pPr>
            <a:lvl5pPr marL="3047924" lvl="4" indent="-423323" algn="l">
              <a:lnSpc>
                <a:spcPct val="115000"/>
              </a:lnSpc>
              <a:spcBef>
                <a:spcPts val="0"/>
              </a:spcBef>
              <a:spcAft>
                <a:spcPts val="0"/>
              </a:spcAft>
              <a:buClr>
                <a:schemeClr val="dk1"/>
              </a:buClr>
              <a:buSzPts val="1400"/>
              <a:buChar char="○"/>
              <a:defRPr>
                <a:solidFill>
                  <a:schemeClr val="dk1"/>
                </a:solidFill>
              </a:defRPr>
            </a:lvl5pPr>
            <a:lvl6pPr marL="3657509" lvl="5" indent="-423323" algn="l">
              <a:lnSpc>
                <a:spcPct val="115000"/>
              </a:lnSpc>
              <a:spcBef>
                <a:spcPts val="0"/>
              </a:spcBef>
              <a:spcAft>
                <a:spcPts val="0"/>
              </a:spcAft>
              <a:buClr>
                <a:schemeClr val="dk1"/>
              </a:buClr>
              <a:buSzPts val="1400"/>
              <a:buChar char="■"/>
              <a:defRPr>
                <a:solidFill>
                  <a:schemeClr val="dk1"/>
                </a:solidFill>
              </a:defRPr>
            </a:lvl6pPr>
            <a:lvl7pPr marL="4267093" lvl="6" indent="-423323" algn="l">
              <a:lnSpc>
                <a:spcPct val="115000"/>
              </a:lnSpc>
              <a:spcBef>
                <a:spcPts val="0"/>
              </a:spcBef>
              <a:spcAft>
                <a:spcPts val="0"/>
              </a:spcAft>
              <a:buClr>
                <a:schemeClr val="dk1"/>
              </a:buClr>
              <a:buSzPts val="1400"/>
              <a:buChar char="●"/>
              <a:defRPr>
                <a:solidFill>
                  <a:schemeClr val="dk1"/>
                </a:solidFill>
              </a:defRPr>
            </a:lvl7pPr>
            <a:lvl8pPr marL="4876678" lvl="7" indent="-423323" algn="l">
              <a:lnSpc>
                <a:spcPct val="115000"/>
              </a:lnSpc>
              <a:spcBef>
                <a:spcPts val="0"/>
              </a:spcBef>
              <a:spcAft>
                <a:spcPts val="0"/>
              </a:spcAft>
              <a:buClr>
                <a:schemeClr val="dk1"/>
              </a:buClr>
              <a:buSzPts val="1400"/>
              <a:buChar char="○"/>
              <a:defRPr>
                <a:solidFill>
                  <a:schemeClr val="dk1"/>
                </a:solidFill>
              </a:defRPr>
            </a:lvl8pPr>
            <a:lvl9pPr marL="5486263" lvl="8" indent="-423323" algn="l">
              <a:lnSpc>
                <a:spcPct val="115000"/>
              </a:lnSpc>
              <a:spcBef>
                <a:spcPts val="0"/>
              </a:spcBef>
              <a:spcAft>
                <a:spcPts val="0"/>
              </a:spcAft>
              <a:buClr>
                <a:schemeClr val="dk1"/>
              </a:buClr>
              <a:buSzPts val="1400"/>
              <a:buChar char="■"/>
              <a:defRPr>
                <a:solidFill>
                  <a:schemeClr val="dk1"/>
                </a:solidFill>
              </a:defRPr>
            </a:lvl9pPr>
          </a:lstStyle>
          <a:p>
            <a:endParaRPr/>
          </a:p>
        </p:txBody>
      </p:sp>
      <p:grpSp>
        <p:nvGrpSpPr>
          <p:cNvPr id="278" name="Google Shape;278;p36"/>
          <p:cNvGrpSpPr/>
          <p:nvPr/>
        </p:nvGrpSpPr>
        <p:grpSpPr>
          <a:xfrm rot="10800000">
            <a:off x="11235383" y="6134056"/>
            <a:ext cx="407189" cy="401897"/>
            <a:chOff x="3979525" y="2715050"/>
            <a:chExt cx="185750" cy="183325"/>
          </a:xfrm>
        </p:grpSpPr>
        <p:sp>
          <p:nvSpPr>
            <p:cNvPr id="279" name="Google Shape;279;p36"/>
            <p:cNvSpPr/>
            <p:nvPr/>
          </p:nvSpPr>
          <p:spPr>
            <a:xfrm>
              <a:off x="3979525" y="2715050"/>
              <a:ext cx="76050" cy="66050"/>
            </a:xfrm>
            <a:custGeom>
              <a:avLst/>
              <a:gdLst/>
              <a:ahLst/>
              <a:cxnLst/>
              <a:rect l="l" t="t" r="r" b="b"/>
              <a:pathLst>
                <a:path w="3042" h="2642" extrusionOk="0">
                  <a:moveTo>
                    <a:pt x="2196" y="1"/>
                  </a:moveTo>
                  <a:cubicBezTo>
                    <a:pt x="2087" y="1"/>
                    <a:pt x="1970" y="21"/>
                    <a:pt x="1853" y="65"/>
                  </a:cubicBezTo>
                  <a:cubicBezTo>
                    <a:pt x="1289" y="287"/>
                    <a:pt x="685" y="891"/>
                    <a:pt x="363" y="1353"/>
                  </a:cubicBezTo>
                  <a:cubicBezTo>
                    <a:pt x="162" y="1656"/>
                    <a:pt x="1" y="2059"/>
                    <a:pt x="181" y="2360"/>
                  </a:cubicBezTo>
                  <a:cubicBezTo>
                    <a:pt x="302" y="2561"/>
                    <a:pt x="564" y="2642"/>
                    <a:pt x="785" y="2642"/>
                  </a:cubicBezTo>
                  <a:cubicBezTo>
                    <a:pt x="1026" y="2642"/>
                    <a:pt x="1249" y="2542"/>
                    <a:pt x="1450" y="2421"/>
                  </a:cubicBezTo>
                  <a:cubicBezTo>
                    <a:pt x="2014" y="2099"/>
                    <a:pt x="2497" y="1576"/>
                    <a:pt x="2778" y="972"/>
                  </a:cubicBezTo>
                  <a:cubicBezTo>
                    <a:pt x="3042" y="412"/>
                    <a:pt x="2686" y="1"/>
                    <a:pt x="2196" y="1"/>
                  </a:cubicBezTo>
                  <a:close/>
                </a:path>
              </a:pathLst>
            </a:custGeom>
            <a:solidFill>
              <a:srgbClr val="F269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80" name="Google Shape;280;p36"/>
            <p:cNvSpPr/>
            <p:nvPr/>
          </p:nvSpPr>
          <p:spPr>
            <a:xfrm>
              <a:off x="4089225" y="2735700"/>
              <a:ext cx="76050" cy="66050"/>
            </a:xfrm>
            <a:custGeom>
              <a:avLst/>
              <a:gdLst/>
              <a:ahLst/>
              <a:cxnLst/>
              <a:rect l="l" t="t" r="r" b="b"/>
              <a:pathLst>
                <a:path w="3042" h="2642" extrusionOk="0">
                  <a:moveTo>
                    <a:pt x="2204" y="0"/>
                  </a:moveTo>
                  <a:cubicBezTo>
                    <a:pt x="2093" y="0"/>
                    <a:pt x="1974" y="21"/>
                    <a:pt x="1853" y="65"/>
                  </a:cubicBezTo>
                  <a:cubicBezTo>
                    <a:pt x="1289" y="286"/>
                    <a:pt x="704" y="890"/>
                    <a:pt x="363" y="1354"/>
                  </a:cubicBezTo>
                  <a:cubicBezTo>
                    <a:pt x="162" y="1655"/>
                    <a:pt x="1" y="2057"/>
                    <a:pt x="202" y="2360"/>
                  </a:cubicBezTo>
                  <a:cubicBezTo>
                    <a:pt x="323" y="2561"/>
                    <a:pt x="564" y="2642"/>
                    <a:pt x="806" y="2642"/>
                  </a:cubicBezTo>
                  <a:cubicBezTo>
                    <a:pt x="1027" y="2642"/>
                    <a:pt x="1249" y="2540"/>
                    <a:pt x="1450" y="2420"/>
                  </a:cubicBezTo>
                  <a:cubicBezTo>
                    <a:pt x="2033" y="2097"/>
                    <a:pt x="2497" y="1574"/>
                    <a:pt x="2778" y="970"/>
                  </a:cubicBezTo>
                  <a:cubicBezTo>
                    <a:pt x="3042" y="411"/>
                    <a:pt x="2700" y="0"/>
                    <a:pt x="2204" y="0"/>
                  </a:cubicBezTo>
                  <a:close/>
                </a:path>
              </a:pathLst>
            </a:custGeom>
            <a:solidFill>
              <a:srgbClr val="F269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81" name="Google Shape;281;p36"/>
            <p:cNvSpPr/>
            <p:nvPr/>
          </p:nvSpPr>
          <p:spPr>
            <a:xfrm>
              <a:off x="3983025" y="2832125"/>
              <a:ext cx="75625" cy="66250"/>
            </a:xfrm>
            <a:custGeom>
              <a:avLst/>
              <a:gdLst/>
              <a:ahLst/>
              <a:cxnLst/>
              <a:rect l="l" t="t" r="r" b="b"/>
              <a:pathLst>
                <a:path w="3025" h="2650" extrusionOk="0">
                  <a:moveTo>
                    <a:pt x="2196" y="0"/>
                  </a:moveTo>
                  <a:cubicBezTo>
                    <a:pt x="2081" y="0"/>
                    <a:pt x="1959" y="23"/>
                    <a:pt x="1833" y="73"/>
                  </a:cubicBezTo>
                  <a:cubicBezTo>
                    <a:pt x="1289" y="294"/>
                    <a:pt x="685" y="878"/>
                    <a:pt x="363" y="1361"/>
                  </a:cubicBezTo>
                  <a:cubicBezTo>
                    <a:pt x="162" y="1643"/>
                    <a:pt x="1" y="2046"/>
                    <a:pt x="183" y="2347"/>
                  </a:cubicBezTo>
                  <a:cubicBezTo>
                    <a:pt x="304" y="2548"/>
                    <a:pt x="564" y="2649"/>
                    <a:pt x="787" y="2649"/>
                  </a:cubicBezTo>
                  <a:cubicBezTo>
                    <a:pt x="1028" y="2629"/>
                    <a:pt x="1249" y="2529"/>
                    <a:pt x="1450" y="2427"/>
                  </a:cubicBezTo>
                  <a:cubicBezTo>
                    <a:pt x="2014" y="2086"/>
                    <a:pt x="2497" y="1582"/>
                    <a:pt x="2779" y="978"/>
                  </a:cubicBezTo>
                  <a:cubicBezTo>
                    <a:pt x="3024" y="423"/>
                    <a:pt x="2686" y="0"/>
                    <a:pt x="2196" y="0"/>
                  </a:cubicBezTo>
                  <a:close/>
                </a:path>
              </a:pathLst>
            </a:custGeom>
            <a:solidFill>
              <a:srgbClr val="F269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grpSp>
      <p:grpSp>
        <p:nvGrpSpPr>
          <p:cNvPr id="282" name="Google Shape;282;p36"/>
          <p:cNvGrpSpPr/>
          <p:nvPr/>
        </p:nvGrpSpPr>
        <p:grpSpPr>
          <a:xfrm rot="10800000">
            <a:off x="549450" y="5933106"/>
            <a:ext cx="407189" cy="401897"/>
            <a:chOff x="3979525" y="2715050"/>
            <a:chExt cx="185750" cy="183325"/>
          </a:xfrm>
        </p:grpSpPr>
        <p:sp>
          <p:nvSpPr>
            <p:cNvPr id="283" name="Google Shape;283;p36"/>
            <p:cNvSpPr/>
            <p:nvPr/>
          </p:nvSpPr>
          <p:spPr>
            <a:xfrm>
              <a:off x="3979525" y="2715050"/>
              <a:ext cx="76050" cy="66050"/>
            </a:xfrm>
            <a:custGeom>
              <a:avLst/>
              <a:gdLst/>
              <a:ahLst/>
              <a:cxnLst/>
              <a:rect l="l" t="t" r="r" b="b"/>
              <a:pathLst>
                <a:path w="3042" h="2642" extrusionOk="0">
                  <a:moveTo>
                    <a:pt x="2196" y="1"/>
                  </a:moveTo>
                  <a:cubicBezTo>
                    <a:pt x="2087" y="1"/>
                    <a:pt x="1970" y="21"/>
                    <a:pt x="1853" y="65"/>
                  </a:cubicBezTo>
                  <a:cubicBezTo>
                    <a:pt x="1289" y="287"/>
                    <a:pt x="685" y="891"/>
                    <a:pt x="363" y="1353"/>
                  </a:cubicBezTo>
                  <a:cubicBezTo>
                    <a:pt x="162" y="1656"/>
                    <a:pt x="1" y="2059"/>
                    <a:pt x="181" y="2360"/>
                  </a:cubicBezTo>
                  <a:cubicBezTo>
                    <a:pt x="302" y="2561"/>
                    <a:pt x="564" y="2642"/>
                    <a:pt x="785" y="2642"/>
                  </a:cubicBezTo>
                  <a:cubicBezTo>
                    <a:pt x="1026" y="2642"/>
                    <a:pt x="1249" y="2542"/>
                    <a:pt x="1450" y="2421"/>
                  </a:cubicBezTo>
                  <a:cubicBezTo>
                    <a:pt x="2014" y="2099"/>
                    <a:pt x="2497" y="1576"/>
                    <a:pt x="2778" y="972"/>
                  </a:cubicBezTo>
                  <a:cubicBezTo>
                    <a:pt x="3042" y="412"/>
                    <a:pt x="2686" y="1"/>
                    <a:pt x="2196"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84" name="Google Shape;284;p36"/>
            <p:cNvSpPr/>
            <p:nvPr/>
          </p:nvSpPr>
          <p:spPr>
            <a:xfrm>
              <a:off x="4089225" y="2735700"/>
              <a:ext cx="76050" cy="66050"/>
            </a:xfrm>
            <a:custGeom>
              <a:avLst/>
              <a:gdLst/>
              <a:ahLst/>
              <a:cxnLst/>
              <a:rect l="l" t="t" r="r" b="b"/>
              <a:pathLst>
                <a:path w="3042" h="2642" extrusionOk="0">
                  <a:moveTo>
                    <a:pt x="2204" y="0"/>
                  </a:moveTo>
                  <a:cubicBezTo>
                    <a:pt x="2093" y="0"/>
                    <a:pt x="1974" y="21"/>
                    <a:pt x="1853" y="65"/>
                  </a:cubicBezTo>
                  <a:cubicBezTo>
                    <a:pt x="1289" y="286"/>
                    <a:pt x="704" y="890"/>
                    <a:pt x="363" y="1354"/>
                  </a:cubicBezTo>
                  <a:cubicBezTo>
                    <a:pt x="162" y="1655"/>
                    <a:pt x="1" y="2057"/>
                    <a:pt x="202" y="2360"/>
                  </a:cubicBezTo>
                  <a:cubicBezTo>
                    <a:pt x="323" y="2561"/>
                    <a:pt x="564" y="2642"/>
                    <a:pt x="806" y="2642"/>
                  </a:cubicBezTo>
                  <a:cubicBezTo>
                    <a:pt x="1027" y="2642"/>
                    <a:pt x="1249" y="2540"/>
                    <a:pt x="1450" y="2420"/>
                  </a:cubicBezTo>
                  <a:cubicBezTo>
                    <a:pt x="2033" y="2097"/>
                    <a:pt x="2497" y="1574"/>
                    <a:pt x="2778" y="970"/>
                  </a:cubicBezTo>
                  <a:cubicBezTo>
                    <a:pt x="3042" y="411"/>
                    <a:pt x="2700" y="0"/>
                    <a:pt x="220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85" name="Google Shape;285;p36"/>
            <p:cNvSpPr/>
            <p:nvPr/>
          </p:nvSpPr>
          <p:spPr>
            <a:xfrm>
              <a:off x="3983025" y="2832125"/>
              <a:ext cx="75625" cy="66250"/>
            </a:xfrm>
            <a:custGeom>
              <a:avLst/>
              <a:gdLst/>
              <a:ahLst/>
              <a:cxnLst/>
              <a:rect l="l" t="t" r="r" b="b"/>
              <a:pathLst>
                <a:path w="3025" h="2650" extrusionOk="0">
                  <a:moveTo>
                    <a:pt x="2196" y="0"/>
                  </a:moveTo>
                  <a:cubicBezTo>
                    <a:pt x="2081" y="0"/>
                    <a:pt x="1959" y="23"/>
                    <a:pt x="1833" y="73"/>
                  </a:cubicBezTo>
                  <a:cubicBezTo>
                    <a:pt x="1289" y="294"/>
                    <a:pt x="685" y="878"/>
                    <a:pt x="363" y="1361"/>
                  </a:cubicBezTo>
                  <a:cubicBezTo>
                    <a:pt x="162" y="1643"/>
                    <a:pt x="1" y="2046"/>
                    <a:pt x="183" y="2347"/>
                  </a:cubicBezTo>
                  <a:cubicBezTo>
                    <a:pt x="304" y="2548"/>
                    <a:pt x="564" y="2649"/>
                    <a:pt x="787" y="2649"/>
                  </a:cubicBezTo>
                  <a:cubicBezTo>
                    <a:pt x="1028" y="2629"/>
                    <a:pt x="1249" y="2529"/>
                    <a:pt x="1450" y="2427"/>
                  </a:cubicBezTo>
                  <a:cubicBezTo>
                    <a:pt x="2014" y="2086"/>
                    <a:pt x="2497" y="1582"/>
                    <a:pt x="2779" y="978"/>
                  </a:cubicBezTo>
                  <a:cubicBezTo>
                    <a:pt x="3024" y="423"/>
                    <a:pt x="2686" y="0"/>
                    <a:pt x="2196"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grpSp>
      <p:grpSp>
        <p:nvGrpSpPr>
          <p:cNvPr id="286" name="Google Shape;286;p36"/>
          <p:cNvGrpSpPr/>
          <p:nvPr/>
        </p:nvGrpSpPr>
        <p:grpSpPr>
          <a:xfrm rot="10800000">
            <a:off x="306883" y="774206"/>
            <a:ext cx="407189" cy="401897"/>
            <a:chOff x="3979525" y="2715050"/>
            <a:chExt cx="185750" cy="183325"/>
          </a:xfrm>
        </p:grpSpPr>
        <p:sp>
          <p:nvSpPr>
            <p:cNvPr id="287" name="Google Shape;287;p36"/>
            <p:cNvSpPr/>
            <p:nvPr/>
          </p:nvSpPr>
          <p:spPr>
            <a:xfrm>
              <a:off x="3979525" y="2715050"/>
              <a:ext cx="76050" cy="66050"/>
            </a:xfrm>
            <a:custGeom>
              <a:avLst/>
              <a:gdLst/>
              <a:ahLst/>
              <a:cxnLst/>
              <a:rect l="l" t="t" r="r" b="b"/>
              <a:pathLst>
                <a:path w="3042" h="2642" extrusionOk="0">
                  <a:moveTo>
                    <a:pt x="2196" y="1"/>
                  </a:moveTo>
                  <a:cubicBezTo>
                    <a:pt x="2087" y="1"/>
                    <a:pt x="1970" y="21"/>
                    <a:pt x="1853" y="65"/>
                  </a:cubicBezTo>
                  <a:cubicBezTo>
                    <a:pt x="1289" y="287"/>
                    <a:pt x="685" y="891"/>
                    <a:pt x="363" y="1353"/>
                  </a:cubicBezTo>
                  <a:cubicBezTo>
                    <a:pt x="162" y="1656"/>
                    <a:pt x="1" y="2059"/>
                    <a:pt x="181" y="2360"/>
                  </a:cubicBezTo>
                  <a:cubicBezTo>
                    <a:pt x="302" y="2561"/>
                    <a:pt x="564" y="2642"/>
                    <a:pt x="785" y="2642"/>
                  </a:cubicBezTo>
                  <a:cubicBezTo>
                    <a:pt x="1026" y="2642"/>
                    <a:pt x="1249" y="2542"/>
                    <a:pt x="1450" y="2421"/>
                  </a:cubicBezTo>
                  <a:cubicBezTo>
                    <a:pt x="2014" y="2099"/>
                    <a:pt x="2497" y="1576"/>
                    <a:pt x="2778" y="972"/>
                  </a:cubicBezTo>
                  <a:cubicBezTo>
                    <a:pt x="3042" y="412"/>
                    <a:pt x="2686" y="1"/>
                    <a:pt x="219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88" name="Google Shape;288;p36"/>
            <p:cNvSpPr/>
            <p:nvPr/>
          </p:nvSpPr>
          <p:spPr>
            <a:xfrm>
              <a:off x="4089225" y="2735700"/>
              <a:ext cx="76050" cy="66050"/>
            </a:xfrm>
            <a:custGeom>
              <a:avLst/>
              <a:gdLst/>
              <a:ahLst/>
              <a:cxnLst/>
              <a:rect l="l" t="t" r="r" b="b"/>
              <a:pathLst>
                <a:path w="3042" h="2642" extrusionOk="0">
                  <a:moveTo>
                    <a:pt x="2204" y="0"/>
                  </a:moveTo>
                  <a:cubicBezTo>
                    <a:pt x="2093" y="0"/>
                    <a:pt x="1974" y="21"/>
                    <a:pt x="1853" y="65"/>
                  </a:cubicBezTo>
                  <a:cubicBezTo>
                    <a:pt x="1289" y="286"/>
                    <a:pt x="704" y="890"/>
                    <a:pt x="363" y="1354"/>
                  </a:cubicBezTo>
                  <a:cubicBezTo>
                    <a:pt x="162" y="1655"/>
                    <a:pt x="1" y="2057"/>
                    <a:pt x="202" y="2360"/>
                  </a:cubicBezTo>
                  <a:cubicBezTo>
                    <a:pt x="323" y="2561"/>
                    <a:pt x="564" y="2642"/>
                    <a:pt x="806" y="2642"/>
                  </a:cubicBezTo>
                  <a:cubicBezTo>
                    <a:pt x="1027" y="2642"/>
                    <a:pt x="1249" y="2540"/>
                    <a:pt x="1450" y="2420"/>
                  </a:cubicBezTo>
                  <a:cubicBezTo>
                    <a:pt x="2033" y="2097"/>
                    <a:pt x="2497" y="1574"/>
                    <a:pt x="2778" y="970"/>
                  </a:cubicBezTo>
                  <a:cubicBezTo>
                    <a:pt x="3042" y="411"/>
                    <a:pt x="2700" y="0"/>
                    <a:pt x="2204"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89" name="Google Shape;289;p36"/>
            <p:cNvSpPr/>
            <p:nvPr/>
          </p:nvSpPr>
          <p:spPr>
            <a:xfrm>
              <a:off x="3983025" y="2832125"/>
              <a:ext cx="75625" cy="66250"/>
            </a:xfrm>
            <a:custGeom>
              <a:avLst/>
              <a:gdLst/>
              <a:ahLst/>
              <a:cxnLst/>
              <a:rect l="l" t="t" r="r" b="b"/>
              <a:pathLst>
                <a:path w="3025" h="2650" extrusionOk="0">
                  <a:moveTo>
                    <a:pt x="2196" y="0"/>
                  </a:moveTo>
                  <a:cubicBezTo>
                    <a:pt x="2081" y="0"/>
                    <a:pt x="1959" y="23"/>
                    <a:pt x="1833" y="73"/>
                  </a:cubicBezTo>
                  <a:cubicBezTo>
                    <a:pt x="1289" y="294"/>
                    <a:pt x="685" y="878"/>
                    <a:pt x="363" y="1361"/>
                  </a:cubicBezTo>
                  <a:cubicBezTo>
                    <a:pt x="162" y="1643"/>
                    <a:pt x="1" y="2046"/>
                    <a:pt x="183" y="2347"/>
                  </a:cubicBezTo>
                  <a:cubicBezTo>
                    <a:pt x="304" y="2548"/>
                    <a:pt x="564" y="2649"/>
                    <a:pt x="787" y="2649"/>
                  </a:cubicBezTo>
                  <a:cubicBezTo>
                    <a:pt x="1028" y="2629"/>
                    <a:pt x="1249" y="2529"/>
                    <a:pt x="1450" y="2427"/>
                  </a:cubicBezTo>
                  <a:cubicBezTo>
                    <a:pt x="2014" y="2086"/>
                    <a:pt x="2497" y="1582"/>
                    <a:pt x="2779" y="978"/>
                  </a:cubicBezTo>
                  <a:cubicBezTo>
                    <a:pt x="3024" y="423"/>
                    <a:pt x="2686" y="0"/>
                    <a:pt x="2196"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grpSp>
      <p:grpSp>
        <p:nvGrpSpPr>
          <p:cNvPr id="290" name="Google Shape;290;p36"/>
          <p:cNvGrpSpPr/>
          <p:nvPr/>
        </p:nvGrpSpPr>
        <p:grpSpPr>
          <a:xfrm rot="438328">
            <a:off x="7465314" y="95934"/>
            <a:ext cx="5851221" cy="1973641"/>
            <a:chOff x="3630200" y="3841700"/>
            <a:chExt cx="1794300" cy="605225"/>
          </a:xfrm>
        </p:grpSpPr>
        <p:sp>
          <p:nvSpPr>
            <p:cNvPr id="291" name="Google Shape;291;p36"/>
            <p:cNvSpPr/>
            <p:nvPr/>
          </p:nvSpPr>
          <p:spPr>
            <a:xfrm>
              <a:off x="4318500" y="4004450"/>
              <a:ext cx="1106000" cy="279800"/>
            </a:xfrm>
            <a:custGeom>
              <a:avLst/>
              <a:gdLst/>
              <a:ahLst/>
              <a:cxnLst/>
              <a:rect l="l" t="t" r="r" b="b"/>
              <a:pathLst>
                <a:path w="44240" h="11192" extrusionOk="0">
                  <a:moveTo>
                    <a:pt x="777" y="1"/>
                  </a:moveTo>
                  <a:cubicBezTo>
                    <a:pt x="493" y="1"/>
                    <a:pt x="234" y="180"/>
                    <a:pt x="125" y="454"/>
                  </a:cubicBezTo>
                  <a:cubicBezTo>
                    <a:pt x="0" y="824"/>
                    <a:pt x="195" y="1213"/>
                    <a:pt x="548" y="1354"/>
                  </a:cubicBezTo>
                  <a:cubicBezTo>
                    <a:pt x="4418" y="2752"/>
                    <a:pt x="8470" y="3459"/>
                    <a:pt x="12577" y="3459"/>
                  </a:cubicBezTo>
                  <a:cubicBezTo>
                    <a:pt x="12723" y="3459"/>
                    <a:pt x="12870" y="3458"/>
                    <a:pt x="13017" y="3456"/>
                  </a:cubicBezTo>
                  <a:cubicBezTo>
                    <a:pt x="13493" y="3456"/>
                    <a:pt x="13970" y="3438"/>
                    <a:pt x="14465" y="3438"/>
                  </a:cubicBezTo>
                  <a:cubicBezTo>
                    <a:pt x="15047" y="3402"/>
                    <a:pt x="15647" y="3385"/>
                    <a:pt x="16231" y="3385"/>
                  </a:cubicBezTo>
                  <a:cubicBezTo>
                    <a:pt x="17785" y="3402"/>
                    <a:pt x="19391" y="3544"/>
                    <a:pt x="20928" y="3668"/>
                  </a:cubicBezTo>
                  <a:cubicBezTo>
                    <a:pt x="22510" y="3811"/>
                    <a:pt x="24150" y="3956"/>
                    <a:pt x="25782" y="3956"/>
                  </a:cubicBezTo>
                  <a:cubicBezTo>
                    <a:pt x="25954" y="3956"/>
                    <a:pt x="26126" y="3954"/>
                    <a:pt x="26297" y="3951"/>
                  </a:cubicBezTo>
                  <a:cubicBezTo>
                    <a:pt x="27074" y="3951"/>
                    <a:pt x="27851" y="3897"/>
                    <a:pt x="28610" y="3845"/>
                  </a:cubicBezTo>
                  <a:cubicBezTo>
                    <a:pt x="29446" y="3787"/>
                    <a:pt x="30306" y="3729"/>
                    <a:pt x="31151" y="3729"/>
                  </a:cubicBezTo>
                  <a:cubicBezTo>
                    <a:pt x="31341" y="3729"/>
                    <a:pt x="31530" y="3732"/>
                    <a:pt x="31718" y="3739"/>
                  </a:cubicBezTo>
                  <a:cubicBezTo>
                    <a:pt x="33714" y="3774"/>
                    <a:pt x="35339" y="4215"/>
                    <a:pt x="36540" y="5010"/>
                  </a:cubicBezTo>
                  <a:cubicBezTo>
                    <a:pt x="37440" y="5611"/>
                    <a:pt x="38146" y="6458"/>
                    <a:pt x="38923" y="7341"/>
                  </a:cubicBezTo>
                  <a:cubicBezTo>
                    <a:pt x="39224" y="7695"/>
                    <a:pt x="39542" y="8065"/>
                    <a:pt x="39877" y="8418"/>
                  </a:cubicBezTo>
                  <a:cubicBezTo>
                    <a:pt x="40831" y="9442"/>
                    <a:pt x="41909" y="10325"/>
                    <a:pt x="43074" y="11085"/>
                  </a:cubicBezTo>
                  <a:cubicBezTo>
                    <a:pt x="43180" y="11156"/>
                    <a:pt x="43303" y="11191"/>
                    <a:pt x="43444" y="11191"/>
                  </a:cubicBezTo>
                  <a:cubicBezTo>
                    <a:pt x="43675" y="11191"/>
                    <a:pt x="43887" y="11085"/>
                    <a:pt x="44028" y="10873"/>
                  </a:cubicBezTo>
                  <a:cubicBezTo>
                    <a:pt x="44240" y="10555"/>
                    <a:pt x="44151" y="10113"/>
                    <a:pt x="43816" y="9920"/>
                  </a:cubicBezTo>
                  <a:cubicBezTo>
                    <a:pt x="42756" y="9230"/>
                    <a:pt x="41767" y="8401"/>
                    <a:pt x="40884" y="7464"/>
                  </a:cubicBezTo>
                  <a:cubicBezTo>
                    <a:pt x="40583" y="7146"/>
                    <a:pt x="40265" y="6776"/>
                    <a:pt x="39966" y="6423"/>
                  </a:cubicBezTo>
                  <a:cubicBezTo>
                    <a:pt x="39189" y="5522"/>
                    <a:pt x="38358" y="4568"/>
                    <a:pt x="37317" y="3862"/>
                  </a:cubicBezTo>
                  <a:cubicBezTo>
                    <a:pt x="35886" y="2908"/>
                    <a:pt x="34014" y="2396"/>
                    <a:pt x="31753" y="2343"/>
                  </a:cubicBezTo>
                  <a:cubicBezTo>
                    <a:pt x="31552" y="2336"/>
                    <a:pt x="31352" y="2333"/>
                    <a:pt x="31152" y="2333"/>
                  </a:cubicBezTo>
                  <a:cubicBezTo>
                    <a:pt x="30264" y="2333"/>
                    <a:pt x="29387" y="2391"/>
                    <a:pt x="28522" y="2449"/>
                  </a:cubicBezTo>
                  <a:cubicBezTo>
                    <a:pt x="27780" y="2502"/>
                    <a:pt x="27020" y="2555"/>
                    <a:pt x="26262" y="2573"/>
                  </a:cubicBezTo>
                  <a:cubicBezTo>
                    <a:pt x="26097" y="2576"/>
                    <a:pt x="25932" y="2578"/>
                    <a:pt x="25767" y="2578"/>
                  </a:cubicBezTo>
                  <a:cubicBezTo>
                    <a:pt x="24195" y="2578"/>
                    <a:pt x="22602" y="2434"/>
                    <a:pt x="21051" y="2291"/>
                  </a:cubicBezTo>
                  <a:cubicBezTo>
                    <a:pt x="19480" y="2149"/>
                    <a:pt x="17855" y="2008"/>
                    <a:pt x="16231" y="2008"/>
                  </a:cubicBezTo>
                  <a:cubicBezTo>
                    <a:pt x="15630" y="2008"/>
                    <a:pt x="15011" y="2025"/>
                    <a:pt x="14411" y="2043"/>
                  </a:cubicBezTo>
                  <a:cubicBezTo>
                    <a:pt x="13952" y="2060"/>
                    <a:pt x="13476" y="2060"/>
                    <a:pt x="12998" y="2079"/>
                  </a:cubicBezTo>
                  <a:cubicBezTo>
                    <a:pt x="12896" y="2079"/>
                    <a:pt x="12793" y="2080"/>
                    <a:pt x="12691" y="2080"/>
                  </a:cubicBezTo>
                  <a:cubicBezTo>
                    <a:pt x="8700" y="2080"/>
                    <a:pt x="4778" y="1408"/>
                    <a:pt x="1025" y="47"/>
                  </a:cubicBezTo>
                  <a:cubicBezTo>
                    <a:pt x="942" y="15"/>
                    <a:pt x="858" y="1"/>
                    <a:pt x="777"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92" name="Google Shape;292;p36"/>
            <p:cNvSpPr/>
            <p:nvPr/>
          </p:nvSpPr>
          <p:spPr>
            <a:xfrm>
              <a:off x="3931325" y="4012225"/>
              <a:ext cx="441525" cy="119175"/>
            </a:xfrm>
            <a:custGeom>
              <a:avLst/>
              <a:gdLst/>
              <a:ahLst/>
              <a:cxnLst/>
              <a:rect l="l" t="t" r="r" b="b"/>
              <a:pathLst>
                <a:path w="17661" h="4767" extrusionOk="0">
                  <a:moveTo>
                    <a:pt x="16952" y="1"/>
                  </a:moveTo>
                  <a:cubicBezTo>
                    <a:pt x="16941" y="1"/>
                    <a:pt x="16930" y="1"/>
                    <a:pt x="16918" y="2"/>
                  </a:cubicBezTo>
                  <a:cubicBezTo>
                    <a:pt x="15470" y="54"/>
                    <a:pt x="13933" y="108"/>
                    <a:pt x="12450" y="548"/>
                  </a:cubicBezTo>
                  <a:cubicBezTo>
                    <a:pt x="11691" y="760"/>
                    <a:pt x="10949" y="1097"/>
                    <a:pt x="10314" y="1520"/>
                  </a:cubicBezTo>
                  <a:cubicBezTo>
                    <a:pt x="9695" y="1944"/>
                    <a:pt x="9148" y="2333"/>
                    <a:pt x="8548" y="2474"/>
                  </a:cubicBezTo>
                  <a:cubicBezTo>
                    <a:pt x="8196" y="2564"/>
                    <a:pt x="7823" y="2593"/>
                    <a:pt x="7434" y="2593"/>
                  </a:cubicBezTo>
                  <a:cubicBezTo>
                    <a:pt x="6741" y="2593"/>
                    <a:pt x="5997" y="2502"/>
                    <a:pt x="5232" y="2502"/>
                  </a:cubicBezTo>
                  <a:cubicBezTo>
                    <a:pt x="4915" y="2502"/>
                    <a:pt x="4595" y="2517"/>
                    <a:pt x="4274" y="2562"/>
                  </a:cubicBezTo>
                  <a:cubicBezTo>
                    <a:pt x="2755" y="2738"/>
                    <a:pt x="1307" y="3357"/>
                    <a:pt x="141" y="4311"/>
                  </a:cubicBezTo>
                  <a:cubicBezTo>
                    <a:pt x="35" y="4398"/>
                    <a:pt x="0" y="4540"/>
                    <a:pt x="88" y="4664"/>
                  </a:cubicBezTo>
                  <a:cubicBezTo>
                    <a:pt x="142" y="4728"/>
                    <a:pt x="222" y="4767"/>
                    <a:pt x="300" y="4767"/>
                  </a:cubicBezTo>
                  <a:cubicBezTo>
                    <a:pt x="350" y="4767"/>
                    <a:pt x="399" y="4751"/>
                    <a:pt x="441" y="4716"/>
                  </a:cubicBezTo>
                  <a:cubicBezTo>
                    <a:pt x="1589" y="3887"/>
                    <a:pt x="2949" y="3392"/>
                    <a:pt x="4344" y="3303"/>
                  </a:cubicBezTo>
                  <a:cubicBezTo>
                    <a:pt x="4519" y="3285"/>
                    <a:pt x="4692" y="3278"/>
                    <a:pt x="4866" y="3278"/>
                  </a:cubicBezTo>
                  <a:cubicBezTo>
                    <a:pt x="5378" y="3278"/>
                    <a:pt x="5892" y="3344"/>
                    <a:pt x="6445" y="3409"/>
                  </a:cubicBezTo>
                  <a:cubicBezTo>
                    <a:pt x="6871" y="3451"/>
                    <a:pt x="7315" y="3499"/>
                    <a:pt x="7774" y="3499"/>
                  </a:cubicBezTo>
                  <a:cubicBezTo>
                    <a:pt x="8096" y="3499"/>
                    <a:pt x="8425" y="3475"/>
                    <a:pt x="8759" y="3409"/>
                  </a:cubicBezTo>
                  <a:cubicBezTo>
                    <a:pt x="9165" y="3322"/>
                    <a:pt x="9553" y="3180"/>
                    <a:pt x="9907" y="2985"/>
                  </a:cubicBezTo>
                  <a:cubicBezTo>
                    <a:pt x="10260" y="2809"/>
                    <a:pt x="10578" y="2615"/>
                    <a:pt x="10879" y="2439"/>
                  </a:cubicBezTo>
                  <a:cubicBezTo>
                    <a:pt x="11479" y="2085"/>
                    <a:pt x="12080" y="1838"/>
                    <a:pt x="12751" y="1697"/>
                  </a:cubicBezTo>
                  <a:cubicBezTo>
                    <a:pt x="13826" y="1439"/>
                    <a:pt x="14960" y="1390"/>
                    <a:pt x="16124" y="1390"/>
                  </a:cubicBezTo>
                  <a:cubicBezTo>
                    <a:pt x="16393" y="1390"/>
                    <a:pt x="16664" y="1393"/>
                    <a:pt x="16935" y="1396"/>
                  </a:cubicBezTo>
                  <a:lnTo>
                    <a:pt x="16971" y="1396"/>
                  </a:lnTo>
                  <a:cubicBezTo>
                    <a:pt x="17359" y="1379"/>
                    <a:pt x="17660" y="1061"/>
                    <a:pt x="17642" y="673"/>
                  </a:cubicBezTo>
                  <a:cubicBezTo>
                    <a:pt x="17625" y="295"/>
                    <a:pt x="17325" y="1"/>
                    <a:pt x="16952"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93" name="Google Shape;293;p36"/>
            <p:cNvSpPr/>
            <p:nvPr/>
          </p:nvSpPr>
          <p:spPr>
            <a:xfrm>
              <a:off x="4358675" y="3894175"/>
              <a:ext cx="106450" cy="147850"/>
            </a:xfrm>
            <a:custGeom>
              <a:avLst/>
              <a:gdLst/>
              <a:ahLst/>
              <a:cxnLst/>
              <a:rect l="l" t="t" r="r" b="b"/>
              <a:pathLst>
                <a:path w="4258" h="5914" extrusionOk="0">
                  <a:moveTo>
                    <a:pt x="669" y="1"/>
                  </a:moveTo>
                  <a:cubicBezTo>
                    <a:pt x="548" y="1"/>
                    <a:pt x="440" y="97"/>
                    <a:pt x="425" y="220"/>
                  </a:cubicBezTo>
                  <a:cubicBezTo>
                    <a:pt x="1" y="4473"/>
                    <a:pt x="3935" y="5914"/>
                    <a:pt x="4238" y="5914"/>
                  </a:cubicBezTo>
                  <a:cubicBezTo>
                    <a:pt x="4251" y="5914"/>
                    <a:pt x="4257" y="5911"/>
                    <a:pt x="4256" y="5906"/>
                  </a:cubicBezTo>
                  <a:cubicBezTo>
                    <a:pt x="3356" y="1015"/>
                    <a:pt x="1431" y="149"/>
                    <a:pt x="724" y="8"/>
                  </a:cubicBezTo>
                  <a:cubicBezTo>
                    <a:pt x="706" y="3"/>
                    <a:pt x="687" y="1"/>
                    <a:pt x="669" y="1"/>
                  </a:cubicBezTo>
                  <a:close/>
                </a:path>
              </a:pathLst>
            </a:custGeom>
            <a:solidFill>
              <a:srgbClr val="F299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94" name="Google Shape;294;p36"/>
            <p:cNvSpPr/>
            <p:nvPr/>
          </p:nvSpPr>
          <p:spPr>
            <a:xfrm>
              <a:off x="4371925" y="3894350"/>
              <a:ext cx="94050" cy="148375"/>
            </a:xfrm>
            <a:custGeom>
              <a:avLst/>
              <a:gdLst/>
              <a:ahLst/>
              <a:cxnLst/>
              <a:rect l="l" t="t" r="r" b="b"/>
              <a:pathLst>
                <a:path w="3762" h="5935" extrusionOk="0">
                  <a:moveTo>
                    <a:pt x="18" y="1"/>
                  </a:moveTo>
                  <a:cubicBezTo>
                    <a:pt x="1" y="19"/>
                    <a:pt x="1" y="36"/>
                    <a:pt x="18" y="54"/>
                  </a:cubicBezTo>
                  <a:cubicBezTo>
                    <a:pt x="36" y="90"/>
                    <a:pt x="1943" y="3745"/>
                    <a:pt x="3710" y="5934"/>
                  </a:cubicBezTo>
                  <a:lnTo>
                    <a:pt x="3745" y="5934"/>
                  </a:lnTo>
                  <a:cubicBezTo>
                    <a:pt x="3762" y="5917"/>
                    <a:pt x="3762" y="5899"/>
                    <a:pt x="3762" y="5882"/>
                  </a:cubicBezTo>
                  <a:cubicBezTo>
                    <a:pt x="1996" y="3692"/>
                    <a:pt x="88" y="54"/>
                    <a:pt x="72" y="19"/>
                  </a:cubicBezTo>
                  <a:cubicBezTo>
                    <a:pt x="72" y="1"/>
                    <a:pt x="36" y="1"/>
                    <a:pt x="18" y="1"/>
                  </a:cubicBezTo>
                  <a:close/>
                </a:path>
              </a:pathLst>
            </a:custGeom>
            <a:solidFill>
              <a:srgbClr val="F2DDD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95" name="Google Shape;295;p36"/>
            <p:cNvSpPr/>
            <p:nvPr/>
          </p:nvSpPr>
          <p:spPr>
            <a:xfrm>
              <a:off x="4055825" y="3931650"/>
              <a:ext cx="119650" cy="150725"/>
            </a:xfrm>
            <a:custGeom>
              <a:avLst/>
              <a:gdLst/>
              <a:ahLst/>
              <a:cxnLst/>
              <a:rect l="l" t="t" r="r" b="b"/>
              <a:pathLst>
                <a:path w="4786" h="6029" extrusionOk="0">
                  <a:moveTo>
                    <a:pt x="123" y="1"/>
                  </a:moveTo>
                  <a:cubicBezTo>
                    <a:pt x="97" y="1"/>
                    <a:pt x="70" y="10"/>
                    <a:pt x="52" y="27"/>
                  </a:cubicBezTo>
                  <a:cubicBezTo>
                    <a:pt x="0" y="63"/>
                    <a:pt x="0" y="133"/>
                    <a:pt x="36" y="169"/>
                  </a:cubicBezTo>
                  <a:lnTo>
                    <a:pt x="1272" y="1494"/>
                  </a:lnTo>
                  <a:lnTo>
                    <a:pt x="1907" y="2147"/>
                  </a:lnTo>
                  <a:cubicBezTo>
                    <a:pt x="2101" y="2377"/>
                    <a:pt x="2313" y="2589"/>
                    <a:pt x="2490" y="2818"/>
                  </a:cubicBezTo>
                  <a:cubicBezTo>
                    <a:pt x="2666" y="3048"/>
                    <a:pt x="2772" y="3260"/>
                    <a:pt x="2861" y="3542"/>
                  </a:cubicBezTo>
                  <a:cubicBezTo>
                    <a:pt x="2932" y="3825"/>
                    <a:pt x="3002" y="4143"/>
                    <a:pt x="3125" y="4442"/>
                  </a:cubicBezTo>
                  <a:cubicBezTo>
                    <a:pt x="3373" y="5026"/>
                    <a:pt x="3779" y="5556"/>
                    <a:pt x="4291" y="5961"/>
                  </a:cubicBezTo>
                  <a:lnTo>
                    <a:pt x="4309" y="5980"/>
                  </a:lnTo>
                  <a:cubicBezTo>
                    <a:pt x="4356" y="6013"/>
                    <a:pt x="4409" y="6028"/>
                    <a:pt x="4463" y="6028"/>
                  </a:cubicBezTo>
                  <a:cubicBezTo>
                    <a:pt x="4553" y="6028"/>
                    <a:pt x="4642" y="5986"/>
                    <a:pt x="4698" y="5909"/>
                  </a:cubicBezTo>
                  <a:cubicBezTo>
                    <a:pt x="4785" y="5785"/>
                    <a:pt x="4768" y="5591"/>
                    <a:pt x="4627" y="5502"/>
                  </a:cubicBezTo>
                  <a:cubicBezTo>
                    <a:pt x="4185" y="5184"/>
                    <a:pt x="3815" y="4743"/>
                    <a:pt x="3568" y="4231"/>
                  </a:cubicBezTo>
                  <a:cubicBezTo>
                    <a:pt x="3443" y="3983"/>
                    <a:pt x="3373" y="3719"/>
                    <a:pt x="3267" y="3418"/>
                  </a:cubicBezTo>
                  <a:cubicBezTo>
                    <a:pt x="3179" y="3119"/>
                    <a:pt x="3002" y="2801"/>
                    <a:pt x="2790" y="2570"/>
                  </a:cubicBezTo>
                  <a:cubicBezTo>
                    <a:pt x="2579" y="2323"/>
                    <a:pt x="2367" y="2111"/>
                    <a:pt x="2136" y="1918"/>
                  </a:cubicBezTo>
                  <a:lnTo>
                    <a:pt x="1501" y="1282"/>
                  </a:lnTo>
                  <a:lnTo>
                    <a:pt x="194" y="27"/>
                  </a:lnTo>
                  <a:cubicBezTo>
                    <a:pt x="176" y="10"/>
                    <a:pt x="150" y="1"/>
                    <a:pt x="123"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96" name="Google Shape;296;p36"/>
            <p:cNvSpPr/>
            <p:nvPr/>
          </p:nvSpPr>
          <p:spPr>
            <a:xfrm>
              <a:off x="3967525" y="3841700"/>
              <a:ext cx="97575" cy="98100"/>
            </a:xfrm>
            <a:custGeom>
              <a:avLst/>
              <a:gdLst/>
              <a:ahLst/>
              <a:cxnLst/>
              <a:rect l="l" t="t" r="r" b="b"/>
              <a:pathLst>
                <a:path w="3903" h="3924" extrusionOk="0">
                  <a:moveTo>
                    <a:pt x="1186" y="0"/>
                  </a:moveTo>
                  <a:cubicBezTo>
                    <a:pt x="883" y="0"/>
                    <a:pt x="575" y="137"/>
                    <a:pt x="353" y="359"/>
                  </a:cubicBezTo>
                  <a:cubicBezTo>
                    <a:pt x="123" y="623"/>
                    <a:pt x="0" y="976"/>
                    <a:pt x="17" y="1313"/>
                  </a:cubicBezTo>
                  <a:cubicBezTo>
                    <a:pt x="35" y="1612"/>
                    <a:pt x="158" y="1895"/>
                    <a:pt x="318" y="2160"/>
                  </a:cubicBezTo>
                  <a:cubicBezTo>
                    <a:pt x="653" y="2725"/>
                    <a:pt x="1130" y="3220"/>
                    <a:pt x="1696" y="3555"/>
                  </a:cubicBezTo>
                  <a:cubicBezTo>
                    <a:pt x="1995" y="3731"/>
                    <a:pt x="2296" y="3873"/>
                    <a:pt x="2631" y="3908"/>
                  </a:cubicBezTo>
                  <a:cubicBezTo>
                    <a:pt x="2703" y="3918"/>
                    <a:pt x="2782" y="3924"/>
                    <a:pt x="2864" y="3924"/>
                  </a:cubicBezTo>
                  <a:cubicBezTo>
                    <a:pt x="3222" y="3924"/>
                    <a:pt x="3632" y="3815"/>
                    <a:pt x="3761" y="3484"/>
                  </a:cubicBezTo>
                  <a:cubicBezTo>
                    <a:pt x="3902" y="3079"/>
                    <a:pt x="3815" y="2619"/>
                    <a:pt x="3673" y="2248"/>
                  </a:cubicBezTo>
                  <a:cubicBezTo>
                    <a:pt x="3373" y="1489"/>
                    <a:pt x="2861" y="835"/>
                    <a:pt x="2190" y="359"/>
                  </a:cubicBezTo>
                  <a:cubicBezTo>
                    <a:pt x="1924" y="182"/>
                    <a:pt x="1625" y="23"/>
                    <a:pt x="1289" y="6"/>
                  </a:cubicBezTo>
                  <a:cubicBezTo>
                    <a:pt x="1254" y="2"/>
                    <a:pt x="1220" y="0"/>
                    <a:pt x="1186" y="0"/>
                  </a:cubicBezTo>
                  <a:close/>
                </a:path>
              </a:pathLst>
            </a:custGeom>
            <a:solidFill>
              <a:srgbClr val="ABBCA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97" name="Google Shape;297;p36"/>
            <p:cNvSpPr/>
            <p:nvPr/>
          </p:nvSpPr>
          <p:spPr>
            <a:xfrm>
              <a:off x="3970600" y="3877500"/>
              <a:ext cx="87000" cy="15100"/>
            </a:xfrm>
            <a:custGeom>
              <a:avLst/>
              <a:gdLst/>
              <a:ahLst/>
              <a:cxnLst/>
              <a:rect l="l" t="t" r="r" b="b"/>
              <a:pathLst>
                <a:path w="3480" h="604" extrusionOk="0">
                  <a:moveTo>
                    <a:pt x="1375" y="1"/>
                  </a:moveTo>
                  <a:cubicBezTo>
                    <a:pt x="481" y="1"/>
                    <a:pt x="12" y="357"/>
                    <a:pt x="0" y="357"/>
                  </a:cubicBezTo>
                  <a:lnTo>
                    <a:pt x="0" y="392"/>
                  </a:lnTo>
                  <a:cubicBezTo>
                    <a:pt x="9" y="401"/>
                    <a:pt x="18" y="406"/>
                    <a:pt x="25" y="406"/>
                  </a:cubicBezTo>
                  <a:cubicBezTo>
                    <a:pt x="31" y="406"/>
                    <a:pt x="35" y="401"/>
                    <a:pt x="35" y="392"/>
                  </a:cubicBezTo>
                  <a:cubicBezTo>
                    <a:pt x="47" y="392"/>
                    <a:pt x="502" y="56"/>
                    <a:pt x="1368" y="56"/>
                  </a:cubicBezTo>
                  <a:cubicBezTo>
                    <a:pt x="1904" y="56"/>
                    <a:pt x="2599" y="185"/>
                    <a:pt x="3445" y="604"/>
                  </a:cubicBezTo>
                  <a:cubicBezTo>
                    <a:pt x="3461" y="604"/>
                    <a:pt x="3461" y="587"/>
                    <a:pt x="3480" y="587"/>
                  </a:cubicBezTo>
                  <a:cubicBezTo>
                    <a:pt x="3480" y="569"/>
                    <a:pt x="3480" y="552"/>
                    <a:pt x="3461" y="552"/>
                  </a:cubicBezTo>
                  <a:cubicBezTo>
                    <a:pt x="2615" y="132"/>
                    <a:pt x="1917" y="1"/>
                    <a:pt x="1375" y="1"/>
                  </a:cubicBezTo>
                  <a:close/>
                </a:path>
              </a:pathLst>
            </a:custGeom>
            <a:solidFill>
              <a:srgbClr val="F299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98" name="Google Shape;298;p36"/>
            <p:cNvSpPr/>
            <p:nvPr/>
          </p:nvSpPr>
          <p:spPr>
            <a:xfrm>
              <a:off x="4001950" y="3843825"/>
              <a:ext cx="7975" cy="35550"/>
            </a:xfrm>
            <a:custGeom>
              <a:avLst/>
              <a:gdLst/>
              <a:ahLst/>
              <a:cxnLst/>
              <a:rect l="l" t="t" r="r" b="b"/>
              <a:pathLst>
                <a:path w="319" h="1422" extrusionOk="0">
                  <a:moveTo>
                    <a:pt x="283" y="1"/>
                  </a:moveTo>
                  <a:cubicBezTo>
                    <a:pt x="273" y="1"/>
                    <a:pt x="265" y="8"/>
                    <a:pt x="265" y="8"/>
                  </a:cubicBezTo>
                  <a:cubicBezTo>
                    <a:pt x="1" y="663"/>
                    <a:pt x="248" y="1386"/>
                    <a:pt x="248" y="1404"/>
                  </a:cubicBezTo>
                  <a:cubicBezTo>
                    <a:pt x="248" y="1404"/>
                    <a:pt x="265" y="1421"/>
                    <a:pt x="283" y="1421"/>
                  </a:cubicBezTo>
                  <a:cubicBezTo>
                    <a:pt x="300" y="1404"/>
                    <a:pt x="300" y="1386"/>
                    <a:pt x="300" y="1386"/>
                  </a:cubicBezTo>
                  <a:cubicBezTo>
                    <a:pt x="300" y="1369"/>
                    <a:pt x="71" y="663"/>
                    <a:pt x="319" y="27"/>
                  </a:cubicBezTo>
                  <a:cubicBezTo>
                    <a:pt x="319" y="27"/>
                    <a:pt x="319" y="8"/>
                    <a:pt x="300" y="8"/>
                  </a:cubicBezTo>
                  <a:cubicBezTo>
                    <a:pt x="295" y="3"/>
                    <a:pt x="289" y="1"/>
                    <a:pt x="283" y="1"/>
                  </a:cubicBezTo>
                  <a:close/>
                </a:path>
              </a:pathLst>
            </a:custGeom>
            <a:solidFill>
              <a:srgbClr val="F299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99" name="Google Shape;299;p36"/>
            <p:cNvSpPr/>
            <p:nvPr/>
          </p:nvSpPr>
          <p:spPr>
            <a:xfrm>
              <a:off x="3971050" y="3848100"/>
              <a:ext cx="37100" cy="36150"/>
            </a:xfrm>
            <a:custGeom>
              <a:avLst/>
              <a:gdLst/>
              <a:ahLst/>
              <a:cxnLst/>
              <a:rect l="l" t="t" r="r" b="b"/>
              <a:pathLst>
                <a:path w="1484" h="1446" extrusionOk="0">
                  <a:moveTo>
                    <a:pt x="1200" y="1"/>
                  </a:moveTo>
                  <a:cubicBezTo>
                    <a:pt x="1169" y="1"/>
                    <a:pt x="1139" y="5"/>
                    <a:pt x="1112" y="14"/>
                  </a:cubicBezTo>
                  <a:cubicBezTo>
                    <a:pt x="1042" y="49"/>
                    <a:pt x="989" y="103"/>
                    <a:pt x="954" y="174"/>
                  </a:cubicBezTo>
                  <a:cubicBezTo>
                    <a:pt x="936" y="209"/>
                    <a:pt x="936" y="244"/>
                    <a:pt x="936" y="280"/>
                  </a:cubicBezTo>
                  <a:cubicBezTo>
                    <a:pt x="865" y="244"/>
                    <a:pt x="777" y="226"/>
                    <a:pt x="724" y="209"/>
                  </a:cubicBezTo>
                  <a:lnTo>
                    <a:pt x="707" y="209"/>
                  </a:lnTo>
                  <a:cubicBezTo>
                    <a:pt x="601" y="209"/>
                    <a:pt x="495" y="261"/>
                    <a:pt x="460" y="350"/>
                  </a:cubicBezTo>
                  <a:cubicBezTo>
                    <a:pt x="406" y="421"/>
                    <a:pt x="406" y="527"/>
                    <a:pt x="441" y="614"/>
                  </a:cubicBezTo>
                  <a:lnTo>
                    <a:pt x="547" y="774"/>
                  </a:lnTo>
                  <a:cubicBezTo>
                    <a:pt x="516" y="770"/>
                    <a:pt x="485" y="768"/>
                    <a:pt x="453" y="768"/>
                  </a:cubicBezTo>
                  <a:cubicBezTo>
                    <a:pt x="340" y="768"/>
                    <a:pt x="225" y="797"/>
                    <a:pt x="142" y="880"/>
                  </a:cubicBezTo>
                  <a:cubicBezTo>
                    <a:pt x="0" y="1021"/>
                    <a:pt x="36" y="1269"/>
                    <a:pt x="159" y="1427"/>
                  </a:cubicBezTo>
                  <a:lnTo>
                    <a:pt x="177" y="1445"/>
                  </a:lnTo>
                  <a:cubicBezTo>
                    <a:pt x="194" y="1445"/>
                    <a:pt x="194" y="1445"/>
                    <a:pt x="194" y="1427"/>
                  </a:cubicBezTo>
                  <a:cubicBezTo>
                    <a:pt x="212" y="1427"/>
                    <a:pt x="212" y="1410"/>
                    <a:pt x="194" y="1391"/>
                  </a:cubicBezTo>
                  <a:cubicBezTo>
                    <a:pt x="88" y="1250"/>
                    <a:pt x="53" y="1038"/>
                    <a:pt x="177" y="915"/>
                  </a:cubicBezTo>
                  <a:cubicBezTo>
                    <a:pt x="253" y="840"/>
                    <a:pt x="364" y="818"/>
                    <a:pt x="474" y="818"/>
                  </a:cubicBezTo>
                  <a:cubicBezTo>
                    <a:pt x="517" y="818"/>
                    <a:pt x="561" y="822"/>
                    <a:pt x="601" y="826"/>
                  </a:cubicBezTo>
                  <a:cubicBezTo>
                    <a:pt x="618" y="826"/>
                    <a:pt x="636" y="826"/>
                    <a:pt x="636" y="809"/>
                  </a:cubicBezTo>
                  <a:lnTo>
                    <a:pt x="636" y="791"/>
                  </a:lnTo>
                  <a:cubicBezTo>
                    <a:pt x="583" y="720"/>
                    <a:pt x="530" y="668"/>
                    <a:pt x="495" y="597"/>
                  </a:cubicBezTo>
                  <a:cubicBezTo>
                    <a:pt x="460" y="508"/>
                    <a:pt x="460" y="438"/>
                    <a:pt x="495" y="386"/>
                  </a:cubicBezTo>
                  <a:cubicBezTo>
                    <a:pt x="530" y="315"/>
                    <a:pt x="618" y="261"/>
                    <a:pt x="707" y="261"/>
                  </a:cubicBezTo>
                  <a:cubicBezTo>
                    <a:pt x="794" y="280"/>
                    <a:pt x="865" y="297"/>
                    <a:pt x="954" y="367"/>
                  </a:cubicBezTo>
                  <a:lnTo>
                    <a:pt x="989" y="367"/>
                  </a:lnTo>
                  <a:cubicBezTo>
                    <a:pt x="1006" y="350"/>
                    <a:pt x="1006" y="332"/>
                    <a:pt x="1006" y="332"/>
                  </a:cubicBezTo>
                  <a:cubicBezTo>
                    <a:pt x="989" y="280"/>
                    <a:pt x="989" y="244"/>
                    <a:pt x="1006" y="191"/>
                  </a:cubicBezTo>
                  <a:cubicBezTo>
                    <a:pt x="1025" y="138"/>
                    <a:pt x="1077" y="85"/>
                    <a:pt x="1131" y="68"/>
                  </a:cubicBezTo>
                  <a:cubicBezTo>
                    <a:pt x="1153" y="59"/>
                    <a:pt x="1178" y="54"/>
                    <a:pt x="1205" y="54"/>
                  </a:cubicBezTo>
                  <a:cubicBezTo>
                    <a:pt x="1280" y="54"/>
                    <a:pt x="1365" y="90"/>
                    <a:pt x="1430" y="155"/>
                  </a:cubicBezTo>
                  <a:cubicBezTo>
                    <a:pt x="1430" y="155"/>
                    <a:pt x="1438" y="163"/>
                    <a:pt x="1449" y="163"/>
                  </a:cubicBezTo>
                  <a:cubicBezTo>
                    <a:pt x="1454" y="163"/>
                    <a:pt x="1460" y="161"/>
                    <a:pt x="1466" y="155"/>
                  </a:cubicBezTo>
                  <a:cubicBezTo>
                    <a:pt x="1484" y="138"/>
                    <a:pt x="1484" y="120"/>
                    <a:pt x="1466" y="120"/>
                  </a:cubicBezTo>
                  <a:cubicBezTo>
                    <a:pt x="1400" y="40"/>
                    <a:pt x="1294" y="1"/>
                    <a:pt x="1200" y="1"/>
                  </a:cubicBezTo>
                  <a:close/>
                </a:path>
              </a:pathLst>
            </a:custGeom>
            <a:solidFill>
              <a:srgbClr val="F299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0" name="Google Shape;300;p36"/>
            <p:cNvSpPr/>
            <p:nvPr/>
          </p:nvSpPr>
          <p:spPr>
            <a:xfrm>
              <a:off x="3630200" y="4051475"/>
              <a:ext cx="312650" cy="113700"/>
            </a:xfrm>
            <a:custGeom>
              <a:avLst/>
              <a:gdLst/>
              <a:ahLst/>
              <a:cxnLst/>
              <a:rect l="l" t="t" r="r" b="b"/>
              <a:pathLst>
                <a:path w="12506" h="4548" extrusionOk="0">
                  <a:moveTo>
                    <a:pt x="3675" y="0"/>
                  </a:moveTo>
                  <a:cubicBezTo>
                    <a:pt x="1790" y="0"/>
                    <a:pt x="725" y="610"/>
                    <a:pt x="230" y="1010"/>
                  </a:cubicBezTo>
                  <a:cubicBezTo>
                    <a:pt x="18" y="1168"/>
                    <a:pt x="1" y="1469"/>
                    <a:pt x="177" y="1663"/>
                  </a:cubicBezTo>
                  <a:cubicBezTo>
                    <a:pt x="2371" y="3870"/>
                    <a:pt x="4743" y="4547"/>
                    <a:pt x="6808" y="4547"/>
                  </a:cubicBezTo>
                  <a:cubicBezTo>
                    <a:pt x="10030" y="4547"/>
                    <a:pt x="12506" y="2900"/>
                    <a:pt x="12398" y="2847"/>
                  </a:cubicBezTo>
                  <a:cubicBezTo>
                    <a:pt x="8435" y="649"/>
                    <a:pt x="5618" y="0"/>
                    <a:pt x="3675" y="0"/>
                  </a:cubicBezTo>
                  <a:close/>
                </a:path>
              </a:pathLst>
            </a:custGeom>
            <a:solidFill>
              <a:srgbClr val="F299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1" name="Google Shape;301;p36"/>
            <p:cNvSpPr/>
            <p:nvPr/>
          </p:nvSpPr>
          <p:spPr>
            <a:xfrm>
              <a:off x="3631100" y="4081550"/>
              <a:ext cx="310825" cy="42400"/>
            </a:xfrm>
            <a:custGeom>
              <a:avLst/>
              <a:gdLst/>
              <a:ahLst/>
              <a:cxnLst/>
              <a:rect l="l" t="t" r="r" b="b"/>
              <a:pathLst>
                <a:path w="12433" h="1696" extrusionOk="0">
                  <a:moveTo>
                    <a:pt x="88" y="1"/>
                  </a:moveTo>
                  <a:cubicBezTo>
                    <a:pt x="52" y="1"/>
                    <a:pt x="17" y="19"/>
                    <a:pt x="17" y="54"/>
                  </a:cubicBezTo>
                  <a:cubicBezTo>
                    <a:pt x="0" y="90"/>
                    <a:pt x="17" y="125"/>
                    <a:pt x="52" y="125"/>
                  </a:cubicBezTo>
                  <a:cubicBezTo>
                    <a:pt x="141" y="142"/>
                    <a:pt x="7347" y="1644"/>
                    <a:pt x="12362" y="1696"/>
                  </a:cubicBezTo>
                  <a:cubicBezTo>
                    <a:pt x="12398" y="1696"/>
                    <a:pt x="12433" y="1679"/>
                    <a:pt x="12433" y="1644"/>
                  </a:cubicBezTo>
                  <a:cubicBezTo>
                    <a:pt x="12433" y="1608"/>
                    <a:pt x="12398" y="1573"/>
                    <a:pt x="12362" y="1573"/>
                  </a:cubicBezTo>
                  <a:cubicBezTo>
                    <a:pt x="7364" y="1519"/>
                    <a:pt x="158" y="19"/>
                    <a:pt x="88" y="1"/>
                  </a:cubicBezTo>
                  <a:close/>
                </a:path>
              </a:pathLst>
            </a:custGeom>
            <a:solidFill>
              <a:srgbClr val="F2DDD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2" name="Google Shape;302;p36"/>
            <p:cNvSpPr/>
            <p:nvPr/>
          </p:nvSpPr>
          <p:spPr>
            <a:xfrm>
              <a:off x="3783400" y="4127425"/>
              <a:ext cx="217875" cy="287025"/>
            </a:xfrm>
            <a:custGeom>
              <a:avLst/>
              <a:gdLst/>
              <a:ahLst/>
              <a:cxnLst/>
              <a:rect l="l" t="t" r="r" b="b"/>
              <a:pathLst>
                <a:path w="8715" h="11481" extrusionOk="0">
                  <a:moveTo>
                    <a:pt x="6292" y="0"/>
                  </a:moveTo>
                  <a:cubicBezTo>
                    <a:pt x="6290" y="0"/>
                    <a:pt x="6288" y="1"/>
                    <a:pt x="6287" y="2"/>
                  </a:cubicBezTo>
                  <a:cubicBezTo>
                    <a:pt x="0" y="6308"/>
                    <a:pt x="671" y="10016"/>
                    <a:pt x="1184" y="11199"/>
                  </a:cubicBezTo>
                  <a:cubicBezTo>
                    <a:pt x="1247" y="11376"/>
                    <a:pt x="1419" y="11480"/>
                    <a:pt x="1596" y="11480"/>
                  </a:cubicBezTo>
                  <a:cubicBezTo>
                    <a:pt x="1666" y="11480"/>
                    <a:pt x="1737" y="11464"/>
                    <a:pt x="1801" y="11429"/>
                  </a:cubicBezTo>
                  <a:cubicBezTo>
                    <a:pt x="8715" y="7614"/>
                    <a:pt x="6470" y="0"/>
                    <a:pt x="6292" y="0"/>
                  </a:cubicBezTo>
                  <a:close/>
                </a:path>
              </a:pathLst>
            </a:custGeom>
            <a:solidFill>
              <a:srgbClr val="F299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3" name="Google Shape;303;p36"/>
            <p:cNvSpPr/>
            <p:nvPr/>
          </p:nvSpPr>
          <p:spPr>
            <a:xfrm>
              <a:off x="3816525" y="4125600"/>
              <a:ext cx="125825" cy="287975"/>
            </a:xfrm>
            <a:custGeom>
              <a:avLst/>
              <a:gdLst/>
              <a:ahLst/>
              <a:cxnLst/>
              <a:rect l="l" t="t" r="r" b="b"/>
              <a:pathLst>
                <a:path w="5033" h="11519" extrusionOk="0">
                  <a:moveTo>
                    <a:pt x="4962" y="0"/>
                  </a:moveTo>
                  <a:cubicBezTo>
                    <a:pt x="4933" y="0"/>
                    <a:pt x="4907" y="29"/>
                    <a:pt x="4892" y="58"/>
                  </a:cubicBezTo>
                  <a:cubicBezTo>
                    <a:pt x="3479" y="4862"/>
                    <a:pt x="53" y="11361"/>
                    <a:pt x="17" y="11431"/>
                  </a:cubicBezTo>
                  <a:cubicBezTo>
                    <a:pt x="0" y="11467"/>
                    <a:pt x="17" y="11502"/>
                    <a:pt x="53" y="11519"/>
                  </a:cubicBezTo>
                  <a:lnTo>
                    <a:pt x="71" y="11519"/>
                  </a:lnTo>
                  <a:cubicBezTo>
                    <a:pt x="106" y="11519"/>
                    <a:pt x="123" y="11519"/>
                    <a:pt x="142" y="11484"/>
                  </a:cubicBezTo>
                  <a:cubicBezTo>
                    <a:pt x="177" y="11431"/>
                    <a:pt x="3603" y="4914"/>
                    <a:pt x="5033" y="94"/>
                  </a:cubicBezTo>
                  <a:cubicBezTo>
                    <a:pt x="5033" y="58"/>
                    <a:pt x="5016" y="23"/>
                    <a:pt x="4981" y="5"/>
                  </a:cubicBezTo>
                  <a:cubicBezTo>
                    <a:pt x="4974" y="2"/>
                    <a:pt x="4968" y="0"/>
                    <a:pt x="4962" y="0"/>
                  </a:cubicBezTo>
                  <a:close/>
                </a:path>
              </a:pathLst>
            </a:custGeom>
            <a:solidFill>
              <a:srgbClr val="F2DDD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4" name="Google Shape;304;p36"/>
            <p:cNvSpPr/>
            <p:nvPr/>
          </p:nvSpPr>
          <p:spPr>
            <a:xfrm>
              <a:off x="4378550" y="4064650"/>
              <a:ext cx="266675" cy="278575"/>
            </a:xfrm>
            <a:custGeom>
              <a:avLst/>
              <a:gdLst/>
              <a:ahLst/>
              <a:cxnLst/>
              <a:rect l="l" t="t" r="r" b="b"/>
              <a:pathLst>
                <a:path w="10667" h="11143" extrusionOk="0">
                  <a:moveTo>
                    <a:pt x="10196" y="1"/>
                  </a:moveTo>
                  <a:cubicBezTo>
                    <a:pt x="10177" y="1"/>
                    <a:pt x="10157" y="2"/>
                    <a:pt x="10137" y="5"/>
                  </a:cubicBezTo>
                  <a:cubicBezTo>
                    <a:pt x="7453" y="377"/>
                    <a:pt x="5086" y="2195"/>
                    <a:pt x="4062" y="4651"/>
                  </a:cubicBezTo>
                  <a:cubicBezTo>
                    <a:pt x="3815" y="5251"/>
                    <a:pt x="3621" y="5833"/>
                    <a:pt x="3233" y="6240"/>
                  </a:cubicBezTo>
                  <a:cubicBezTo>
                    <a:pt x="2844" y="6664"/>
                    <a:pt x="2296" y="6999"/>
                    <a:pt x="1820" y="7476"/>
                  </a:cubicBezTo>
                  <a:cubicBezTo>
                    <a:pt x="1342" y="7952"/>
                    <a:pt x="989" y="8518"/>
                    <a:pt x="706" y="9118"/>
                  </a:cubicBezTo>
                  <a:cubicBezTo>
                    <a:pt x="442" y="9702"/>
                    <a:pt x="230" y="10302"/>
                    <a:pt x="35" y="10902"/>
                  </a:cubicBezTo>
                  <a:cubicBezTo>
                    <a:pt x="0" y="11008"/>
                    <a:pt x="54" y="11096"/>
                    <a:pt x="141" y="11131"/>
                  </a:cubicBezTo>
                  <a:cubicBezTo>
                    <a:pt x="160" y="11139"/>
                    <a:pt x="180" y="11142"/>
                    <a:pt x="200" y="11142"/>
                  </a:cubicBezTo>
                  <a:cubicBezTo>
                    <a:pt x="273" y="11142"/>
                    <a:pt x="344" y="11095"/>
                    <a:pt x="372" y="11025"/>
                  </a:cubicBezTo>
                  <a:cubicBezTo>
                    <a:pt x="795" y="9843"/>
                    <a:pt x="1272" y="8642"/>
                    <a:pt x="2155" y="7830"/>
                  </a:cubicBezTo>
                  <a:cubicBezTo>
                    <a:pt x="2597" y="7423"/>
                    <a:pt x="3144" y="7105"/>
                    <a:pt x="3638" y="6629"/>
                  </a:cubicBezTo>
                  <a:cubicBezTo>
                    <a:pt x="3885" y="6381"/>
                    <a:pt x="4080" y="6081"/>
                    <a:pt x="4222" y="5781"/>
                  </a:cubicBezTo>
                  <a:cubicBezTo>
                    <a:pt x="4380" y="5480"/>
                    <a:pt x="4504" y="5181"/>
                    <a:pt x="4627" y="4898"/>
                  </a:cubicBezTo>
                  <a:cubicBezTo>
                    <a:pt x="5634" y="2690"/>
                    <a:pt x="7877" y="1119"/>
                    <a:pt x="10243" y="888"/>
                  </a:cubicBezTo>
                  <a:lnTo>
                    <a:pt x="10261" y="888"/>
                  </a:lnTo>
                  <a:cubicBezTo>
                    <a:pt x="10490" y="853"/>
                    <a:pt x="10667" y="624"/>
                    <a:pt x="10631" y="377"/>
                  </a:cubicBezTo>
                  <a:cubicBezTo>
                    <a:pt x="10599" y="167"/>
                    <a:pt x="10405" y="1"/>
                    <a:pt x="10196"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5" name="Google Shape;305;p36"/>
            <p:cNvSpPr/>
            <p:nvPr/>
          </p:nvSpPr>
          <p:spPr>
            <a:xfrm>
              <a:off x="4332625" y="4332925"/>
              <a:ext cx="75075" cy="114000"/>
            </a:xfrm>
            <a:custGeom>
              <a:avLst/>
              <a:gdLst/>
              <a:ahLst/>
              <a:cxnLst/>
              <a:rect l="l" t="t" r="r" b="b"/>
              <a:pathLst>
                <a:path w="3003" h="4560" extrusionOk="0">
                  <a:moveTo>
                    <a:pt x="1965" y="1"/>
                  </a:moveTo>
                  <a:cubicBezTo>
                    <a:pt x="1929" y="1"/>
                    <a:pt x="1893" y="4"/>
                    <a:pt x="1855" y="12"/>
                  </a:cubicBezTo>
                  <a:cubicBezTo>
                    <a:pt x="1449" y="82"/>
                    <a:pt x="1095" y="400"/>
                    <a:pt x="848" y="737"/>
                  </a:cubicBezTo>
                  <a:cubicBezTo>
                    <a:pt x="372" y="1372"/>
                    <a:pt x="71" y="2166"/>
                    <a:pt x="19" y="2962"/>
                  </a:cubicBezTo>
                  <a:cubicBezTo>
                    <a:pt x="0" y="3297"/>
                    <a:pt x="36" y="3633"/>
                    <a:pt x="177" y="3932"/>
                  </a:cubicBezTo>
                  <a:cubicBezTo>
                    <a:pt x="337" y="4233"/>
                    <a:pt x="636" y="4462"/>
                    <a:pt x="989" y="4533"/>
                  </a:cubicBezTo>
                  <a:cubicBezTo>
                    <a:pt x="1073" y="4550"/>
                    <a:pt x="1160" y="4559"/>
                    <a:pt x="1246" y="4559"/>
                  </a:cubicBezTo>
                  <a:cubicBezTo>
                    <a:pt x="1505" y="4559"/>
                    <a:pt x="1766" y="4480"/>
                    <a:pt x="1978" y="4321"/>
                  </a:cubicBezTo>
                  <a:cubicBezTo>
                    <a:pt x="2209" y="4163"/>
                    <a:pt x="2385" y="3897"/>
                    <a:pt x="2527" y="3633"/>
                  </a:cubicBezTo>
                  <a:cubicBezTo>
                    <a:pt x="2844" y="3049"/>
                    <a:pt x="3003" y="2397"/>
                    <a:pt x="3003" y="1726"/>
                  </a:cubicBezTo>
                  <a:cubicBezTo>
                    <a:pt x="3003" y="1389"/>
                    <a:pt x="2950" y="1054"/>
                    <a:pt x="2809" y="737"/>
                  </a:cubicBezTo>
                  <a:cubicBezTo>
                    <a:pt x="2663" y="413"/>
                    <a:pt x="2354" y="1"/>
                    <a:pt x="1965" y="1"/>
                  </a:cubicBezTo>
                  <a:close/>
                </a:path>
              </a:pathLst>
            </a:custGeom>
            <a:solidFill>
              <a:srgbClr val="ABBCA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6" name="Google Shape;306;p36"/>
            <p:cNvSpPr/>
            <p:nvPr/>
          </p:nvSpPr>
          <p:spPr>
            <a:xfrm>
              <a:off x="4349400" y="4355750"/>
              <a:ext cx="41975" cy="76850"/>
            </a:xfrm>
            <a:custGeom>
              <a:avLst/>
              <a:gdLst/>
              <a:ahLst/>
              <a:cxnLst/>
              <a:rect l="l" t="t" r="r" b="b"/>
              <a:pathLst>
                <a:path w="1679" h="3074" extrusionOk="0">
                  <a:moveTo>
                    <a:pt x="36" y="0"/>
                  </a:moveTo>
                  <a:cubicBezTo>
                    <a:pt x="19" y="0"/>
                    <a:pt x="0" y="17"/>
                    <a:pt x="0" y="17"/>
                  </a:cubicBezTo>
                  <a:cubicBezTo>
                    <a:pt x="231" y="2508"/>
                    <a:pt x="1625" y="3055"/>
                    <a:pt x="1644" y="3073"/>
                  </a:cubicBezTo>
                  <a:lnTo>
                    <a:pt x="1661" y="3073"/>
                  </a:lnTo>
                  <a:cubicBezTo>
                    <a:pt x="1661" y="3073"/>
                    <a:pt x="1679" y="3073"/>
                    <a:pt x="1679" y="3055"/>
                  </a:cubicBezTo>
                  <a:cubicBezTo>
                    <a:pt x="1679" y="3038"/>
                    <a:pt x="1679" y="3019"/>
                    <a:pt x="1661" y="3019"/>
                  </a:cubicBezTo>
                  <a:cubicBezTo>
                    <a:pt x="1644" y="3019"/>
                    <a:pt x="266" y="2473"/>
                    <a:pt x="54" y="17"/>
                  </a:cubicBezTo>
                  <a:cubicBezTo>
                    <a:pt x="54" y="0"/>
                    <a:pt x="36" y="0"/>
                    <a:pt x="36" y="0"/>
                  </a:cubicBezTo>
                  <a:close/>
                </a:path>
              </a:pathLst>
            </a:custGeom>
            <a:solidFill>
              <a:srgbClr val="F299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7" name="Google Shape;307;p36"/>
            <p:cNvSpPr/>
            <p:nvPr/>
          </p:nvSpPr>
          <p:spPr>
            <a:xfrm>
              <a:off x="4333975" y="4403525"/>
              <a:ext cx="30450" cy="18900"/>
            </a:xfrm>
            <a:custGeom>
              <a:avLst/>
              <a:gdLst/>
              <a:ahLst/>
              <a:cxnLst/>
              <a:rect l="l" t="t" r="r" b="b"/>
              <a:pathLst>
                <a:path w="1218" h="756" extrusionOk="0">
                  <a:moveTo>
                    <a:pt x="1194" y="1"/>
                  </a:moveTo>
                  <a:cubicBezTo>
                    <a:pt x="1187" y="1"/>
                    <a:pt x="1183" y="5"/>
                    <a:pt x="1183" y="13"/>
                  </a:cubicBezTo>
                  <a:cubicBezTo>
                    <a:pt x="1166" y="13"/>
                    <a:pt x="688" y="579"/>
                    <a:pt x="17" y="703"/>
                  </a:cubicBezTo>
                  <a:cubicBezTo>
                    <a:pt x="0" y="703"/>
                    <a:pt x="0" y="720"/>
                    <a:pt x="0" y="738"/>
                  </a:cubicBezTo>
                  <a:cubicBezTo>
                    <a:pt x="0" y="738"/>
                    <a:pt x="17" y="755"/>
                    <a:pt x="35" y="755"/>
                  </a:cubicBezTo>
                  <a:cubicBezTo>
                    <a:pt x="723" y="632"/>
                    <a:pt x="1218" y="49"/>
                    <a:pt x="1218" y="49"/>
                  </a:cubicBezTo>
                  <a:lnTo>
                    <a:pt x="1218" y="13"/>
                  </a:lnTo>
                  <a:cubicBezTo>
                    <a:pt x="1209" y="5"/>
                    <a:pt x="1201" y="1"/>
                    <a:pt x="1194" y="1"/>
                  </a:cubicBezTo>
                  <a:close/>
                </a:path>
              </a:pathLst>
            </a:custGeom>
            <a:solidFill>
              <a:srgbClr val="F299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8" name="Google Shape;308;p36"/>
            <p:cNvSpPr/>
            <p:nvPr/>
          </p:nvSpPr>
          <p:spPr>
            <a:xfrm>
              <a:off x="4340150" y="4418850"/>
              <a:ext cx="45925" cy="19275"/>
            </a:xfrm>
            <a:custGeom>
              <a:avLst/>
              <a:gdLst/>
              <a:ahLst/>
              <a:cxnLst/>
              <a:rect l="l" t="t" r="r" b="b"/>
              <a:pathLst>
                <a:path w="1837" h="771" extrusionOk="0">
                  <a:moveTo>
                    <a:pt x="71" y="1"/>
                  </a:moveTo>
                  <a:cubicBezTo>
                    <a:pt x="53" y="1"/>
                    <a:pt x="36" y="19"/>
                    <a:pt x="36" y="19"/>
                  </a:cubicBezTo>
                  <a:cubicBezTo>
                    <a:pt x="0" y="161"/>
                    <a:pt x="36" y="302"/>
                    <a:pt x="142" y="389"/>
                  </a:cubicBezTo>
                  <a:cubicBezTo>
                    <a:pt x="194" y="425"/>
                    <a:pt x="265" y="443"/>
                    <a:pt x="354" y="443"/>
                  </a:cubicBezTo>
                  <a:lnTo>
                    <a:pt x="460" y="389"/>
                  </a:lnTo>
                  <a:cubicBezTo>
                    <a:pt x="460" y="478"/>
                    <a:pt x="476" y="549"/>
                    <a:pt x="512" y="620"/>
                  </a:cubicBezTo>
                  <a:cubicBezTo>
                    <a:pt x="565" y="707"/>
                    <a:pt x="653" y="761"/>
                    <a:pt x="759" y="761"/>
                  </a:cubicBezTo>
                  <a:cubicBezTo>
                    <a:pt x="848" y="761"/>
                    <a:pt x="936" y="707"/>
                    <a:pt x="989" y="637"/>
                  </a:cubicBezTo>
                  <a:cubicBezTo>
                    <a:pt x="1025" y="584"/>
                    <a:pt x="1060" y="531"/>
                    <a:pt x="1077" y="460"/>
                  </a:cubicBezTo>
                  <a:cubicBezTo>
                    <a:pt x="1148" y="601"/>
                    <a:pt x="1237" y="726"/>
                    <a:pt x="1378" y="761"/>
                  </a:cubicBezTo>
                  <a:cubicBezTo>
                    <a:pt x="1401" y="767"/>
                    <a:pt x="1425" y="770"/>
                    <a:pt x="1448" y="770"/>
                  </a:cubicBezTo>
                  <a:cubicBezTo>
                    <a:pt x="1617" y="770"/>
                    <a:pt x="1775" y="615"/>
                    <a:pt x="1837" y="460"/>
                  </a:cubicBezTo>
                  <a:cubicBezTo>
                    <a:pt x="1837" y="443"/>
                    <a:pt x="1837" y="425"/>
                    <a:pt x="1819" y="425"/>
                  </a:cubicBezTo>
                  <a:cubicBezTo>
                    <a:pt x="1802" y="425"/>
                    <a:pt x="1783" y="425"/>
                    <a:pt x="1783" y="443"/>
                  </a:cubicBezTo>
                  <a:cubicBezTo>
                    <a:pt x="1737" y="585"/>
                    <a:pt x="1590" y="713"/>
                    <a:pt x="1445" y="713"/>
                  </a:cubicBezTo>
                  <a:cubicBezTo>
                    <a:pt x="1428" y="713"/>
                    <a:pt x="1412" y="711"/>
                    <a:pt x="1395" y="707"/>
                  </a:cubicBezTo>
                  <a:cubicBezTo>
                    <a:pt x="1254" y="672"/>
                    <a:pt x="1166" y="531"/>
                    <a:pt x="1095" y="389"/>
                  </a:cubicBezTo>
                  <a:cubicBezTo>
                    <a:pt x="1095" y="372"/>
                    <a:pt x="1077" y="372"/>
                    <a:pt x="1060" y="372"/>
                  </a:cubicBezTo>
                  <a:cubicBezTo>
                    <a:pt x="1060" y="372"/>
                    <a:pt x="1042" y="372"/>
                    <a:pt x="1042" y="389"/>
                  </a:cubicBezTo>
                  <a:cubicBezTo>
                    <a:pt x="1025" y="460"/>
                    <a:pt x="989" y="549"/>
                    <a:pt x="954" y="601"/>
                  </a:cubicBezTo>
                  <a:cubicBezTo>
                    <a:pt x="900" y="672"/>
                    <a:pt x="830" y="707"/>
                    <a:pt x="759" y="707"/>
                  </a:cubicBezTo>
                  <a:cubicBezTo>
                    <a:pt x="671" y="707"/>
                    <a:pt x="601" y="672"/>
                    <a:pt x="565" y="584"/>
                  </a:cubicBezTo>
                  <a:cubicBezTo>
                    <a:pt x="512" y="514"/>
                    <a:pt x="495" y="443"/>
                    <a:pt x="512" y="337"/>
                  </a:cubicBezTo>
                  <a:cubicBezTo>
                    <a:pt x="512" y="319"/>
                    <a:pt x="495" y="302"/>
                    <a:pt x="495" y="302"/>
                  </a:cubicBezTo>
                  <a:cubicBezTo>
                    <a:pt x="476" y="302"/>
                    <a:pt x="460" y="302"/>
                    <a:pt x="460" y="319"/>
                  </a:cubicBezTo>
                  <a:cubicBezTo>
                    <a:pt x="441" y="354"/>
                    <a:pt x="389" y="372"/>
                    <a:pt x="335" y="389"/>
                  </a:cubicBezTo>
                  <a:cubicBezTo>
                    <a:pt x="283" y="389"/>
                    <a:pt x="212" y="372"/>
                    <a:pt x="177" y="337"/>
                  </a:cubicBezTo>
                  <a:cubicBezTo>
                    <a:pt x="88" y="283"/>
                    <a:pt x="53" y="161"/>
                    <a:pt x="88" y="36"/>
                  </a:cubicBezTo>
                  <a:cubicBezTo>
                    <a:pt x="88" y="19"/>
                    <a:pt x="88" y="19"/>
                    <a:pt x="71" y="1"/>
                  </a:cubicBezTo>
                  <a:close/>
                </a:path>
              </a:pathLst>
            </a:custGeom>
            <a:solidFill>
              <a:srgbClr val="F299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9" name="Google Shape;309;p36"/>
            <p:cNvSpPr/>
            <p:nvPr/>
          </p:nvSpPr>
          <p:spPr>
            <a:xfrm>
              <a:off x="4831975" y="4105825"/>
              <a:ext cx="117075" cy="143475"/>
            </a:xfrm>
            <a:custGeom>
              <a:avLst/>
              <a:gdLst/>
              <a:ahLst/>
              <a:cxnLst/>
              <a:rect l="l" t="t" r="r" b="b"/>
              <a:pathLst>
                <a:path w="4683" h="5739" extrusionOk="0">
                  <a:moveTo>
                    <a:pt x="4241" y="1"/>
                  </a:moveTo>
                  <a:cubicBezTo>
                    <a:pt x="4241" y="1"/>
                    <a:pt x="4240" y="1"/>
                    <a:pt x="4239" y="2"/>
                  </a:cubicBezTo>
                  <a:cubicBezTo>
                    <a:pt x="53" y="2721"/>
                    <a:pt x="1" y="4822"/>
                    <a:pt x="142" y="5528"/>
                  </a:cubicBezTo>
                  <a:cubicBezTo>
                    <a:pt x="170" y="5657"/>
                    <a:pt x="267" y="5739"/>
                    <a:pt x="378" y="5739"/>
                  </a:cubicBezTo>
                  <a:cubicBezTo>
                    <a:pt x="404" y="5739"/>
                    <a:pt x="432" y="5734"/>
                    <a:pt x="460" y="5723"/>
                  </a:cubicBezTo>
                  <a:cubicBezTo>
                    <a:pt x="4682" y="4444"/>
                    <a:pt x="4333" y="1"/>
                    <a:pt x="4241" y="1"/>
                  </a:cubicBezTo>
                  <a:close/>
                </a:path>
              </a:pathLst>
            </a:custGeom>
            <a:solidFill>
              <a:srgbClr val="F299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10" name="Google Shape;310;p36"/>
            <p:cNvSpPr/>
            <p:nvPr/>
          </p:nvSpPr>
          <p:spPr>
            <a:xfrm>
              <a:off x="4837275" y="4104775"/>
              <a:ext cx="101575" cy="143700"/>
            </a:xfrm>
            <a:custGeom>
              <a:avLst/>
              <a:gdLst/>
              <a:ahLst/>
              <a:cxnLst/>
              <a:rect l="l" t="t" r="r" b="b"/>
              <a:pathLst>
                <a:path w="4063" h="5748" extrusionOk="0">
                  <a:moveTo>
                    <a:pt x="4026" y="1"/>
                  </a:moveTo>
                  <a:cubicBezTo>
                    <a:pt x="4009" y="1"/>
                    <a:pt x="3992" y="13"/>
                    <a:pt x="3992" y="25"/>
                  </a:cubicBezTo>
                  <a:cubicBezTo>
                    <a:pt x="2650" y="2481"/>
                    <a:pt x="36" y="5641"/>
                    <a:pt x="1" y="5676"/>
                  </a:cubicBezTo>
                  <a:cubicBezTo>
                    <a:pt x="1" y="5695"/>
                    <a:pt x="1" y="5712"/>
                    <a:pt x="18" y="5730"/>
                  </a:cubicBezTo>
                  <a:cubicBezTo>
                    <a:pt x="18" y="5730"/>
                    <a:pt x="18" y="5747"/>
                    <a:pt x="36" y="5747"/>
                  </a:cubicBezTo>
                  <a:cubicBezTo>
                    <a:pt x="36" y="5747"/>
                    <a:pt x="53" y="5730"/>
                    <a:pt x="71" y="5730"/>
                  </a:cubicBezTo>
                  <a:cubicBezTo>
                    <a:pt x="88" y="5695"/>
                    <a:pt x="2720" y="2533"/>
                    <a:pt x="4044" y="60"/>
                  </a:cubicBezTo>
                  <a:cubicBezTo>
                    <a:pt x="4063" y="44"/>
                    <a:pt x="4063" y="8"/>
                    <a:pt x="4044" y="8"/>
                  </a:cubicBezTo>
                  <a:cubicBezTo>
                    <a:pt x="4039" y="3"/>
                    <a:pt x="4033" y="1"/>
                    <a:pt x="4026" y="1"/>
                  </a:cubicBezTo>
                  <a:close/>
                </a:path>
              </a:pathLst>
            </a:custGeom>
            <a:solidFill>
              <a:srgbClr val="F2DDD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11" name="Google Shape;311;p36"/>
            <p:cNvSpPr/>
            <p:nvPr/>
          </p:nvSpPr>
          <p:spPr>
            <a:xfrm>
              <a:off x="4512750" y="4145425"/>
              <a:ext cx="133400" cy="183125"/>
            </a:xfrm>
            <a:custGeom>
              <a:avLst/>
              <a:gdLst/>
              <a:ahLst/>
              <a:cxnLst/>
              <a:rect l="l" t="t" r="r" b="b"/>
              <a:pathLst>
                <a:path w="5336" h="7325" extrusionOk="0">
                  <a:moveTo>
                    <a:pt x="18" y="0"/>
                  </a:moveTo>
                  <a:cubicBezTo>
                    <a:pt x="6" y="0"/>
                    <a:pt x="0" y="3"/>
                    <a:pt x="1" y="7"/>
                  </a:cubicBezTo>
                  <a:cubicBezTo>
                    <a:pt x="1220" y="6099"/>
                    <a:pt x="3622" y="7142"/>
                    <a:pt x="4505" y="7318"/>
                  </a:cubicBezTo>
                  <a:cubicBezTo>
                    <a:pt x="4525" y="7322"/>
                    <a:pt x="4545" y="7324"/>
                    <a:pt x="4565" y="7324"/>
                  </a:cubicBezTo>
                  <a:cubicBezTo>
                    <a:pt x="4716" y="7324"/>
                    <a:pt x="4842" y="7209"/>
                    <a:pt x="4858" y="7053"/>
                  </a:cubicBezTo>
                  <a:cubicBezTo>
                    <a:pt x="5335" y="1716"/>
                    <a:pt x="347" y="0"/>
                    <a:pt x="18" y="0"/>
                  </a:cubicBezTo>
                  <a:close/>
                </a:path>
              </a:pathLst>
            </a:custGeom>
            <a:solidFill>
              <a:srgbClr val="F299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12" name="Google Shape;312;p36"/>
            <p:cNvSpPr/>
            <p:nvPr/>
          </p:nvSpPr>
          <p:spPr>
            <a:xfrm>
              <a:off x="4511875" y="4144500"/>
              <a:ext cx="119225" cy="183900"/>
            </a:xfrm>
            <a:custGeom>
              <a:avLst/>
              <a:gdLst/>
              <a:ahLst/>
              <a:cxnLst/>
              <a:rect l="l" t="t" r="r" b="b"/>
              <a:pathLst>
                <a:path w="4769" h="7356" extrusionOk="0">
                  <a:moveTo>
                    <a:pt x="37" y="1"/>
                  </a:moveTo>
                  <a:cubicBezTo>
                    <a:pt x="30" y="1"/>
                    <a:pt x="24" y="3"/>
                    <a:pt x="19" y="9"/>
                  </a:cubicBezTo>
                  <a:cubicBezTo>
                    <a:pt x="0" y="26"/>
                    <a:pt x="0" y="61"/>
                    <a:pt x="0" y="79"/>
                  </a:cubicBezTo>
                  <a:cubicBezTo>
                    <a:pt x="2226" y="2764"/>
                    <a:pt x="4663" y="7285"/>
                    <a:pt x="4681" y="7320"/>
                  </a:cubicBezTo>
                  <a:lnTo>
                    <a:pt x="4716" y="7355"/>
                  </a:lnTo>
                  <a:cubicBezTo>
                    <a:pt x="4733" y="7355"/>
                    <a:pt x="4733" y="7337"/>
                    <a:pt x="4752" y="7337"/>
                  </a:cubicBezTo>
                  <a:cubicBezTo>
                    <a:pt x="4769" y="7337"/>
                    <a:pt x="4769" y="7302"/>
                    <a:pt x="4769" y="7285"/>
                  </a:cubicBezTo>
                  <a:cubicBezTo>
                    <a:pt x="4733" y="7231"/>
                    <a:pt x="2315" y="2728"/>
                    <a:pt x="71" y="26"/>
                  </a:cubicBezTo>
                  <a:cubicBezTo>
                    <a:pt x="71" y="14"/>
                    <a:pt x="54" y="1"/>
                    <a:pt x="37" y="1"/>
                  </a:cubicBezTo>
                  <a:close/>
                </a:path>
              </a:pathLst>
            </a:custGeom>
            <a:solidFill>
              <a:srgbClr val="F2DDD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grpSp>
    </p:spTree>
    <p:extLst>
      <p:ext uri="{BB962C8B-B14F-4D97-AF65-F5344CB8AC3E}">
        <p14:creationId xmlns:p14="http://schemas.microsoft.com/office/powerpoint/2010/main" val="19407632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type="secHead">
  <p:cSld name="1_Section header">
    <p:spTree>
      <p:nvGrpSpPr>
        <p:cNvPr id="1" name="Shape 195"/>
        <p:cNvGrpSpPr/>
        <p:nvPr/>
      </p:nvGrpSpPr>
      <p:grpSpPr>
        <a:xfrm>
          <a:off x="0" y="0"/>
          <a:ext cx="0" cy="0"/>
          <a:chOff x="0" y="0"/>
          <a:chExt cx="0" cy="0"/>
        </a:xfrm>
      </p:grpSpPr>
      <p:sp>
        <p:nvSpPr>
          <p:cNvPr id="196" name="Google Shape;196;p35"/>
          <p:cNvSpPr txBox="1">
            <a:spLocks noGrp="1"/>
          </p:cNvSpPr>
          <p:nvPr>
            <p:ph type="title"/>
          </p:nvPr>
        </p:nvSpPr>
        <p:spPr>
          <a:xfrm>
            <a:off x="6722533" y="3478435"/>
            <a:ext cx="4410400" cy="8292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3600"/>
              <a:buNone/>
              <a:defRPr sz="4800"/>
            </a:lvl1pPr>
            <a:lvl2pPr lvl="1" algn="ctr">
              <a:lnSpc>
                <a:spcPct val="100000"/>
              </a:lnSpc>
              <a:spcBef>
                <a:spcPts val="0"/>
              </a:spcBef>
              <a:spcAft>
                <a:spcPts val="0"/>
              </a:spcAft>
              <a:buSzPts val="3600"/>
              <a:buNone/>
              <a:defRPr sz="4800"/>
            </a:lvl2pPr>
            <a:lvl3pPr lvl="2" algn="ctr">
              <a:lnSpc>
                <a:spcPct val="100000"/>
              </a:lnSpc>
              <a:spcBef>
                <a:spcPts val="0"/>
              </a:spcBef>
              <a:spcAft>
                <a:spcPts val="0"/>
              </a:spcAft>
              <a:buSzPts val="3600"/>
              <a:buNone/>
              <a:defRPr sz="4800"/>
            </a:lvl3pPr>
            <a:lvl4pPr lvl="3" algn="ctr">
              <a:lnSpc>
                <a:spcPct val="100000"/>
              </a:lnSpc>
              <a:spcBef>
                <a:spcPts val="0"/>
              </a:spcBef>
              <a:spcAft>
                <a:spcPts val="0"/>
              </a:spcAft>
              <a:buSzPts val="3600"/>
              <a:buNone/>
              <a:defRPr sz="4800"/>
            </a:lvl4pPr>
            <a:lvl5pPr lvl="4" algn="ctr">
              <a:lnSpc>
                <a:spcPct val="100000"/>
              </a:lnSpc>
              <a:spcBef>
                <a:spcPts val="0"/>
              </a:spcBef>
              <a:spcAft>
                <a:spcPts val="0"/>
              </a:spcAft>
              <a:buSzPts val="3600"/>
              <a:buNone/>
              <a:defRPr sz="4800"/>
            </a:lvl5pPr>
            <a:lvl6pPr lvl="5" algn="ctr">
              <a:lnSpc>
                <a:spcPct val="100000"/>
              </a:lnSpc>
              <a:spcBef>
                <a:spcPts val="0"/>
              </a:spcBef>
              <a:spcAft>
                <a:spcPts val="0"/>
              </a:spcAft>
              <a:buSzPts val="3600"/>
              <a:buNone/>
              <a:defRPr sz="4800"/>
            </a:lvl6pPr>
            <a:lvl7pPr lvl="6" algn="ctr">
              <a:lnSpc>
                <a:spcPct val="100000"/>
              </a:lnSpc>
              <a:spcBef>
                <a:spcPts val="0"/>
              </a:spcBef>
              <a:spcAft>
                <a:spcPts val="0"/>
              </a:spcAft>
              <a:buSzPts val="3600"/>
              <a:buNone/>
              <a:defRPr sz="4800"/>
            </a:lvl7pPr>
            <a:lvl8pPr lvl="7" algn="ctr">
              <a:lnSpc>
                <a:spcPct val="100000"/>
              </a:lnSpc>
              <a:spcBef>
                <a:spcPts val="0"/>
              </a:spcBef>
              <a:spcAft>
                <a:spcPts val="0"/>
              </a:spcAft>
              <a:buSzPts val="3600"/>
              <a:buNone/>
              <a:defRPr sz="4800"/>
            </a:lvl8pPr>
            <a:lvl9pPr lvl="8" algn="ctr">
              <a:lnSpc>
                <a:spcPct val="100000"/>
              </a:lnSpc>
              <a:spcBef>
                <a:spcPts val="0"/>
              </a:spcBef>
              <a:spcAft>
                <a:spcPts val="0"/>
              </a:spcAft>
              <a:buSzPts val="3600"/>
              <a:buNone/>
              <a:defRPr sz="4800"/>
            </a:lvl9pPr>
          </a:lstStyle>
          <a:p>
            <a:endParaRPr/>
          </a:p>
        </p:txBody>
      </p:sp>
      <p:sp>
        <p:nvSpPr>
          <p:cNvPr id="197" name="Google Shape;197;p35"/>
          <p:cNvSpPr txBox="1">
            <a:spLocks noGrp="1"/>
          </p:cNvSpPr>
          <p:nvPr>
            <p:ph type="title" idx="2"/>
          </p:nvPr>
        </p:nvSpPr>
        <p:spPr>
          <a:xfrm>
            <a:off x="6828133" y="2007101"/>
            <a:ext cx="1595200" cy="11224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6000"/>
              <a:buNone/>
              <a:defRPr sz="8000">
                <a:solidFill>
                  <a:schemeClr val="accent4"/>
                </a:solidFill>
              </a:defRPr>
            </a:lvl1pPr>
            <a:lvl2pPr lvl="1" algn="ctr">
              <a:lnSpc>
                <a:spcPct val="100000"/>
              </a:lnSpc>
              <a:spcBef>
                <a:spcPts val="0"/>
              </a:spcBef>
              <a:spcAft>
                <a:spcPts val="0"/>
              </a:spcAft>
              <a:buSzPts val="6000"/>
              <a:buNone/>
              <a:defRPr sz="8000"/>
            </a:lvl2pPr>
            <a:lvl3pPr lvl="2" algn="ctr">
              <a:lnSpc>
                <a:spcPct val="100000"/>
              </a:lnSpc>
              <a:spcBef>
                <a:spcPts val="0"/>
              </a:spcBef>
              <a:spcAft>
                <a:spcPts val="0"/>
              </a:spcAft>
              <a:buSzPts val="6000"/>
              <a:buNone/>
              <a:defRPr sz="8000"/>
            </a:lvl3pPr>
            <a:lvl4pPr lvl="3" algn="ctr">
              <a:lnSpc>
                <a:spcPct val="100000"/>
              </a:lnSpc>
              <a:spcBef>
                <a:spcPts val="0"/>
              </a:spcBef>
              <a:spcAft>
                <a:spcPts val="0"/>
              </a:spcAft>
              <a:buSzPts val="6000"/>
              <a:buNone/>
              <a:defRPr sz="8000"/>
            </a:lvl4pPr>
            <a:lvl5pPr lvl="4" algn="ctr">
              <a:lnSpc>
                <a:spcPct val="100000"/>
              </a:lnSpc>
              <a:spcBef>
                <a:spcPts val="0"/>
              </a:spcBef>
              <a:spcAft>
                <a:spcPts val="0"/>
              </a:spcAft>
              <a:buSzPts val="6000"/>
              <a:buNone/>
              <a:defRPr sz="8000"/>
            </a:lvl5pPr>
            <a:lvl6pPr lvl="5" algn="ctr">
              <a:lnSpc>
                <a:spcPct val="100000"/>
              </a:lnSpc>
              <a:spcBef>
                <a:spcPts val="0"/>
              </a:spcBef>
              <a:spcAft>
                <a:spcPts val="0"/>
              </a:spcAft>
              <a:buSzPts val="6000"/>
              <a:buNone/>
              <a:defRPr sz="8000"/>
            </a:lvl6pPr>
            <a:lvl7pPr lvl="6" algn="ctr">
              <a:lnSpc>
                <a:spcPct val="100000"/>
              </a:lnSpc>
              <a:spcBef>
                <a:spcPts val="0"/>
              </a:spcBef>
              <a:spcAft>
                <a:spcPts val="0"/>
              </a:spcAft>
              <a:buSzPts val="6000"/>
              <a:buNone/>
              <a:defRPr sz="8000"/>
            </a:lvl7pPr>
            <a:lvl8pPr lvl="7" algn="ctr">
              <a:lnSpc>
                <a:spcPct val="100000"/>
              </a:lnSpc>
              <a:spcBef>
                <a:spcPts val="0"/>
              </a:spcBef>
              <a:spcAft>
                <a:spcPts val="0"/>
              </a:spcAft>
              <a:buSzPts val="6000"/>
              <a:buNone/>
              <a:defRPr sz="8000"/>
            </a:lvl8pPr>
            <a:lvl9pPr lvl="8" algn="ctr">
              <a:lnSpc>
                <a:spcPct val="100000"/>
              </a:lnSpc>
              <a:spcBef>
                <a:spcPts val="0"/>
              </a:spcBef>
              <a:spcAft>
                <a:spcPts val="0"/>
              </a:spcAft>
              <a:buSzPts val="6000"/>
              <a:buNone/>
              <a:defRPr sz="8000"/>
            </a:lvl9pPr>
          </a:lstStyle>
          <a:p>
            <a:endParaRPr/>
          </a:p>
        </p:txBody>
      </p:sp>
      <p:sp>
        <p:nvSpPr>
          <p:cNvPr id="198" name="Google Shape;198;p35"/>
          <p:cNvSpPr txBox="1">
            <a:spLocks noGrp="1"/>
          </p:cNvSpPr>
          <p:nvPr>
            <p:ph type="subTitle" idx="1"/>
          </p:nvPr>
        </p:nvSpPr>
        <p:spPr>
          <a:xfrm>
            <a:off x="6722533" y="4354499"/>
            <a:ext cx="3099600" cy="732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400"/>
              <a:buNone/>
              <a:defRPr>
                <a:solidFill>
                  <a:schemeClr val="dk1"/>
                </a:solidFill>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grpSp>
        <p:nvGrpSpPr>
          <p:cNvPr id="199" name="Google Shape;199;p35"/>
          <p:cNvGrpSpPr/>
          <p:nvPr/>
        </p:nvGrpSpPr>
        <p:grpSpPr>
          <a:xfrm rot="1916876">
            <a:off x="3906654" y="5393742"/>
            <a:ext cx="1626445" cy="1480663"/>
            <a:chOff x="5429222" y="1072895"/>
            <a:chExt cx="1442398" cy="1313030"/>
          </a:xfrm>
        </p:grpSpPr>
        <p:sp>
          <p:nvSpPr>
            <p:cNvPr id="200" name="Google Shape;200;p35"/>
            <p:cNvSpPr/>
            <p:nvPr/>
          </p:nvSpPr>
          <p:spPr>
            <a:xfrm rot="-7570806">
              <a:off x="5806649" y="1087334"/>
              <a:ext cx="687545" cy="1284152"/>
            </a:xfrm>
            <a:custGeom>
              <a:avLst/>
              <a:gdLst/>
              <a:ahLst/>
              <a:cxnLst/>
              <a:rect l="l" t="t" r="r" b="b"/>
              <a:pathLst>
                <a:path w="11409" h="21309" extrusionOk="0">
                  <a:moveTo>
                    <a:pt x="4642" y="0"/>
                  </a:moveTo>
                  <a:cubicBezTo>
                    <a:pt x="4590" y="0"/>
                    <a:pt x="4538" y="4"/>
                    <a:pt x="4486" y="11"/>
                  </a:cubicBezTo>
                  <a:cubicBezTo>
                    <a:pt x="3744" y="135"/>
                    <a:pt x="3320" y="912"/>
                    <a:pt x="3144" y="1635"/>
                  </a:cubicBezTo>
                  <a:cubicBezTo>
                    <a:pt x="3002" y="2289"/>
                    <a:pt x="2967" y="2961"/>
                    <a:pt x="3073" y="3613"/>
                  </a:cubicBezTo>
                  <a:cubicBezTo>
                    <a:pt x="3161" y="4126"/>
                    <a:pt x="3320" y="4638"/>
                    <a:pt x="3462" y="5132"/>
                  </a:cubicBezTo>
                  <a:cubicBezTo>
                    <a:pt x="3690" y="5857"/>
                    <a:pt x="4008" y="6457"/>
                    <a:pt x="4220" y="7181"/>
                  </a:cubicBezTo>
                  <a:cubicBezTo>
                    <a:pt x="3761" y="6528"/>
                    <a:pt x="3179" y="5980"/>
                    <a:pt x="2525" y="5521"/>
                  </a:cubicBezTo>
                  <a:cubicBezTo>
                    <a:pt x="2138" y="5251"/>
                    <a:pt x="1649" y="5020"/>
                    <a:pt x="1199" y="5020"/>
                  </a:cubicBezTo>
                  <a:cubicBezTo>
                    <a:pt x="972" y="5020"/>
                    <a:pt x="755" y="5079"/>
                    <a:pt x="565" y="5221"/>
                  </a:cubicBezTo>
                  <a:cubicBezTo>
                    <a:pt x="0" y="5645"/>
                    <a:pt x="53" y="6493"/>
                    <a:pt x="229" y="7181"/>
                  </a:cubicBezTo>
                  <a:cubicBezTo>
                    <a:pt x="848" y="9707"/>
                    <a:pt x="2225" y="12019"/>
                    <a:pt x="4133" y="13785"/>
                  </a:cubicBezTo>
                  <a:cubicBezTo>
                    <a:pt x="3956" y="13697"/>
                    <a:pt x="3748" y="13644"/>
                    <a:pt x="3545" y="13644"/>
                  </a:cubicBezTo>
                  <a:cubicBezTo>
                    <a:pt x="3342" y="13644"/>
                    <a:pt x="3143" y="13697"/>
                    <a:pt x="2984" y="13821"/>
                  </a:cubicBezTo>
                  <a:cubicBezTo>
                    <a:pt x="2685" y="14051"/>
                    <a:pt x="2596" y="14492"/>
                    <a:pt x="2685" y="14880"/>
                  </a:cubicBezTo>
                  <a:cubicBezTo>
                    <a:pt x="2791" y="15252"/>
                    <a:pt x="3019" y="15587"/>
                    <a:pt x="3250" y="15888"/>
                  </a:cubicBezTo>
                  <a:cubicBezTo>
                    <a:pt x="4733" y="17901"/>
                    <a:pt x="6464" y="19719"/>
                    <a:pt x="8406" y="21309"/>
                  </a:cubicBezTo>
                  <a:cubicBezTo>
                    <a:pt x="10119" y="18872"/>
                    <a:pt x="11197" y="16011"/>
                    <a:pt x="11355" y="13027"/>
                  </a:cubicBezTo>
                  <a:cubicBezTo>
                    <a:pt x="11409" y="12267"/>
                    <a:pt x="11373" y="11437"/>
                    <a:pt x="10896" y="10837"/>
                  </a:cubicBezTo>
                  <a:cubicBezTo>
                    <a:pt x="10773" y="10696"/>
                    <a:pt x="10613" y="10554"/>
                    <a:pt x="10420" y="10519"/>
                  </a:cubicBezTo>
                  <a:cubicBezTo>
                    <a:pt x="10377" y="10509"/>
                    <a:pt x="10334" y="10504"/>
                    <a:pt x="10291" y="10504"/>
                  </a:cubicBezTo>
                  <a:cubicBezTo>
                    <a:pt x="10035" y="10504"/>
                    <a:pt x="9789" y="10675"/>
                    <a:pt x="9607" y="10872"/>
                  </a:cubicBezTo>
                  <a:cubicBezTo>
                    <a:pt x="9395" y="11119"/>
                    <a:pt x="9219" y="11348"/>
                    <a:pt x="8972" y="11543"/>
                  </a:cubicBezTo>
                  <a:cubicBezTo>
                    <a:pt x="9589" y="9370"/>
                    <a:pt x="10225" y="7164"/>
                    <a:pt x="10137" y="4920"/>
                  </a:cubicBezTo>
                  <a:cubicBezTo>
                    <a:pt x="10119" y="4284"/>
                    <a:pt x="9925" y="3526"/>
                    <a:pt x="9325" y="3349"/>
                  </a:cubicBezTo>
                  <a:cubicBezTo>
                    <a:pt x="9242" y="3323"/>
                    <a:pt x="9158" y="3311"/>
                    <a:pt x="9074" y="3311"/>
                  </a:cubicBezTo>
                  <a:cubicBezTo>
                    <a:pt x="8762" y="3311"/>
                    <a:pt x="8449" y="3476"/>
                    <a:pt x="8211" y="3684"/>
                  </a:cubicBezTo>
                  <a:cubicBezTo>
                    <a:pt x="7540" y="4267"/>
                    <a:pt x="7170" y="5115"/>
                    <a:pt x="7064" y="5998"/>
                  </a:cubicBezTo>
                  <a:cubicBezTo>
                    <a:pt x="7081" y="4691"/>
                    <a:pt x="6852" y="3384"/>
                    <a:pt x="6499" y="2113"/>
                  </a:cubicBezTo>
                  <a:cubicBezTo>
                    <a:pt x="6375" y="1600"/>
                    <a:pt x="6198" y="1089"/>
                    <a:pt x="5880" y="665"/>
                  </a:cubicBezTo>
                  <a:cubicBezTo>
                    <a:pt x="5578" y="283"/>
                    <a:pt x="5118" y="0"/>
                    <a:pt x="4642"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01" name="Google Shape;201;p35"/>
            <p:cNvSpPr/>
            <p:nvPr/>
          </p:nvSpPr>
          <p:spPr>
            <a:xfrm rot="-7570806">
              <a:off x="6005102" y="1053087"/>
              <a:ext cx="246959" cy="1281802"/>
            </a:xfrm>
            <a:custGeom>
              <a:avLst/>
              <a:gdLst/>
              <a:ahLst/>
              <a:cxnLst/>
              <a:rect l="l" t="t" r="r" b="b"/>
              <a:pathLst>
                <a:path w="4098" h="21270" extrusionOk="0">
                  <a:moveTo>
                    <a:pt x="51" y="0"/>
                  </a:moveTo>
                  <a:cubicBezTo>
                    <a:pt x="46" y="0"/>
                    <a:pt x="41" y="2"/>
                    <a:pt x="36" y="7"/>
                  </a:cubicBezTo>
                  <a:cubicBezTo>
                    <a:pt x="18" y="7"/>
                    <a:pt x="1" y="26"/>
                    <a:pt x="18" y="43"/>
                  </a:cubicBezTo>
                  <a:cubicBezTo>
                    <a:pt x="53" y="219"/>
                    <a:pt x="3726" y="18126"/>
                    <a:pt x="4027" y="21235"/>
                  </a:cubicBezTo>
                  <a:cubicBezTo>
                    <a:pt x="4027" y="21253"/>
                    <a:pt x="4044" y="21270"/>
                    <a:pt x="4062" y="21270"/>
                  </a:cubicBezTo>
                  <a:cubicBezTo>
                    <a:pt x="4079" y="21253"/>
                    <a:pt x="4098" y="21235"/>
                    <a:pt x="4098" y="21218"/>
                  </a:cubicBezTo>
                  <a:cubicBezTo>
                    <a:pt x="3797" y="18110"/>
                    <a:pt x="124" y="202"/>
                    <a:pt x="88" y="26"/>
                  </a:cubicBezTo>
                  <a:cubicBezTo>
                    <a:pt x="76" y="13"/>
                    <a:pt x="63" y="0"/>
                    <a:pt x="51"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02" name="Google Shape;202;p35"/>
            <p:cNvSpPr/>
            <p:nvPr/>
          </p:nvSpPr>
          <p:spPr>
            <a:xfrm rot="-7570806">
              <a:off x="5747968" y="1915066"/>
              <a:ext cx="218214" cy="190975"/>
            </a:xfrm>
            <a:custGeom>
              <a:avLst/>
              <a:gdLst/>
              <a:ahLst/>
              <a:cxnLst/>
              <a:rect l="l" t="t" r="r" b="b"/>
              <a:pathLst>
                <a:path w="3621" h="3169" extrusionOk="0">
                  <a:moveTo>
                    <a:pt x="3569" y="1"/>
                  </a:moveTo>
                  <a:cubicBezTo>
                    <a:pt x="3557" y="1"/>
                    <a:pt x="3544" y="13"/>
                    <a:pt x="3532" y="25"/>
                  </a:cubicBezTo>
                  <a:lnTo>
                    <a:pt x="2490" y="3063"/>
                  </a:lnTo>
                  <a:lnTo>
                    <a:pt x="53" y="661"/>
                  </a:lnTo>
                  <a:cubicBezTo>
                    <a:pt x="44" y="653"/>
                    <a:pt x="35" y="648"/>
                    <a:pt x="27" y="648"/>
                  </a:cubicBezTo>
                  <a:cubicBezTo>
                    <a:pt x="18" y="648"/>
                    <a:pt x="9" y="653"/>
                    <a:pt x="0" y="661"/>
                  </a:cubicBezTo>
                  <a:lnTo>
                    <a:pt x="0" y="715"/>
                  </a:lnTo>
                  <a:lnTo>
                    <a:pt x="2490" y="3152"/>
                  </a:lnTo>
                  <a:cubicBezTo>
                    <a:pt x="2490" y="3169"/>
                    <a:pt x="2508" y="3169"/>
                    <a:pt x="2508" y="3169"/>
                  </a:cubicBezTo>
                  <a:lnTo>
                    <a:pt x="2525" y="3169"/>
                  </a:lnTo>
                  <a:lnTo>
                    <a:pt x="2544" y="3152"/>
                  </a:lnTo>
                  <a:lnTo>
                    <a:pt x="3603" y="44"/>
                  </a:lnTo>
                  <a:cubicBezTo>
                    <a:pt x="3620" y="25"/>
                    <a:pt x="3603" y="8"/>
                    <a:pt x="3585" y="8"/>
                  </a:cubicBezTo>
                  <a:cubicBezTo>
                    <a:pt x="3580" y="3"/>
                    <a:pt x="3575" y="1"/>
                    <a:pt x="3569"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03" name="Google Shape;203;p35"/>
            <p:cNvSpPr/>
            <p:nvPr/>
          </p:nvSpPr>
          <p:spPr>
            <a:xfrm rot="-7570806">
              <a:off x="5797428" y="1521932"/>
              <a:ext cx="191638" cy="437934"/>
            </a:xfrm>
            <a:custGeom>
              <a:avLst/>
              <a:gdLst/>
              <a:ahLst/>
              <a:cxnLst/>
              <a:rect l="l" t="t" r="r" b="b"/>
              <a:pathLst>
                <a:path w="3180" h="7267" extrusionOk="0">
                  <a:moveTo>
                    <a:pt x="3147" y="1"/>
                  </a:moveTo>
                  <a:cubicBezTo>
                    <a:pt x="3134" y="1"/>
                    <a:pt x="3122" y="13"/>
                    <a:pt x="3109" y="26"/>
                  </a:cubicBezTo>
                  <a:lnTo>
                    <a:pt x="1" y="7213"/>
                  </a:lnTo>
                  <a:cubicBezTo>
                    <a:pt x="1" y="7232"/>
                    <a:pt x="1" y="7249"/>
                    <a:pt x="19" y="7267"/>
                  </a:cubicBezTo>
                  <a:lnTo>
                    <a:pt x="36" y="7267"/>
                  </a:lnTo>
                  <a:cubicBezTo>
                    <a:pt x="54" y="7267"/>
                    <a:pt x="54" y="7249"/>
                    <a:pt x="71" y="7232"/>
                  </a:cubicBezTo>
                  <a:lnTo>
                    <a:pt x="3180" y="62"/>
                  </a:lnTo>
                  <a:cubicBezTo>
                    <a:pt x="3180" y="43"/>
                    <a:pt x="3180" y="8"/>
                    <a:pt x="3163" y="8"/>
                  </a:cubicBezTo>
                  <a:cubicBezTo>
                    <a:pt x="3157" y="3"/>
                    <a:pt x="3152" y="1"/>
                    <a:pt x="3147"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04" name="Google Shape;204;p35"/>
            <p:cNvSpPr/>
            <p:nvPr/>
          </p:nvSpPr>
          <p:spPr>
            <a:xfrm rot="-7570806">
              <a:off x="5836249" y="1460101"/>
              <a:ext cx="206523" cy="435764"/>
            </a:xfrm>
            <a:custGeom>
              <a:avLst/>
              <a:gdLst/>
              <a:ahLst/>
              <a:cxnLst/>
              <a:rect l="l" t="t" r="r" b="b"/>
              <a:pathLst>
                <a:path w="3427" h="7231" extrusionOk="0">
                  <a:moveTo>
                    <a:pt x="3390" y="1"/>
                  </a:moveTo>
                  <a:cubicBezTo>
                    <a:pt x="3373" y="1"/>
                    <a:pt x="3356" y="14"/>
                    <a:pt x="3356" y="25"/>
                  </a:cubicBezTo>
                  <a:lnTo>
                    <a:pt x="0" y="7179"/>
                  </a:lnTo>
                  <a:cubicBezTo>
                    <a:pt x="0" y="7195"/>
                    <a:pt x="0" y="7231"/>
                    <a:pt x="17" y="7231"/>
                  </a:cubicBezTo>
                  <a:lnTo>
                    <a:pt x="36" y="7231"/>
                  </a:lnTo>
                  <a:cubicBezTo>
                    <a:pt x="53" y="7231"/>
                    <a:pt x="71" y="7231"/>
                    <a:pt x="71" y="7214"/>
                  </a:cubicBezTo>
                  <a:lnTo>
                    <a:pt x="3426" y="61"/>
                  </a:lnTo>
                  <a:cubicBezTo>
                    <a:pt x="3426" y="44"/>
                    <a:pt x="3426" y="9"/>
                    <a:pt x="3408" y="9"/>
                  </a:cubicBezTo>
                  <a:cubicBezTo>
                    <a:pt x="3403" y="3"/>
                    <a:pt x="3397" y="1"/>
                    <a:pt x="3390"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05" name="Google Shape;205;p35"/>
            <p:cNvSpPr/>
            <p:nvPr/>
          </p:nvSpPr>
          <p:spPr>
            <a:xfrm rot="-7570806">
              <a:off x="6027676" y="1604331"/>
              <a:ext cx="419373" cy="410574"/>
            </a:xfrm>
            <a:custGeom>
              <a:avLst/>
              <a:gdLst/>
              <a:ahLst/>
              <a:cxnLst/>
              <a:rect l="l" t="t" r="r" b="b"/>
              <a:pathLst>
                <a:path w="6959" h="6813" extrusionOk="0">
                  <a:moveTo>
                    <a:pt x="34" y="0"/>
                  </a:moveTo>
                  <a:cubicBezTo>
                    <a:pt x="23" y="0"/>
                    <a:pt x="10" y="4"/>
                    <a:pt x="1" y="13"/>
                  </a:cubicBezTo>
                  <a:lnTo>
                    <a:pt x="1" y="48"/>
                  </a:lnTo>
                  <a:lnTo>
                    <a:pt x="6907" y="6794"/>
                  </a:lnTo>
                  <a:cubicBezTo>
                    <a:pt x="6907" y="6813"/>
                    <a:pt x="6924" y="6813"/>
                    <a:pt x="6924" y="6813"/>
                  </a:cubicBezTo>
                  <a:cubicBezTo>
                    <a:pt x="6942" y="6813"/>
                    <a:pt x="6942" y="6813"/>
                    <a:pt x="6959" y="6794"/>
                  </a:cubicBezTo>
                  <a:lnTo>
                    <a:pt x="6959" y="6759"/>
                  </a:lnTo>
                  <a:lnTo>
                    <a:pt x="54" y="13"/>
                  </a:lnTo>
                  <a:cubicBezTo>
                    <a:pt x="54" y="4"/>
                    <a:pt x="46" y="0"/>
                    <a:pt x="34"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06" name="Google Shape;206;p35"/>
            <p:cNvSpPr/>
            <p:nvPr/>
          </p:nvSpPr>
          <p:spPr>
            <a:xfrm rot="-7570806">
              <a:off x="6096409" y="1223970"/>
              <a:ext cx="191638" cy="406597"/>
            </a:xfrm>
            <a:custGeom>
              <a:avLst/>
              <a:gdLst/>
              <a:ahLst/>
              <a:cxnLst/>
              <a:rect l="l" t="t" r="r" b="b"/>
              <a:pathLst>
                <a:path w="3180" h="6747" extrusionOk="0">
                  <a:moveTo>
                    <a:pt x="3162" y="1"/>
                  </a:moveTo>
                  <a:cubicBezTo>
                    <a:pt x="3144" y="1"/>
                    <a:pt x="3109" y="1"/>
                    <a:pt x="3109" y="18"/>
                  </a:cubicBezTo>
                  <a:lnTo>
                    <a:pt x="19" y="6693"/>
                  </a:lnTo>
                  <a:cubicBezTo>
                    <a:pt x="0" y="6711"/>
                    <a:pt x="19" y="6728"/>
                    <a:pt x="36" y="6728"/>
                  </a:cubicBezTo>
                  <a:cubicBezTo>
                    <a:pt x="36" y="6747"/>
                    <a:pt x="54" y="6747"/>
                    <a:pt x="54" y="6747"/>
                  </a:cubicBezTo>
                  <a:cubicBezTo>
                    <a:pt x="71" y="6747"/>
                    <a:pt x="71" y="6728"/>
                    <a:pt x="89" y="6711"/>
                  </a:cubicBezTo>
                  <a:lnTo>
                    <a:pt x="3179" y="53"/>
                  </a:lnTo>
                  <a:cubicBezTo>
                    <a:pt x="3179" y="36"/>
                    <a:pt x="3179" y="18"/>
                    <a:pt x="3162"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07" name="Google Shape;207;p35"/>
            <p:cNvSpPr/>
            <p:nvPr/>
          </p:nvSpPr>
          <p:spPr>
            <a:xfrm rot="-7570806">
              <a:off x="6160463" y="1136588"/>
              <a:ext cx="202244" cy="416601"/>
            </a:xfrm>
            <a:custGeom>
              <a:avLst/>
              <a:gdLst/>
              <a:ahLst/>
              <a:cxnLst/>
              <a:rect l="l" t="t" r="r" b="b"/>
              <a:pathLst>
                <a:path w="3356" h="6913" extrusionOk="0">
                  <a:moveTo>
                    <a:pt x="3305" y="0"/>
                  </a:moveTo>
                  <a:cubicBezTo>
                    <a:pt x="3292" y="0"/>
                    <a:pt x="3280" y="13"/>
                    <a:pt x="3267" y="25"/>
                  </a:cubicBezTo>
                  <a:lnTo>
                    <a:pt x="18" y="6860"/>
                  </a:lnTo>
                  <a:cubicBezTo>
                    <a:pt x="1" y="6877"/>
                    <a:pt x="18" y="6895"/>
                    <a:pt x="36" y="6912"/>
                  </a:cubicBezTo>
                  <a:cubicBezTo>
                    <a:pt x="53" y="6912"/>
                    <a:pt x="71" y="6912"/>
                    <a:pt x="71" y="6895"/>
                  </a:cubicBezTo>
                  <a:lnTo>
                    <a:pt x="3338" y="43"/>
                  </a:lnTo>
                  <a:cubicBezTo>
                    <a:pt x="3356" y="25"/>
                    <a:pt x="3338" y="8"/>
                    <a:pt x="3321" y="8"/>
                  </a:cubicBezTo>
                  <a:cubicBezTo>
                    <a:pt x="3315" y="2"/>
                    <a:pt x="3310" y="0"/>
                    <a:pt x="3305"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08" name="Google Shape;208;p35"/>
            <p:cNvSpPr/>
            <p:nvPr/>
          </p:nvSpPr>
          <p:spPr>
            <a:xfrm rot="-7570806">
              <a:off x="6280613" y="1414401"/>
              <a:ext cx="312948" cy="260880"/>
            </a:xfrm>
            <a:custGeom>
              <a:avLst/>
              <a:gdLst/>
              <a:ahLst/>
              <a:cxnLst/>
              <a:rect l="l" t="t" r="r" b="b"/>
              <a:pathLst>
                <a:path w="5193" h="4329" extrusionOk="0">
                  <a:moveTo>
                    <a:pt x="54" y="1"/>
                  </a:moveTo>
                  <a:cubicBezTo>
                    <a:pt x="35" y="1"/>
                    <a:pt x="19" y="1"/>
                    <a:pt x="0" y="19"/>
                  </a:cubicBezTo>
                  <a:cubicBezTo>
                    <a:pt x="0" y="19"/>
                    <a:pt x="0" y="54"/>
                    <a:pt x="19" y="54"/>
                  </a:cubicBezTo>
                  <a:lnTo>
                    <a:pt x="5140" y="4310"/>
                  </a:lnTo>
                  <a:cubicBezTo>
                    <a:pt x="5140" y="4328"/>
                    <a:pt x="5157" y="4328"/>
                    <a:pt x="5157" y="4328"/>
                  </a:cubicBezTo>
                  <a:cubicBezTo>
                    <a:pt x="5175" y="4328"/>
                    <a:pt x="5175" y="4328"/>
                    <a:pt x="5192" y="4310"/>
                  </a:cubicBezTo>
                  <a:cubicBezTo>
                    <a:pt x="5192" y="4293"/>
                    <a:pt x="5192" y="4274"/>
                    <a:pt x="5175" y="4257"/>
                  </a:cubicBezTo>
                  <a:lnTo>
                    <a:pt x="54" y="1"/>
                  </a:ln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09" name="Google Shape;209;p35"/>
            <p:cNvSpPr/>
            <p:nvPr/>
          </p:nvSpPr>
          <p:spPr>
            <a:xfrm rot="-7570806">
              <a:off x="5989335" y="1768267"/>
              <a:ext cx="125649" cy="137400"/>
            </a:xfrm>
            <a:custGeom>
              <a:avLst/>
              <a:gdLst/>
              <a:ahLst/>
              <a:cxnLst/>
              <a:rect l="l" t="t" r="r" b="b"/>
              <a:pathLst>
                <a:path w="2085" h="2280" extrusionOk="0">
                  <a:moveTo>
                    <a:pt x="19" y="0"/>
                  </a:moveTo>
                  <a:cubicBezTo>
                    <a:pt x="1" y="19"/>
                    <a:pt x="1" y="36"/>
                    <a:pt x="19" y="54"/>
                  </a:cubicBezTo>
                  <a:lnTo>
                    <a:pt x="2014" y="2261"/>
                  </a:lnTo>
                  <a:cubicBezTo>
                    <a:pt x="2014" y="2279"/>
                    <a:pt x="2033" y="2279"/>
                    <a:pt x="2033" y="2279"/>
                  </a:cubicBezTo>
                  <a:cubicBezTo>
                    <a:pt x="2050" y="2279"/>
                    <a:pt x="2050" y="2279"/>
                    <a:pt x="2068" y="2261"/>
                  </a:cubicBezTo>
                  <a:cubicBezTo>
                    <a:pt x="2085" y="2261"/>
                    <a:pt x="2085" y="2225"/>
                    <a:pt x="2068" y="2208"/>
                  </a:cubicBezTo>
                  <a:lnTo>
                    <a:pt x="72" y="0"/>
                  </a:ln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grpSp>
      <p:grpSp>
        <p:nvGrpSpPr>
          <p:cNvPr id="210" name="Google Shape;210;p35"/>
          <p:cNvGrpSpPr/>
          <p:nvPr/>
        </p:nvGrpSpPr>
        <p:grpSpPr>
          <a:xfrm>
            <a:off x="8524820" y="509776"/>
            <a:ext cx="4731129" cy="2017069"/>
            <a:chOff x="237650" y="676925"/>
            <a:chExt cx="1613325" cy="687825"/>
          </a:xfrm>
        </p:grpSpPr>
        <p:sp>
          <p:nvSpPr>
            <p:cNvPr id="211" name="Google Shape;211;p35"/>
            <p:cNvSpPr/>
            <p:nvPr/>
          </p:nvSpPr>
          <p:spPr>
            <a:xfrm>
              <a:off x="398400" y="704525"/>
              <a:ext cx="1452575" cy="381600"/>
            </a:xfrm>
            <a:custGeom>
              <a:avLst/>
              <a:gdLst/>
              <a:ahLst/>
              <a:cxnLst/>
              <a:rect l="l" t="t" r="r" b="b"/>
              <a:pathLst>
                <a:path w="58103" h="15264" extrusionOk="0">
                  <a:moveTo>
                    <a:pt x="57342" y="0"/>
                  </a:moveTo>
                  <a:cubicBezTo>
                    <a:pt x="57272" y="0"/>
                    <a:pt x="57201" y="0"/>
                    <a:pt x="57149" y="17"/>
                  </a:cubicBezTo>
                  <a:cubicBezTo>
                    <a:pt x="48176" y="2042"/>
                    <a:pt x="24483" y="7207"/>
                    <a:pt x="21312" y="7207"/>
                  </a:cubicBezTo>
                  <a:cubicBezTo>
                    <a:pt x="21275" y="7207"/>
                    <a:pt x="21241" y="7207"/>
                    <a:pt x="21210" y="7205"/>
                  </a:cubicBezTo>
                  <a:cubicBezTo>
                    <a:pt x="20627" y="7170"/>
                    <a:pt x="20062" y="7116"/>
                    <a:pt x="19532" y="7081"/>
                  </a:cubicBezTo>
                  <a:cubicBezTo>
                    <a:pt x="18783" y="7013"/>
                    <a:pt x="18062" y="6948"/>
                    <a:pt x="17305" y="6948"/>
                  </a:cubicBezTo>
                  <a:cubicBezTo>
                    <a:pt x="15509" y="6948"/>
                    <a:pt x="13501" y="7313"/>
                    <a:pt x="10385" y="8865"/>
                  </a:cubicBezTo>
                  <a:cubicBezTo>
                    <a:pt x="5280" y="11408"/>
                    <a:pt x="547" y="13862"/>
                    <a:pt x="495" y="13898"/>
                  </a:cubicBezTo>
                  <a:cubicBezTo>
                    <a:pt x="142" y="14074"/>
                    <a:pt x="0" y="14517"/>
                    <a:pt x="177" y="14870"/>
                  </a:cubicBezTo>
                  <a:cubicBezTo>
                    <a:pt x="314" y="15120"/>
                    <a:pt x="576" y="15264"/>
                    <a:pt x="842" y="15264"/>
                  </a:cubicBezTo>
                  <a:cubicBezTo>
                    <a:pt x="952" y="15264"/>
                    <a:pt x="1063" y="15239"/>
                    <a:pt x="1166" y="15188"/>
                  </a:cubicBezTo>
                  <a:cubicBezTo>
                    <a:pt x="1201" y="15152"/>
                    <a:pt x="5934" y="12697"/>
                    <a:pt x="11037" y="10154"/>
                  </a:cubicBezTo>
                  <a:cubicBezTo>
                    <a:pt x="13886" y="8742"/>
                    <a:pt x="15675" y="8399"/>
                    <a:pt x="17319" y="8399"/>
                  </a:cubicBezTo>
                  <a:cubicBezTo>
                    <a:pt x="18018" y="8399"/>
                    <a:pt x="18691" y="8461"/>
                    <a:pt x="19408" y="8529"/>
                  </a:cubicBezTo>
                  <a:cubicBezTo>
                    <a:pt x="19956" y="8564"/>
                    <a:pt x="20521" y="8618"/>
                    <a:pt x="21139" y="8653"/>
                  </a:cubicBezTo>
                  <a:cubicBezTo>
                    <a:pt x="21177" y="8655"/>
                    <a:pt x="21219" y="8656"/>
                    <a:pt x="21264" y="8656"/>
                  </a:cubicBezTo>
                  <a:cubicBezTo>
                    <a:pt x="25311" y="8656"/>
                    <a:pt x="56139" y="1727"/>
                    <a:pt x="57467" y="1430"/>
                  </a:cubicBezTo>
                  <a:cubicBezTo>
                    <a:pt x="57855" y="1342"/>
                    <a:pt x="58102" y="954"/>
                    <a:pt x="58013" y="565"/>
                  </a:cubicBezTo>
                  <a:cubicBezTo>
                    <a:pt x="57943" y="247"/>
                    <a:pt x="57660" y="17"/>
                    <a:pt x="57342" y="0"/>
                  </a:cubicBezTo>
                  <a:close/>
                </a:path>
              </a:pathLst>
            </a:custGeom>
            <a:solidFill>
              <a:srgbClr val="F299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12" name="Google Shape;212;p35"/>
            <p:cNvSpPr/>
            <p:nvPr/>
          </p:nvSpPr>
          <p:spPr>
            <a:xfrm>
              <a:off x="818250" y="892825"/>
              <a:ext cx="172675" cy="223550"/>
            </a:xfrm>
            <a:custGeom>
              <a:avLst/>
              <a:gdLst/>
              <a:ahLst/>
              <a:cxnLst/>
              <a:rect l="l" t="t" r="r" b="b"/>
              <a:pathLst>
                <a:path w="6907" h="8942" extrusionOk="0">
                  <a:moveTo>
                    <a:pt x="6587" y="0"/>
                  </a:moveTo>
                  <a:cubicBezTo>
                    <a:pt x="6564" y="0"/>
                    <a:pt x="6541" y="3"/>
                    <a:pt x="6518" y="8"/>
                  </a:cubicBezTo>
                  <a:cubicBezTo>
                    <a:pt x="6040" y="133"/>
                    <a:pt x="5616" y="361"/>
                    <a:pt x="5228" y="644"/>
                  </a:cubicBezTo>
                  <a:cubicBezTo>
                    <a:pt x="4839" y="927"/>
                    <a:pt x="4486" y="1263"/>
                    <a:pt x="4168" y="1616"/>
                  </a:cubicBezTo>
                  <a:cubicBezTo>
                    <a:pt x="3532" y="2322"/>
                    <a:pt x="3021" y="3081"/>
                    <a:pt x="2544" y="3858"/>
                  </a:cubicBezTo>
                  <a:cubicBezTo>
                    <a:pt x="1573" y="5431"/>
                    <a:pt x="742" y="7055"/>
                    <a:pt x="19" y="8732"/>
                  </a:cubicBezTo>
                  <a:cubicBezTo>
                    <a:pt x="0" y="8803"/>
                    <a:pt x="19" y="8892"/>
                    <a:pt x="89" y="8927"/>
                  </a:cubicBezTo>
                  <a:cubicBezTo>
                    <a:pt x="108" y="8937"/>
                    <a:pt x="129" y="8941"/>
                    <a:pt x="149" y="8941"/>
                  </a:cubicBezTo>
                  <a:cubicBezTo>
                    <a:pt x="205" y="8941"/>
                    <a:pt x="262" y="8908"/>
                    <a:pt x="301" y="8857"/>
                  </a:cubicBezTo>
                  <a:cubicBezTo>
                    <a:pt x="1114" y="7249"/>
                    <a:pt x="2032" y="5678"/>
                    <a:pt x="3038" y="4176"/>
                  </a:cubicBezTo>
                  <a:cubicBezTo>
                    <a:pt x="3532" y="3434"/>
                    <a:pt x="4062" y="2711"/>
                    <a:pt x="4681" y="2075"/>
                  </a:cubicBezTo>
                  <a:cubicBezTo>
                    <a:pt x="5282" y="1439"/>
                    <a:pt x="5988" y="962"/>
                    <a:pt x="6730" y="538"/>
                  </a:cubicBezTo>
                  <a:cubicBezTo>
                    <a:pt x="6853" y="486"/>
                    <a:pt x="6906" y="344"/>
                    <a:pt x="6871" y="220"/>
                  </a:cubicBezTo>
                  <a:cubicBezTo>
                    <a:pt x="6841" y="85"/>
                    <a:pt x="6720" y="0"/>
                    <a:pt x="6587" y="0"/>
                  </a:cubicBezTo>
                  <a:close/>
                </a:path>
              </a:pathLst>
            </a:custGeom>
            <a:solidFill>
              <a:srgbClr val="F299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13" name="Google Shape;213;p35"/>
            <p:cNvSpPr/>
            <p:nvPr/>
          </p:nvSpPr>
          <p:spPr>
            <a:xfrm>
              <a:off x="831500" y="1007800"/>
              <a:ext cx="78175" cy="189300"/>
            </a:xfrm>
            <a:custGeom>
              <a:avLst/>
              <a:gdLst/>
              <a:ahLst/>
              <a:cxnLst/>
              <a:rect l="l" t="t" r="r" b="b"/>
              <a:pathLst>
                <a:path w="3127" h="7572" extrusionOk="0">
                  <a:moveTo>
                    <a:pt x="2244" y="1"/>
                  </a:moveTo>
                  <a:cubicBezTo>
                    <a:pt x="2244" y="1"/>
                    <a:pt x="813" y="2527"/>
                    <a:pt x="353" y="4133"/>
                  </a:cubicBezTo>
                  <a:cubicBezTo>
                    <a:pt x="0" y="5353"/>
                    <a:pt x="337" y="6801"/>
                    <a:pt x="530" y="7453"/>
                  </a:cubicBezTo>
                  <a:cubicBezTo>
                    <a:pt x="550" y="7531"/>
                    <a:pt x="617" y="7572"/>
                    <a:pt x="686" y="7572"/>
                  </a:cubicBezTo>
                  <a:cubicBezTo>
                    <a:pt x="742" y="7572"/>
                    <a:pt x="799" y="7545"/>
                    <a:pt x="831" y="7489"/>
                  </a:cubicBezTo>
                  <a:cubicBezTo>
                    <a:pt x="1114" y="7048"/>
                    <a:pt x="1660" y="6094"/>
                    <a:pt x="2261" y="4557"/>
                  </a:cubicBezTo>
                  <a:cubicBezTo>
                    <a:pt x="3127" y="2315"/>
                    <a:pt x="2244" y="1"/>
                    <a:pt x="2244" y="1"/>
                  </a:cubicBezTo>
                  <a:close/>
                </a:path>
              </a:pathLst>
            </a:custGeom>
            <a:solidFill>
              <a:srgbClr val="64657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14" name="Google Shape;214;p35"/>
            <p:cNvSpPr/>
            <p:nvPr/>
          </p:nvSpPr>
          <p:spPr>
            <a:xfrm>
              <a:off x="846975" y="1006925"/>
              <a:ext cx="41950" cy="190750"/>
            </a:xfrm>
            <a:custGeom>
              <a:avLst/>
              <a:gdLst/>
              <a:ahLst/>
              <a:cxnLst/>
              <a:rect l="l" t="t" r="r" b="b"/>
              <a:pathLst>
                <a:path w="1678" h="7630" extrusionOk="0">
                  <a:moveTo>
                    <a:pt x="1625" y="0"/>
                  </a:moveTo>
                  <a:cubicBezTo>
                    <a:pt x="1606" y="0"/>
                    <a:pt x="1589" y="19"/>
                    <a:pt x="1589" y="36"/>
                  </a:cubicBezTo>
                  <a:lnTo>
                    <a:pt x="17" y="7594"/>
                  </a:lnTo>
                  <a:cubicBezTo>
                    <a:pt x="0" y="7613"/>
                    <a:pt x="17" y="7630"/>
                    <a:pt x="35" y="7630"/>
                  </a:cubicBezTo>
                  <a:cubicBezTo>
                    <a:pt x="52" y="7630"/>
                    <a:pt x="71" y="7630"/>
                    <a:pt x="88" y="7594"/>
                  </a:cubicBezTo>
                  <a:lnTo>
                    <a:pt x="1660" y="54"/>
                  </a:lnTo>
                  <a:cubicBezTo>
                    <a:pt x="1677" y="36"/>
                    <a:pt x="1660" y="19"/>
                    <a:pt x="1642"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15" name="Google Shape;215;p35"/>
            <p:cNvSpPr/>
            <p:nvPr/>
          </p:nvSpPr>
          <p:spPr>
            <a:xfrm>
              <a:off x="836375" y="1146450"/>
              <a:ext cx="35750" cy="16250"/>
            </a:xfrm>
            <a:custGeom>
              <a:avLst/>
              <a:gdLst/>
              <a:ahLst/>
              <a:cxnLst/>
              <a:rect l="l" t="t" r="r" b="b"/>
              <a:pathLst>
                <a:path w="1430" h="650" extrusionOk="0">
                  <a:moveTo>
                    <a:pt x="865" y="0"/>
                  </a:moveTo>
                  <a:lnTo>
                    <a:pt x="17" y="530"/>
                  </a:lnTo>
                  <a:cubicBezTo>
                    <a:pt x="0" y="548"/>
                    <a:pt x="0" y="565"/>
                    <a:pt x="0" y="584"/>
                  </a:cubicBezTo>
                  <a:cubicBezTo>
                    <a:pt x="17" y="601"/>
                    <a:pt x="36" y="601"/>
                    <a:pt x="53" y="601"/>
                  </a:cubicBezTo>
                  <a:lnTo>
                    <a:pt x="865" y="71"/>
                  </a:lnTo>
                  <a:lnTo>
                    <a:pt x="1359" y="636"/>
                  </a:lnTo>
                  <a:cubicBezTo>
                    <a:pt x="1369" y="645"/>
                    <a:pt x="1377" y="650"/>
                    <a:pt x="1386" y="650"/>
                  </a:cubicBezTo>
                  <a:cubicBezTo>
                    <a:pt x="1395" y="650"/>
                    <a:pt x="1404" y="645"/>
                    <a:pt x="1413" y="636"/>
                  </a:cubicBezTo>
                  <a:cubicBezTo>
                    <a:pt x="1430" y="619"/>
                    <a:pt x="1430" y="601"/>
                    <a:pt x="1413" y="584"/>
                  </a:cubicBezTo>
                  <a:lnTo>
                    <a:pt x="900" y="0"/>
                  </a:ln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16" name="Google Shape;216;p35"/>
            <p:cNvSpPr/>
            <p:nvPr/>
          </p:nvSpPr>
          <p:spPr>
            <a:xfrm>
              <a:off x="836375" y="1105825"/>
              <a:ext cx="51650" cy="19350"/>
            </a:xfrm>
            <a:custGeom>
              <a:avLst/>
              <a:gdLst/>
              <a:ahLst/>
              <a:cxnLst/>
              <a:rect l="l" t="t" r="r" b="b"/>
              <a:pathLst>
                <a:path w="2066" h="774" extrusionOk="0">
                  <a:moveTo>
                    <a:pt x="1201" y="0"/>
                  </a:moveTo>
                  <a:lnTo>
                    <a:pt x="17" y="707"/>
                  </a:lnTo>
                  <a:cubicBezTo>
                    <a:pt x="0" y="707"/>
                    <a:pt x="0" y="742"/>
                    <a:pt x="0" y="760"/>
                  </a:cubicBezTo>
                  <a:cubicBezTo>
                    <a:pt x="9" y="769"/>
                    <a:pt x="18" y="773"/>
                    <a:pt x="26" y="773"/>
                  </a:cubicBezTo>
                  <a:cubicBezTo>
                    <a:pt x="35" y="773"/>
                    <a:pt x="44" y="769"/>
                    <a:pt x="53" y="760"/>
                  </a:cubicBezTo>
                  <a:lnTo>
                    <a:pt x="1201" y="89"/>
                  </a:lnTo>
                  <a:lnTo>
                    <a:pt x="2013" y="742"/>
                  </a:lnTo>
                  <a:cubicBezTo>
                    <a:pt x="2030" y="742"/>
                    <a:pt x="2049" y="742"/>
                    <a:pt x="2066" y="725"/>
                  </a:cubicBezTo>
                  <a:cubicBezTo>
                    <a:pt x="2066" y="707"/>
                    <a:pt x="2066" y="690"/>
                    <a:pt x="2049" y="671"/>
                  </a:cubicBezTo>
                  <a:lnTo>
                    <a:pt x="1236" y="0"/>
                  </a:ln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17" name="Google Shape;217;p35"/>
            <p:cNvSpPr/>
            <p:nvPr/>
          </p:nvSpPr>
          <p:spPr>
            <a:xfrm>
              <a:off x="848275" y="1069625"/>
              <a:ext cx="49050" cy="21550"/>
            </a:xfrm>
            <a:custGeom>
              <a:avLst/>
              <a:gdLst/>
              <a:ahLst/>
              <a:cxnLst/>
              <a:rect l="l" t="t" r="r" b="b"/>
              <a:pathLst>
                <a:path w="1962" h="862" extrusionOk="0">
                  <a:moveTo>
                    <a:pt x="1060" y="0"/>
                  </a:moveTo>
                  <a:lnTo>
                    <a:pt x="19" y="601"/>
                  </a:lnTo>
                  <a:cubicBezTo>
                    <a:pt x="0" y="619"/>
                    <a:pt x="0" y="636"/>
                    <a:pt x="19" y="654"/>
                  </a:cubicBezTo>
                  <a:cubicBezTo>
                    <a:pt x="19" y="671"/>
                    <a:pt x="54" y="671"/>
                    <a:pt x="71" y="671"/>
                  </a:cubicBezTo>
                  <a:lnTo>
                    <a:pt x="1078" y="89"/>
                  </a:lnTo>
                  <a:lnTo>
                    <a:pt x="1891" y="848"/>
                  </a:lnTo>
                  <a:cubicBezTo>
                    <a:pt x="1899" y="857"/>
                    <a:pt x="1908" y="862"/>
                    <a:pt x="1917" y="862"/>
                  </a:cubicBezTo>
                  <a:cubicBezTo>
                    <a:pt x="1926" y="862"/>
                    <a:pt x="1934" y="857"/>
                    <a:pt x="1943" y="848"/>
                  </a:cubicBezTo>
                  <a:cubicBezTo>
                    <a:pt x="1961" y="831"/>
                    <a:pt x="1961" y="813"/>
                    <a:pt x="1943" y="796"/>
                  </a:cubicBezTo>
                  <a:lnTo>
                    <a:pt x="1095" y="19"/>
                  </a:lnTo>
                  <a:cubicBezTo>
                    <a:pt x="1095" y="0"/>
                    <a:pt x="1078" y="0"/>
                    <a:pt x="1078"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18" name="Google Shape;218;p35"/>
            <p:cNvSpPr/>
            <p:nvPr/>
          </p:nvSpPr>
          <p:spPr>
            <a:xfrm>
              <a:off x="864175" y="1040475"/>
              <a:ext cx="34025" cy="18475"/>
            </a:xfrm>
            <a:custGeom>
              <a:avLst/>
              <a:gdLst/>
              <a:ahLst/>
              <a:cxnLst/>
              <a:rect l="l" t="t" r="r" b="b"/>
              <a:pathLst>
                <a:path w="1361" h="739" extrusionOk="0">
                  <a:moveTo>
                    <a:pt x="636" y="1"/>
                  </a:moveTo>
                  <a:lnTo>
                    <a:pt x="18" y="372"/>
                  </a:lnTo>
                  <a:cubicBezTo>
                    <a:pt x="0" y="389"/>
                    <a:pt x="0" y="408"/>
                    <a:pt x="18" y="424"/>
                  </a:cubicBezTo>
                  <a:cubicBezTo>
                    <a:pt x="18" y="443"/>
                    <a:pt x="54" y="443"/>
                    <a:pt x="71" y="443"/>
                  </a:cubicBezTo>
                  <a:lnTo>
                    <a:pt x="654" y="71"/>
                  </a:lnTo>
                  <a:lnTo>
                    <a:pt x="1307" y="725"/>
                  </a:lnTo>
                  <a:cubicBezTo>
                    <a:pt x="1316" y="734"/>
                    <a:pt x="1325" y="738"/>
                    <a:pt x="1334" y="738"/>
                  </a:cubicBezTo>
                  <a:cubicBezTo>
                    <a:pt x="1343" y="738"/>
                    <a:pt x="1351" y="734"/>
                    <a:pt x="1361" y="725"/>
                  </a:cubicBezTo>
                  <a:lnTo>
                    <a:pt x="1361" y="672"/>
                  </a:lnTo>
                  <a:lnTo>
                    <a:pt x="690" y="1"/>
                  </a:ln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19" name="Google Shape;219;p35"/>
            <p:cNvSpPr/>
            <p:nvPr/>
          </p:nvSpPr>
          <p:spPr>
            <a:xfrm>
              <a:off x="721775" y="991500"/>
              <a:ext cx="160525" cy="111825"/>
            </a:xfrm>
            <a:custGeom>
              <a:avLst/>
              <a:gdLst/>
              <a:ahLst/>
              <a:cxnLst/>
              <a:rect l="l" t="t" r="r" b="b"/>
              <a:pathLst>
                <a:path w="6421" h="4473" extrusionOk="0">
                  <a:moveTo>
                    <a:pt x="6421" y="0"/>
                  </a:moveTo>
                  <a:cubicBezTo>
                    <a:pt x="6421" y="0"/>
                    <a:pt x="3648" y="848"/>
                    <a:pt x="2199" y="1695"/>
                  </a:cubicBezTo>
                  <a:cubicBezTo>
                    <a:pt x="1104" y="2331"/>
                    <a:pt x="363" y="3638"/>
                    <a:pt x="63" y="4220"/>
                  </a:cubicBezTo>
                  <a:cubicBezTo>
                    <a:pt x="0" y="4347"/>
                    <a:pt x="92" y="4473"/>
                    <a:pt x="213" y="4473"/>
                  </a:cubicBezTo>
                  <a:cubicBezTo>
                    <a:pt x="227" y="4473"/>
                    <a:pt x="242" y="4471"/>
                    <a:pt x="257" y="4467"/>
                  </a:cubicBezTo>
                  <a:cubicBezTo>
                    <a:pt x="751" y="4344"/>
                    <a:pt x="1794" y="4027"/>
                    <a:pt x="3294" y="3320"/>
                  </a:cubicBezTo>
                  <a:cubicBezTo>
                    <a:pt x="5467" y="2278"/>
                    <a:pt x="6421" y="0"/>
                    <a:pt x="6421" y="0"/>
                  </a:cubicBezTo>
                  <a:close/>
                </a:path>
              </a:pathLst>
            </a:custGeom>
            <a:solidFill>
              <a:srgbClr val="64657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20" name="Google Shape;220;p35"/>
            <p:cNvSpPr/>
            <p:nvPr/>
          </p:nvSpPr>
          <p:spPr>
            <a:xfrm>
              <a:off x="722875" y="990600"/>
              <a:ext cx="160325" cy="111900"/>
            </a:xfrm>
            <a:custGeom>
              <a:avLst/>
              <a:gdLst/>
              <a:ahLst/>
              <a:cxnLst/>
              <a:rect l="l" t="t" r="r" b="b"/>
              <a:pathLst>
                <a:path w="6413" h="4476" extrusionOk="0">
                  <a:moveTo>
                    <a:pt x="6359" y="1"/>
                  </a:moveTo>
                  <a:lnTo>
                    <a:pt x="19" y="4416"/>
                  </a:lnTo>
                  <a:cubicBezTo>
                    <a:pt x="1" y="4416"/>
                    <a:pt x="1" y="4451"/>
                    <a:pt x="1" y="4451"/>
                  </a:cubicBezTo>
                  <a:cubicBezTo>
                    <a:pt x="14" y="4463"/>
                    <a:pt x="26" y="4476"/>
                    <a:pt x="39" y="4476"/>
                  </a:cubicBezTo>
                  <a:cubicBezTo>
                    <a:pt x="44" y="4476"/>
                    <a:pt x="49" y="4473"/>
                    <a:pt x="55" y="4468"/>
                  </a:cubicBezTo>
                  <a:lnTo>
                    <a:pt x="6394" y="71"/>
                  </a:lnTo>
                  <a:cubicBezTo>
                    <a:pt x="6412" y="53"/>
                    <a:pt x="6412" y="36"/>
                    <a:pt x="6394" y="18"/>
                  </a:cubicBezTo>
                  <a:cubicBezTo>
                    <a:pt x="6394" y="1"/>
                    <a:pt x="6394" y="1"/>
                    <a:pt x="6377"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21" name="Google Shape;221;p35"/>
            <p:cNvSpPr/>
            <p:nvPr/>
          </p:nvSpPr>
          <p:spPr>
            <a:xfrm>
              <a:off x="739650" y="1066975"/>
              <a:ext cx="26525" cy="25625"/>
            </a:xfrm>
            <a:custGeom>
              <a:avLst/>
              <a:gdLst/>
              <a:ahLst/>
              <a:cxnLst/>
              <a:rect l="l" t="t" r="r" b="b"/>
              <a:pathLst>
                <a:path w="1061" h="1025" extrusionOk="0">
                  <a:moveTo>
                    <a:pt x="55" y="0"/>
                  </a:moveTo>
                  <a:cubicBezTo>
                    <a:pt x="36" y="0"/>
                    <a:pt x="19" y="0"/>
                    <a:pt x="1" y="19"/>
                  </a:cubicBezTo>
                  <a:cubicBezTo>
                    <a:pt x="1" y="54"/>
                    <a:pt x="19" y="71"/>
                    <a:pt x="36" y="71"/>
                  </a:cubicBezTo>
                  <a:lnTo>
                    <a:pt x="990" y="248"/>
                  </a:lnTo>
                  <a:lnTo>
                    <a:pt x="955" y="989"/>
                  </a:lnTo>
                  <a:cubicBezTo>
                    <a:pt x="955" y="1008"/>
                    <a:pt x="973" y="1025"/>
                    <a:pt x="990" y="1025"/>
                  </a:cubicBezTo>
                  <a:cubicBezTo>
                    <a:pt x="1008" y="1025"/>
                    <a:pt x="1025" y="1025"/>
                    <a:pt x="1025" y="989"/>
                  </a:cubicBezTo>
                  <a:lnTo>
                    <a:pt x="1061" y="231"/>
                  </a:lnTo>
                  <a:cubicBezTo>
                    <a:pt x="1061" y="212"/>
                    <a:pt x="1044" y="195"/>
                    <a:pt x="1025" y="195"/>
                  </a:cubicBezTo>
                  <a:lnTo>
                    <a:pt x="55" y="0"/>
                  </a:ln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22" name="Google Shape;222;p35"/>
            <p:cNvSpPr/>
            <p:nvPr/>
          </p:nvSpPr>
          <p:spPr>
            <a:xfrm>
              <a:off x="764850" y="1040475"/>
              <a:ext cx="38425" cy="35550"/>
            </a:xfrm>
            <a:custGeom>
              <a:avLst/>
              <a:gdLst/>
              <a:ahLst/>
              <a:cxnLst/>
              <a:rect l="l" t="t" r="r" b="b"/>
              <a:pathLst>
                <a:path w="1537" h="1422" extrusionOk="0">
                  <a:moveTo>
                    <a:pt x="36" y="1"/>
                  </a:moveTo>
                  <a:cubicBezTo>
                    <a:pt x="17" y="1"/>
                    <a:pt x="0" y="19"/>
                    <a:pt x="0" y="36"/>
                  </a:cubicBezTo>
                  <a:cubicBezTo>
                    <a:pt x="0" y="54"/>
                    <a:pt x="17" y="71"/>
                    <a:pt x="36" y="71"/>
                  </a:cubicBezTo>
                  <a:lnTo>
                    <a:pt x="1342" y="372"/>
                  </a:lnTo>
                  <a:lnTo>
                    <a:pt x="1465" y="1397"/>
                  </a:lnTo>
                  <a:cubicBezTo>
                    <a:pt x="1465" y="1408"/>
                    <a:pt x="1474" y="1421"/>
                    <a:pt x="1486" y="1421"/>
                  </a:cubicBezTo>
                  <a:cubicBezTo>
                    <a:pt x="1491" y="1421"/>
                    <a:pt x="1496" y="1419"/>
                    <a:pt x="1501" y="1413"/>
                  </a:cubicBezTo>
                  <a:cubicBezTo>
                    <a:pt x="1536" y="1413"/>
                    <a:pt x="1536" y="1397"/>
                    <a:pt x="1536" y="1378"/>
                  </a:cubicBezTo>
                  <a:lnTo>
                    <a:pt x="1395" y="337"/>
                  </a:lnTo>
                  <a:cubicBezTo>
                    <a:pt x="1395" y="319"/>
                    <a:pt x="1395" y="302"/>
                    <a:pt x="1378" y="302"/>
                  </a:cubicBezTo>
                  <a:lnTo>
                    <a:pt x="53" y="1"/>
                  </a:ln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23" name="Google Shape;223;p35"/>
            <p:cNvSpPr/>
            <p:nvPr/>
          </p:nvSpPr>
          <p:spPr>
            <a:xfrm>
              <a:off x="800175" y="1020625"/>
              <a:ext cx="32675" cy="37550"/>
            </a:xfrm>
            <a:custGeom>
              <a:avLst/>
              <a:gdLst/>
              <a:ahLst/>
              <a:cxnLst/>
              <a:rect l="l" t="t" r="r" b="b"/>
              <a:pathLst>
                <a:path w="1307" h="1502" extrusionOk="0">
                  <a:moveTo>
                    <a:pt x="35" y="1"/>
                  </a:moveTo>
                  <a:cubicBezTo>
                    <a:pt x="17" y="1"/>
                    <a:pt x="0" y="18"/>
                    <a:pt x="0" y="36"/>
                  </a:cubicBezTo>
                  <a:cubicBezTo>
                    <a:pt x="0" y="53"/>
                    <a:pt x="17" y="71"/>
                    <a:pt x="35" y="71"/>
                  </a:cubicBezTo>
                  <a:lnTo>
                    <a:pt x="1166" y="335"/>
                  </a:lnTo>
                  <a:lnTo>
                    <a:pt x="1236" y="1466"/>
                  </a:lnTo>
                  <a:cubicBezTo>
                    <a:pt x="1236" y="1484"/>
                    <a:pt x="1253" y="1501"/>
                    <a:pt x="1272" y="1501"/>
                  </a:cubicBezTo>
                  <a:cubicBezTo>
                    <a:pt x="1289" y="1501"/>
                    <a:pt x="1307" y="1484"/>
                    <a:pt x="1307" y="1466"/>
                  </a:cubicBezTo>
                  <a:lnTo>
                    <a:pt x="1236" y="319"/>
                  </a:lnTo>
                  <a:cubicBezTo>
                    <a:pt x="1236" y="300"/>
                    <a:pt x="1218" y="283"/>
                    <a:pt x="1201" y="283"/>
                  </a:cubicBezTo>
                  <a:lnTo>
                    <a:pt x="52" y="1"/>
                  </a:ln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24" name="Google Shape;224;p35"/>
            <p:cNvSpPr/>
            <p:nvPr/>
          </p:nvSpPr>
          <p:spPr>
            <a:xfrm>
              <a:off x="835475" y="1006050"/>
              <a:ext cx="20350" cy="29625"/>
            </a:xfrm>
            <a:custGeom>
              <a:avLst/>
              <a:gdLst/>
              <a:ahLst/>
              <a:cxnLst/>
              <a:rect l="l" t="t" r="r" b="b"/>
              <a:pathLst>
                <a:path w="814" h="1185" extrusionOk="0">
                  <a:moveTo>
                    <a:pt x="53" y="0"/>
                  </a:moveTo>
                  <a:cubicBezTo>
                    <a:pt x="36" y="0"/>
                    <a:pt x="18" y="19"/>
                    <a:pt x="1" y="35"/>
                  </a:cubicBezTo>
                  <a:cubicBezTo>
                    <a:pt x="1" y="54"/>
                    <a:pt x="18" y="71"/>
                    <a:pt x="36" y="89"/>
                  </a:cubicBezTo>
                  <a:lnTo>
                    <a:pt x="707" y="212"/>
                  </a:lnTo>
                  <a:lnTo>
                    <a:pt x="743" y="1149"/>
                  </a:lnTo>
                  <a:cubicBezTo>
                    <a:pt x="743" y="1166"/>
                    <a:pt x="760" y="1184"/>
                    <a:pt x="778" y="1184"/>
                  </a:cubicBezTo>
                  <a:cubicBezTo>
                    <a:pt x="795" y="1184"/>
                    <a:pt x="813" y="1166"/>
                    <a:pt x="813" y="1149"/>
                  </a:cubicBezTo>
                  <a:lnTo>
                    <a:pt x="778" y="195"/>
                  </a:lnTo>
                  <a:cubicBezTo>
                    <a:pt x="778" y="177"/>
                    <a:pt x="778" y="160"/>
                    <a:pt x="760" y="160"/>
                  </a:cubicBezTo>
                  <a:lnTo>
                    <a:pt x="53" y="19"/>
                  </a:lnTo>
                  <a:lnTo>
                    <a:pt x="53" y="0"/>
                  </a:ln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25" name="Google Shape;225;p35"/>
            <p:cNvSpPr/>
            <p:nvPr/>
          </p:nvSpPr>
          <p:spPr>
            <a:xfrm>
              <a:off x="558650" y="954050"/>
              <a:ext cx="104225" cy="112525"/>
            </a:xfrm>
            <a:custGeom>
              <a:avLst/>
              <a:gdLst/>
              <a:ahLst/>
              <a:cxnLst/>
              <a:rect l="l" t="t" r="r" b="b"/>
              <a:pathLst>
                <a:path w="4169" h="4501" extrusionOk="0">
                  <a:moveTo>
                    <a:pt x="3877" y="0"/>
                  </a:moveTo>
                  <a:cubicBezTo>
                    <a:pt x="3826" y="0"/>
                    <a:pt x="3774" y="16"/>
                    <a:pt x="3727" y="50"/>
                  </a:cubicBezTo>
                  <a:cubicBezTo>
                    <a:pt x="3303" y="333"/>
                    <a:pt x="2915" y="615"/>
                    <a:pt x="2543" y="950"/>
                  </a:cubicBezTo>
                  <a:cubicBezTo>
                    <a:pt x="2190" y="1268"/>
                    <a:pt x="1837" y="1604"/>
                    <a:pt x="1519" y="1974"/>
                  </a:cubicBezTo>
                  <a:cubicBezTo>
                    <a:pt x="1201" y="2327"/>
                    <a:pt x="919" y="2734"/>
                    <a:pt x="654" y="3140"/>
                  </a:cubicBezTo>
                  <a:cubicBezTo>
                    <a:pt x="389" y="3547"/>
                    <a:pt x="195" y="3987"/>
                    <a:pt x="19" y="4430"/>
                  </a:cubicBezTo>
                  <a:cubicBezTo>
                    <a:pt x="0" y="4447"/>
                    <a:pt x="19" y="4482"/>
                    <a:pt x="36" y="4500"/>
                  </a:cubicBezTo>
                  <a:cubicBezTo>
                    <a:pt x="54" y="4500"/>
                    <a:pt x="89" y="4500"/>
                    <a:pt x="106" y="4465"/>
                  </a:cubicBezTo>
                  <a:cubicBezTo>
                    <a:pt x="318" y="4041"/>
                    <a:pt x="548" y="3634"/>
                    <a:pt x="831" y="3246"/>
                  </a:cubicBezTo>
                  <a:cubicBezTo>
                    <a:pt x="1114" y="2876"/>
                    <a:pt x="1413" y="2522"/>
                    <a:pt x="1749" y="2186"/>
                  </a:cubicBezTo>
                  <a:cubicBezTo>
                    <a:pt x="2084" y="1868"/>
                    <a:pt x="2456" y="1550"/>
                    <a:pt x="2826" y="1268"/>
                  </a:cubicBezTo>
                  <a:cubicBezTo>
                    <a:pt x="3197" y="1004"/>
                    <a:pt x="3603" y="738"/>
                    <a:pt x="3991" y="526"/>
                  </a:cubicBezTo>
                  <a:lnTo>
                    <a:pt x="3991" y="509"/>
                  </a:lnTo>
                  <a:lnTo>
                    <a:pt x="4010" y="509"/>
                  </a:lnTo>
                  <a:cubicBezTo>
                    <a:pt x="4133" y="420"/>
                    <a:pt x="4168" y="262"/>
                    <a:pt x="4097" y="121"/>
                  </a:cubicBezTo>
                  <a:cubicBezTo>
                    <a:pt x="4043" y="43"/>
                    <a:pt x="3961" y="0"/>
                    <a:pt x="3877" y="0"/>
                  </a:cubicBezTo>
                  <a:close/>
                </a:path>
              </a:pathLst>
            </a:custGeom>
            <a:solidFill>
              <a:srgbClr val="F299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26" name="Google Shape;226;p35"/>
            <p:cNvSpPr/>
            <p:nvPr/>
          </p:nvSpPr>
          <p:spPr>
            <a:xfrm>
              <a:off x="397050" y="1039175"/>
              <a:ext cx="186800" cy="325150"/>
            </a:xfrm>
            <a:custGeom>
              <a:avLst/>
              <a:gdLst/>
              <a:ahLst/>
              <a:cxnLst/>
              <a:rect l="l" t="t" r="r" b="b"/>
              <a:pathLst>
                <a:path w="7472" h="13006" extrusionOk="0">
                  <a:moveTo>
                    <a:pt x="7083" y="0"/>
                  </a:moveTo>
                  <a:cubicBezTo>
                    <a:pt x="7083" y="0"/>
                    <a:pt x="3144" y="3832"/>
                    <a:pt x="1432" y="6516"/>
                  </a:cubicBezTo>
                  <a:cubicBezTo>
                    <a:pt x="142" y="8548"/>
                    <a:pt x="1" y="11409"/>
                    <a:pt x="19" y="12680"/>
                  </a:cubicBezTo>
                  <a:cubicBezTo>
                    <a:pt x="19" y="12877"/>
                    <a:pt x="173" y="13005"/>
                    <a:pt x="339" y="13005"/>
                  </a:cubicBezTo>
                  <a:cubicBezTo>
                    <a:pt x="411" y="13005"/>
                    <a:pt x="485" y="12981"/>
                    <a:pt x="549" y="12928"/>
                  </a:cubicBezTo>
                  <a:cubicBezTo>
                    <a:pt x="1291" y="12257"/>
                    <a:pt x="2791" y="10825"/>
                    <a:pt x="4698" y="8301"/>
                  </a:cubicBezTo>
                  <a:cubicBezTo>
                    <a:pt x="7472" y="4680"/>
                    <a:pt x="7083" y="0"/>
                    <a:pt x="7083" y="0"/>
                  </a:cubicBezTo>
                  <a:close/>
                </a:path>
              </a:pathLst>
            </a:custGeom>
            <a:solidFill>
              <a:srgbClr val="64657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27" name="Google Shape;227;p35"/>
            <p:cNvSpPr/>
            <p:nvPr/>
          </p:nvSpPr>
          <p:spPr>
            <a:xfrm>
              <a:off x="400150" y="1037400"/>
              <a:ext cx="176175" cy="327350"/>
            </a:xfrm>
            <a:custGeom>
              <a:avLst/>
              <a:gdLst/>
              <a:ahLst/>
              <a:cxnLst/>
              <a:rect l="l" t="t" r="r" b="b"/>
              <a:pathLst>
                <a:path w="7047" h="13094" extrusionOk="0">
                  <a:moveTo>
                    <a:pt x="6976" y="1"/>
                  </a:moveTo>
                  <a:cubicBezTo>
                    <a:pt x="6941" y="1"/>
                    <a:pt x="6924" y="18"/>
                    <a:pt x="6905" y="36"/>
                  </a:cubicBezTo>
                  <a:lnTo>
                    <a:pt x="18" y="12999"/>
                  </a:lnTo>
                  <a:cubicBezTo>
                    <a:pt x="1" y="13034"/>
                    <a:pt x="18" y="13069"/>
                    <a:pt x="36" y="13086"/>
                  </a:cubicBezTo>
                  <a:cubicBezTo>
                    <a:pt x="47" y="13092"/>
                    <a:pt x="59" y="13094"/>
                    <a:pt x="71" y="13094"/>
                  </a:cubicBezTo>
                  <a:cubicBezTo>
                    <a:pt x="100" y="13094"/>
                    <a:pt x="129" y="13081"/>
                    <a:pt x="142" y="13069"/>
                  </a:cubicBezTo>
                  <a:lnTo>
                    <a:pt x="7030" y="107"/>
                  </a:lnTo>
                  <a:cubicBezTo>
                    <a:pt x="7047" y="71"/>
                    <a:pt x="7030" y="18"/>
                    <a:pt x="6994"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28" name="Google Shape;228;p35"/>
            <p:cNvSpPr/>
            <p:nvPr/>
          </p:nvSpPr>
          <p:spPr>
            <a:xfrm>
              <a:off x="399700" y="1276250"/>
              <a:ext cx="64950" cy="36850"/>
            </a:xfrm>
            <a:custGeom>
              <a:avLst/>
              <a:gdLst/>
              <a:ahLst/>
              <a:cxnLst/>
              <a:rect l="l" t="t" r="r" b="b"/>
              <a:pathLst>
                <a:path w="2598" h="1474" extrusionOk="0">
                  <a:moveTo>
                    <a:pt x="1873" y="0"/>
                  </a:moveTo>
                  <a:lnTo>
                    <a:pt x="54" y="530"/>
                  </a:lnTo>
                  <a:cubicBezTo>
                    <a:pt x="19" y="548"/>
                    <a:pt x="1" y="584"/>
                    <a:pt x="1" y="619"/>
                  </a:cubicBezTo>
                  <a:cubicBezTo>
                    <a:pt x="19" y="654"/>
                    <a:pt x="54" y="671"/>
                    <a:pt x="90" y="671"/>
                  </a:cubicBezTo>
                  <a:lnTo>
                    <a:pt x="1856" y="141"/>
                  </a:lnTo>
                  <a:lnTo>
                    <a:pt x="2456" y="1431"/>
                  </a:lnTo>
                  <a:cubicBezTo>
                    <a:pt x="2469" y="1457"/>
                    <a:pt x="2491" y="1473"/>
                    <a:pt x="2516" y="1473"/>
                  </a:cubicBezTo>
                  <a:cubicBezTo>
                    <a:pt x="2525" y="1473"/>
                    <a:pt x="2534" y="1471"/>
                    <a:pt x="2544" y="1467"/>
                  </a:cubicBezTo>
                  <a:cubicBezTo>
                    <a:pt x="2579" y="1448"/>
                    <a:pt x="2597" y="1396"/>
                    <a:pt x="2579" y="1361"/>
                  </a:cubicBezTo>
                  <a:lnTo>
                    <a:pt x="1962" y="35"/>
                  </a:lnTo>
                  <a:cubicBezTo>
                    <a:pt x="1943" y="19"/>
                    <a:pt x="1926" y="0"/>
                    <a:pt x="1891"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29" name="Google Shape;229;p35"/>
            <p:cNvSpPr/>
            <p:nvPr/>
          </p:nvSpPr>
          <p:spPr>
            <a:xfrm>
              <a:off x="418700" y="1206475"/>
              <a:ext cx="95400" cy="45125"/>
            </a:xfrm>
            <a:custGeom>
              <a:avLst/>
              <a:gdLst/>
              <a:ahLst/>
              <a:cxnLst/>
              <a:rect l="l" t="t" r="r" b="b"/>
              <a:pathLst>
                <a:path w="3816" h="1805" extrusionOk="0">
                  <a:moveTo>
                    <a:pt x="2579" y="1"/>
                  </a:moveTo>
                  <a:lnTo>
                    <a:pt x="71" y="672"/>
                  </a:lnTo>
                  <a:cubicBezTo>
                    <a:pt x="36" y="672"/>
                    <a:pt x="1" y="707"/>
                    <a:pt x="18" y="743"/>
                  </a:cubicBezTo>
                  <a:cubicBezTo>
                    <a:pt x="18" y="772"/>
                    <a:pt x="54" y="801"/>
                    <a:pt x="86" y="801"/>
                  </a:cubicBezTo>
                  <a:cubicBezTo>
                    <a:pt x="94" y="801"/>
                    <a:pt x="100" y="799"/>
                    <a:pt x="107" y="796"/>
                  </a:cubicBezTo>
                  <a:lnTo>
                    <a:pt x="2561" y="161"/>
                  </a:lnTo>
                  <a:lnTo>
                    <a:pt x="3691" y="1767"/>
                  </a:lnTo>
                  <a:cubicBezTo>
                    <a:pt x="3702" y="1789"/>
                    <a:pt x="3720" y="1804"/>
                    <a:pt x="3741" y="1804"/>
                  </a:cubicBezTo>
                  <a:cubicBezTo>
                    <a:pt x="3753" y="1804"/>
                    <a:pt x="3767" y="1799"/>
                    <a:pt x="3780" y="1785"/>
                  </a:cubicBezTo>
                  <a:cubicBezTo>
                    <a:pt x="3815" y="1767"/>
                    <a:pt x="3815" y="1732"/>
                    <a:pt x="3797" y="1696"/>
                  </a:cubicBezTo>
                  <a:lnTo>
                    <a:pt x="2650" y="36"/>
                  </a:lnTo>
                  <a:cubicBezTo>
                    <a:pt x="2631" y="19"/>
                    <a:pt x="2614" y="1"/>
                    <a:pt x="2596"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30" name="Google Shape;230;p35"/>
            <p:cNvSpPr/>
            <p:nvPr/>
          </p:nvSpPr>
          <p:spPr>
            <a:xfrm>
              <a:off x="461525" y="1145125"/>
              <a:ext cx="86550" cy="50525"/>
            </a:xfrm>
            <a:custGeom>
              <a:avLst/>
              <a:gdLst/>
              <a:ahLst/>
              <a:cxnLst/>
              <a:rect l="l" t="t" r="r" b="b"/>
              <a:pathLst>
                <a:path w="3462" h="2021" extrusionOk="0">
                  <a:moveTo>
                    <a:pt x="2244" y="1"/>
                  </a:moveTo>
                  <a:lnTo>
                    <a:pt x="54" y="548"/>
                  </a:lnTo>
                  <a:cubicBezTo>
                    <a:pt x="18" y="548"/>
                    <a:pt x="0" y="583"/>
                    <a:pt x="0" y="637"/>
                  </a:cubicBezTo>
                  <a:cubicBezTo>
                    <a:pt x="14" y="662"/>
                    <a:pt x="36" y="679"/>
                    <a:pt x="61" y="679"/>
                  </a:cubicBezTo>
                  <a:cubicBezTo>
                    <a:pt x="70" y="679"/>
                    <a:pt x="80" y="676"/>
                    <a:pt x="89" y="672"/>
                  </a:cubicBezTo>
                  <a:lnTo>
                    <a:pt x="2225" y="159"/>
                  </a:lnTo>
                  <a:lnTo>
                    <a:pt x="3339" y="1979"/>
                  </a:lnTo>
                  <a:cubicBezTo>
                    <a:pt x="3351" y="2005"/>
                    <a:pt x="3373" y="2021"/>
                    <a:pt x="3398" y="2021"/>
                  </a:cubicBezTo>
                  <a:cubicBezTo>
                    <a:pt x="3407" y="2021"/>
                    <a:pt x="3417" y="2019"/>
                    <a:pt x="3426" y="2014"/>
                  </a:cubicBezTo>
                  <a:cubicBezTo>
                    <a:pt x="3461" y="1979"/>
                    <a:pt x="3461" y="1943"/>
                    <a:pt x="3444" y="1908"/>
                  </a:cubicBezTo>
                  <a:lnTo>
                    <a:pt x="2331" y="36"/>
                  </a:lnTo>
                  <a:cubicBezTo>
                    <a:pt x="2314" y="18"/>
                    <a:pt x="2296" y="1"/>
                    <a:pt x="2279"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31" name="Google Shape;231;p35"/>
            <p:cNvSpPr/>
            <p:nvPr/>
          </p:nvSpPr>
          <p:spPr>
            <a:xfrm>
              <a:off x="508775" y="1094350"/>
              <a:ext cx="58725" cy="43125"/>
            </a:xfrm>
            <a:custGeom>
              <a:avLst/>
              <a:gdLst/>
              <a:ahLst/>
              <a:cxnLst/>
              <a:rect l="l" t="t" r="r" b="b"/>
              <a:pathLst>
                <a:path w="2349" h="1725" extrusionOk="0">
                  <a:moveTo>
                    <a:pt x="1378" y="0"/>
                  </a:moveTo>
                  <a:lnTo>
                    <a:pt x="53" y="372"/>
                  </a:lnTo>
                  <a:cubicBezTo>
                    <a:pt x="17" y="372"/>
                    <a:pt x="0" y="424"/>
                    <a:pt x="17" y="459"/>
                  </a:cubicBezTo>
                  <a:cubicBezTo>
                    <a:pt x="17" y="485"/>
                    <a:pt x="36" y="502"/>
                    <a:pt x="60" y="502"/>
                  </a:cubicBezTo>
                  <a:cubicBezTo>
                    <a:pt x="69" y="502"/>
                    <a:pt x="78" y="500"/>
                    <a:pt x="88" y="495"/>
                  </a:cubicBezTo>
                  <a:lnTo>
                    <a:pt x="1360" y="141"/>
                  </a:lnTo>
                  <a:lnTo>
                    <a:pt x="2207" y="1696"/>
                  </a:lnTo>
                  <a:cubicBezTo>
                    <a:pt x="2218" y="1716"/>
                    <a:pt x="2235" y="1725"/>
                    <a:pt x="2254" y="1725"/>
                  </a:cubicBezTo>
                  <a:cubicBezTo>
                    <a:pt x="2267" y="1725"/>
                    <a:pt x="2282" y="1721"/>
                    <a:pt x="2296" y="1714"/>
                  </a:cubicBezTo>
                  <a:cubicBezTo>
                    <a:pt x="2332" y="1696"/>
                    <a:pt x="2348" y="1660"/>
                    <a:pt x="2332" y="1625"/>
                  </a:cubicBezTo>
                  <a:lnTo>
                    <a:pt x="1449" y="36"/>
                  </a:lnTo>
                  <a:cubicBezTo>
                    <a:pt x="1449" y="19"/>
                    <a:pt x="1430" y="0"/>
                    <a:pt x="1395"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32" name="Google Shape;232;p35"/>
            <p:cNvSpPr/>
            <p:nvPr/>
          </p:nvSpPr>
          <p:spPr>
            <a:xfrm>
              <a:off x="439900" y="887300"/>
              <a:ext cx="329375" cy="33600"/>
            </a:xfrm>
            <a:custGeom>
              <a:avLst/>
              <a:gdLst/>
              <a:ahLst/>
              <a:cxnLst/>
              <a:rect l="l" t="t" r="r" b="b"/>
              <a:pathLst>
                <a:path w="13175" h="1344" extrusionOk="0">
                  <a:moveTo>
                    <a:pt x="12998" y="0"/>
                  </a:moveTo>
                  <a:cubicBezTo>
                    <a:pt x="11920" y="142"/>
                    <a:pt x="10896" y="424"/>
                    <a:pt x="9836" y="565"/>
                  </a:cubicBezTo>
                  <a:cubicBezTo>
                    <a:pt x="8777" y="724"/>
                    <a:pt x="7700" y="813"/>
                    <a:pt x="6622" y="830"/>
                  </a:cubicBezTo>
                  <a:cubicBezTo>
                    <a:pt x="6164" y="849"/>
                    <a:pt x="5705" y="857"/>
                    <a:pt x="5244" y="857"/>
                  </a:cubicBezTo>
                  <a:cubicBezTo>
                    <a:pt x="3555" y="857"/>
                    <a:pt x="1851" y="743"/>
                    <a:pt x="159" y="618"/>
                  </a:cubicBezTo>
                  <a:cubicBezTo>
                    <a:pt x="150" y="616"/>
                    <a:pt x="141" y="615"/>
                    <a:pt x="132" y="615"/>
                  </a:cubicBezTo>
                  <a:cubicBezTo>
                    <a:pt x="71" y="615"/>
                    <a:pt x="17" y="664"/>
                    <a:pt x="17" y="742"/>
                  </a:cubicBezTo>
                  <a:cubicBezTo>
                    <a:pt x="0" y="813"/>
                    <a:pt x="53" y="883"/>
                    <a:pt x="142" y="900"/>
                  </a:cubicBezTo>
                  <a:cubicBezTo>
                    <a:pt x="2183" y="1170"/>
                    <a:pt x="4259" y="1344"/>
                    <a:pt x="6350" y="1344"/>
                  </a:cubicBezTo>
                  <a:cubicBezTo>
                    <a:pt x="6447" y="1344"/>
                    <a:pt x="6544" y="1343"/>
                    <a:pt x="6641" y="1342"/>
                  </a:cubicBezTo>
                  <a:cubicBezTo>
                    <a:pt x="7736" y="1307"/>
                    <a:pt x="8830" y="1237"/>
                    <a:pt x="9907" y="1095"/>
                  </a:cubicBezTo>
                  <a:cubicBezTo>
                    <a:pt x="10985" y="936"/>
                    <a:pt x="12080" y="777"/>
                    <a:pt x="13086" y="283"/>
                  </a:cubicBezTo>
                  <a:cubicBezTo>
                    <a:pt x="13140" y="248"/>
                    <a:pt x="13175" y="194"/>
                    <a:pt x="13175" y="123"/>
                  </a:cubicBezTo>
                  <a:cubicBezTo>
                    <a:pt x="13157" y="53"/>
                    <a:pt x="13086" y="0"/>
                    <a:pt x="12998" y="0"/>
                  </a:cubicBezTo>
                  <a:close/>
                </a:path>
              </a:pathLst>
            </a:custGeom>
            <a:solidFill>
              <a:srgbClr val="F299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33" name="Google Shape;233;p35"/>
            <p:cNvSpPr/>
            <p:nvPr/>
          </p:nvSpPr>
          <p:spPr>
            <a:xfrm>
              <a:off x="237650" y="853575"/>
              <a:ext cx="358575" cy="97675"/>
            </a:xfrm>
            <a:custGeom>
              <a:avLst/>
              <a:gdLst/>
              <a:ahLst/>
              <a:cxnLst/>
              <a:rect l="l" t="t" r="r" b="b"/>
              <a:pathLst>
                <a:path w="14343" h="3907" extrusionOk="0">
                  <a:moveTo>
                    <a:pt x="5367" y="0"/>
                  </a:moveTo>
                  <a:cubicBezTo>
                    <a:pt x="3307" y="0"/>
                    <a:pt x="1235" y="852"/>
                    <a:pt x="249" y="1314"/>
                  </a:cubicBezTo>
                  <a:cubicBezTo>
                    <a:pt x="1" y="1420"/>
                    <a:pt x="19" y="1773"/>
                    <a:pt x="249" y="1879"/>
                  </a:cubicBezTo>
                  <a:cubicBezTo>
                    <a:pt x="1132" y="2268"/>
                    <a:pt x="3021" y="2991"/>
                    <a:pt x="6023" y="3662"/>
                  </a:cubicBezTo>
                  <a:cubicBezTo>
                    <a:pt x="6797" y="3835"/>
                    <a:pt x="7559" y="3906"/>
                    <a:pt x="8289" y="3906"/>
                  </a:cubicBezTo>
                  <a:cubicBezTo>
                    <a:pt x="11657" y="3906"/>
                    <a:pt x="14342" y="2391"/>
                    <a:pt x="14342" y="2391"/>
                  </a:cubicBezTo>
                  <a:cubicBezTo>
                    <a:pt x="14342" y="2391"/>
                    <a:pt x="9344" y="466"/>
                    <a:pt x="6271" y="59"/>
                  </a:cubicBezTo>
                  <a:cubicBezTo>
                    <a:pt x="5972" y="19"/>
                    <a:pt x="5670" y="0"/>
                    <a:pt x="5367" y="0"/>
                  </a:cubicBezTo>
                  <a:close/>
                </a:path>
              </a:pathLst>
            </a:custGeom>
            <a:solidFill>
              <a:srgbClr val="64657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34" name="Google Shape;234;p35"/>
            <p:cNvSpPr/>
            <p:nvPr/>
          </p:nvSpPr>
          <p:spPr>
            <a:xfrm>
              <a:off x="238125" y="891700"/>
              <a:ext cx="359850" cy="23425"/>
            </a:xfrm>
            <a:custGeom>
              <a:avLst/>
              <a:gdLst/>
              <a:ahLst/>
              <a:cxnLst/>
              <a:rect l="l" t="t" r="r" b="b"/>
              <a:pathLst>
                <a:path w="14394" h="937" extrusionOk="0">
                  <a:moveTo>
                    <a:pt x="71" y="1"/>
                  </a:moveTo>
                  <a:cubicBezTo>
                    <a:pt x="35" y="1"/>
                    <a:pt x="0" y="18"/>
                    <a:pt x="0" y="53"/>
                  </a:cubicBezTo>
                  <a:cubicBezTo>
                    <a:pt x="0" y="107"/>
                    <a:pt x="18" y="124"/>
                    <a:pt x="54" y="124"/>
                  </a:cubicBezTo>
                  <a:lnTo>
                    <a:pt x="14305" y="936"/>
                  </a:lnTo>
                  <a:cubicBezTo>
                    <a:pt x="14358" y="936"/>
                    <a:pt x="14375" y="901"/>
                    <a:pt x="14375" y="866"/>
                  </a:cubicBezTo>
                  <a:cubicBezTo>
                    <a:pt x="14394" y="830"/>
                    <a:pt x="14358" y="795"/>
                    <a:pt x="14323" y="795"/>
                  </a:cubicBezTo>
                  <a:lnTo>
                    <a:pt x="71" y="1"/>
                  </a:ln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35" name="Google Shape;235;p35"/>
            <p:cNvSpPr/>
            <p:nvPr/>
          </p:nvSpPr>
          <p:spPr>
            <a:xfrm>
              <a:off x="301275" y="861700"/>
              <a:ext cx="34000" cy="65625"/>
            </a:xfrm>
            <a:custGeom>
              <a:avLst/>
              <a:gdLst/>
              <a:ahLst/>
              <a:cxnLst/>
              <a:rect l="l" t="t" r="r" b="b"/>
              <a:pathLst>
                <a:path w="1360" h="2625" extrusionOk="0">
                  <a:moveTo>
                    <a:pt x="71" y="0"/>
                  </a:moveTo>
                  <a:cubicBezTo>
                    <a:pt x="52" y="0"/>
                    <a:pt x="35" y="17"/>
                    <a:pt x="17" y="17"/>
                  </a:cubicBezTo>
                  <a:cubicBezTo>
                    <a:pt x="0" y="52"/>
                    <a:pt x="0" y="88"/>
                    <a:pt x="17" y="123"/>
                  </a:cubicBezTo>
                  <a:lnTo>
                    <a:pt x="1201" y="1465"/>
                  </a:lnTo>
                  <a:lnTo>
                    <a:pt x="318" y="2508"/>
                  </a:lnTo>
                  <a:cubicBezTo>
                    <a:pt x="283" y="2543"/>
                    <a:pt x="283" y="2578"/>
                    <a:pt x="318" y="2614"/>
                  </a:cubicBezTo>
                  <a:cubicBezTo>
                    <a:pt x="332" y="2621"/>
                    <a:pt x="347" y="2625"/>
                    <a:pt x="360" y="2625"/>
                  </a:cubicBezTo>
                  <a:cubicBezTo>
                    <a:pt x="379" y="2625"/>
                    <a:pt x="396" y="2616"/>
                    <a:pt x="406" y="2595"/>
                  </a:cubicBezTo>
                  <a:lnTo>
                    <a:pt x="1342" y="1500"/>
                  </a:lnTo>
                  <a:cubicBezTo>
                    <a:pt x="1359" y="1483"/>
                    <a:pt x="1359" y="1448"/>
                    <a:pt x="1324" y="1413"/>
                  </a:cubicBezTo>
                  <a:lnTo>
                    <a:pt x="123" y="35"/>
                  </a:lnTo>
                  <a:cubicBezTo>
                    <a:pt x="106" y="17"/>
                    <a:pt x="88" y="0"/>
                    <a:pt x="71"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36" name="Google Shape;236;p35"/>
            <p:cNvSpPr/>
            <p:nvPr/>
          </p:nvSpPr>
          <p:spPr>
            <a:xfrm>
              <a:off x="367500" y="851975"/>
              <a:ext cx="43700" cy="94225"/>
            </a:xfrm>
            <a:custGeom>
              <a:avLst/>
              <a:gdLst/>
              <a:ahLst/>
              <a:cxnLst/>
              <a:rect l="l" t="t" r="r" b="b"/>
              <a:pathLst>
                <a:path w="1748" h="3769" extrusionOk="0">
                  <a:moveTo>
                    <a:pt x="35" y="0"/>
                  </a:moveTo>
                  <a:cubicBezTo>
                    <a:pt x="0" y="36"/>
                    <a:pt x="0" y="71"/>
                    <a:pt x="35" y="106"/>
                  </a:cubicBezTo>
                  <a:lnTo>
                    <a:pt x="1607" y="2014"/>
                  </a:lnTo>
                  <a:lnTo>
                    <a:pt x="636" y="3655"/>
                  </a:lnTo>
                  <a:cubicBezTo>
                    <a:pt x="601" y="3691"/>
                    <a:pt x="618" y="3744"/>
                    <a:pt x="653" y="3761"/>
                  </a:cubicBezTo>
                  <a:cubicBezTo>
                    <a:pt x="662" y="3766"/>
                    <a:pt x="672" y="3769"/>
                    <a:pt x="681" y="3769"/>
                  </a:cubicBezTo>
                  <a:cubicBezTo>
                    <a:pt x="706" y="3769"/>
                    <a:pt x="728" y="3752"/>
                    <a:pt x="742" y="3726"/>
                  </a:cubicBezTo>
                  <a:lnTo>
                    <a:pt x="1748" y="2049"/>
                  </a:lnTo>
                  <a:cubicBezTo>
                    <a:pt x="1748" y="2014"/>
                    <a:pt x="1748" y="1995"/>
                    <a:pt x="1731" y="1960"/>
                  </a:cubicBezTo>
                  <a:lnTo>
                    <a:pt x="123" y="17"/>
                  </a:lnTo>
                  <a:cubicBezTo>
                    <a:pt x="123" y="0"/>
                    <a:pt x="106" y="0"/>
                    <a:pt x="88"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37" name="Google Shape;237;p35"/>
            <p:cNvSpPr/>
            <p:nvPr/>
          </p:nvSpPr>
          <p:spPr>
            <a:xfrm>
              <a:off x="441675" y="863000"/>
              <a:ext cx="37975" cy="90400"/>
            </a:xfrm>
            <a:custGeom>
              <a:avLst/>
              <a:gdLst/>
              <a:ahLst/>
              <a:cxnLst/>
              <a:rect l="l" t="t" r="r" b="b"/>
              <a:pathLst>
                <a:path w="1519" h="3616" extrusionOk="0">
                  <a:moveTo>
                    <a:pt x="88" y="0"/>
                  </a:moveTo>
                  <a:cubicBezTo>
                    <a:pt x="71" y="0"/>
                    <a:pt x="52" y="0"/>
                    <a:pt x="35" y="19"/>
                  </a:cubicBezTo>
                  <a:cubicBezTo>
                    <a:pt x="0" y="36"/>
                    <a:pt x="0" y="89"/>
                    <a:pt x="17" y="106"/>
                  </a:cubicBezTo>
                  <a:lnTo>
                    <a:pt x="1359" y="1802"/>
                  </a:lnTo>
                  <a:lnTo>
                    <a:pt x="194" y="3515"/>
                  </a:lnTo>
                  <a:cubicBezTo>
                    <a:pt x="177" y="3532"/>
                    <a:pt x="177" y="3586"/>
                    <a:pt x="212" y="3603"/>
                  </a:cubicBezTo>
                  <a:cubicBezTo>
                    <a:pt x="227" y="3611"/>
                    <a:pt x="242" y="3615"/>
                    <a:pt x="255" y="3615"/>
                  </a:cubicBezTo>
                  <a:cubicBezTo>
                    <a:pt x="274" y="3615"/>
                    <a:pt x="290" y="3607"/>
                    <a:pt x="300" y="3586"/>
                  </a:cubicBezTo>
                  <a:lnTo>
                    <a:pt x="1500" y="1837"/>
                  </a:lnTo>
                  <a:cubicBezTo>
                    <a:pt x="1519" y="1802"/>
                    <a:pt x="1519" y="1766"/>
                    <a:pt x="1500" y="1749"/>
                  </a:cubicBezTo>
                  <a:lnTo>
                    <a:pt x="123" y="36"/>
                  </a:lnTo>
                  <a:cubicBezTo>
                    <a:pt x="123" y="19"/>
                    <a:pt x="106" y="0"/>
                    <a:pt x="88"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38" name="Google Shape;238;p35"/>
            <p:cNvSpPr/>
            <p:nvPr/>
          </p:nvSpPr>
          <p:spPr>
            <a:xfrm>
              <a:off x="505250" y="882425"/>
              <a:ext cx="30025" cy="64325"/>
            </a:xfrm>
            <a:custGeom>
              <a:avLst/>
              <a:gdLst/>
              <a:ahLst/>
              <a:cxnLst/>
              <a:rect l="l" t="t" r="r" b="b"/>
              <a:pathLst>
                <a:path w="1201" h="2573" extrusionOk="0">
                  <a:moveTo>
                    <a:pt x="264" y="0"/>
                  </a:moveTo>
                  <a:cubicBezTo>
                    <a:pt x="247" y="0"/>
                    <a:pt x="229" y="0"/>
                    <a:pt x="212" y="19"/>
                  </a:cubicBezTo>
                  <a:cubicBezTo>
                    <a:pt x="194" y="36"/>
                    <a:pt x="177" y="89"/>
                    <a:pt x="212" y="106"/>
                  </a:cubicBezTo>
                  <a:lnTo>
                    <a:pt x="1041" y="1095"/>
                  </a:lnTo>
                  <a:lnTo>
                    <a:pt x="17" y="2456"/>
                  </a:lnTo>
                  <a:cubicBezTo>
                    <a:pt x="0" y="2491"/>
                    <a:pt x="0" y="2526"/>
                    <a:pt x="35" y="2562"/>
                  </a:cubicBezTo>
                  <a:cubicBezTo>
                    <a:pt x="50" y="2569"/>
                    <a:pt x="64" y="2573"/>
                    <a:pt x="78" y="2573"/>
                  </a:cubicBezTo>
                  <a:cubicBezTo>
                    <a:pt x="97" y="2573"/>
                    <a:pt x="113" y="2564"/>
                    <a:pt x="123" y="2543"/>
                  </a:cubicBezTo>
                  <a:lnTo>
                    <a:pt x="1183" y="1131"/>
                  </a:lnTo>
                  <a:cubicBezTo>
                    <a:pt x="1201" y="1095"/>
                    <a:pt x="1201" y="1060"/>
                    <a:pt x="1166" y="1043"/>
                  </a:cubicBezTo>
                  <a:lnTo>
                    <a:pt x="318" y="19"/>
                  </a:lnTo>
                  <a:cubicBezTo>
                    <a:pt x="300" y="19"/>
                    <a:pt x="283" y="0"/>
                    <a:pt x="264"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39" name="Google Shape;239;p35"/>
            <p:cNvSpPr/>
            <p:nvPr/>
          </p:nvSpPr>
          <p:spPr>
            <a:xfrm>
              <a:off x="1110975" y="730450"/>
              <a:ext cx="483475" cy="62625"/>
            </a:xfrm>
            <a:custGeom>
              <a:avLst/>
              <a:gdLst/>
              <a:ahLst/>
              <a:cxnLst/>
              <a:rect l="l" t="t" r="r" b="b"/>
              <a:pathLst>
                <a:path w="19339" h="2505" extrusionOk="0">
                  <a:moveTo>
                    <a:pt x="176" y="0"/>
                  </a:moveTo>
                  <a:cubicBezTo>
                    <a:pt x="114" y="0"/>
                    <a:pt x="50" y="34"/>
                    <a:pt x="36" y="93"/>
                  </a:cubicBezTo>
                  <a:cubicBezTo>
                    <a:pt x="1" y="181"/>
                    <a:pt x="36" y="251"/>
                    <a:pt x="124" y="287"/>
                  </a:cubicBezTo>
                  <a:cubicBezTo>
                    <a:pt x="1626" y="870"/>
                    <a:pt x="3180" y="1329"/>
                    <a:pt x="4769" y="1683"/>
                  </a:cubicBezTo>
                  <a:cubicBezTo>
                    <a:pt x="6359" y="2018"/>
                    <a:pt x="7965" y="2265"/>
                    <a:pt x="9590" y="2406"/>
                  </a:cubicBezTo>
                  <a:cubicBezTo>
                    <a:pt x="10461" y="2473"/>
                    <a:pt x="11336" y="2504"/>
                    <a:pt x="12215" y="2504"/>
                  </a:cubicBezTo>
                  <a:cubicBezTo>
                    <a:pt x="12958" y="2504"/>
                    <a:pt x="13702" y="2482"/>
                    <a:pt x="14447" y="2441"/>
                  </a:cubicBezTo>
                  <a:lnTo>
                    <a:pt x="15665" y="2335"/>
                  </a:lnTo>
                  <a:lnTo>
                    <a:pt x="16884" y="2212"/>
                  </a:lnTo>
                  <a:cubicBezTo>
                    <a:pt x="17273" y="2159"/>
                    <a:pt x="17678" y="2088"/>
                    <a:pt x="18085" y="2001"/>
                  </a:cubicBezTo>
                  <a:cubicBezTo>
                    <a:pt x="18473" y="1895"/>
                    <a:pt x="18862" y="1789"/>
                    <a:pt x="19250" y="1647"/>
                  </a:cubicBezTo>
                  <a:cubicBezTo>
                    <a:pt x="19303" y="1629"/>
                    <a:pt x="19338" y="1577"/>
                    <a:pt x="19338" y="1506"/>
                  </a:cubicBezTo>
                  <a:cubicBezTo>
                    <a:pt x="19338" y="1435"/>
                    <a:pt x="19286" y="1365"/>
                    <a:pt x="19197" y="1365"/>
                  </a:cubicBezTo>
                  <a:cubicBezTo>
                    <a:pt x="19138" y="1362"/>
                    <a:pt x="19079" y="1361"/>
                    <a:pt x="19021" y="1361"/>
                  </a:cubicBezTo>
                  <a:cubicBezTo>
                    <a:pt x="18664" y="1361"/>
                    <a:pt x="18328" y="1405"/>
                    <a:pt x="17979" y="1435"/>
                  </a:cubicBezTo>
                  <a:cubicBezTo>
                    <a:pt x="17590" y="1471"/>
                    <a:pt x="17183" y="1523"/>
                    <a:pt x="16795" y="1594"/>
                  </a:cubicBezTo>
                  <a:lnTo>
                    <a:pt x="15612" y="1735"/>
                  </a:lnTo>
                  <a:lnTo>
                    <a:pt x="14412" y="1841"/>
                  </a:lnTo>
                  <a:cubicBezTo>
                    <a:pt x="13617" y="1894"/>
                    <a:pt x="12818" y="1920"/>
                    <a:pt x="12018" y="1920"/>
                  </a:cubicBezTo>
                  <a:cubicBezTo>
                    <a:pt x="11219" y="1920"/>
                    <a:pt x="10420" y="1894"/>
                    <a:pt x="9625" y="1841"/>
                  </a:cubicBezTo>
                  <a:cubicBezTo>
                    <a:pt x="6429" y="1647"/>
                    <a:pt x="3267" y="1012"/>
                    <a:pt x="213" y="4"/>
                  </a:cubicBezTo>
                  <a:cubicBezTo>
                    <a:pt x="201" y="1"/>
                    <a:pt x="189" y="0"/>
                    <a:pt x="176" y="0"/>
                  </a:cubicBezTo>
                  <a:close/>
                </a:path>
              </a:pathLst>
            </a:custGeom>
            <a:solidFill>
              <a:srgbClr val="F299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0" name="Google Shape;240;p35"/>
            <p:cNvSpPr/>
            <p:nvPr/>
          </p:nvSpPr>
          <p:spPr>
            <a:xfrm>
              <a:off x="894200" y="676925"/>
              <a:ext cx="294050" cy="95050"/>
            </a:xfrm>
            <a:custGeom>
              <a:avLst/>
              <a:gdLst/>
              <a:ahLst/>
              <a:cxnLst/>
              <a:rect l="l" t="t" r="r" b="b"/>
              <a:pathLst>
                <a:path w="11762" h="3802" extrusionOk="0">
                  <a:moveTo>
                    <a:pt x="3562" y="1"/>
                  </a:moveTo>
                  <a:cubicBezTo>
                    <a:pt x="2220" y="1"/>
                    <a:pt x="939" y="315"/>
                    <a:pt x="247" y="521"/>
                  </a:cubicBezTo>
                  <a:cubicBezTo>
                    <a:pt x="35" y="574"/>
                    <a:pt x="0" y="857"/>
                    <a:pt x="177" y="980"/>
                  </a:cubicBezTo>
                  <a:cubicBezTo>
                    <a:pt x="866" y="1422"/>
                    <a:pt x="2331" y="2270"/>
                    <a:pt x="4716" y="3205"/>
                  </a:cubicBezTo>
                  <a:cubicBezTo>
                    <a:pt x="5875" y="3652"/>
                    <a:pt x="7045" y="3801"/>
                    <a:pt x="8089" y="3801"/>
                  </a:cubicBezTo>
                  <a:cubicBezTo>
                    <a:pt x="10176" y="3801"/>
                    <a:pt x="11762" y="3205"/>
                    <a:pt x="11762" y="3205"/>
                  </a:cubicBezTo>
                  <a:cubicBezTo>
                    <a:pt x="11762" y="3205"/>
                    <a:pt x="7876" y="980"/>
                    <a:pt x="5387" y="238"/>
                  </a:cubicBezTo>
                  <a:cubicBezTo>
                    <a:pt x="4800" y="66"/>
                    <a:pt x="4175" y="1"/>
                    <a:pt x="3562" y="1"/>
                  </a:cubicBezTo>
                  <a:close/>
                </a:path>
              </a:pathLst>
            </a:custGeom>
            <a:solidFill>
              <a:srgbClr val="64657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1" name="Google Shape;241;p35"/>
            <p:cNvSpPr/>
            <p:nvPr/>
          </p:nvSpPr>
          <p:spPr>
            <a:xfrm>
              <a:off x="894650" y="693450"/>
              <a:ext cx="294950" cy="65125"/>
            </a:xfrm>
            <a:custGeom>
              <a:avLst/>
              <a:gdLst/>
              <a:ahLst/>
              <a:cxnLst/>
              <a:rect l="l" t="t" r="r" b="b"/>
              <a:pathLst>
                <a:path w="11798" h="2605" extrusionOk="0">
                  <a:moveTo>
                    <a:pt x="53" y="1"/>
                  </a:moveTo>
                  <a:cubicBezTo>
                    <a:pt x="36" y="1"/>
                    <a:pt x="17" y="19"/>
                    <a:pt x="0" y="54"/>
                  </a:cubicBezTo>
                  <a:cubicBezTo>
                    <a:pt x="0" y="90"/>
                    <a:pt x="17" y="107"/>
                    <a:pt x="53" y="125"/>
                  </a:cubicBezTo>
                  <a:lnTo>
                    <a:pt x="11727" y="2598"/>
                  </a:lnTo>
                  <a:cubicBezTo>
                    <a:pt x="11736" y="2602"/>
                    <a:pt x="11746" y="2604"/>
                    <a:pt x="11754" y="2604"/>
                  </a:cubicBezTo>
                  <a:cubicBezTo>
                    <a:pt x="11778" y="2604"/>
                    <a:pt x="11797" y="2588"/>
                    <a:pt x="11797" y="2562"/>
                  </a:cubicBezTo>
                  <a:cubicBezTo>
                    <a:pt x="11797" y="2527"/>
                    <a:pt x="11779" y="2492"/>
                    <a:pt x="11762" y="2492"/>
                  </a:cubicBezTo>
                  <a:lnTo>
                    <a:pt x="71" y="1"/>
                  </a:ln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2" name="Google Shape;242;p35"/>
            <p:cNvSpPr/>
            <p:nvPr/>
          </p:nvSpPr>
          <p:spPr>
            <a:xfrm>
              <a:off x="948925" y="677150"/>
              <a:ext cx="25650" cy="55075"/>
            </a:xfrm>
            <a:custGeom>
              <a:avLst/>
              <a:gdLst/>
              <a:ahLst/>
              <a:cxnLst/>
              <a:rect l="l" t="t" r="r" b="b"/>
              <a:pathLst>
                <a:path w="1026" h="2203" extrusionOk="0">
                  <a:moveTo>
                    <a:pt x="107" y="0"/>
                  </a:moveTo>
                  <a:cubicBezTo>
                    <a:pt x="72" y="17"/>
                    <a:pt x="72" y="52"/>
                    <a:pt x="90" y="88"/>
                  </a:cubicBezTo>
                  <a:lnTo>
                    <a:pt x="884" y="1342"/>
                  </a:lnTo>
                  <a:lnTo>
                    <a:pt x="19" y="2101"/>
                  </a:lnTo>
                  <a:cubicBezTo>
                    <a:pt x="1" y="2119"/>
                    <a:pt x="1" y="2155"/>
                    <a:pt x="19" y="2190"/>
                  </a:cubicBezTo>
                  <a:cubicBezTo>
                    <a:pt x="28" y="2198"/>
                    <a:pt x="41" y="2203"/>
                    <a:pt x="54" y="2203"/>
                  </a:cubicBezTo>
                  <a:cubicBezTo>
                    <a:pt x="67" y="2203"/>
                    <a:pt x="81" y="2198"/>
                    <a:pt x="90" y="2190"/>
                  </a:cubicBezTo>
                  <a:lnTo>
                    <a:pt x="990" y="1395"/>
                  </a:lnTo>
                  <a:cubicBezTo>
                    <a:pt x="1025" y="1378"/>
                    <a:pt x="1025" y="1359"/>
                    <a:pt x="1008" y="1324"/>
                  </a:cubicBezTo>
                  <a:lnTo>
                    <a:pt x="177" y="17"/>
                  </a:lnTo>
                  <a:cubicBezTo>
                    <a:pt x="177" y="0"/>
                    <a:pt x="161" y="0"/>
                    <a:pt x="142"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3" name="Google Shape;243;p35"/>
            <p:cNvSpPr/>
            <p:nvPr/>
          </p:nvSpPr>
          <p:spPr>
            <a:xfrm>
              <a:off x="1006800" y="677150"/>
              <a:ext cx="30025" cy="80225"/>
            </a:xfrm>
            <a:custGeom>
              <a:avLst/>
              <a:gdLst/>
              <a:ahLst/>
              <a:cxnLst/>
              <a:rect l="l" t="t" r="r" b="b"/>
              <a:pathLst>
                <a:path w="1201" h="3209" extrusionOk="0">
                  <a:moveTo>
                    <a:pt x="71" y="0"/>
                  </a:moveTo>
                  <a:cubicBezTo>
                    <a:pt x="52" y="0"/>
                    <a:pt x="52" y="0"/>
                    <a:pt x="35" y="17"/>
                  </a:cubicBezTo>
                  <a:cubicBezTo>
                    <a:pt x="17" y="35"/>
                    <a:pt x="0" y="71"/>
                    <a:pt x="17" y="88"/>
                  </a:cubicBezTo>
                  <a:lnTo>
                    <a:pt x="1077" y="1872"/>
                  </a:lnTo>
                  <a:lnTo>
                    <a:pt x="71" y="3108"/>
                  </a:lnTo>
                  <a:cubicBezTo>
                    <a:pt x="35" y="3144"/>
                    <a:pt x="52" y="3179"/>
                    <a:pt x="71" y="3196"/>
                  </a:cubicBezTo>
                  <a:cubicBezTo>
                    <a:pt x="78" y="3204"/>
                    <a:pt x="88" y="3208"/>
                    <a:pt x="99" y="3208"/>
                  </a:cubicBezTo>
                  <a:cubicBezTo>
                    <a:pt x="114" y="3208"/>
                    <a:pt x="131" y="3199"/>
                    <a:pt x="141" y="3179"/>
                  </a:cubicBezTo>
                  <a:lnTo>
                    <a:pt x="1183" y="1907"/>
                  </a:lnTo>
                  <a:cubicBezTo>
                    <a:pt x="1201" y="1889"/>
                    <a:pt x="1201" y="1872"/>
                    <a:pt x="1201" y="1854"/>
                  </a:cubicBezTo>
                  <a:lnTo>
                    <a:pt x="123" y="35"/>
                  </a:lnTo>
                  <a:cubicBezTo>
                    <a:pt x="106" y="17"/>
                    <a:pt x="88" y="0"/>
                    <a:pt x="71"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4" name="Google Shape;244;p35"/>
            <p:cNvSpPr/>
            <p:nvPr/>
          </p:nvSpPr>
          <p:spPr>
            <a:xfrm>
              <a:off x="1059300" y="696100"/>
              <a:ext cx="33600" cy="75325"/>
            </a:xfrm>
            <a:custGeom>
              <a:avLst/>
              <a:gdLst/>
              <a:ahLst/>
              <a:cxnLst/>
              <a:rect l="l" t="t" r="r" b="b"/>
              <a:pathLst>
                <a:path w="1344" h="3013" extrusionOk="0">
                  <a:moveTo>
                    <a:pt x="337" y="1"/>
                  </a:moveTo>
                  <a:cubicBezTo>
                    <a:pt x="302" y="19"/>
                    <a:pt x="302" y="54"/>
                    <a:pt x="319" y="90"/>
                  </a:cubicBezTo>
                  <a:lnTo>
                    <a:pt x="1202" y="1644"/>
                  </a:lnTo>
                  <a:lnTo>
                    <a:pt x="19" y="2915"/>
                  </a:lnTo>
                  <a:cubicBezTo>
                    <a:pt x="1" y="2932"/>
                    <a:pt x="1" y="2968"/>
                    <a:pt x="19" y="2986"/>
                  </a:cubicBezTo>
                  <a:cubicBezTo>
                    <a:pt x="37" y="3004"/>
                    <a:pt x="55" y="3013"/>
                    <a:pt x="70" y="3013"/>
                  </a:cubicBezTo>
                  <a:cubicBezTo>
                    <a:pt x="85" y="3013"/>
                    <a:pt x="98" y="3004"/>
                    <a:pt x="107" y="2986"/>
                  </a:cubicBezTo>
                  <a:lnTo>
                    <a:pt x="1326" y="1696"/>
                  </a:lnTo>
                  <a:cubicBezTo>
                    <a:pt x="1343" y="1679"/>
                    <a:pt x="1343" y="1644"/>
                    <a:pt x="1326" y="1625"/>
                  </a:cubicBezTo>
                  <a:lnTo>
                    <a:pt x="408" y="19"/>
                  </a:lnTo>
                  <a:cubicBezTo>
                    <a:pt x="408" y="1"/>
                    <a:pt x="389" y="1"/>
                    <a:pt x="372"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5" name="Google Shape;245;p35"/>
            <p:cNvSpPr/>
            <p:nvPr/>
          </p:nvSpPr>
          <p:spPr>
            <a:xfrm>
              <a:off x="1109225" y="720825"/>
              <a:ext cx="29150" cy="52475"/>
            </a:xfrm>
            <a:custGeom>
              <a:avLst/>
              <a:gdLst/>
              <a:ahLst/>
              <a:cxnLst/>
              <a:rect l="l" t="t" r="r" b="b"/>
              <a:pathLst>
                <a:path w="1166" h="2099" extrusionOk="0">
                  <a:moveTo>
                    <a:pt x="495" y="1"/>
                  </a:moveTo>
                  <a:cubicBezTo>
                    <a:pt x="459" y="19"/>
                    <a:pt x="459" y="54"/>
                    <a:pt x="476" y="90"/>
                  </a:cubicBezTo>
                  <a:lnTo>
                    <a:pt x="1025" y="990"/>
                  </a:lnTo>
                  <a:lnTo>
                    <a:pt x="17" y="1997"/>
                  </a:lnTo>
                  <a:cubicBezTo>
                    <a:pt x="0" y="2032"/>
                    <a:pt x="0" y="2068"/>
                    <a:pt x="17" y="2085"/>
                  </a:cubicBezTo>
                  <a:cubicBezTo>
                    <a:pt x="26" y="2094"/>
                    <a:pt x="40" y="2098"/>
                    <a:pt x="53" y="2098"/>
                  </a:cubicBezTo>
                  <a:cubicBezTo>
                    <a:pt x="66" y="2098"/>
                    <a:pt x="79" y="2094"/>
                    <a:pt x="88" y="2085"/>
                  </a:cubicBezTo>
                  <a:lnTo>
                    <a:pt x="1147" y="1043"/>
                  </a:lnTo>
                  <a:cubicBezTo>
                    <a:pt x="1166" y="1025"/>
                    <a:pt x="1166" y="990"/>
                    <a:pt x="1147" y="973"/>
                  </a:cubicBezTo>
                  <a:lnTo>
                    <a:pt x="565" y="19"/>
                  </a:lnTo>
                  <a:cubicBezTo>
                    <a:pt x="565" y="1"/>
                    <a:pt x="547" y="1"/>
                    <a:pt x="530"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grpSp>
      <p:grpSp>
        <p:nvGrpSpPr>
          <p:cNvPr id="246" name="Google Shape;246;p35"/>
          <p:cNvGrpSpPr/>
          <p:nvPr/>
        </p:nvGrpSpPr>
        <p:grpSpPr>
          <a:xfrm>
            <a:off x="10830349" y="5730648"/>
            <a:ext cx="726620" cy="519537"/>
            <a:chOff x="2377650" y="912450"/>
            <a:chExt cx="328075" cy="234575"/>
          </a:xfrm>
        </p:grpSpPr>
        <p:sp>
          <p:nvSpPr>
            <p:cNvPr id="247" name="Google Shape;247;p35"/>
            <p:cNvSpPr/>
            <p:nvPr/>
          </p:nvSpPr>
          <p:spPr>
            <a:xfrm>
              <a:off x="2377650" y="1021600"/>
              <a:ext cx="327625" cy="125425"/>
            </a:xfrm>
            <a:custGeom>
              <a:avLst/>
              <a:gdLst/>
              <a:ahLst/>
              <a:cxnLst/>
              <a:rect l="l" t="t" r="r" b="b"/>
              <a:pathLst>
                <a:path w="13105" h="5017" extrusionOk="0">
                  <a:moveTo>
                    <a:pt x="139" y="0"/>
                  </a:moveTo>
                  <a:cubicBezTo>
                    <a:pt x="90" y="0"/>
                    <a:pt x="49" y="33"/>
                    <a:pt x="35" y="85"/>
                  </a:cubicBezTo>
                  <a:cubicBezTo>
                    <a:pt x="0" y="138"/>
                    <a:pt x="35" y="226"/>
                    <a:pt x="89" y="244"/>
                  </a:cubicBezTo>
                  <a:cubicBezTo>
                    <a:pt x="160" y="280"/>
                    <a:pt x="6958" y="3211"/>
                    <a:pt x="12946" y="5012"/>
                  </a:cubicBezTo>
                  <a:cubicBezTo>
                    <a:pt x="12958" y="5015"/>
                    <a:pt x="12969" y="5017"/>
                    <a:pt x="12981" y="5017"/>
                  </a:cubicBezTo>
                  <a:cubicBezTo>
                    <a:pt x="13038" y="5017"/>
                    <a:pt x="13090" y="4982"/>
                    <a:pt x="13104" y="4923"/>
                  </a:cubicBezTo>
                  <a:lnTo>
                    <a:pt x="13104" y="4888"/>
                  </a:lnTo>
                  <a:cubicBezTo>
                    <a:pt x="13104" y="4836"/>
                    <a:pt x="13069" y="4782"/>
                    <a:pt x="13016" y="4765"/>
                  </a:cubicBezTo>
                  <a:cubicBezTo>
                    <a:pt x="7047" y="2981"/>
                    <a:pt x="266" y="49"/>
                    <a:pt x="195" y="14"/>
                  </a:cubicBezTo>
                  <a:cubicBezTo>
                    <a:pt x="176" y="4"/>
                    <a:pt x="157" y="0"/>
                    <a:pt x="139" y="0"/>
                  </a:cubicBezTo>
                  <a:close/>
                </a:path>
              </a:pathLst>
            </a:custGeom>
            <a:solidFill>
              <a:srgbClr val="64657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8" name="Google Shape;248;p35"/>
            <p:cNvSpPr/>
            <p:nvPr/>
          </p:nvSpPr>
          <p:spPr>
            <a:xfrm>
              <a:off x="2442550" y="913175"/>
              <a:ext cx="263175" cy="232875"/>
            </a:xfrm>
            <a:custGeom>
              <a:avLst/>
              <a:gdLst/>
              <a:ahLst/>
              <a:cxnLst/>
              <a:rect l="l" t="t" r="r" b="b"/>
              <a:pathLst>
                <a:path w="10527" h="9315" extrusionOk="0">
                  <a:moveTo>
                    <a:pt x="151" y="0"/>
                  </a:moveTo>
                  <a:cubicBezTo>
                    <a:pt x="117" y="0"/>
                    <a:pt x="83" y="13"/>
                    <a:pt x="53" y="42"/>
                  </a:cubicBezTo>
                  <a:cubicBezTo>
                    <a:pt x="1" y="77"/>
                    <a:pt x="1" y="166"/>
                    <a:pt x="53" y="218"/>
                  </a:cubicBezTo>
                  <a:cubicBezTo>
                    <a:pt x="107" y="272"/>
                    <a:pt x="5387" y="5464"/>
                    <a:pt x="10314" y="9296"/>
                  </a:cubicBezTo>
                  <a:cubicBezTo>
                    <a:pt x="10340" y="9308"/>
                    <a:pt x="10365" y="9314"/>
                    <a:pt x="10388" y="9314"/>
                  </a:cubicBezTo>
                  <a:cubicBezTo>
                    <a:pt x="10431" y="9314"/>
                    <a:pt x="10468" y="9295"/>
                    <a:pt x="10491" y="9260"/>
                  </a:cubicBezTo>
                  <a:cubicBezTo>
                    <a:pt x="10508" y="9243"/>
                    <a:pt x="10526" y="9208"/>
                    <a:pt x="10526" y="9190"/>
                  </a:cubicBezTo>
                  <a:cubicBezTo>
                    <a:pt x="10526" y="9154"/>
                    <a:pt x="10508" y="9119"/>
                    <a:pt x="10473" y="9084"/>
                  </a:cubicBezTo>
                  <a:cubicBezTo>
                    <a:pt x="5546" y="5269"/>
                    <a:pt x="283" y="77"/>
                    <a:pt x="230" y="25"/>
                  </a:cubicBezTo>
                  <a:cubicBezTo>
                    <a:pt x="206" y="9"/>
                    <a:pt x="179" y="0"/>
                    <a:pt x="151" y="0"/>
                  </a:cubicBezTo>
                  <a:close/>
                </a:path>
              </a:pathLst>
            </a:custGeom>
            <a:solidFill>
              <a:srgbClr val="64657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9" name="Google Shape;249;p35"/>
            <p:cNvSpPr/>
            <p:nvPr/>
          </p:nvSpPr>
          <p:spPr>
            <a:xfrm>
              <a:off x="2389125" y="1004275"/>
              <a:ext cx="95850" cy="89675"/>
            </a:xfrm>
            <a:custGeom>
              <a:avLst/>
              <a:gdLst/>
              <a:ahLst/>
              <a:cxnLst/>
              <a:rect l="l" t="t" r="r" b="b"/>
              <a:pathLst>
                <a:path w="3834" h="3587" extrusionOk="0">
                  <a:moveTo>
                    <a:pt x="1914" y="0"/>
                  </a:moveTo>
                  <a:cubicBezTo>
                    <a:pt x="1043" y="0"/>
                    <a:pt x="270" y="637"/>
                    <a:pt x="142" y="1538"/>
                  </a:cubicBezTo>
                  <a:cubicBezTo>
                    <a:pt x="0" y="2527"/>
                    <a:pt x="690" y="3427"/>
                    <a:pt x="1679" y="3568"/>
                  </a:cubicBezTo>
                  <a:cubicBezTo>
                    <a:pt x="1764" y="3580"/>
                    <a:pt x="1848" y="3586"/>
                    <a:pt x="1932" y="3586"/>
                  </a:cubicBezTo>
                  <a:cubicBezTo>
                    <a:pt x="2804" y="3586"/>
                    <a:pt x="3579" y="2934"/>
                    <a:pt x="3692" y="2032"/>
                  </a:cubicBezTo>
                  <a:cubicBezTo>
                    <a:pt x="3833" y="1060"/>
                    <a:pt x="3162" y="142"/>
                    <a:pt x="2173" y="19"/>
                  </a:cubicBezTo>
                  <a:cubicBezTo>
                    <a:pt x="2086" y="6"/>
                    <a:pt x="2000" y="0"/>
                    <a:pt x="1914"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0" name="Google Shape;250;p35"/>
            <p:cNvSpPr/>
            <p:nvPr/>
          </p:nvSpPr>
          <p:spPr>
            <a:xfrm>
              <a:off x="2441675" y="912450"/>
              <a:ext cx="99350" cy="93175"/>
            </a:xfrm>
            <a:custGeom>
              <a:avLst/>
              <a:gdLst/>
              <a:ahLst/>
              <a:cxnLst/>
              <a:rect l="l" t="t" r="r" b="b"/>
              <a:pathLst>
                <a:path w="3974" h="3727" extrusionOk="0">
                  <a:moveTo>
                    <a:pt x="2000" y="1"/>
                  </a:moveTo>
                  <a:cubicBezTo>
                    <a:pt x="1082" y="1"/>
                    <a:pt x="288" y="671"/>
                    <a:pt x="159" y="1608"/>
                  </a:cubicBezTo>
                  <a:cubicBezTo>
                    <a:pt x="1" y="2614"/>
                    <a:pt x="724" y="3568"/>
                    <a:pt x="1731" y="3709"/>
                  </a:cubicBezTo>
                  <a:cubicBezTo>
                    <a:pt x="1819" y="3721"/>
                    <a:pt x="1906" y="3727"/>
                    <a:pt x="1992" y="3727"/>
                  </a:cubicBezTo>
                  <a:cubicBezTo>
                    <a:pt x="2910" y="3727"/>
                    <a:pt x="3703" y="3056"/>
                    <a:pt x="3832" y="2119"/>
                  </a:cubicBezTo>
                  <a:cubicBezTo>
                    <a:pt x="3973" y="1114"/>
                    <a:pt x="3267" y="160"/>
                    <a:pt x="2261" y="19"/>
                  </a:cubicBezTo>
                  <a:cubicBezTo>
                    <a:pt x="2173" y="6"/>
                    <a:pt x="2086" y="1"/>
                    <a:pt x="2000"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grpSp>
      <p:sp>
        <p:nvSpPr>
          <p:cNvPr id="251" name="Google Shape;251;p35"/>
          <p:cNvSpPr/>
          <p:nvPr/>
        </p:nvSpPr>
        <p:spPr>
          <a:xfrm rot="10800000">
            <a:off x="815123" y="290674"/>
            <a:ext cx="1013924" cy="607285"/>
          </a:xfrm>
          <a:custGeom>
            <a:avLst/>
            <a:gdLst/>
            <a:ahLst/>
            <a:cxnLst/>
            <a:rect l="l" t="t" r="r" b="b"/>
            <a:pathLst>
              <a:path w="17272" h="10345" extrusionOk="0">
                <a:moveTo>
                  <a:pt x="2752" y="1"/>
                </a:moveTo>
                <a:cubicBezTo>
                  <a:pt x="2661" y="1"/>
                  <a:pt x="2568" y="4"/>
                  <a:pt x="2476" y="12"/>
                </a:cubicBezTo>
                <a:cubicBezTo>
                  <a:pt x="1027" y="154"/>
                  <a:pt x="1" y="1563"/>
                  <a:pt x="685" y="2951"/>
                </a:cubicBezTo>
                <a:cubicBezTo>
                  <a:pt x="906" y="3415"/>
                  <a:pt x="1249" y="3817"/>
                  <a:pt x="1611" y="4180"/>
                </a:cubicBezTo>
                <a:cubicBezTo>
                  <a:pt x="3624" y="6192"/>
                  <a:pt x="6260" y="7460"/>
                  <a:pt x="8917" y="8386"/>
                </a:cubicBezTo>
                <a:cubicBezTo>
                  <a:pt x="10186" y="8829"/>
                  <a:pt x="11493" y="9212"/>
                  <a:pt x="12822" y="9553"/>
                </a:cubicBezTo>
                <a:cubicBezTo>
                  <a:pt x="14030" y="9856"/>
                  <a:pt x="15258" y="10258"/>
                  <a:pt x="16526" y="10318"/>
                </a:cubicBezTo>
                <a:cubicBezTo>
                  <a:pt x="16615" y="10327"/>
                  <a:pt x="16718" y="10345"/>
                  <a:pt x="16814" y="10345"/>
                </a:cubicBezTo>
                <a:cubicBezTo>
                  <a:pt x="16955" y="10345"/>
                  <a:pt x="17081" y="10305"/>
                  <a:pt x="17129" y="10138"/>
                </a:cubicBezTo>
                <a:cubicBezTo>
                  <a:pt x="17271" y="9674"/>
                  <a:pt x="16284" y="9010"/>
                  <a:pt x="16023" y="8748"/>
                </a:cubicBezTo>
                <a:cubicBezTo>
                  <a:pt x="15379" y="8144"/>
                  <a:pt x="14754" y="7521"/>
                  <a:pt x="14110" y="6917"/>
                </a:cubicBezTo>
                <a:cubicBezTo>
                  <a:pt x="11292" y="4260"/>
                  <a:pt x="8273" y="1603"/>
                  <a:pt x="4529" y="355"/>
                </a:cubicBezTo>
                <a:cubicBezTo>
                  <a:pt x="3953" y="162"/>
                  <a:pt x="3360" y="1"/>
                  <a:pt x="2752" y="1"/>
                </a:cubicBezTo>
                <a:close/>
              </a:path>
            </a:pathLst>
          </a:custGeom>
          <a:solidFill>
            <a:srgbClr val="ABBCA2"/>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2" name="Google Shape;252;p35"/>
          <p:cNvSpPr/>
          <p:nvPr/>
        </p:nvSpPr>
        <p:spPr>
          <a:xfrm rot="10800000">
            <a:off x="439317" y="423251"/>
            <a:ext cx="375819" cy="1022260"/>
          </a:xfrm>
          <a:custGeom>
            <a:avLst/>
            <a:gdLst/>
            <a:ahLst/>
            <a:cxnLst/>
            <a:rect l="l" t="t" r="r" b="b"/>
            <a:pathLst>
              <a:path w="6402" h="17414" extrusionOk="0">
                <a:moveTo>
                  <a:pt x="5268" y="1"/>
                </a:moveTo>
                <a:cubicBezTo>
                  <a:pt x="4814" y="1"/>
                  <a:pt x="4346" y="332"/>
                  <a:pt x="4007" y="686"/>
                </a:cubicBezTo>
                <a:cubicBezTo>
                  <a:pt x="2759" y="2035"/>
                  <a:pt x="2075" y="3785"/>
                  <a:pt x="1571" y="5537"/>
                </a:cubicBezTo>
                <a:cubicBezTo>
                  <a:pt x="988" y="7590"/>
                  <a:pt x="604" y="9703"/>
                  <a:pt x="464" y="11837"/>
                </a:cubicBezTo>
                <a:cubicBezTo>
                  <a:pt x="403" y="12703"/>
                  <a:pt x="1" y="17252"/>
                  <a:pt x="907" y="17413"/>
                </a:cubicBezTo>
                <a:cubicBezTo>
                  <a:pt x="1732" y="14998"/>
                  <a:pt x="2416" y="12561"/>
                  <a:pt x="3382" y="10186"/>
                </a:cubicBezTo>
                <a:cubicBezTo>
                  <a:pt x="4348" y="7851"/>
                  <a:pt x="5335" y="5516"/>
                  <a:pt x="6020" y="3061"/>
                </a:cubicBezTo>
                <a:cubicBezTo>
                  <a:pt x="6221" y="2357"/>
                  <a:pt x="6401" y="1592"/>
                  <a:pt x="6200" y="887"/>
                </a:cubicBezTo>
                <a:cubicBezTo>
                  <a:pt x="6120" y="565"/>
                  <a:pt x="5959" y="243"/>
                  <a:pt x="5677" y="103"/>
                </a:cubicBezTo>
                <a:cubicBezTo>
                  <a:pt x="5545" y="32"/>
                  <a:pt x="5407" y="1"/>
                  <a:pt x="5268" y="1"/>
                </a:cubicBezTo>
                <a:close/>
              </a:path>
            </a:pathLst>
          </a:custGeom>
          <a:solidFill>
            <a:srgbClr val="ABBCA2"/>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grpSp>
        <p:nvGrpSpPr>
          <p:cNvPr id="253" name="Google Shape;253;p35"/>
          <p:cNvGrpSpPr/>
          <p:nvPr/>
        </p:nvGrpSpPr>
        <p:grpSpPr>
          <a:xfrm rot="6388792">
            <a:off x="794171" y="5852379"/>
            <a:ext cx="478563" cy="897423"/>
            <a:chOff x="5167125" y="1772450"/>
            <a:chExt cx="203800" cy="382175"/>
          </a:xfrm>
        </p:grpSpPr>
        <p:sp>
          <p:nvSpPr>
            <p:cNvPr id="254" name="Google Shape;254;p35"/>
            <p:cNvSpPr/>
            <p:nvPr/>
          </p:nvSpPr>
          <p:spPr>
            <a:xfrm>
              <a:off x="5167125" y="1773500"/>
              <a:ext cx="203800" cy="379100"/>
            </a:xfrm>
            <a:custGeom>
              <a:avLst/>
              <a:gdLst/>
              <a:ahLst/>
              <a:cxnLst/>
              <a:rect l="l" t="t" r="r" b="b"/>
              <a:pathLst>
                <a:path w="8152" h="15164" extrusionOk="0">
                  <a:moveTo>
                    <a:pt x="7703" y="0"/>
                  </a:moveTo>
                  <a:cubicBezTo>
                    <a:pt x="7613" y="0"/>
                    <a:pt x="7521" y="34"/>
                    <a:pt x="7448" y="108"/>
                  </a:cubicBezTo>
                  <a:cubicBezTo>
                    <a:pt x="6643" y="892"/>
                    <a:pt x="5011" y="2623"/>
                    <a:pt x="2958" y="5583"/>
                  </a:cubicBezTo>
                  <a:cubicBezTo>
                    <a:pt x="0" y="9869"/>
                    <a:pt x="685" y="15164"/>
                    <a:pt x="685" y="15164"/>
                  </a:cubicBezTo>
                  <a:cubicBezTo>
                    <a:pt x="685" y="15164"/>
                    <a:pt x="4992" y="10594"/>
                    <a:pt x="6783" y="7435"/>
                  </a:cubicBezTo>
                  <a:cubicBezTo>
                    <a:pt x="8132" y="5059"/>
                    <a:pt x="8151" y="1799"/>
                    <a:pt x="8071" y="349"/>
                  </a:cubicBezTo>
                  <a:cubicBezTo>
                    <a:pt x="8058" y="135"/>
                    <a:pt x="7883" y="0"/>
                    <a:pt x="7703" y="0"/>
                  </a:cubicBezTo>
                  <a:close/>
                </a:path>
              </a:pathLst>
            </a:custGeom>
            <a:solidFill>
              <a:srgbClr val="64657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5" name="Google Shape;255;p35"/>
            <p:cNvSpPr/>
            <p:nvPr/>
          </p:nvSpPr>
          <p:spPr>
            <a:xfrm>
              <a:off x="5182225" y="1772450"/>
              <a:ext cx="183175" cy="382175"/>
            </a:xfrm>
            <a:custGeom>
              <a:avLst/>
              <a:gdLst/>
              <a:ahLst/>
              <a:cxnLst/>
              <a:rect l="l" t="t" r="r" b="b"/>
              <a:pathLst>
                <a:path w="7327" h="15287" extrusionOk="0">
                  <a:moveTo>
                    <a:pt x="7234" y="1"/>
                  </a:moveTo>
                  <a:cubicBezTo>
                    <a:pt x="7205" y="1"/>
                    <a:pt x="7180" y="19"/>
                    <a:pt x="7166" y="48"/>
                  </a:cubicBezTo>
                  <a:lnTo>
                    <a:pt x="19" y="15185"/>
                  </a:lnTo>
                  <a:cubicBezTo>
                    <a:pt x="0" y="15225"/>
                    <a:pt x="19" y="15266"/>
                    <a:pt x="60" y="15286"/>
                  </a:cubicBezTo>
                  <a:lnTo>
                    <a:pt x="81" y="15286"/>
                  </a:lnTo>
                  <a:cubicBezTo>
                    <a:pt x="121" y="15286"/>
                    <a:pt x="140" y="15266"/>
                    <a:pt x="161" y="15246"/>
                  </a:cubicBezTo>
                  <a:lnTo>
                    <a:pt x="7306" y="129"/>
                  </a:lnTo>
                  <a:cubicBezTo>
                    <a:pt x="7327" y="89"/>
                    <a:pt x="7306" y="29"/>
                    <a:pt x="7266" y="8"/>
                  </a:cubicBezTo>
                  <a:cubicBezTo>
                    <a:pt x="7255" y="3"/>
                    <a:pt x="7244" y="1"/>
                    <a:pt x="7234"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6" name="Google Shape;256;p35"/>
            <p:cNvSpPr/>
            <p:nvPr/>
          </p:nvSpPr>
          <p:spPr>
            <a:xfrm>
              <a:off x="5294400" y="1834850"/>
              <a:ext cx="75525" cy="41000"/>
            </a:xfrm>
            <a:custGeom>
              <a:avLst/>
              <a:gdLst/>
              <a:ahLst/>
              <a:cxnLst/>
              <a:rect l="l" t="t" r="r" b="b"/>
              <a:pathLst>
                <a:path w="3021" h="1640" extrusionOk="0">
                  <a:moveTo>
                    <a:pt x="94" y="0"/>
                  </a:moveTo>
                  <a:cubicBezTo>
                    <a:pt x="83" y="0"/>
                    <a:pt x="73" y="3"/>
                    <a:pt x="62" y="8"/>
                  </a:cubicBezTo>
                  <a:cubicBezTo>
                    <a:pt x="22" y="29"/>
                    <a:pt x="1" y="89"/>
                    <a:pt x="22" y="129"/>
                  </a:cubicBezTo>
                  <a:lnTo>
                    <a:pt x="806" y="1599"/>
                  </a:lnTo>
                  <a:cubicBezTo>
                    <a:pt x="827" y="1639"/>
                    <a:pt x="846" y="1639"/>
                    <a:pt x="887" y="1639"/>
                  </a:cubicBezTo>
                  <a:lnTo>
                    <a:pt x="907" y="1639"/>
                  </a:lnTo>
                  <a:lnTo>
                    <a:pt x="2940" y="934"/>
                  </a:lnTo>
                  <a:cubicBezTo>
                    <a:pt x="2980" y="934"/>
                    <a:pt x="3020" y="874"/>
                    <a:pt x="3001" y="834"/>
                  </a:cubicBezTo>
                  <a:cubicBezTo>
                    <a:pt x="2986" y="805"/>
                    <a:pt x="2960" y="786"/>
                    <a:pt x="2932" y="786"/>
                  </a:cubicBezTo>
                  <a:cubicBezTo>
                    <a:pt x="2921" y="786"/>
                    <a:pt x="2910" y="788"/>
                    <a:pt x="2899" y="794"/>
                  </a:cubicBezTo>
                  <a:lnTo>
                    <a:pt x="907" y="1478"/>
                  </a:lnTo>
                  <a:lnTo>
                    <a:pt x="162" y="48"/>
                  </a:lnTo>
                  <a:cubicBezTo>
                    <a:pt x="148" y="19"/>
                    <a:pt x="122" y="0"/>
                    <a:pt x="94"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7" name="Google Shape;257;p35"/>
            <p:cNvSpPr/>
            <p:nvPr/>
          </p:nvSpPr>
          <p:spPr>
            <a:xfrm>
              <a:off x="5241600" y="1907675"/>
              <a:ext cx="109725" cy="49700"/>
            </a:xfrm>
            <a:custGeom>
              <a:avLst/>
              <a:gdLst/>
              <a:ahLst/>
              <a:cxnLst/>
              <a:rect l="l" t="t" r="r" b="b"/>
              <a:pathLst>
                <a:path w="4389" h="1988" extrusionOk="0">
                  <a:moveTo>
                    <a:pt x="81" y="1"/>
                  </a:moveTo>
                  <a:cubicBezTo>
                    <a:pt x="64" y="1"/>
                    <a:pt x="49" y="6"/>
                    <a:pt x="40" y="14"/>
                  </a:cubicBezTo>
                  <a:cubicBezTo>
                    <a:pt x="0" y="34"/>
                    <a:pt x="0" y="95"/>
                    <a:pt x="20" y="114"/>
                  </a:cubicBezTo>
                  <a:lnTo>
                    <a:pt x="1409" y="1947"/>
                  </a:lnTo>
                  <a:cubicBezTo>
                    <a:pt x="1429" y="1966"/>
                    <a:pt x="1449" y="1987"/>
                    <a:pt x="1469" y="1987"/>
                  </a:cubicBezTo>
                  <a:cubicBezTo>
                    <a:pt x="1490" y="1987"/>
                    <a:pt x="1490" y="1987"/>
                    <a:pt x="1509" y="1966"/>
                  </a:cubicBezTo>
                  <a:lnTo>
                    <a:pt x="4327" y="1101"/>
                  </a:lnTo>
                  <a:cubicBezTo>
                    <a:pt x="4367" y="1080"/>
                    <a:pt x="4388" y="1040"/>
                    <a:pt x="4367" y="1000"/>
                  </a:cubicBezTo>
                  <a:cubicBezTo>
                    <a:pt x="4367" y="967"/>
                    <a:pt x="4341" y="935"/>
                    <a:pt x="4309" y="935"/>
                  </a:cubicBezTo>
                  <a:cubicBezTo>
                    <a:pt x="4302" y="935"/>
                    <a:pt x="4294" y="936"/>
                    <a:pt x="4287" y="940"/>
                  </a:cubicBezTo>
                  <a:lnTo>
                    <a:pt x="1509" y="1805"/>
                  </a:lnTo>
                  <a:lnTo>
                    <a:pt x="140" y="34"/>
                  </a:lnTo>
                  <a:cubicBezTo>
                    <a:pt x="129" y="10"/>
                    <a:pt x="104" y="1"/>
                    <a:pt x="81"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8" name="Google Shape;258;p35"/>
            <p:cNvSpPr/>
            <p:nvPr/>
          </p:nvSpPr>
          <p:spPr>
            <a:xfrm>
              <a:off x="5205850" y="1973100"/>
              <a:ext cx="100650" cy="55725"/>
            </a:xfrm>
            <a:custGeom>
              <a:avLst/>
              <a:gdLst/>
              <a:ahLst/>
              <a:cxnLst/>
              <a:rect l="l" t="t" r="r" b="b"/>
              <a:pathLst>
                <a:path w="4026" h="2229" extrusionOk="0">
                  <a:moveTo>
                    <a:pt x="90" y="0"/>
                  </a:moveTo>
                  <a:cubicBezTo>
                    <a:pt x="74" y="0"/>
                    <a:pt x="57" y="5"/>
                    <a:pt x="41" y="14"/>
                  </a:cubicBezTo>
                  <a:cubicBezTo>
                    <a:pt x="0" y="34"/>
                    <a:pt x="0" y="95"/>
                    <a:pt x="21" y="135"/>
                  </a:cubicBezTo>
                  <a:lnTo>
                    <a:pt x="1390" y="2207"/>
                  </a:lnTo>
                  <a:cubicBezTo>
                    <a:pt x="1409" y="2228"/>
                    <a:pt x="1430" y="2228"/>
                    <a:pt x="1470" y="2228"/>
                  </a:cubicBezTo>
                  <a:lnTo>
                    <a:pt x="1490" y="2228"/>
                  </a:lnTo>
                  <a:lnTo>
                    <a:pt x="3966" y="1504"/>
                  </a:lnTo>
                  <a:cubicBezTo>
                    <a:pt x="4007" y="1483"/>
                    <a:pt x="4026" y="1443"/>
                    <a:pt x="4007" y="1402"/>
                  </a:cubicBezTo>
                  <a:cubicBezTo>
                    <a:pt x="4007" y="1362"/>
                    <a:pt x="3945" y="1343"/>
                    <a:pt x="3905" y="1343"/>
                  </a:cubicBezTo>
                  <a:lnTo>
                    <a:pt x="1490" y="2067"/>
                  </a:lnTo>
                  <a:lnTo>
                    <a:pt x="142" y="34"/>
                  </a:lnTo>
                  <a:cubicBezTo>
                    <a:pt x="130" y="10"/>
                    <a:pt x="111" y="0"/>
                    <a:pt x="90"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9" name="Google Shape;259;p35"/>
            <p:cNvSpPr/>
            <p:nvPr/>
          </p:nvSpPr>
          <p:spPr>
            <a:xfrm>
              <a:off x="5186725" y="2040150"/>
              <a:ext cx="68450" cy="48050"/>
            </a:xfrm>
            <a:custGeom>
              <a:avLst/>
              <a:gdLst/>
              <a:ahLst/>
              <a:cxnLst/>
              <a:rect l="l" t="t" r="r" b="b"/>
              <a:pathLst>
                <a:path w="2738" h="1922" extrusionOk="0">
                  <a:moveTo>
                    <a:pt x="93" y="1"/>
                  </a:moveTo>
                  <a:cubicBezTo>
                    <a:pt x="83" y="1"/>
                    <a:pt x="72" y="3"/>
                    <a:pt x="62" y="8"/>
                  </a:cubicBezTo>
                  <a:cubicBezTo>
                    <a:pt x="21" y="49"/>
                    <a:pt x="0" y="89"/>
                    <a:pt x="21" y="129"/>
                  </a:cubicBezTo>
                  <a:lnTo>
                    <a:pt x="1108" y="1881"/>
                  </a:lnTo>
                  <a:cubicBezTo>
                    <a:pt x="1128" y="1921"/>
                    <a:pt x="1148" y="1921"/>
                    <a:pt x="1168" y="1921"/>
                  </a:cubicBezTo>
                  <a:lnTo>
                    <a:pt x="1208" y="1921"/>
                  </a:lnTo>
                  <a:lnTo>
                    <a:pt x="2678" y="1438"/>
                  </a:lnTo>
                  <a:cubicBezTo>
                    <a:pt x="2719" y="1417"/>
                    <a:pt x="2738" y="1377"/>
                    <a:pt x="2738" y="1337"/>
                  </a:cubicBezTo>
                  <a:cubicBezTo>
                    <a:pt x="2719" y="1297"/>
                    <a:pt x="2678" y="1277"/>
                    <a:pt x="2638" y="1277"/>
                  </a:cubicBezTo>
                  <a:lnTo>
                    <a:pt x="1208" y="1760"/>
                  </a:lnTo>
                  <a:lnTo>
                    <a:pt x="161" y="49"/>
                  </a:lnTo>
                  <a:cubicBezTo>
                    <a:pt x="147" y="19"/>
                    <a:pt x="122" y="1"/>
                    <a:pt x="93"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grpSp>
      <p:grpSp>
        <p:nvGrpSpPr>
          <p:cNvPr id="260" name="Google Shape;260;p35"/>
          <p:cNvGrpSpPr/>
          <p:nvPr/>
        </p:nvGrpSpPr>
        <p:grpSpPr>
          <a:xfrm rot="2700000">
            <a:off x="606020" y="5268952"/>
            <a:ext cx="404425" cy="758469"/>
            <a:chOff x="5167125" y="1772450"/>
            <a:chExt cx="203800" cy="382175"/>
          </a:xfrm>
        </p:grpSpPr>
        <p:sp>
          <p:nvSpPr>
            <p:cNvPr id="261" name="Google Shape;261;p35"/>
            <p:cNvSpPr/>
            <p:nvPr/>
          </p:nvSpPr>
          <p:spPr>
            <a:xfrm>
              <a:off x="5167125" y="1773500"/>
              <a:ext cx="203800" cy="379100"/>
            </a:xfrm>
            <a:custGeom>
              <a:avLst/>
              <a:gdLst/>
              <a:ahLst/>
              <a:cxnLst/>
              <a:rect l="l" t="t" r="r" b="b"/>
              <a:pathLst>
                <a:path w="8152" h="15164" extrusionOk="0">
                  <a:moveTo>
                    <a:pt x="7703" y="0"/>
                  </a:moveTo>
                  <a:cubicBezTo>
                    <a:pt x="7613" y="0"/>
                    <a:pt x="7521" y="34"/>
                    <a:pt x="7448" y="108"/>
                  </a:cubicBezTo>
                  <a:cubicBezTo>
                    <a:pt x="6643" y="892"/>
                    <a:pt x="5011" y="2623"/>
                    <a:pt x="2958" y="5583"/>
                  </a:cubicBezTo>
                  <a:cubicBezTo>
                    <a:pt x="0" y="9869"/>
                    <a:pt x="685" y="15164"/>
                    <a:pt x="685" y="15164"/>
                  </a:cubicBezTo>
                  <a:cubicBezTo>
                    <a:pt x="685" y="15164"/>
                    <a:pt x="4992" y="10594"/>
                    <a:pt x="6783" y="7435"/>
                  </a:cubicBezTo>
                  <a:cubicBezTo>
                    <a:pt x="8132" y="5059"/>
                    <a:pt x="8151" y="1799"/>
                    <a:pt x="8071" y="349"/>
                  </a:cubicBezTo>
                  <a:cubicBezTo>
                    <a:pt x="8058" y="135"/>
                    <a:pt x="7883" y="0"/>
                    <a:pt x="7703" y="0"/>
                  </a:cubicBezTo>
                  <a:close/>
                </a:path>
              </a:pathLst>
            </a:custGeom>
            <a:solidFill>
              <a:srgbClr val="64657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62" name="Google Shape;262;p35"/>
            <p:cNvSpPr/>
            <p:nvPr/>
          </p:nvSpPr>
          <p:spPr>
            <a:xfrm>
              <a:off x="5182225" y="1772450"/>
              <a:ext cx="183175" cy="382175"/>
            </a:xfrm>
            <a:custGeom>
              <a:avLst/>
              <a:gdLst/>
              <a:ahLst/>
              <a:cxnLst/>
              <a:rect l="l" t="t" r="r" b="b"/>
              <a:pathLst>
                <a:path w="7327" h="15287" extrusionOk="0">
                  <a:moveTo>
                    <a:pt x="7234" y="1"/>
                  </a:moveTo>
                  <a:cubicBezTo>
                    <a:pt x="7205" y="1"/>
                    <a:pt x="7180" y="19"/>
                    <a:pt x="7166" y="48"/>
                  </a:cubicBezTo>
                  <a:lnTo>
                    <a:pt x="19" y="15185"/>
                  </a:lnTo>
                  <a:cubicBezTo>
                    <a:pt x="0" y="15225"/>
                    <a:pt x="19" y="15266"/>
                    <a:pt x="60" y="15286"/>
                  </a:cubicBezTo>
                  <a:lnTo>
                    <a:pt x="81" y="15286"/>
                  </a:lnTo>
                  <a:cubicBezTo>
                    <a:pt x="121" y="15286"/>
                    <a:pt x="140" y="15266"/>
                    <a:pt x="161" y="15246"/>
                  </a:cubicBezTo>
                  <a:lnTo>
                    <a:pt x="7306" y="129"/>
                  </a:lnTo>
                  <a:cubicBezTo>
                    <a:pt x="7327" y="89"/>
                    <a:pt x="7306" y="29"/>
                    <a:pt x="7266" y="8"/>
                  </a:cubicBezTo>
                  <a:cubicBezTo>
                    <a:pt x="7255" y="3"/>
                    <a:pt x="7244" y="1"/>
                    <a:pt x="7234"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63" name="Google Shape;263;p35"/>
            <p:cNvSpPr/>
            <p:nvPr/>
          </p:nvSpPr>
          <p:spPr>
            <a:xfrm>
              <a:off x="5294400" y="1834850"/>
              <a:ext cx="75525" cy="41000"/>
            </a:xfrm>
            <a:custGeom>
              <a:avLst/>
              <a:gdLst/>
              <a:ahLst/>
              <a:cxnLst/>
              <a:rect l="l" t="t" r="r" b="b"/>
              <a:pathLst>
                <a:path w="3021" h="1640" extrusionOk="0">
                  <a:moveTo>
                    <a:pt x="94" y="0"/>
                  </a:moveTo>
                  <a:cubicBezTo>
                    <a:pt x="83" y="0"/>
                    <a:pt x="73" y="3"/>
                    <a:pt x="62" y="8"/>
                  </a:cubicBezTo>
                  <a:cubicBezTo>
                    <a:pt x="22" y="29"/>
                    <a:pt x="1" y="89"/>
                    <a:pt x="22" y="129"/>
                  </a:cubicBezTo>
                  <a:lnTo>
                    <a:pt x="806" y="1599"/>
                  </a:lnTo>
                  <a:cubicBezTo>
                    <a:pt x="827" y="1639"/>
                    <a:pt x="846" y="1639"/>
                    <a:pt x="887" y="1639"/>
                  </a:cubicBezTo>
                  <a:lnTo>
                    <a:pt x="907" y="1639"/>
                  </a:lnTo>
                  <a:lnTo>
                    <a:pt x="2940" y="934"/>
                  </a:lnTo>
                  <a:cubicBezTo>
                    <a:pt x="2980" y="934"/>
                    <a:pt x="3020" y="874"/>
                    <a:pt x="3001" y="834"/>
                  </a:cubicBezTo>
                  <a:cubicBezTo>
                    <a:pt x="2986" y="805"/>
                    <a:pt x="2960" y="786"/>
                    <a:pt x="2932" y="786"/>
                  </a:cubicBezTo>
                  <a:cubicBezTo>
                    <a:pt x="2921" y="786"/>
                    <a:pt x="2910" y="788"/>
                    <a:pt x="2899" y="794"/>
                  </a:cubicBezTo>
                  <a:lnTo>
                    <a:pt x="907" y="1478"/>
                  </a:lnTo>
                  <a:lnTo>
                    <a:pt x="162" y="48"/>
                  </a:lnTo>
                  <a:cubicBezTo>
                    <a:pt x="148" y="19"/>
                    <a:pt x="122" y="0"/>
                    <a:pt x="94"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64" name="Google Shape;264;p35"/>
            <p:cNvSpPr/>
            <p:nvPr/>
          </p:nvSpPr>
          <p:spPr>
            <a:xfrm>
              <a:off x="5241600" y="1907675"/>
              <a:ext cx="109725" cy="49700"/>
            </a:xfrm>
            <a:custGeom>
              <a:avLst/>
              <a:gdLst/>
              <a:ahLst/>
              <a:cxnLst/>
              <a:rect l="l" t="t" r="r" b="b"/>
              <a:pathLst>
                <a:path w="4389" h="1988" extrusionOk="0">
                  <a:moveTo>
                    <a:pt x="81" y="1"/>
                  </a:moveTo>
                  <a:cubicBezTo>
                    <a:pt x="64" y="1"/>
                    <a:pt x="49" y="6"/>
                    <a:pt x="40" y="14"/>
                  </a:cubicBezTo>
                  <a:cubicBezTo>
                    <a:pt x="0" y="34"/>
                    <a:pt x="0" y="95"/>
                    <a:pt x="20" y="114"/>
                  </a:cubicBezTo>
                  <a:lnTo>
                    <a:pt x="1409" y="1947"/>
                  </a:lnTo>
                  <a:cubicBezTo>
                    <a:pt x="1429" y="1966"/>
                    <a:pt x="1449" y="1987"/>
                    <a:pt x="1469" y="1987"/>
                  </a:cubicBezTo>
                  <a:cubicBezTo>
                    <a:pt x="1490" y="1987"/>
                    <a:pt x="1490" y="1987"/>
                    <a:pt x="1509" y="1966"/>
                  </a:cubicBezTo>
                  <a:lnTo>
                    <a:pt x="4327" y="1101"/>
                  </a:lnTo>
                  <a:cubicBezTo>
                    <a:pt x="4367" y="1080"/>
                    <a:pt x="4388" y="1040"/>
                    <a:pt x="4367" y="1000"/>
                  </a:cubicBezTo>
                  <a:cubicBezTo>
                    <a:pt x="4367" y="967"/>
                    <a:pt x="4341" y="935"/>
                    <a:pt x="4309" y="935"/>
                  </a:cubicBezTo>
                  <a:cubicBezTo>
                    <a:pt x="4302" y="935"/>
                    <a:pt x="4294" y="936"/>
                    <a:pt x="4287" y="940"/>
                  </a:cubicBezTo>
                  <a:lnTo>
                    <a:pt x="1509" y="1805"/>
                  </a:lnTo>
                  <a:lnTo>
                    <a:pt x="140" y="34"/>
                  </a:lnTo>
                  <a:cubicBezTo>
                    <a:pt x="129" y="10"/>
                    <a:pt x="104" y="1"/>
                    <a:pt x="81"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65" name="Google Shape;265;p35"/>
            <p:cNvSpPr/>
            <p:nvPr/>
          </p:nvSpPr>
          <p:spPr>
            <a:xfrm>
              <a:off x="5205850" y="1973100"/>
              <a:ext cx="100650" cy="55725"/>
            </a:xfrm>
            <a:custGeom>
              <a:avLst/>
              <a:gdLst/>
              <a:ahLst/>
              <a:cxnLst/>
              <a:rect l="l" t="t" r="r" b="b"/>
              <a:pathLst>
                <a:path w="4026" h="2229" extrusionOk="0">
                  <a:moveTo>
                    <a:pt x="90" y="0"/>
                  </a:moveTo>
                  <a:cubicBezTo>
                    <a:pt x="74" y="0"/>
                    <a:pt x="57" y="5"/>
                    <a:pt x="41" y="14"/>
                  </a:cubicBezTo>
                  <a:cubicBezTo>
                    <a:pt x="0" y="34"/>
                    <a:pt x="0" y="95"/>
                    <a:pt x="21" y="135"/>
                  </a:cubicBezTo>
                  <a:lnTo>
                    <a:pt x="1390" y="2207"/>
                  </a:lnTo>
                  <a:cubicBezTo>
                    <a:pt x="1409" y="2228"/>
                    <a:pt x="1430" y="2228"/>
                    <a:pt x="1470" y="2228"/>
                  </a:cubicBezTo>
                  <a:lnTo>
                    <a:pt x="1490" y="2228"/>
                  </a:lnTo>
                  <a:lnTo>
                    <a:pt x="3966" y="1504"/>
                  </a:lnTo>
                  <a:cubicBezTo>
                    <a:pt x="4007" y="1483"/>
                    <a:pt x="4026" y="1443"/>
                    <a:pt x="4007" y="1402"/>
                  </a:cubicBezTo>
                  <a:cubicBezTo>
                    <a:pt x="4007" y="1362"/>
                    <a:pt x="3945" y="1343"/>
                    <a:pt x="3905" y="1343"/>
                  </a:cubicBezTo>
                  <a:lnTo>
                    <a:pt x="1490" y="2067"/>
                  </a:lnTo>
                  <a:lnTo>
                    <a:pt x="142" y="34"/>
                  </a:lnTo>
                  <a:cubicBezTo>
                    <a:pt x="130" y="10"/>
                    <a:pt x="111" y="0"/>
                    <a:pt x="90"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66" name="Google Shape;266;p35"/>
            <p:cNvSpPr/>
            <p:nvPr/>
          </p:nvSpPr>
          <p:spPr>
            <a:xfrm>
              <a:off x="5186725" y="2040150"/>
              <a:ext cx="68450" cy="48050"/>
            </a:xfrm>
            <a:custGeom>
              <a:avLst/>
              <a:gdLst/>
              <a:ahLst/>
              <a:cxnLst/>
              <a:rect l="l" t="t" r="r" b="b"/>
              <a:pathLst>
                <a:path w="2738" h="1922" extrusionOk="0">
                  <a:moveTo>
                    <a:pt x="93" y="1"/>
                  </a:moveTo>
                  <a:cubicBezTo>
                    <a:pt x="83" y="1"/>
                    <a:pt x="72" y="3"/>
                    <a:pt x="62" y="8"/>
                  </a:cubicBezTo>
                  <a:cubicBezTo>
                    <a:pt x="21" y="49"/>
                    <a:pt x="0" y="89"/>
                    <a:pt x="21" y="129"/>
                  </a:cubicBezTo>
                  <a:lnTo>
                    <a:pt x="1108" y="1881"/>
                  </a:lnTo>
                  <a:cubicBezTo>
                    <a:pt x="1128" y="1921"/>
                    <a:pt x="1148" y="1921"/>
                    <a:pt x="1168" y="1921"/>
                  </a:cubicBezTo>
                  <a:lnTo>
                    <a:pt x="1208" y="1921"/>
                  </a:lnTo>
                  <a:lnTo>
                    <a:pt x="2678" y="1438"/>
                  </a:lnTo>
                  <a:cubicBezTo>
                    <a:pt x="2719" y="1417"/>
                    <a:pt x="2738" y="1377"/>
                    <a:pt x="2738" y="1337"/>
                  </a:cubicBezTo>
                  <a:cubicBezTo>
                    <a:pt x="2719" y="1297"/>
                    <a:pt x="2678" y="1277"/>
                    <a:pt x="2638" y="1277"/>
                  </a:cubicBezTo>
                  <a:lnTo>
                    <a:pt x="1208" y="1760"/>
                  </a:lnTo>
                  <a:lnTo>
                    <a:pt x="161" y="49"/>
                  </a:lnTo>
                  <a:cubicBezTo>
                    <a:pt x="147" y="19"/>
                    <a:pt x="122" y="1"/>
                    <a:pt x="93"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grpSp>
      <p:grpSp>
        <p:nvGrpSpPr>
          <p:cNvPr id="267" name="Google Shape;267;p35"/>
          <p:cNvGrpSpPr/>
          <p:nvPr/>
        </p:nvGrpSpPr>
        <p:grpSpPr>
          <a:xfrm rot="-10473913">
            <a:off x="11459209" y="4517506"/>
            <a:ext cx="478555" cy="897407"/>
            <a:chOff x="5167125" y="1772450"/>
            <a:chExt cx="203800" cy="382175"/>
          </a:xfrm>
        </p:grpSpPr>
        <p:sp>
          <p:nvSpPr>
            <p:cNvPr id="268" name="Google Shape;268;p35"/>
            <p:cNvSpPr/>
            <p:nvPr/>
          </p:nvSpPr>
          <p:spPr>
            <a:xfrm>
              <a:off x="5167125" y="1773500"/>
              <a:ext cx="203800" cy="379100"/>
            </a:xfrm>
            <a:custGeom>
              <a:avLst/>
              <a:gdLst/>
              <a:ahLst/>
              <a:cxnLst/>
              <a:rect l="l" t="t" r="r" b="b"/>
              <a:pathLst>
                <a:path w="8152" h="15164" extrusionOk="0">
                  <a:moveTo>
                    <a:pt x="7703" y="0"/>
                  </a:moveTo>
                  <a:cubicBezTo>
                    <a:pt x="7613" y="0"/>
                    <a:pt x="7521" y="34"/>
                    <a:pt x="7448" y="108"/>
                  </a:cubicBezTo>
                  <a:cubicBezTo>
                    <a:pt x="6643" y="892"/>
                    <a:pt x="5011" y="2623"/>
                    <a:pt x="2958" y="5583"/>
                  </a:cubicBezTo>
                  <a:cubicBezTo>
                    <a:pt x="0" y="9869"/>
                    <a:pt x="685" y="15164"/>
                    <a:pt x="685" y="15164"/>
                  </a:cubicBezTo>
                  <a:cubicBezTo>
                    <a:pt x="685" y="15164"/>
                    <a:pt x="4992" y="10594"/>
                    <a:pt x="6783" y="7435"/>
                  </a:cubicBezTo>
                  <a:cubicBezTo>
                    <a:pt x="8132" y="5059"/>
                    <a:pt x="8151" y="1799"/>
                    <a:pt x="8071" y="349"/>
                  </a:cubicBezTo>
                  <a:cubicBezTo>
                    <a:pt x="8058" y="135"/>
                    <a:pt x="7883" y="0"/>
                    <a:pt x="7703" y="0"/>
                  </a:cubicBezTo>
                  <a:close/>
                </a:path>
              </a:pathLst>
            </a:custGeom>
            <a:solidFill>
              <a:srgbClr val="64657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69" name="Google Shape;269;p35"/>
            <p:cNvSpPr/>
            <p:nvPr/>
          </p:nvSpPr>
          <p:spPr>
            <a:xfrm>
              <a:off x="5182225" y="1772450"/>
              <a:ext cx="183175" cy="382175"/>
            </a:xfrm>
            <a:custGeom>
              <a:avLst/>
              <a:gdLst/>
              <a:ahLst/>
              <a:cxnLst/>
              <a:rect l="l" t="t" r="r" b="b"/>
              <a:pathLst>
                <a:path w="7327" h="15287" extrusionOk="0">
                  <a:moveTo>
                    <a:pt x="7234" y="1"/>
                  </a:moveTo>
                  <a:cubicBezTo>
                    <a:pt x="7205" y="1"/>
                    <a:pt x="7180" y="19"/>
                    <a:pt x="7166" y="48"/>
                  </a:cubicBezTo>
                  <a:lnTo>
                    <a:pt x="19" y="15185"/>
                  </a:lnTo>
                  <a:cubicBezTo>
                    <a:pt x="0" y="15225"/>
                    <a:pt x="19" y="15266"/>
                    <a:pt x="60" y="15286"/>
                  </a:cubicBezTo>
                  <a:lnTo>
                    <a:pt x="81" y="15286"/>
                  </a:lnTo>
                  <a:cubicBezTo>
                    <a:pt x="121" y="15286"/>
                    <a:pt x="140" y="15266"/>
                    <a:pt x="161" y="15246"/>
                  </a:cubicBezTo>
                  <a:lnTo>
                    <a:pt x="7306" y="129"/>
                  </a:lnTo>
                  <a:cubicBezTo>
                    <a:pt x="7327" y="89"/>
                    <a:pt x="7306" y="29"/>
                    <a:pt x="7266" y="8"/>
                  </a:cubicBezTo>
                  <a:cubicBezTo>
                    <a:pt x="7255" y="3"/>
                    <a:pt x="7244" y="1"/>
                    <a:pt x="7234"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70" name="Google Shape;270;p35"/>
            <p:cNvSpPr/>
            <p:nvPr/>
          </p:nvSpPr>
          <p:spPr>
            <a:xfrm>
              <a:off x="5294400" y="1834850"/>
              <a:ext cx="75525" cy="41000"/>
            </a:xfrm>
            <a:custGeom>
              <a:avLst/>
              <a:gdLst/>
              <a:ahLst/>
              <a:cxnLst/>
              <a:rect l="l" t="t" r="r" b="b"/>
              <a:pathLst>
                <a:path w="3021" h="1640" extrusionOk="0">
                  <a:moveTo>
                    <a:pt x="94" y="0"/>
                  </a:moveTo>
                  <a:cubicBezTo>
                    <a:pt x="83" y="0"/>
                    <a:pt x="73" y="3"/>
                    <a:pt x="62" y="8"/>
                  </a:cubicBezTo>
                  <a:cubicBezTo>
                    <a:pt x="22" y="29"/>
                    <a:pt x="1" y="89"/>
                    <a:pt x="22" y="129"/>
                  </a:cubicBezTo>
                  <a:lnTo>
                    <a:pt x="806" y="1599"/>
                  </a:lnTo>
                  <a:cubicBezTo>
                    <a:pt x="827" y="1639"/>
                    <a:pt x="846" y="1639"/>
                    <a:pt x="887" y="1639"/>
                  </a:cubicBezTo>
                  <a:lnTo>
                    <a:pt x="907" y="1639"/>
                  </a:lnTo>
                  <a:lnTo>
                    <a:pt x="2940" y="934"/>
                  </a:lnTo>
                  <a:cubicBezTo>
                    <a:pt x="2980" y="934"/>
                    <a:pt x="3020" y="874"/>
                    <a:pt x="3001" y="834"/>
                  </a:cubicBezTo>
                  <a:cubicBezTo>
                    <a:pt x="2986" y="805"/>
                    <a:pt x="2960" y="786"/>
                    <a:pt x="2932" y="786"/>
                  </a:cubicBezTo>
                  <a:cubicBezTo>
                    <a:pt x="2921" y="786"/>
                    <a:pt x="2910" y="788"/>
                    <a:pt x="2899" y="794"/>
                  </a:cubicBezTo>
                  <a:lnTo>
                    <a:pt x="907" y="1478"/>
                  </a:lnTo>
                  <a:lnTo>
                    <a:pt x="162" y="48"/>
                  </a:lnTo>
                  <a:cubicBezTo>
                    <a:pt x="148" y="19"/>
                    <a:pt x="122" y="0"/>
                    <a:pt x="94"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71" name="Google Shape;271;p35"/>
            <p:cNvSpPr/>
            <p:nvPr/>
          </p:nvSpPr>
          <p:spPr>
            <a:xfrm>
              <a:off x="5241600" y="1907675"/>
              <a:ext cx="109725" cy="49700"/>
            </a:xfrm>
            <a:custGeom>
              <a:avLst/>
              <a:gdLst/>
              <a:ahLst/>
              <a:cxnLst/>
              <a:rect l="l" t="t" r="r" b="b"/>
              <a:pathLst>
                <a:path w="4389" h="1988" extrusionOk="0">
                  <a:moveTo>
                    <a:pt x="81" y="1"/>
                  </a:moveTo>
                  <a:cubicBezTo>
                    <a:pt x="64" y="1"/>
                    <a:pt x="49" y="6"/>
                    <a:pt x="40" y="14"/>
                  </a:cubicBezTo>
                  <a:cubicBezTo>
                    <a:pt x="0" y="34"/>
                    <a:pt x="0" y="95"/>
                    <a:pt x="20" y="114"/>
                  </a:cubicBezTo>
                  <a:lnTo>
                    <a:pt x="1409" y="1947"/>
                  </a:lnTo>
                  <a:cubicBezTo>
                    <a:pt x="1429" y="1966"/>
                    <a:pt x="1449" y="1987"/>
                    <a:pt x="1469" y="1987"/>
                  </a:cubicBezTo>
                  <a:cubicBezTo>
                    <a:pt x="1490" y="1987"/>
                    <a:pt x="1490" y="1987"/>
                    <a:pt x="1509" y="1966"/>
                  </a:cubicBezTo>
                  <a:lnTo>
                    <a:pt x="4327" y="1101"/>
                  </a:lnTo>
                  <a:cubicBezTo>
                    <a:pt x="4367" y="1080"/>
                    <a:pt x="4388" y="1040"/>
                    <a:pt x="4367" y="1000"/>
                  </a:cubicBezTo>
                  <a:cubicBezTo>
                    <a:pt x="4367" y="967"/>
                    <a:pt x="4341" y="935"/>
                    <a:pt x="4309" y="935"/>
                  </a:cubicBezTo>
                  <a:cubicBezTo>
                    <a:pt x="4302" y="935"/>
                    <a:pt x="4294" y="936"/>
                    <a:pt x="4287" y="940"/>
                  </a:cubicBezTo>
                  <a:lnTo>
                    <a:pt x="1509" y="1805"/>
                  </a:lnTo>
                  <a:lnTo>
                    <a:pt x="140" y="34"/>
                  </a:lnTo>
                  <a:cubicBezTo>
                    <a:pt x="129" y="10"/>
                    <a:pt x="104" y="1"/>
                    <a:pt x="81"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72" name="Google Shape;272;p35"/>
            <p:cNvSpPr/>
            <p:nvPr/>
          </p:nvSpPr>
          <p:spPr>
            <a:xfrm>
              <a:off x="5205850" y="1973100"/>
              <a:ext cx="100650" cy="55725"/>
            </a:xfrm>
            <a:custGeom>
              <a:avLst/>
              <a:gdLst/>
              <a:ahLst/>
              <a:cxnLst/>
              <a:rect l="l" t="t" r="r" b="b"/>
              <a:pathLst>
                <a:path w="4026" h="2229" extrusionOk="0">
                  <a:moveTo>
                    <a:pt x="90" y="0"/>
                  </a:moveTo>
                  <a:cubicBezTo>
                    <a:pt x="74" y="0"/>
                    <a:pt x="57" y="5"/>
                    <a:pt x="41" y="14"/>
                  </a:cubicBezTo>
                  <a:cubicBezTo>
                    <a:pt x="0" y="34"/>
                    <a:pt x="0" y="95"/>
                    <a:pt x="21" y="135"/>
                  </a:cubicBezTo>
                  <a:lnTo>
                    <a:pt x="1390" y="2207"/>
                  </a:lnTo>
                  <a:cubicBezTo>
                    <a:pt x="1409" y="2228"/>
                    <a:pt x="1430" y="2228"/>
                    <a:pt x="1470" y="2228"/>
                  </a:cubicBezTo>
                  <a:lnTo>
                    <a:pt x="1490" y="2228"/>
                  </a:lnTo>
                  <a:lnTo>
                    <a:pt x="3966" y="1504"/>
                  </a:lnTo>
                  <a:cubicBezTo>
                    <a:pt x="4007" y="1483"/>
                    <a:pt x="4026" y="1443"/>
                    <a:pt x="4007" y="1402"/>
                  </a:cubicBezTo>
                  <a:cubicBezTo>
                    <a:pt x="4007" y="1362"/>
                    <a:pt x="3945" y="1343"/>
                    <a:pt x="3905" y="1343"/>
                  </a:cubicBezTo>
                  <a:lnTo>
                    <a:pt x="1490" y="2067"/>
                  </a:lnTo>
                  <a:lnTo>
                    <a:pt x="142" y="34"/>
                  </a:lnTo>
                  <a:cubicBezTo>
                    <a:pt x="130" y="10"/>
                    <a:pt x="111" y="0"/>
                    <a:pt x="90" y="0"/>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73" name="Google Shape;273;p35"/>
            <p:cNvSpPr/>
            <p:nvPr/>
          </p:nvSpPr>
          <p:spPr>
            <a:xfrm>
              <a:off x="5186725" y="2040150"/>
              <a:ext cx="68450" cy="48050"/>
            </a:xfrm>
            <a:custGeom>
              <a:avLst/>
              <a:gdLst/>
              <a:ahLst/>
              <a:cxnLst/>
              <a:rect l="l" t="t" r="r" b="b"/>
              <a:pathLst>
                <a:path w="2738" h="1922" extrusionOk="0">
                  <a:moveTo>
                    <a:pt x="93" y="1"/>
                  </a:moveTo>
                  <a:cubicBezTo>
                    <a:pt x="83" y="1"/>
                    <a:pt x="72" y="3"/>
                    <a:pt x="62" y="8"/>
                  </a:cubicBezTo>
                  <a:cubicBezTo>
                    <a:pt x="21" y="49"/>
                    <a:pt x="0" y="89"/>
                    <a:pt x="21" y="129"/>
                  </a:cubicBezTo>
                  <a:lnTo>
                    <a:pt x="1108" y="1881"/>
                  </a:lnTo>
                  <a:cubicBezTo>
                    <a:pt x="1128" y="1921"/>
                    <a:pt x="1148" y="1921"/>
                    <a:pt x="1168" y="1921"/>
                  </a:cubicBezTo>
                  <a:lnTo>
                    <a:pt x="1208" y="1921"/>
                  </a:lnTo>
                  <a:lnTo>
                    <a:pt x="2678" y="1438"/>
                  </a:lnTo>
                  <a:cubicBezTo>
                    <a:pt x="2719" y="1417"/>
                    <a:pt x="2738" y="1377"/>
                    <a:pt x="2738" y="1337"/>
                  </a:cubicBezTo>
                  <a:cubicBezTo>
                    <a:pt x="2719" y="1297"/>
                    <a:pt x="2678" y="1277"/>
                    <a:pt x="2638" y="1277"/>
                  </a:cubicBezTo>
                  <a:lnTo>
                    <a:pt x="1208" y="1760"/>
                  </a:lnTo>
                  <a:lnTo>
                    <a:pt x="161" y="49"/>
                  </a:lnTo>
                  <a:cubicBezTo>
                    <a:pt x="147" y="19"/>
                    <a:pt x="122" y="1"/>
                    <a:pt x="93" y="1"/>
                  </a:cubicBezTo>
                  <a:close/>
                </a:path>
              </a:pathLst>
            </a:custGeom>
            <a:solidFill>
              <a:srgbClr val="46475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grpSp>
    </p:spTree>
    <p:extLst>
      <p:ext uri="{BB962C8B-B14F-4D97-AF65-F5344CB8AC3E}">
        <p14:creationId xmlns:p14="http://schemas.microsoft.com/office/powerpoint/2010/main" val="2464945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BABB3-C7C5-5FAB-0BC6-96D1A3818E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305067-905A-B657-6F11-F328C2C4EA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ECA2AF-7B63-7586-B4A8-1CE1318A96B7}"/>
              </a:ext>
            </a:extLst>
          </p:cNvPr>
          <p:cNvSpPr>
            <a:spLocks noGrp="1"/>
          </p:cNvSpPr>
          <p:nvPr>
            <p:ph type="dt" sz="half" idx="10"/>
          </p:nvPr>
        </p:nvSpPr>
        <p:spPr/>
        <p:txBody>
          <a:bodyPr/>
          <a:lstStyle/>
          <a:p>
            <a:fld id="{FCDEF732-C6DB-43D5-9AE9-362EDDF1796F}" type="datetimeFigureOut">
              <a:rPr lang="en-US" smtClean="0"/>
              <a:t>8/29/2022</a:t>
            </a:fld>
            <a:endParaRPr lang="en-US"/>
          </a:p>
        </p:txBody>
      </p:sp>
      <p:sp>
        <p:nvSpPr>
          <p:cNvPr id="5" name="Footer Placeholder 4">
            <a:extLst>
              <a:ext uri="{FF2B5EF4-FFF2-40B4-BE49-F238E27FC236}">
                <a16:creationId xmlns:a16="http://schemas.microsoft.com/office/drawing/2014/main" id="{808B9B9B-CA23-D406-B335-745FCD856C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5D73A1-998E-C5F4-EAB1-1886D4D593CE}"/>
              </a:ext>
            </a:extLst>
          </p:cNvPr>
          <p:cNvSpPr>
            <a:spLocks noGrp="1"/>
          </p:cNvSpPr>
          <p:nvPr>
            <p:ph type="sldNum" sz="quarter" idx="12"/>
          </p:nvPr>
        </p:nvSpPr>
        <p:spPr/>
        <p:txBody>
          <a:bodyPr/>
          <a:lstStyle/>
          <a:p>
            <a:fld id="{EE37B5DB-C6E3-46BA-9FC4-85CBC0D3A37A}" type="slidenum">
              <a:rPr lang="en-US" smtClean="0"/>
              <a:t>‹#›</a:t>
            </a:fld>
            <a:endParaRPr lang="en-US"/>
          </a:p>
        </p:txBody>
      </p:sp>
    </p:spTree>
    <p:extLst>
      <p:ext uri="{BB962C8B-B14F-4D97-AF65-F5344CB8AC3E}">
        <p14:creationId xmlns:p14="http://schemas.microsoft.com/office/powerpoint/2010/main" val="3238754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22F08-7862-ED12-6F81-4368359404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3223013-63B4-632F-ABC5-4AA491E6AB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E6AE85-1DD3-E672-592A-943DE654DE09}"/>
              </a:ext>
            </a:extLst>
          </p:cNvPr>
          <p:cNvSpPr>
            <a:spLocks noGrp="1"/>
          </p:cNvSpPr>
          <p:nvPr>
            <p:ph type="dt" sz="half" idx="10"/>
          </p:nvPr>
        </p:nvSpPr>
        <p:spPr/>
        <p:txBody>
          <a:bodyPr/>
          <a:lstStyle/>
          <a:p>
            <a:fld id="{FCDEF732-C6DB-43D5-9AE9-362EDDF1796F}" type="datetimeFigureOut">
              <a:rPr lang="en-US" smtClean="0"/>
              <a:t>8/29/2022</a:t>
            </a:fld>
            <a:endParaRPr lang="en-US"/>
          </a:p>
        </p:txBody>
      </p:sp>
      <p:sp>
        <p:nvSpPr>
          <p:cNvPr id="5" name="Footer Placeholder 4">
            <a:extLst>
              <a:ext uri="{FF2B5EF4-FFF2-40B4-BE49-F238E27FC236}">
                <a16:creationId xmlns:a16="http://schemas.microsoft.com/office/drawing/2014/main" id="{368E82BF-AA78-93A3-A283-7EF8695772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EDA949-ADA7-3E6A-45C3-8D288BF07F8F}"/>
              </a:ext>
            </a:extLst>
          </p:cNvPr>
          <p:cNvSpPr>
            <a:spLocks noGrp="1"/>
          </p:cNvSpPr>
          <p:nvPr>
            <p:ph type="sldNum" sz="quarter" idx="12"/>
          </p:nvPr>
        </p:nvSpPr>
        <p:spPr/>
        <p:txBody>
          <a:bodyPr/>
          <a:lstStyle/>
          <a:p>
            <a:fld id="{EE37B5DB-C6E3-46BA-9FC4-85CBC0D3A37A}" type="slidenum">
              <a:rPr lang="en-US" smtClean="0"/>
              <a:t>‹#›</a:t>
            </a:fld>
            <a:endParaRPr lang="en-US"/>
          </a:p>
        </p:txBody>
      </p:sp>
    </p:spTree>
    <p:extLst>
      <p:ext uri="{BB962C8B-B14F-4D97-AF65-F5344CB8AC3E}">
        <p14:creationId xmlns:p14="http://schemas.microsoft.com/office/powerpoint/2010/main" val="2000736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E86A3-838E-25DA-3046-1CDC5A9050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692AE2-7670-0060-6F30-4D63F4DCB1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AE721CA-41DB-851C-EC2F-1FF15E11F2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E9747D4-BDB1-E584-66A3-70FDF406F502}"/>
              </a:ext>
            </a:extLst>
          </p:cNvPr>
          <p:cNvSpPr>
            <a:spLocks noGrp="1"/>
          </p:cNvSpPr>
          <p:nvPr>
            <p:ph type="dt" sz="half" idx="10"/>
          </p:nvPr>
        </p:nvSpPr>
        <p:spPr/>
        <p:txBody>
          <a:bodyPr/>
          <a:lstStyle/>
          <a:p>
            <a:fld id="{FCDEF732-C6DB-43D5-9AE9-362EDDF1796F}" type="datetimeFigureOut">
              <a:rPr lang="en-US" smtClean="0"/>
              <a:t>8/29/2022</a:t>
            </a:fld>
            <a:endParaRPr lang="en-US"/>
          </a:p>
        </p:txBody>
      </p:sp>
      <p:sp>
        <p:nvSpPr>
          <p:cNvPr id="6" name="Footer Placeholder 5">
            <a:extLst>
              <a:ext uri="{FF2B5EF4-FFF2-40B4-BE49-F238E27FC236}">
                <a16:creationId xmlns:a16="http://schemas.microsoft.com/office/drawing/2014/main" id="{FA03C043-6F39-F733-46AC-77327A8733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FBEDF7-7C89-6F6E-065D-C8EEB9AB9D6B}"/>
              </a:ext>
            </a:extLst>
          </p:cNvPr>
          <p:cNvSpPr>
            <a:spLocks noGrp="1"/>
          </p:cNvSpPr>
          <p:nvPr>
            <p:ph type="sldNum" sz="quarter" idx="12"/>
          </p:nvPr>
        </p:nvSpPr>
        <p:spPr/>
        <p:txBody>
          <a:bodyPr/>
          <a:lstStyle/>
          <a:p>
            <a:fld id="{EE37B5DB-C6E3-46BA-9FC4-85CBC0D3A37A}" type="slidenum">
              <a:rPr lang="en-US" smtClean="0"/>
              <a:t>‹#›</a:t>
            </a:fld>
            <a:endParaRPr lang="en-US"/>
          </a:p>
        </p:txBody>
      </p:sp>
    </p:spTree>
    <p:extLst>
      <p:ext uri="{BB962C8B-B14F-4D97-AF65-F5344CB8AC3E}">
        <p14:creationId xmlns:p14="http://schemas.microsoft.com/office/powerpoint/2010/main" val="2740662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738B6-9207-469D-AFA4-F5D3B9B2502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6489BA-7B10-B76C-75B9-C6044713CC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295C431-F168-1A7D-2174-747400EEA14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09C7D1-35D6-9E8A-2296-D3659D7FA2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076DF93-75FB-7B6E-FCEC-33C44D92266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38A1937-F6E6-1B36-680F-700A15DEE631}"/>
              </a:ext>
            </a:extLst>
          </p:cNvPr>
          <p:cNvSpPr>
            <a:spLocks noGrp="1"/>
          </p:cNvSpPr>
          <p:nvPr>
            <p:ph type="dt" sz="half" idx="10"/>
          </p:nvPr>
        </p:nvSpPr>
        <p:spPr/>
        <p:txBody>
          <a:bodyPr/>
          <a:lstStyle/>
          <a:p>
            <a:fld id="{FCDEF732-C6DB-43D5-9AE9-362EDDF1796F}" type="datetimeFigureOut">
              <a:rPr lang="en-US" smtClean="0"/>
              <a:t>8/29/2022</a:t>
            </a:fld>
            <a:endParaRPr lang="en-US"/>
          </a:p>
        </p:txBody>
      </p:sp>
      <p:sp>
        <p:nvSpPr>
          <p:cNvPr id="8" name="Footer Placeholder 7">
            <a:extLst>
              <a:ext uri="{FF2B5EF4-FFF2-40B4-BE49-F238E27FC236}">
                <a16:creationId xmlns:a16="http://schemas.microsoft.com/office/drawing/2014/main" id="{7FFA7FD5-437E-93DB-3509-68468A18FFF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9199701-2485-A0B4-05F1-F567835EAA5F}"/>
              </a:ext>
            </a:extLst>
          </p:cNvPr>
          <p:cNvSpPr>
            <a:spLocks noGrp="1"/>
          </p:cNvSpPr>
          <p:nvPr>
            <p:ph type="sldNum" sz="quarter" idx="12"/>
          </p:nvPr>
        </p:nvSpPr>
        <p:spPr/>
        <p:txBody>
          <a:bodyPr/>
          <a:lstStyle/>
          <a:p>
            <a:fld id="{EE37B5DB-C6E3-46BA-9FC4-85CBC0D3A37A}" type="slidenum">
              <a:rPr lang="en-US" smtClean="0"/>
              <a:t>‹#›</a:t>
            </a:fld>
            <a:endParaRPr lang="en-US"/>
          </a:p>
        </p:txBody>
      </p:sp>
    </p:spTree>
    <p:extLst>
      <p:ext uri="{BB962C8B-B14F-4D97-AF65-F5344CB8AC3E}">
        <p14:creationId xmlns:p14="http://schemas.microsoft.com/office/powerpoint/2010/main" val="1015101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6D88D-9E40-C9EF-5B24-D5728A59A6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D09F07E-2DF2-87C5-9B3E-A935391EA116}"/>
              </a:ext>
            </a:extLst>
          </p:cNvPr>
          <p:cNvSpPr>
            <a:spLocks noGrp="1"/>
          </p:cNvSpPr>
          <p:nvPr>
            <p:ph type="dt" sz="half" idx="10"/>
          </p:nvPr>
        </p:nvSpPr>
        <p:spPr/>
        <p:txBody>
          <a:bodyPr/>
          <a:lstStyle/>
          <a:p>
            <a:fld id="{FCDEF732-C6DB-43D5-9AE9-362EDDF1796F}" type="datetimeFigureOut">
              <a:rPr lang="en-US" smtClean="0"/>
              <a:t>8/29/2022</a:t>
            </a:fld>
            <a:endParaRPr lang="en-US"/>
          </a:p>
        </p:txBody>
      </p:sp>
      <p:sp>
        <p:nvSpPr>
          <p:cNvPr id="4" name="Footer Placeholder 3">
            <a:extLst>
              <a:ext uri="{FF2B5EF4-FFF2-40B4-BE49-F238E27FC236}">
                <a16:creationId xmlns:a16="http://schemas.microsoft.com/office/drawing/2014/main" id="{B68BF806-6F7F-67AC-90B1-B1ACF074E65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A0A969-13E1-5936-57FB-67D922CBAF95}"/>
              </a:ext>
            </a:extLst>
          </p:cNvPr>
          <p:cNvSpPr>
            <a:spLocks noGrp="1"/>
          </p:cNvSpPr>
          <p:nvPr>
            <p:ph type="sldNum" sz="quarter" idx="12"/>
          </p:nvPr>
        </p:nvSpPr>
        <p:spPr/>
        <p:txBody>
          <a:bodyPr/>
          <a:lstStyle/>
          <a:p>
            <a:fld id="{EE37B5DB-C6E3-46BA-9FC4-85CBC0D3A37A}" type="slidenum">
              <a:rPr lang="en-US" smtClean="0"/>
              <a:t>‹#›</a:t>
            </a:fld>
            <a:endParaRPr lang="en-US"/>
          </a:p>
        </p:txBody>
      </p:sp>
    </p:spTree>
    <p:extLst>
      <p:ext uri="{BB962C8B-B14F-4D97-AF65-F5344CB8AC3E}">
        <p14:creationId xmlns:p14="http://schemas.microsoft.com/office/powerpoint/2010/main" val="2949714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EC83CA-3155-5850-3808-C0333A713BA8}"/>
              </a:ext>
            </a:extLst>
          </p:cNvPr>
          <p:cNvSpPr>
            <a:spLocks noGrp="1"/>
          </p:cNvSpPr>
          <p:nvPr>
            <p:ph type="dt" sz="half" idx="10"/>
          </p:nvPr>
        </p:nvSpPr>
        <p:spPr/>
        <p:txBody>
          <a:bodyPr/>
          <a:lstStyle/>
          <a:p>
            <a:fld id="{FCDEF732-C6DB-43D5-9AE9-362EDDF1796F}" type="datetimeFigureOut">
              <a:rPr lang="en-US" smtClean="0"/>
              <a:t>8/29/2022</a:t>
            </a:fld>
            <a:endParaRPr lang="en-US"/>
          </a:p>
        </p:txBody>
      </p:sp>
      <p:sp>
        <p:nvSpPr>
          <p:cNvPr id="3" name="Footer Placeholder 2">
            <a:extLst>
              <a:ext uri="{FF2B5EF4-FFF2-40B4-BE49-F238E27FC236}">
                <a16:creationId xmlns:a16="http://schemas.microsoft.com/office/drawing/2014/main" id="{2E4CF3C9-8070-5E52-372D-7C298AD3154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16CFEC-4300-3874-2FAB-59A282E3B925}"/>
              </a:ext>
            </a:extLst>
          </p:cNvPr>
          <p:cNvSpPr>
            <a:spLocks noGrp="1"/>
          </p:cNvSpPr>
          <p:nvPr>
            <p:ph type="sldNum" sz="quarter" idx="12"/>
          </p:nvPr>
        </p:nvSpPr>
        <p:spPr/>
        <p:txBody>
          <a:bodyPr/>
          <a:lstStyle/>
          <a:p>
            <a:fld id="{EE37B5DB-C6E3-46BA-9FC4-85CBC0D3A37A}" type="slidenum">
              <a:rPr lang="en-US" smtClean="0"/>
              <a:t>‹#›</a:t>
            </a:fld>
            <a:endParaRPr lang="en-US"/>
          </a:p>
        </p:txBody>
      </p:sp>
    </p:spTree>
    <p:extLst>
      <p:ext uri="{BB962C8B-B14F-4D97-AF65-F5344CB8AC3E}">
        <p14:creationId xmlns:p14="http://schemas.microsoft.com/office/powerpoint/2010/main" val="1502550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E6240-F5FA-965B-E175-E471B24D5F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055B81-D67D-0178-EF27-F3127B908E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2299563-5762-0ECF-432B-AC6E979F05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17A845-1EDB-0F35-8EFF-3D1F0E6C0EAB}"/>
              </a:ext>
            </a:extLst>
          </p:cNvPr>
          <p:cNvSpPr>
            <a:spLocks noGrp="1"/>
          </p:cNvSpPr>
          <p:nvPr>
            <p:ph type="dt" sz="half" idx="10"/>
          </p:nvPr>
        </p:nvSpPr>
        <p:spPr/>
        <p:txBody>
          <a:bodyPr/>
          <a:lstStyle/>
          <a:p>
            <a:fld id="{FCDEF732-C6DB-43D5-9AE9-362EDDF1796F}" type="datetimeFigureOut">
              <a:rPr lang="en-US" smtClean="0"/>
              <a:t>8/29/2022</a:t>
            </a:fld>
            <a:endParaRPr lang="en-US"/>
          </a:p>
        </p:txBody>
      </p:sp>
      <p:sp>
        <p:nvSpPr>
          <p:cNvPr id="6" name="Footer Placeholder 5">
            <a:extLst>
              <a:ext uri="{FF2B5EF4-FFF2-40B4-BE49-F238E27FC236}">
                <a16:creationId xmlns:a16="http://schemas.microsoft.com/office/drawing/2014/main" id="{027D5364-49BB-3D01-A710-BAA86F976F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0CA60F-9F20-940C-E6C2-A3CA0E3CC505}"/>
              </a:ext>
            </a:extLst>
          </p:cNvPr>
          <p:cNvSpPr>
            <a:spLocks noGrp="1"/>
          </p:cNvSpPr>
          <p:nvPr>
            <p:ph type="sldNum" sz="quarter" idx="12"/>
          </p:nvPr>
        </p:nvSpPr>
        <p:spPr/>
        <p:txBody>
          <a:bodyPr/>
          <a:lstStyle/>
          <a:p>
            <a:fld id="{EE37B5DB-C6E3-46BA-9FC4-85CBC0D3A37A}" type="slidenum">
              <a:rPr lang="en-US" smtClean="0"/>
              <a:t>‹#›</a:t>
            </a:fld>
            <a:endParaRPr lang="en-US"/>
          </a:p>
        </p:txBody>
      </p:sp>
    </p:spTree>
    <p:extLst>
      <p:ext uri="{BB962C8B-B14F-4D97-AF65-F5344CB8AC3E}">
        <p14:creationId xmlns:p14="http://schemas.microsoft.com/office/powerpoint/2010/main" val="2735817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B2B38-7416-44A1-2A47-B7A0180A30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6DB068C-0926-FD2A-9E31-5C62CBD3D9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E0B077-1835-886A-8B63-504E331C19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6BD69D-6D98-8B09-984D-2049D2673805}"/>
              </a:ext>
            </a:extLst>
          </p:cNvPr>
          <p:cNvSpPr>
            <a:spLocks noGrp="1"/>
          </p:cNvSpPr>
          <p:nvPr>
            <p:ph type="dt" sz="half" idx="10"/>
          </p:nvPr>
        </p:nvSpPr>
        <p:spPr/>
        <p:txBody>
          <a:bodyPr/>
          <a:lstStyle/>
          <a:p>
            <a:fld id="{FCDEF732-C6DB-43D5-9AE9-362EDDF1796F}" type="datetimeFigureOut">
              <a:rPr lang="en-US" smtClean="0"/>
              <a:t>8/29/2022</a:t>
            </a:fld>
            <a:endParaRPr lang="en-US"/>
          </a:p>
        </p:txBody>
      </p:sp>
      <p:sp>
        <p:nvSpPr>
          <p:cNvPr id="6" name="Footer Placeholder 5">
            <a:extLst>
              <a:ext uri="{FF2B5EF4-FFF2-40B4-BE49-F238E27FC236}">
                <a16:creationId xmlns:a16="http://schemas.microsoft.com/office/drawing/2014/main" id="{0DCA643F-2AA6-53EA-2ED8-626EDB0B55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13AA87-E2AC-8C24-73F1-B9219B63FCCA}"/>
              </a:ext>
            </a:extLst>
          </p:cNvPr>
          <p:cNvSpPr>
            <a:spLocks noGrp="1"/>
          </p:cNvSpPr>
          <p:nvPr>
            <p:ph type="sldNum" sz="quarter" idx="12"/>
          </p:nvPr>
        </p:nvSpPr>
        <p:spPr/>
        <p:txBody>
          <a:bodyPr/>
          <a:lstStyle/>
          <a:p>
            <a:fld id="{EE37B5DB-C6E3-46BA-9FC4-85CBC0D3A37A}" type="slidenum">
              <a:rPr lang="en-US" smtClean="0"/>
              <a:t>‹#›</a:t>
            </a:fld>
            <a:endParaRPr lang="en-US"/>
          </a:p>
        </p:txBody>
      </p:sp>
    </p:spTree>
    <p:extLst>
      <p:ext uri="{BB962C8B-B14F-4D97-AF65-F5344CB8AC3E}">
        <p14:creationId xmlns:p14="http://schemas.microsoft.com/office/powerpoint/2010/main" val="2284706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65B403-DDDE-CBA3-FB4C-FE861FAA21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E2FA827-AFB7-E157-4A86-6BFA858FA3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049F04-D10C-4E27-D6FB-7BE9FEB7A8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DEF732-C6DB-43D5-9AE9-362EDDF1796F}" type="datetimeFigureOut">
              <a:rPr lang="en-US" smtClean="0"/>
              <a:t>8/29/2022</a:t>
            </a:fld>
            <a:endParaRPr lang="en-US"/>
          </a:p>
        </p:txBody>
      </p:sp>
      <p:sp>
        <p:nvSpPr>
          <p:cNvPr id="5" name="Footer Placeholder 4">
            <a:extLst>
              <a:ext uri="{FF2B5EF4-FFF2-40B4-BE49-F238E27FC236}">
                <a16:creationId xmlns:a16="http://schemas.microsoft.com/office/drawing/2014/main" id="{84D5769B-7714-0FE3-B62E-0A2643AB7F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3033DB1-84D7-469D-4D07-BB130EBD43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37B5DB-C6E3-46BA-9FC4-85CBC0D3A37A}" type="slidenum">
              <a:rPr lang="en-US" smtClean="0"/>
              <a:t>‹#›</a:t>
            </a:fld>
            <a:endParaRPr lang="en-US"/>
          </a:p>
        </p:txBody>
      </p:sp>
    </p:spTree>
    <p:extLst>
      <p:ext uri="{BB962C8B-B14F-4D97-AF65-F5344CB8AC3E}">
        <p14:creationId xmlns:p14="http://schemas.microsoft.com/office/powerpoint/2010/main" val="11286173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 id="2147483664"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59"/>
        <p:cNvGrpSpPr/>
        <p:nvPr/>
      </p:nvGrpSpPr>
      <p:grpSpPr>
        <a:xfrm>
          <a:off x="0" y="0"/>
          <a:ext cx="0" cy="0"/>
          <a:chOff x="0" y="0"/>
          <a:chExt cx="0" cy="0"/>
        </a:xfrm>
      </p:grpSpPr>
      <p:sp>
        <p:nvSpPr>
          <p:cNvPr id="2260" name="Google Shape;2260;p1"/>
          <p:cNvSpPr txBox="1">
            <a:spLocks noGrp="1"/>
          </p:cNvSpPr>
          <p:nvPr>
            <p:ph type="ctrTitle"/>
          </p:nvPr>
        </p:nvSpPr>
        <p:spPr>
          <a:xfrm>
            <a:off x="128193" y="3076273"/>
            <a:ext cx="12471656" cy="1598531"/>
          </a:xfrm>
          <a:prstGeom prst="rect">
            <a:avLst/>
          </a:prstGeom>
          <a:noFill/>
          <a:ln>
            <a:noFill/>
          </a:ln>
        </p:spPr>
        <p:txBody>
          <a:bodyPr spcFirstLastPara="1" vert="horz" wrap="square" lIns="121900" tIns="121900" rIns="121900" bIns="121900" rtlCol="0" anchor="ctr" anchorCtr="0">
            <a:noAutofit/>
          </a:bodyPr>
          <a:lstStyle/>
          <a:p>
            <a:pPr algn="l">
              <a:spcBef>
                <a:spcPts val="0"/>
              </a:spcBef>
              <a:buSzPts val="5200"/>
            </a:pPr>
            <a:r>
              <a:rPr lang="en-US" sz="8800" dirty="0">
                <a:latin typeface="Calibri"/>
                <a:ea typeface="Calibri"/>
                <a:cs typeface="Calibri"/>
                <a:sym typeface="Calibri"/>
              </a:rPr>
              <a:t>THỰC HÀNH TIẾNG VIỆT</a:t>
            </a:r>
            <a:endParaRPr sz="8800" dirty="0">
              <a:latin typeface="Calibri"/>
              <a:ea typeface="Calibri"/>
              <a:cs typeface="Calibri"/>
              <a:sym typeface="Calibri"/>
            </a:endParaRPr>
          </a:p>
        </p:txBody>
      </p:sp>
      <p:grpSp>
        <p:nvGrpSpPr>
          <p:cNvPr id="2261" name="Google Shape;2261;p1"/>
          <p:cNvGrpSpPr/>
          <p:nvPr/>
        </p:nvGrpSpPr>
        <p:grpSpPr>
          <a:xfrm>
            <a:off x="7614310" y="-770364"/>
            <a:ext cx="6207527" cy="4056999"/>
            <a:chOff x="4675168" y="471536"/>
            <a:chExt cx="4253673" cy="2780035"/>
          </a:xfrm>
        </p:grpSpPr>
        <p:sp>
          <p:nvSpPr>
            <p:cNvPr id="2262" name="Google Shape;2262;p1"/>
            <p:cNvSpPr/>
            <p:nvPr/>
          </p:nvSpPr>
          <p:spPr>
            <a:xfrm>
              <a:off x="6301217" y="2205976"/>
              <a:ext cx="2616750" cy="643546"/>
            </a:xfrm>
            <a:custGeom>
              <a:avLst/>
              <a:gdLst/>
              <a:ahLst/>
              <a:cxnLst/>
              <a:rect l="l" t="t" r="r" b="b"/>
              <a:pathLst>
                <a:path w="45000" h="11067" extrusionOk="0">
                  <a:moveTo>
                    <a:pt x="791" y="0"/>
                  </a:moveTo>
                  <a:cubicBezTo>
                    <a:pt x="491" y="0"/>
                    <a:pt x="217" y="178"/>
                    <a:pt x="121" y="481"/>
                  </a:cubicBezTo>
                  <a:cubicBezTo>
                    <a:pt x="0" y="844"/>
                    <a:pt x="182" y="1247"/>
                    <a:pt x="545" y="1368"/>
                  </a:cubicBezTo>
                  <a:cubicBezTo>
                    <a:pt x="4379" y="2728"/>
                    <a:pt x="8373" y="3434"/>
                    <a:pt x="12428" y="3434"/>
                  </a:cubicBezTo>
                  <a:cubicBezTo>
                    <a:pt x="12700" y="3434"/>
                    <a:pt x="12973" y="3431"/>
                    <a:pt x="13247" y="3425"/>
                  </a:cubicBezTo>
                  <a:cubicBezTo>
                    <a:pt x="13730" y="3425"/>
                    <a:pt x="14214" y="3405"/>
                    <a:pt x="14698" y="3384"/>
                  </a:cubicBezTo>
                  <a:cubicBezTo>
                    <a:pt x="15282" y="3365"/>
                    <a:pt x="15908" y="3344"/>
                    <a:pt x="16513" y="3344"/>
                  </a:cubicBezTo>
                  <a:cubicBezTo>
                    <a:pt x="16611" y="3343"/>
                    <a:pt x="16710" y="3342"/>
                    <a:pt x="16810" y="3342"/>
                  </a:cubicBezTo>
                  <a:cubicBezTo>
                    <a:pt x="18290" y="3342"/>
                    <a:pt x="19815" y="3472"/>
                    <a:pt x="21271" y="3586"/>
                  </a:cubicBezTo>
                  <a:cubicBezTo>
                    <a:pt x="22795" y="3706"/>
                    <a:pt x="24350" y="3841"/>
                    <a:pt x="25909" y="3841"/>
                  </a:cubicBezTo>
                  <a:cubicBezTo>
                    <a:pt x="26184" y="3841"/>
                    <a:pt x="26458" y="3837"/>
                    <a:pt x="26733" y="3828"/>
                  </a:cubicBezTo>
                  <a:cubicBezTo>
                    <a:pt x="27520" y="3808"/>
                    <a:pt x="28327" y="3768"/>
                    <a:pt x="29093" y="3707"/>
                  </a:cubicBezTo>
                  <a:cubicBezTo>
                    <a:pt x="30008" y="3635"/>
                    <a:pt x="30957" y="3563"/>
                    <a:pt x="31894" y="3563"/>
                  </a:cubicBezTo>
                  <a:cubicBezTo>
                    <a:pt x="32009" y="3563"/>
                    <a:pt x="32124" y="3564"/>
                    <a:pt x="32238" y="3566"/>
                  </a:cubicBezTo>
                  <a:cubicBezTo>
                    <a:pt x="34274" y="3607"/>
                    <a:pt x="35927" y="4029"/>
                    <a:pt x="37136" y="4836"/>
                  </a:cubicBezTo>
                  <a:cubicBezTo>
                    <a:pt x="38064" y="5441"/>
                    <a:pt x="38790" y="6287"/>
                    <a:pt x="39577" y="7174"/>
                  </a:cubicBezTo>
                  <a:cubicBezTo>
                    <a:pt x="39899" y="7537"/>
                    <a:pt x="40222" y="7921"/>
                    <a:pt x="40564" y="8284"/>
                  </a:cubicBezTo>
                  <a:cubicBezTo>
                    <a:pt x="41531" y="9292"/>
                    <a:pt x="42641" y="10199"/>
                    <a:pt x="43830" y="10945"/>
                  </a:cubicBezTo>
                  <a:cubicBezTo>
                    <a:pt x="43931" y="11026"/>
                    <a:pt x="44072" y="11066"/>
                    <a:pt x="44193" y="11066"/>
                  </a:cubicBezTo>
                  <a:cubicBezTo>
                    <a:pt x="44435" y="11066"/>
                    <a:pt x="44657" y="10945"/>
                    <a:pt x="44797" y="10723"/>
                  </a:cubicBezTo>
                  <a:cubicBezTo>
                    <a:pt x="44999" y="10400"/>
                    <a:pt x="44899" y="9957"/>
                    <a:pt x="44577" y="9755"/>
                  </a:cubicBezTo>
                  <a:cubicBezTo>
                    <a:pt x="43488" y="9070"/>
                    <a:pt x="42480" y="8244"/>
                    <a:pt x="41593" y="7295"/>
                  </a:cubicBezTo>
                  <a:cubicBezTo>
                    <a:pt x="41270" y="6973"/>
                    <a:pt x="40948" y="6591"/>
                    <a:pt x="40644" y="6247"/>
                  </a:cubicBezTo>
                  <a:cubicBezTo>
                    <a:pt x="39838" y="5320"/>
                    <a:pt x="38991" y="4373"/>
                    <a:pt x="37923" y="3647"/>
                  </a:cubicBezTo>
                  <a:cubicBezTo>
                    <a:pt x="36472" y="2699"/>
                    <a:pt x="34556" y="2196"/>
                    <a:pt x="32257" y="2155"/>
                  </a:cubicBezTo>
                  <a:cubicBezTo>
                    <a:pt x="32137" y="2153"/>
                    <a:pt x="32016" y="2152"/>
                    <a:pt x="31895" y="2152"/>
                  </a:cubicBezTo>
                  <a:cubicBezTo>
                    <a:pt x="30912" y="2152"/>
                    <a:pt x="29944" y="2224"/>
                    <a:pt x="28991" y="2296"/>
                  </a:cubicBezTo>
                  <a:cubicBezTo>
                    <a:pt x="28225" y="2357"/>
                    <a:pt x="27459" y="2397"/>
                    <a:pt x="26693" y="2416"/>
                  </a:cubicBezTo>
                  <a:cubicBezTo>
                    <a:pt x="26430" y="2426"/>
                    <a:pt x="26166" y="2430"/>
                    <a:pt x="25901" y="2430"/>
                  </a:cubicBezTo>
                  <a:cubicBezTo>
                    <a:pt x="24398" y="2430"/>
                    <a:pt x="22865" y="2295"/>
                    <a:pt x="21392" y="2175"/>
                  </a:cubicBezTo>
                  <a:cubicBezTo>
                    <a:pt x="19898" y="2061"/>
                    <a:pt x="18352" y="1931"/>
                    <a:pt x="16803" y="1931"/>
                  </a:cubicBezTo>
                  <a:cubicBezTo>
                    <a:pt x="16699" y="1931"/>
                    <a:pt x="16596" y="1931"/>
                    <a:pt x="16492" y="1933"/>
                  </a:cubicBezTo>
                  <a:cubicBezTo>
                    <a:pt x="15867" y="1933"/>
                    <a:pt x="15242" y="1954"/>
                    <a:pt x="14637" y="1973"/>
                  </a:cubicBezTo>
                  <a:cubicBezTo>
                    <a:pt x="14174" y="1994"/>
                    <a:pt x="13690" y="2013"/>
                    <a:pt x="13206" y="2013"/>
                  </a:cubicBezTo>
                  <a:cubicBezTo>
                    <a:pt x="12981" y="2018"/>
                    <a:pt x="12757" y="2020"/>
                    <a:pt x="12532" y="2020"/>
                  </a:cubicBezTo>
                  <a:cubicBezTo>
                    <a:pt x="8608" y="2020"/>
                    <a:pt x="4729" y="1354"/>
                    <a:pt x="1029" y="38"/>
                  </a:cubicBezTo>
                  <a:cubicBezTo>
                    <a:pt x="950" y="13"/>
                    <a:pt x="870" y="0"/>
                    <a:pt x="791"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63" name="Google Shape;2263;p1"/>
            <p:cNvSpPr/>
            <p:nvPr/>
          </p:nvSpPr>
          <p:spPr>
            <a:xfrm>
              <a:off x="5387971" y="2224468"/>
              <a:ext cx="1041118" cy="288424"/>
            </a:xfrm>
            <a:custGeom>
              <a:avLst/>
              <a:gdLst/>
              <a:ahLst/>
              <a:cxnLst/>
              <a:rect l="l" t="t" r="r" b="b"/>
              <a:pathLst>
                <a:path w="17904" h="4960" extrusionOk="0">
                  <a:moveTo>
                    <a:pt x="17174" y="1"/>
                  </a:moveTo>
                  <a:cubicBezTo>
                    <a:pt x="17162" y="1"/>
                    <a:pt x="17150" y="1"/>
                    <a:pt x="17137" y="2"/>
                  </a:cubicBezTo>
                  <a:cubicBezTo>
                    <a:pt x="15665" y="63"/>
                    <a:pt x="14113" y="144"/>
                    <a:pt x="12600" y="587"/>
                  </a:cubicBezTo>
                  <a:cubicBezTo>
                    <a:pt x="11855" y="808"/>
                    <a:pt x="11089" y="1171"/>
                    <a:pt x="10444" y="1595"/>
                  </a:cubicBezTo>
                  <a:cubicBezTo>
                    <a:pt x="9818" y="2018"/>
                    <a:pt x="9275" y="2421"/>
                    <a:pt x="8670" y="2563"/>
                  </a:cubicBezTo>
                  <a:cubicBezTo>
                    <a:pt x="8283" y="2667"/>
                    <a:pt x="7872" y="2698"/>
                    <a:pt x="7443" y="2698"/>
                  </a:cubicBezTo>
                  <a:cubicBezTo>
                    <a:pt x="6797" y="2698"/>
                    <a:pt x="6111" y="2627"/>
                    <a:pt x="5409" y="2627"/>
                  </a:cubicBezTo>
                  <a:cubicBezTo>
                    <a:pt x="5048" y="2627"/>
                    <a:pt x="4682" y="2646"/>
                    <a:pt x="4315" y="2703"/>
                  </a:cubicBezTo>
                  <a:cubicBezTo>
                    <a:pt x="2783" y="2886"/>
                    <a:pt x="1310" y="3531"/>
                    <a:pt x="122" y="4498"/>
                  </a:cubicBezTo>
                  <a:cubicBezTo>
                    <a:pt x="20" y="4579"/>
                    <a:pt x="1" y="4740"/>
                    <a:pt x="81" y="4861"/>
                  </a:cubicBezTo>
                  <a:cubicBezTo>
                    <a:pt x="129" y="4921"/>
                    <a:pt x="206" y="4959"/>
                    <a:pt x="286" y="4959"/>
                  </a:cubicBezTo>
                  <a:cubicBezTo>
                    <a:pt x="340" y="4959"/>
                    <a:pt x="395" y="4942"/>
                    <a:pt x="444" y="4902"/>
                  </a:cubicBezTo>
                  <a:cubicBezTo>
                    <a:pt x="1593" y="4055"/>
                    <a:pt x="2984" y="3550"/>
                    <a:pt x="4396" y="3450"/>
                  </a:cubicBezTo>
                  <a:cubicBezTo>
                    <a:pt x="4596" y="3426"/>
                    <a:pt x="4799" y="3417"/>
                    <a:pt x="5004" y="3417"/>
                  </a:cubicBezTo>
                  <a:cubicBezTo>
                    <a:pt x="5498" y="3417"/>
                    <a:pt x="6005" y="3474"/>
                    <a:pt x="6533" y="3531"/>
                  </a:cubicBezTo>
                  <a:cubicBezTo>
                    <a:pt x="6935" y="3575"/>
                    <a:pt x="7361" y="3620"/>
                    <a:pt x="7799" y="3620"/>
                  </a:cubicBezTo>
                  <a:cubicBezTo>
                    <a:pt x="8152" y="3620"/>
                    <a:pt x="8512" y="3591"/>
                    <a:pt x="8871" y="3510"/>
                  </a:cubicBezTo>
                  <a:cubicBezTo>
                    <a:pt x="9294" y="3429"/>
                    <a:pt x="9697" y="3268"/>
                    <a:pt x="10041" y="3087"/>
                  </a:cubicBezTo>
                  <a:cubicBezTo>
                    <a:pt x="10404" y="2905"/>
                    <a:pt x="10726" y="2703"/>
                    <a:pt x="11028" y="2523"/>
                  </a:cubicBezTo>
                  <a:cubicBezTo>
                    <a:pt x="11633" y="2160"/>
                    <a:pt x="12237" y="1918"/>
                    <a:pt x="12923" y="1736"/>
                  </a:cubicBezTo>
                  <a:cubicBezTo>
                    <a:pt x="14274" y="1413"/>
                    <a:pt x="15705" y="1413"/>
                    <a:pt x="17178" y="1413"/>
                  </a:cubicBezTo>
                  <a:lnTo>
                    <a:pt x="17218" y="1413"/>
                  </a:lnTo>
                  <a:cubicBezTo>
                    <a:pt x="17600" y="1394"/>
                    <a:pt x="17903" y="1071"/>
                    <a:pt x="17882" y="668"/>
                  </a:cubicBezTo>
                  <a:cubicBezTo>
                    <a:pt x="17864" y="296"/>
                    <a:pt x="17560" y="1"/>
                    <a:pt x="17174"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64" name="Google Shape;2264;p1"/>
            <p:cNvSpPr/>
            <p:nvPr/>
          </p:nvSpPr>
          <p:spPr>
            <a:xfrm>
              <a:off x="6394838" y="1944999"/>
              <a:ext cx="252371" cy="348028"/>
            </a:xfrm>
            <a:custGeom>
              <a:avLst/>
              <a:gdLst/>
              <a:ahLst/>
              <a:cxnLst/>
              <a:rect l="l" t="t" r="r" b="b"/>
              <a:pathLst>
                <a:path w="4340" h="5985" extrusionOk="0">
                  <a:moveTo>
                    <a:pt x="647" y="1"/>
                  </a:moveTo>
                  <a:cubicBezTo>
                    <a:pt x="528" y="1"/>
                    <a:pt x="424" y="95"/>
                    <a:pt x="406" y="232"/>
                  </a:cubicBezTo>
                  <a:cubicBezTo>
                    <a:pt x="0" y="4549"/>
                    <a:pt x="4018" y="5984"/>
                    <a:pt x="4320" y="5984"/>
                  </a:cubicBezTo>
                  <a:cubicBezTo>
                    <a:pt x="4333" y="5984"/>
                    <a:pt x="4339" y="5982"/>
                    <a:pt x="4338" y="5977"/>
                  </a:cubicBezTo>
                  <a:cubicBezTo>
                    <a:pt x="3390" y="998"/>
                    <a:pt x="1435" y="151"/>
                    <a:pt x="709" y="10"/>
                  </a:cubicBezTo>
                  <a:cubicBezTo>
                    <a:pt x="688" y="4"/>
                    <a:pt x="667" y="1"/>
                    <a:pt x="647" y="1"/>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65" name="Google Shape;2265;p1"/>
            <p:cNvSpPr/>
            <p:nvPr/>
          </p:nvSpPr>
          <p:spPr>
            <a:xfrm>
              <a:off x="6424320" y="1945522"/>
              <a:ext cx="225157" cy="349423"/>
            </a:xfrm>
            <a:custGeom>
              <a:avLst/>
              <a:gdLst/>
              <a:ahLst/>
              <a:cxnLst/>
              <a:rect l="l" t="t" r="r" b="b"/>
              <a:pathLst>
                <a:path w="3872" h="6009" extrusionOk="0">
                  <a:moveTo>
                    <a:pt x="41" y="1"/>
                  </a:moveTo>
                  <a:cubicBezTo>
                    <a:pt x="20" y="21"/>
                    <a:pt x="1" y="41"/>
                    <a:pt x="20" y="62"/>
                  </a:cubicBezTo>
                  <a:cubicBezTo>
                    <a:pt x="41" y="102"/>
                    <a:pt x="1996" y="3791"/>
                    <a:pt x="3810" y="5989"/>
                  </a:cubicBezTo>
                  <a:cubicBezTo>
                    <a:pt x="3810" y="6008"/>
                    <a:pt x="3831" y="6008"/>
                    <a:pt x="3831" y="6008"/>
                  </a:cubicBezTo>
                  <a:lnTo>
                    <a:pt x="3872" y="6008"/>
                  </a:lnTo>
                  <a:lnTo>
                    <a:pt x="3872" y="5949"/>
                  </a:lnTo>
                  <a:cubicBezTo>
                    <a:pt x="2077" y="3750"/>
                    <a:pt x="101" y="62"/>
                    <a:pt x="81" y="21"/>
                  </a:cubicBezTo>
                  <a:cubicBezTo>
                    <a:pt x="81" y="1"/>
                    <a:pt x="41" y="1"/>
                    <a:pt x="41"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66" name="Google Shape;2266;p1"/>
            <p:cNvSpPr/>
            <p:nvPr/>
          </p:nvSpPr>
          <p:spPr>
            <a:xfrm>
              <a:off x="6006978" y="2304191"/>
              <a:ext cx="284005" cy="368264"/>
            </a:xfrm>
            <a:custGeom>
              <a:avLst/>
              <a:gdLst/>
              <a:ahLst/>
              <a:cxnLst/>
              <a:rect l="l" t="t" r="r" b="b"/>
              <a:pathLst>
                <a:path w="4884" h="6333" extrusionOk="0">
                  <a:moveTo>
                    <a:pt x="3812" y="1"/>
                  </a:moveTo>
                  <a:cubicBezTo>
                    <a:pt x="3812" y="1"/>
                    <a:pt x="3811" y="1"/>
                    <a:pt x="3810" y="2"/>
                  </a:cubicBezTo>
                  <a:cubicBezTo>
                    <a:pt x="1" y="3348"/>
                    <a:pt x="242" y="5466"/>
                    <a:pt x="484" y="6152"/>
                  </a:cubicBezTo>
                  <a:cubicBezTo>
                    <a:pt x="516" y="6260"/>
                    <a:pt x="619" y="6333"/>
                    <a:pt x="729" y="6333"/>
                  </a:cubicBezTo>
                  <a:cubicBezTo>
                    <a:pt x="761" y="6333"/>
                    <a:pt x="794" y="6326"/>
                    <a:pt x="826" y="6313"/>
                  </a:cubicBezTo>
                  <a:cubicBezTo>
                    <a:pt x="4883" y="4414"/>
                    <a:pt x="3909" y="1"/>
                    <a:pt x="3812" y="1"/>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67" name="Google Shape;2267;p1"/>
            <p:cNvSpPr/>
            <p:nvPr/>
          </p:nvSpPr>
          <p:spPr>
            <a:xfrm>
              <a:off x="6039833" y="2301924"/>
              <a:ext cx="191081" cy="369369"/>
            </a:xfrm>
            <a:custGeom>
              <a:avLst/>
              <a:gdLst/>
              <a:ahLst/>
              <a:cxnLst/>
              <a:rect l="l" t="t" r="r" b="b"/>
              <a:pathLst>
                <a:path w="3286" h="6352" extrusionOk="0">
                  <a:moveTo>
                    <a:pt x="3245" y="0"/>
                  </a:moveTo>
                  <a:cubicBezTo>
                    <a:pt x="3226" y="0"/>
                    <a:pt x="3205" y="0"/>
                    <a:pt x="3205" y="21"/>
                  </a:cubicBezTo>
                  <a:cubicBezTo>
                    <a:pt x="2218" y="2702"/>
                    <a:pt x="19" y="6250"/>
                    <a:pt x="0" y="6291"/>
                  </a:cubicBezTo>
                  <a:cubicBezTo>
                    <a:pt x="0" y="6311"/>
                    <a:pt x="0" y="6331"/>
                    <a:pt x="19" y="6331"/>
                  </a:cubicBezTo>
                  <a:cubicBezTo>
                    <a:pt x="19" y="6352"/>
                    <a:pt x="19" y="6352"/>
                    <a:pt x="40" y="6352"/>
                  </a:cubicBezTo>
                  <a:lnTo>
                    <a:pt x="60" y="6331"/>
                  </a:lnTo>
                  <a:cubicBezTo>
                    <a:pt x="81" y="6291"/>
                    <a:pt x="2277" y="2723"/>
                    <a:pt x="3266" y="41"/>
                  </a:cubicBezTo>
                  <a:cubicBezTo>
                    <a:pt x="3285" y="41"/>
                    <a:pt x="3266" y="0"/>
                    <a:pt x="3245" y="0"/>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68" name="Google Shape;2268;p1"/>
            <p:cNvSpPr/>
            <p:nvPr/>
          </p:nvSpPr>
          <p:spPr>
            <a:xfrm>
              <a:off x="5678721" y="2038795"/>
              <a:ext cx="284877" cy="354424"/>
            </a:xfrm>
            <a:custGeom>
              <a:avLst/>
              <a:gdLst/>
              <a:ahLst/>
              <a:cxnLst/>
              <a:rect l="l" t="t" r="r" b="b"/>
              <a:pathLst>
                <a:path w="4899" h="6095" extrusionOk="0">
                  <a:moveTo>
                    <a:pt x="114" y="0"/>
                  </a:moveTo>
                  <a:cubicBezTo>
                    <a:pt x="86" y="0"/>
                    <a:pt x="61" y="10"/>
                    <a:pt x="41" y="30"/>
                  </a:cubicBezTo>
                  <a:cubicBezTo>
                    <a:pt x="0" y="71"/>
                    <a:pt x="0" y="130"/>
                    <a:pt x="41" y="192"/>
                  </a:cubicBezTo>
                  <a:lnTo>
                    <a:pt x="1310" y="1522"/>
                  </a:lnTo>
                  <a:lnTo>
                    <a:pt x="1936" y="2187"/>
                  </a:lnTo>
                  <a:cubicBezTo>
                    <a:pt x="2157" y="2409"/>
                    <a:pt x="2359" y="2611"/>
                    <a:pt x="2541" y="2853"/>
                  </a:cubicBezTo>
                  <a:cubicBezTo>
                    <a:pt x="2721" y="3074"/>
                    <a:pt x="2842" y="3296"/>
                    <a:pt x="2923" y="3579"/>
                  </a:cubicBezTo>
                  <a:cubicBezTo>
                    <a:pt x="3004" y="3861"/>
                    <a:pt x="3065" y="4183"/>
                    <a:pt x="3205" y="4485"/>
                  </a:cubicBezTo>
                  <a:cubicBezTo>
                    <a:pt x="3468" y="5090"/>
                    <a:pt x="3871" y="5614"/>
                    <a:pt x="4396" y="6038"/>
                  </a:cubicBezTo>
                  <a:lnTo>
                    <a:pt x="4415" y="6038"/>
                  </a:lnTo>
                  <a:cubicBezTo>
                    <a:pt x="4462" y="6077"/>
                    <a:pt x="4518" y="6095"/>
                    <a:pt x="4575" y="6095"/>
                  </a:cubicBezTo>
                  <a:cubicBezTo>
                    <a:pt x="4665" y="6095"/>
                    <a:pt x="4757" y="6051"/>
                    <a:pt x="4818" y="5977"/>
                  </a:cubicBezTo>
                  <a:cubicBezTo>
                    <a:pt x="4899" y="5837"/>
                    <a:pt x="4879" y="5654"/>
                    <a:pt x="4737" y="5574"/>
                  </a:cubicBezTo>
                  <a:cubicBezTo>
                    <a:pt x="4275" y="5251"/>
                    <a:pt x="3891" y="4788"/>
                    <a:pt x="3649" y="4283"/>
                  </a:cubicBezTo>
                  <a:cubicBezTo>
                    <a:pt x="3508" y="4022"/>
                    <a:pt x="3447" y="3759"/>
                    <a:pt x="3347" y="3458"/>
                  </a:cubicBezTo>
                  <a:cubicBezTo>
                    <a:pt x="3246" y="3154"/>
                    <a:pt x="3065" y="2832"/>
                    <a:pt x="2842" y="2590"/>
                  </a:cubicBezTo>
                  <a:cubicBezTo>
                    <a:pt x="2641" y="2348"/>
                    <a:pt x="2399" y="2146"/>
                    <a:pt x="2178" y="1925"/>
                  </a:cubicBezTo>
                  <a:lnTo>
                    <a:pt x="1512" y="1300"/>
                  </a:lnTo>
                  <a:lnTo>
                    <a:pt x="202" y="30"/>
                  </a:lnTo>
                  <a:cubicBezTo>
                    <a:pt x="171" y="10"/>
                    <a:pt x="141" y="0"/>
                    <a:pt x="114"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69" name="Google Shape;2269;p1"/>
            <p:cNvSpPr/>
            <p:nvPr/>
          </p:nvSpPr>
          <p:spPr>
            <a:xfrm>
              <a:off x="5467695" y="1827071"/>
              <a:ext cx="233298" cy="231611"/>
            </a:xfrm>
            <a:custGeom>
              <a:avLst/>
              <a:gdLst/>
              <a:ahLst/>
              <a:cxnLst/>
              <a:rect l="l" t="t" r="r" b="b"/>
              <a:pathLst>
                <a:path w="4012" h="3983" extrusionOk="0">
                  <a:moveTo>
                    <a:pt x="1261" y="0"/>
                  </a:moveTo>
                  <a:cubicBezTo>
                    <a:pt x="922" y="0"/>
                    <a:pt x="591" y="140"/>
                    <a:pt x="383" y="384"/>
                  </a:cubicBezTo>
                  <a:cubicBezTo>
                    <a:pt x="141" y="647"/>
                    <a:pt x="1" y="1010"/>
                    <a:pt x="41" y="1352"/>
                  </a:cubicBezTo>
                  <a:cubicBezTo>
                    <a:pt x="60" y="1655"/>
                    <a:pt x="181" y="1938"/>
                    <a:pt x="342" y="2199"/>
                  </a:cubicBezTo>
                  <a:cubicBezTo>
                    <a:pt x="686" y="2784"/>
                    <a:pt x="1170" y="3268"/>
                    <a:pt x="1754" y="3610"/>
                  </a:cubicBezTo>
                  <a:cubicBezTo>
                    <a:pt x="2057" y="3792"/>
                    <a:pt x="2380" y="3933"/>
                    <a:pt x="2721" y="3973"/>
                  </a:cubicBezTo>
                  <a:cubicBezTo>
                    <a:pt x="2778" y="3979"/>
                    <a:pt x="2839" y="3982"/>
                    <a:pt x="2903" y="3982"/>
                  </a:cubicBezTo>
                  <a:cubicBezTo>
                    <a:pt x="3273" y="3982"/>
                    <a:pt x="3731" y="3871"/>
                    <a:pt x="3850" y="3510"/>
                  </a:cubicBezTo>
                  <a:cubicBezTo>
                    <a:pt x="4012" y="3107"/>
                    <a:pt x="3912" y="2642"/>
                    <a:pt x="3750" y="2260"/>
                  </a:cubicBezTo>
                  <a:cubicBezTo>
                    <a:pt x="3447" y="1513"/>
                    <a:pt x="2904" y="828"/>
                    <a:pt x="2238" y="365"/>
                  </a:cubicBezTo>
                  <a:cubicBezTo>
                    <a:pt x="1955" y="183"/>
                    <a:pt x="1654" y="21"/>
                    <a:pt x="1331" y="2"/>
                  </a:cubicBezTo>
                  <a:cubicBezTo>
                    <a:pt x="1308" y="1"/>
                    <a:pt x="1284" y="0"/>
                    <a:pt x="1261" y="0"/>
                  </a:cubicBezTo>
                  <a:close/>
                </a:path>
              </a:pathLst>
            </a:custGeom>
            <a:solidFill>
              <a:srgbClr val="ABBCA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70" name="Google Shape;2270;p1"/>
            <p:cNvSpPr/>
            <p:nvPr/>
          </p:nvSpPr>
          <p:spPr>
            <a:xfrm>
              <a:off x="5475836" y="1911621"/>
              <a:ext cx="206432" cy="35181"/>
            </a:xfrm>
            <a:custGeom>
              <a:avLst/>
              <a:gdLst/>
              <a:ahLst/>
              <a:cxnLst/>
              <a:rect l="l" t="t" r="r" b="b"/>
              <a:pathLst>
                <a:path w="3550" h="605" extrusionOk="0">
                  <a:moveTo>
                    <a:pt x="1429" y="0"/>
                  </a:moveTo>
                  <a:cubicBezTo>
                    <a:pt x="506" y="0"/>
                    <a:pt x="22" y="370"/>
                    <a:pt x="22" y="382"/>
                  </a:cubicBezTo>
                  <a:cubicBezTo>
                    <a:pt x="1" y="382"/>
                    <a:pt x="1" y="403"/>
                    <a:pt x="1" y="422"/>
                  </a:cubicBezTo>
                  <a:lnTo>
                    <a:pt x="41" y="422"/>
                  </a:lnTo>
                  <a:cubicBezTo>
                    <a:pt x="54" y="422"/>
                    <a:pt x="525" y="59"/>
                    <a:pt x="1428" y="59"/>
                  </a:cubicBezTo>
                  <a:cubicBezTo>
                    <a:pt x="1968" y="59"/>
                    <a:pt x="2664" y="189"/>
                    <a:pt x="3509" y="604"/>
                  </a:cubicBezTo>
                  <a:cubicBezTo>
                    <a:pt x="3530" y="604"/>
                    <a:pt x="3530" y="604"/>
                    <a:pt x="3530" y="584"/>
                  </a:cubicBezTo>
                  <a:cubicBezTo>
                    <a:pt x="3549" y="564"/>
                    <a:pt x="3530" y="564"/>
                    <a:pt x="3530" y="543"/>
                  </a:cubicBezTo>
                  <a:cubicBezTo>
                    <a:pt x="2681" y="130"/>
                    <a:pt x="1978" y="0"/>
                    <a:pt x="1429"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71" name="Google Shape;2271;p1"/>
            <p:cNvSpPr/>
            <p:nvPr/>
          </p:nvSpPr>
          <p:spPr>
            <a:xfrm>
              <a:off x="5549744" y="1831839"/>
              <a:ext cx="18841" cy="84492"/>
            </a:xfrm>
            <a:custGeom>
              <a:avLst/>
              <a:gdLst/>
              <a:ahLst/>
              <a:cxnLst/>
              <a:rect l="l" t="t" r="r" b="b"/>
              <a:pathLst>
                <a:path w="324" h="1453" extrusionOk="0">
                  <a:moveTo>
                    <a:pt x="302" y="1"/>
                  </a:moveTo>
                  <a:cubicBezTo>
                    <a:pt x="283" y="1"/>
                    <a:pt x="262" y="1"/>
                    <a:pt x="262" y="20"/>
                  </a:cubicBezTo>
                  <a:cubicBezTo>
                    <a:pt x="1" y="686"/>
                    <a:pt x="262" y="1412"/>
                    <a:pt x="262" y="1431"/>
                  </a:cubicBezTo>
                  <a:lnTo>
                    <a:pt x="283" y="1452"/>
                  </a:lnTo>
                  <a:lnTo>
                    <a:pt x="302" y="1452"/>
                  </a:lnTo>
                  <a:cubicBezTo>
                    <a:pt x="302" y="1431"/>
                    <a:pt x="323" y="1431"/>
                    <a:pt x="302" y="1412"/>
                  </a:cubicBezTo>
                  <a:cubicBezTo>
                    <a:pt x="302" y="1412"/>
                    <a:pt x="60" y="686"/>
                    <a:pt x="323" y="41"/>
                  </a:cubicBezTo>
                  <a:cubicBezTo>
                    <a:pt x="323" y="20"/>
                    <a:pt x="323" y="20"/>
                    <a:pt x="302" y="1"/>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72" name="Google Shape;2272;p1"/>
            <p:cNvSpPr/>
            <p:nvPr/>
          </p:nvSpPr>
          <p:spPr>
            <a:xfrm>
              <a:off x="5477057" y="1842655"/>
              <a:ext cx="86818" cy="85364"/>
            </a:xfrm>
            <a:custGeom>
              <a:avLst/>
              <a:gdLst/>
              <a:ahLst/>
              <a:cxnLst/>
              <a:rect l="l" t="t" r="r" b="b"/>
              <a:pathLst>
                <a:path w="1493" h="1468" extrusionOk="0">
                  <a:moveTo>
                    <a:pt x="1209" y="1"/>
                  </a:moveTo>
                  <a:cubicBezTo>
                    <a:pt x="1174" y="1"/>
                    <a:pt x="1140" y="6"/>
                    <a:pt x="1109" y="16"/>
                  </a:cubicBezTo>
                  <a:cubicBezTo>
                    <a:pt x="1049" y="36"/>
                    <a:pt x="988" y="97"/>
                    <a:pt x="969" y="178"/>
                  </a:cubicBezTo>
                  <a:cubicBezTo>
                    <a:pt x="948" y="218"/>
                    <a:pt x="948" y="258"/>
                    <a:pt x="948" y="278"/>
                  </a:cubicBezTo>
                  <a:cubicBezTo>
                    <a:pt x="867" y="237"/>
                    <a:pt x="786" y="218"/>
                    <a:pt x="727" y="218"/>
                  </a:cubicBezTo>
                  <a:lnTo>
                    <a:pt x="706" y="218"/>
                  </a:lnTo>
                  <a:cubicBezTo>
                    <a:pt x="606" y="218"/>
                    <a:pt x="504" y="278"/>
                    <a:pt x="464" y="358"/>
                  </a:cubicBezTo>
                  <a:cubicBezTo>
                    <a:pt x="423" y="439"/>
                    <a:pt x="404" y="520"/>
                    <a:pt x="444" y="621"/>
                  </a:cubicBezTo>
                  <a:cubicBezTo>
                    <a:pt x="485" y="681"/>
                    <a:pt x="525" y="742"/>
                    <a:pt x="565" y="782"/>
                  </a:cubicBezTo>
                  <a:cubicBezTo>
                    <a:pt x="404" y="782"/>
                    <a:pt x="243" y="782"/>
                    <a:pt x="141" y="903"/>
                  </a:cubicBezTo>
                  <a:cubicBezTo>
                    <a:pt x="1" y="1044"/>
                    <a:pt x="41" y="1286"/>
                    <a:pt x="162" y="1447"/>
                  </a:cubicBezTo>
                  <a:cubicBezTo>
                    <a:pt x="162" y="1468"/>
                    <a:pt x="181" y="1468"/>
                    <a:pt x="181" y="1468"/>
                  </a:cubicBezTo>
                  <a:lnTo>
                    <a:pt x="202" y="1468"/>
                  </a:lnTo>
                  <a:cubicBezTo>
                    <a:pt x="222" y="1447"/>
                    <a:pt x="222" y="1428"/>
                    <a:pt x="202" y="1428"/>
                  </a:cubicBezTo>
                  <a:cubicBezTo>
                    <a:pt x="101" y="1286"/>
                    <a:pt x="61" y="1065"/>
                    <a:pt x="181" y="944"/>
                  </a:cubicBezTo>
                  <a:cubicBezTo>
                    <a:pt x="254" y="857"/>
                    <a:pt x="367" y="833"/>
                    <a:pt x="484" y="833"/>
                  </a:cubicBezTo>
                  <a:cubicBezTo>
                    <a:pt x="531" y="833"/>
                    <a:pt x="579" y="837"/>
                    <a:pt x="625" y="842"/>
                  </a:cubicBezTo>
                  <a:cubicBezTo>
                    <a:pt x="625" y="842"/>
                    <a:pt x="646" y="842"/>
                    <a:pt x="646" y="823"/>
                  </a:cubicBezTo>
                  <a:lnTo>
                    <a:pt x="646" y="802"/>
                  </a:lnTo>
                  <a:cubicBezTo>
                    <a:pt x="585" y="742"/>
                    <a:pt x="525" y="681"/>
                    <a:pt x="504" y="600"/>
                  </a:cubicBezTo>
                  <a:cubicBezTo>
                    <a:pt x="464" y="520"/>
                    <a:pt x="464" y="439"/>
                    <a:pt x="504" y="379"/>
                  </a:cubicBezTo>
                  <a:cubicBezTo>
                    <a:pt x="544" y="318"/>
                    <a:pt x="625" y="278"/>
                    <a:pt x="706" y="278"/>
                  </a:cubicBezTo>
                  <a:lnTo>
                    <a:pt x="727" y="278"/>
                  </a:lnTo>
                  <a:cubicBezTo>
                    <a:pt x="807" y="278"/>
                    <a:pt x="888" y="299"/>
                    <a:pt x="969" y="358"/>
                  </a:cubicBezTo>
                  <a:cubicBezTo>
                    <a:pt x="978" y="369"/>
                    <a:pt x="983" y="374"/>
                    <a:pt x="988" y="374"/>
                  </a:cubicBezTo>
                  <a:cubicBezTo>
                    <a:pt x="993" y="374"/>
                    <a:pt x="998" y="369"/>
                    <a:pt x="1009" y="358"/>
                  </a:cubicBezTo>
                  <a:lnTo>
                    <a:pt x="1009" y="339"/>
                  </a:lnTo>
                  <a:cubicBezTo>
                    <a:pt x="988" y="299"/>
                    <a:pt x="988" y="237"/>
                    <a:pt x="1009" y="197"/>
                  </a:cubicBezTo>
                  <a:cubicBezTo>
                    <a:pt x="1028" y="137"/>
                    <a:pt x="1090" y="97"/>
                    <a:pt x="1130" y="76"/>
                  </a:cubicBezTo>
                  <a:cubicBezTo>
                    <a:pt x="1161" y="63"/>
                    <a:pt x="1197" y="57"/>
                    <a:pt x="1233" y="57"/>
                  </a:cubicBezTo>
                  <a:cubicBezTo>
                    <a:pt x="1313" y="57"/>
                    <a:pt x="1397" y="88"/>
                    <a:pt x="1452" y="157"/>
                  </a:cubicBezTo>
                  <a:lnTo>
                    <a:pt x="1493" y="157"/>
                  </a:lnTo>
                  <a:lnTo>
                    <a:pt x="1493" y="116"/>
                  </a:lnTo>
                  <a:cubicBezTo>
                    <a:pt x="1417" y="42"/>
                    <a:pt x="1309" y="1"/>
                    <a:pt x="1209" y="1"/>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73" name="Google Shape;2273;p1"/>
            <p:cNvSpPr/>
            <p:nvPr/>
          </p:nvSpPr>
          <p:spPr>
            <a:xfrm>
              <a:off x="4675168" y="2327742"/>
              <a:ext cx="739726" cy="267548"/>
            </a:xfrm>
            <a:custGeom>
              <a:avLst/>
              <a:gdLst/>
              <a:ahLst/>
              <a:cxnLst/>
              <a:rect l="l" t="t" r="r" b="b"/>
              <a:pathLst>
                <a:path w="12721" h="4601" extrusionOk="0">
                  <a:moveTo>
                    <a:pt x="3798" y="0"/>
                  </a:moveTo>
                  <a:cubicBezTo>
                    <a:pt x="1836" y="0"/>
                    <a:pt x="734" y="637"/>
                    <a:pt x="222" y="1048"/>
                  </a:cubicBezTo>
                  <a:cubicBezTo>
                    <a:pt x="20" y="1210"/>
                    <a:pt x="1" y="1532"/>
                    <a:pt x="181" y="1714"/>
                  </a:cubicBezTo>
                  <a:cubicBezTo>
                    <a:pt x="2410" y="3919"/>
                    <a:pt x="4799" y="4601"/>
                    <a:pt x="6881" y="4601"/>
                  </a:cubicBezTo>
                  <a:cubicBezTo>
                    <a:pt x="10186" y="4601"/>
                    <a:pt x="12720" y="2885"/>
                    <a:pt x="12622" y="2822"/>
                  </a:cubicBezTo>
                  <a:cubicBezTo>
                    <a:pt x="8624" y="647"/>
                    <a:pt x="5774" y="0"/>
                    <a:pt x="3798"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74" name="Google Shape;2274;p1"/>
            <p:cNvSpPr/>
            <p:nvPr/>
          </p:nvSpPr>
          <p:spPr>
            <a:xfrm>
              <a:off x="4677553" y="2400372"/>
              <a:ext cx="735074" cy="95075"/>
            </a:xfrm>
            <a:custGeom>
              <a:avLst/>
              <a:gdLst/>
              <a:ahLst/>
              <a:cxnLst/>
              <a:rect l="l" t="t" r="r" b="b"/>
              <a:pathLst>
                <a:path w="12641" h="1635" extrusionOk="0">
                  <a:moveTo>
                    <a:pt x="81" y="1"/>
                  </a:moveTo>
                  <a:cubicBezTo>
                    <a:pt x="40" y="1"/>
                    <a:pt x="19" y="22"/>
                    <a:pt x="0" y="62"/>
                  </a:cubicBezTo>
                  <a:cubicBezTo>
                    <a:pt x="0" y="102"/>
                    <a:pt x="19" y="122"/>
                    <a:pt x="60" y="143"/>
                  </a:cubicBezTo>
                  <a:cubicBezTo>
                    <a:pt x="140" y="143"/>
                    <a:pt x="7460" y="1635"/>
                    <a:pt x="12581" y="1635"/>
                  </a:cubicBezTo>
                  <a:cubicBezTo>
                    <a:pt x="12621" y="1635"/>
                    <a:pt x="12640" y="1614"/>
                    <a:pt x="12640" y="1573"/>
                  </a:cubicBezTo>
                  <a:cubicBezTo>
                    <a:pt x="12640" y="1533"/>
                    <a:pt x="12621" y="1514"/>
                    <a:pt x="12581" y="1514"/>
                  </a:cubicBezTo>
                  <a:cubicBezTo>
                    <a:pt x="7479" y="1493"/>
                    <a:pt x="161" y="22"/>
                    <a:pt x="81"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75" name="Google Shape;2275;p1"/>
            <p:cNvSpPr/>
            <p:nvPr/>
          </p:nvSpPr>
          <p:spPr>
            <a:xfrm>
              <a:off x="5039769" y="2503471"/>
              <a:ext cx="516895" cy="680355"/>
            </a:xfrm>
            <a:custGeom>
              <a:avLst/>
              <a:gdLst/>
              <a:ahLst/>
              <a:cxnLst/>
              <a:rect l="l" t="t" r="r" b="b"/>
              <a:pathLst>
                <a:path w="8889" h="11700" extrusionOk="0">
                  <a:moveTo>
                    <a:pt x="6356" y="0"/>
                  </a:moveTo>
                  <a:cubicBezTo>
                    <a:pt x="6354" y="0"/>
                    <a:pt x="6353" y="1"/>
                    <a:pt x="6352" y="2"/>
                  </a:cubicBezTo>
                  <a:cubicBezTo>
                    <a:pt x="0" y="6474"/>
                    <a:pt x="726" y="10224"/>
                    <a:pt x="1250" y="11413"/>
                  </a:cubicBezTo>
                  <a:cubicBezTo>
                    <a:pt x="1320" y="11595"/>
                    <a:pt x="1487" y="11699"/>
                    <a:pt x="1656" y="11699"/>
                  </a:cubicBezTo>
                  <a:cubicBezTo>
                    <a:pt x="1732" y="11699"/>
                    <a:pt x="1807" y="11679"/>
                    <a:pt x="1876" y="11636"/>
                  </a:cubicBezTo>
                  <a:cubicBezTo>
                    <a:pt x="8889" y="7719"/>
                    <a:pt x="6535" y="0"/>
                    <a:pt x="6356"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76" name="Google Shape;2276;p1"/>
            <p:cNvSpPr/>
            <p:nvPr/>
          </p:nvSpPr>
          <p:spPr>
            <a:xfrm>
              <a:off x="5120656" y="2499634"/>
              <a:ext cx="293192" cy="682797"/>
            </a:xfrm>
            <a:custGeom>
              <a:avLst/>
              <a:gdLst/>
              <a:ahLst/>
              <a:cxnLst/>
              <a:rect l="l" t="t" r="r" b="b"/>
              <a:pathLst>
                <a:path w="5042" h="11742" extrusionOk="0">
                  <a:moveTo>
                    <a:pt x="4951" y="0"/>
                  </a:moveTo>
                  <a:cubicBezTo>
                    <a:pt x="4929" y="0"/>
                    <a:pt x="4915" y="19"/>
                    <a:pt x="4899" y="49"/>
                  </a:cubicBezTo>
                  <a:cubicBezTo>
                    <a:pt x="3488" y="4947"/>
                    <a:pt x="61" y="11581"/>
                    <a:pt x="20" y="11640"/>
                  </a:cubicBezTo>
                  <a:cubicBezTo>
                    <a:pt x="1" y="11681"/>
                    <a:pt x="20" y="11721"/>
                    <a:pt x="61" y="11742"/>
                  </a:cubicBezTo>
                  <a:lnTo>
                    <a:pt x="82" y="11742"/>
                  </a:lnTo>
                  <a:cubicBezTo>
                    <a:pt x="101" y="11742"/>
                    <a:pt x="141" y="11721"/>
                    <a:pt x="141" y="11702"/>
                  </a:cubicBezTo>
                  <a:cubicBezTo>
                    <a:pt x="182" y="11640"/>
                    <a:pt x="3609" y="4987"/>
                    <a:pt x="5020" y="89"/>
                  </a:cubicBezTo>
                  <a:cubicBezTo>
                    <a:pt x="5041" y="49"/>
                    <a:pt x="5020" y="8"/>
                    <a:pt x="4980" y="8"/>
                  </a:cubicBezTo>
                  <a:cubicBezTo>
                    <a:pt x="4969" y="3"/>
                    <a:pt x="4960" y="0"/>
                    <a:pt x="4951" y="0"/>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77" name="Google Shape;2277;p1"/>
            <p:cNvSpPr/>
            <p:nvPr/>
          </p:nvSpPr>
          <p:spPr>
            <a:xfrm>
              <a:off x="5437224" y="939876"/>
              <a:ext cx="943775" cy="1325820"/>
            </a:xfrm>
            <a:custGeom>
              <a:avLst/>
              <a:gdLst/>
              <a:ahLst/>
              <a:cxnLst/>
              <a:rect l="l" t="t" r="r" b="b"/>
              <a:pathLst>
                <a:path w="16230" h="22800" extrusionOk="0">
                  <a:moveTo>
                    <a:pt x="172" y="1"/>
                  </a:moveTo>
                  <a:cubicBezTo>
                    <a:pt x="138" y="1"/>
                    <a:pt x="106" y="12"/>
                    <a:pt x="81" y="37"/>
                  </a:cubicBezTo>
                  <a:cubicBezTo>
                    <a:pt x="20" y="77"/>
                    <a:pt x="0" y="179"/>
                    <a:pt x="60" y="260"/>
                  </a:cubicBezTo>
                  <a:cubicBezTo>
                    <a:pt x="786" y="1147"/>
                    <a:pt x="1350" y="2155"/>
                    <a:pt x="1775" y="3222"/>
                  </a:cubicBezTo>
                  <a:cubicBezTo>
                    <a:pt x="1976" y="3768"/>
                    <a:pt x="2157" y="4311"/>
                    <a:pt x="2278" y="4876"/>
                  </a:cubicBezTo>
                  <a:cubicBezTo>
                    <a:pt x="2399" y="5421"/>
                    <a:pt x="2460" y="5985"/>
                    <a:pt x="2541" y="6569"/>
                  </a:cubicBezTo>
                  <a:cubicBezTo>
                    <a:pt x="2621" y="7155"/>
                    <a:pt x="2702" y="7759"/>
                    <a:pt x="2963" y="8343"/>
                  </a:cubicBezTo>
                  <a:cubicBezTo>
                    <a:pt x="3105" y="8625"/>
                    <a:pt x="3286" y="8888"/>
                    <a:pt x="3508" y="9130"/>
                  </a:cubicBezTo>
                  <a:cubicBezTo>
                    <a:pt x="3710" y="9372"/>
                    <a:pt x="3971" y="9553"/>
                    <a:pt x="4213" y="9735"/>
                  </a:cubicBezTo>
                  <a:cubicBezTo>
                    <a:pt x="4737" y="10058"/>
                    <a:pt x="5262" y="10319"/>
                    <a:pt x="5745" y="10601"/>
                  </a:cubicBezTo>
                  <a:cubicBezTo>
                    <a:pt x="6210" y="10904"/>
                    <a:pt x="6613" y="11267"/>
                    <a:pt x="6955" y="11711"/>
                  </a:cubicBezTo>
                  <a:cubicBezTo>
                    <a:pt x="7621" y="12577"/>
                    <a:pt x="8024" y="13666"/>
                    <a:pt x="8528" y="14735"/>
                  </a:cubicBezTo>
                  <a:cubicBezTo>
                    <a:pt x="8770" y="15278"/>
                    <a:pt x="9032" y="15824"/>
                    <a:pt x="9374" y="16327"/>
                  </a:cubicBezTo>
                  <a:cubicBezTo>
                    <a:pt x="9476" y="16448"/>
                    <a:pt x="9557" y="16590"/>
                    <a:pt x="9657" y="16711"/>
                  </a:cubicBezTo>
                  <a:cubicBezTo>
                    <a:pt x="9758" y="16832"/>
                    <a:pt x="9858" y="16953"/>
                    <a:pt x="9960" y="17053"/>
                  </a:cubicBezTo>
                  <a:cubicBezTo>
                    <a:pt x="10161" y="17295"/>
                    <a:pt x="10403" y="17496"/>
                    <a:pt x="10624" y="17698"/>
                  </a:cubicBezTo>
                  <a:cubicBezTo>
                    <a:pt x="11089" y="18082"/>
                    <a:pt x="11573" y="18424"/>
                    <a:pt x="12036" y="18767"/>
                  </a:cubicBezTo>
                  <a:cubicBezTo>
                    <a:pt x="12479" y="19109"/>
                    <a:pt x="12903" y="19472"/>
                    <a:pt x="13307" y="19875"/>
                  </a:cubicBezTo>
                  <a:cubicBezTo>
                    <a:pt x="14092" y="20682"/>
                    <a:pt x="14777" y="21590"/>
                    <a:pt x="15323" y="22577"/>
                  </a:cubicBezTo>
                  <a:cubicBezTo>
                    <a:pt x="15415" y="22723"/>
                    <a:pt x="15561" y="22799"/>
                    <a:pt x="15713" y="22799"/>
                  </a:cubicBezTo>
                  <a:cubicBezTo>
                    <a:pt x="15791" y="22799"/>
                    <a:pt x="15872" y="22779"/>
                    <a:pt x="15947" y="22738"/>
                  </a:cubicBezTo>
                  <a:cubicBezTo>
                    <a:pt x="16169" y="22617"/>
                    <a:pt x="16229" y="22335"/>
                    <a:pt x="16108" y="22133"/>
                  </a:cubicBezTo>
                  <a:cubicBezTo>
                    <a:pt x="15503" y="21085"/>
                    <a:pt x="14758" y="20138"/>
                    <a:pt x="13890" y="19291"/>
                  </a:cubicBezTo>
                  <a:cubicBezTo>
                    <a:pt x="13447" y="18867"/>
                    <a:pt x="12984" y="18485"/>
                    <a:pt x="12500" y="18141"/>
                  </a:cubicBezTo>
                  <a:cubicBezTo>
                    <a:pt x="12016" y="17778"/>
                    <a:pt x="11532" y="17456"/>
                    <a:pt x="11108" y="17114"/>
                  </a:cubicBezTo>
                  <a:cubicBezTo>
                    <a:pt x="10887" y="16932"/>
                    <a:pt x="10686" y="16751"/>
                    <a:pt x="10484" y="16549"/>
                  </a:cubicBezTo>
                  <a:cubicBezTo>
                    <a:pt x="10382" y="16469"/>
                    <a:pt x="10302" y="16348"/>
                    <a:pt x="10221" y="16246"/>
                  </a:cubicBezTo>
                  <a:cubicBezTo>
                    <a:pt x="10121" y="16146"/>
                    <a:pt x="10040" y="16025"/>
                    <a:pt x="9960" y="15924"/>
                  </a:cubicBezTo>
                  <a:cubicBezTo>
                    <a:pt x="9657" y="15480"/>
                    <a:pt x="9374" y="14977"/>
                    <a:pt x="9132" y="14453"/>
                  </a:cubicBezTo>
                  <a:cubicBezTo>
                    <a:pt x="8629" y="13424"/>
                    <a:pt x="8186" y="12295"/>
                    <a:pt x="7420" y="11327"/>
                  </a:cubicBezTo>
                  <a:cubicBezTo>
                    <a:pt x="7036" y="10843"/>
                    <a:pt x="6552" y="10421"/>
                    <a:pt x="6028" y="10117"/>
                  </a:cubicBezTo>
                  <a:cubicBezTo>
                    <a:pt x="5503" y="9816"/>
                    <a:pt x="4979" y="9574"/>
                    <a:pt x="4516" y="9292"/>
                  </a:cubicBezTo>
                  <a:cubicBezTo>
                    <a:pt x="4033" y="8988"/>
                    <a:pt x="3649" y="8625"/>
                    <a:pt x="3428" y="8122"/>
                  </a:cubicBezTo>
                  <a:cubicBezTo>
                    <a:pt x="3186" y="7638"/>
                    <a:pt x="3084" y="7093"/>
                    <a:pt x="2984" y="6509"/>
                  </a:cubicBezTo>
                  <a:cubicBezTo>
                    <a:pt x="2904" y="5945"/>
                    <a:pt x="2823" y="5359"/>
                    <a:pt x="2681" y="4776"/>
                  </a:cubicBezTo>
                  <a:cubicBezTo>
                    <a:pt x="2541" y="4190"/>
                    <a:pt x="2358" y="3626"/>
                    <a:pt x="2137" y="3082"/>
                  </a:cubicBezTo>
                  <a:cubicBezTo>
                    <a:pt x="1673" y="1993"/>
                    <a:pt x="1049" y="964"/>
                    <a:pt x="302" y="58"/>
                  </a:cubicBezTo>
                  <a:cubicBezTo>
                    <a:pt x="267" y="22"/>
                    <a:pt x="218" y="1"/>
                    <a:pt x="172"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78" name="Google Shape;2278;p1"/>
            <p:cNvSpPr/>
            <p:nvPr/>
          </p:nvSpPr>
          <p:spPr>
            <a:xfrm>
              <a:off x="6124208" y="1029892"/>
              <a:ext cx="239229" cy="381173"/>
            </a:xfrm>
            <a:custGeom>
              <a:avLst/>
              <a:gdLst/>
              <a:ahLst/>
              <a:cxnLst/>
              <a:rect l="l" t="t" r="r" b="b"/>
              <a:pathLst>
                <a:path w="4114" h="6555" extrusionOk="0">
                  <a:moveTo>
                    <a:pt x="2115" y="0"/>
                  </a:moveTo>
                  <a:cubicBezTo>
                    <a:pt x="1652" y="0"/>
                    <a:pt x="1195" y="219"/>
                    <a:pt x="867" y="566"/>
                  </a:cubicBezTo>
                  <a:cubicBezTo>
                    <a:pt x="584" y="868"/>
                    <a:pt x="423" y="1271"/>
                    <a:pt x="302" y="1674"/>
                  </a:cubicBezTo>
                  <a:cubicBezTo>
                    <a:pt x="41" y="2561"/>
                    <a:pt x="1" y="3529"/>
                    <a:pt x="181" y="4457"/>
                  </a:cubicBezTo>
                  <a:cubicBezTo>
                    <a:pt x="283" y="4921"/>
                    <a:pt x="444" y="5365"/>
                    <a:pt x="726" y="5747"/>
                  </a:cubicBezTo>
                  <a:cubicBezTo>
                    <a:pt x="993" y="6130"/>
                    <a:pt x="1479" y="6555"/>
                    <a:pt x="1958" y="6555"/>
                  </a:cubicBezTo>
                  <a:cubicBezTo>
                    <a:pt x="2059" y="6555"/>
                    <a:pt x="2160" y="6536"/>
                    <a:pt x="2259" y="6494"/>
                  </a:cubicBezTo>
                  <a:cubicBezTo>
                    <a:pt x="2823" y="6271"/>
                    <a:pt x="3186" y="5727"/>
                    <a:pt x="3447" y="5203"/>
                  </a:cubicBezTo>
                  <a:cubicBezTo>
                    <a:pt x="3931" y="4174"/>
                    <a:pt x="4113" y="3005"/>
                    <a:pt x="3952" y="1876"/>
                  </a:cubicBezTo>
                  <a:cubicBezTo>
                    <a:pt x="3891" y="1432"/>
                    <a:pt x="3751" y="970"/>
                    <a:pt x="3468" y="607"/>
                  </a:cubicBezTo>
                  <a:cubicBezTo>
                    <a:pt x="3146" y="223"/>
                    <a:pt x="2662" y="2"/>
                    <a:pt x="2178" y="2"/>
                  </a:cubicBezTo>
                  <a:cubicBezTo>
                    <a:pt x="2157" y="1"/>
                    <a:pt x="2136" y="0"/>
                    <a:pt x="2115" y="0"/>
                  </a:cubicBezTo>
                  <a:close/>
                </a:path>
              </a:pathLst>
            </a:custGeom>
            <a:solidFill>
              <a:srgbClr val="ABBCA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79" name="Google Shape;2279;p1"/>
            <p:cNvSpPr/>
            <p:nvPr/>
          </p:nvSpPr>
          <p:spPr>
            <a:xfrm>
              <a:off x="6150027" y="1095602"/>
              <a:ext cx="185266" cy="220505"/>
            </a:xfrm>
            <a:custGeom>
              <a:avLst/>
              <a:gdLst/>
              <a:ahLst/>
              <a:cxnLst/>
              <a:rect l="l" t="t" r="r" b="b"/>
              <a:pathLst>
                <a:path w="3186" h="3792" extrusionOk="0">
                  <a:moveTo>
                    <a:pt x="60" y="1"/>
                  </a:moveTo>
                  <a:cubicBezTo>
                    <a:pt x="40" y="1"/>
                    <a:pt x="20" y="20"/>
                    <a:pt x="0" y="41"/>
                  </a:cubicBezTo>
                  <a:cubicBezTo>
                    <a:pt x="0" y="61"/>
                    <a:pt x="20" y="81"/>
                    <a:pt x="40" y="81"/>
                  </a:cubicBezTo>
                  <a:cubicBezTo>
                    <a:pt x="40" y="81"/>
                    <a:pt x="565" y="162"/>
                    <a:pt x="1189" y="665"/>
                  </a:cubicBezTo>
                  <a:cubicBezTo>
                    <a:pt x="1774" y="1109"/>
                    <a:pt x="2600" y="2036"/>
                    <a:pt x="3105" y="3770"/>
                  </a:cubicBezTo>
                  <a:cubicBezTo>
                    <a:pt x="3124" y="3791"/>
                    <a:pt x="3124" y="3791"/>
                    <a:pt x="3145" y="3791"/>
                  </a:cubicBezTo>
                  <a:lnTo>
                    <a:pt x="3165" y="3791"/>
                  </a:lnTo>
                  <a:cubicBezTo>
                    <a:pt x="3186" y="3791"/>
                    <a:pt x="3186" y="3770"/>
                    <a:pt x="3186" y="3751"/>
                  </a:cubicBezTo>
                  <a:cubicBezTo>
                    <a:pt x="2661" y="1977"/>
                    <a:pt x="1834" y="1069"/>
                    <a:pt x="1229" y="606"/>
                  </a:cubicBezTo>
                  <a:cubicBezTo>
                    <a:pt x="584" y="101"/>
                    <a:pt x="81" y="1"/>
                    <a:pt x="60" y="1"/>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80" name="Google Shape;2280;p1"/>
            <p:cNvSpPr/>
            <p:nvPr/>
          </p:nvSpPr>
          <p:spPr>
            <a:xfrm>
              <a:off x="6254290" y="1090950"/>
              <a:ext cx="88039" cy="80887"/>
            </a:xfrm>
            <a:custGeom>
              <a:avLst/>
              <a:gdLst/>
              <a:ahLst/>
              <a:cxnLst/>
              <a:rect l="l" t="t" r="r" b="b"/>
              <a:pathLst>
                <a:path w="1514" h="1391" extrusionOk="0">
                  <a:moveTo>
                    <a:pt x="1452" y="0"/>
                  </a:moveTo>
                  <a:cubicBezTo>
                    <a:pt x="525" y="382"/>
                    <a:pt x="22" y="1310"/>
                    <a:pt x="22" y="1331"/>
                  </a:cubicBezTo>
                  <a:cubicBezTo>
                    <a:pt x="1" y="1350"/>
                    <a:pt x="22" y="1371"/>
                    <a:pt x="41" y="1371"/>
                  </a:cubicBezTo>
                  <a:cubicBezTo>
                    <a:pt x="41" y="1390"/>
                    <a:pt x="41" y="1390"/>
                    <a:pt x="62" y="1390"/>
                  </a:cubicBezTo>
                  <a:lnTo>
                    <a:pt x="81" y="1371"/>
                  </a:lnTo>
                  <a:cubicBezTo>
                    <a:pt x="81" y="1350"/>
                    <a:pt x="586" y="444"/>
                    <a:pt x="1473" y="81"/>
                  </a:cubicBezTo>
                  <a:cubicBezTo>
                    <a:pt x="1493" y="81"/>
                    <a:pt x="1514" y="41"/>
                    <a:pt x="1514" y="41"/>
                  </a:cubicBezTo>
                  <a:cubicBezTo>
                    <a:pt x="1493" y="20"/>
                    <a:pt x="1473" y="0"/>
                    <a:pt x="1452"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81" name="Google Shape;2281;p1"/>
            <p:cNvSpPr/>
            <p:nvPr/>
          </p:nvSpPr>
          <p:spPr>
            <a:xfrm>
              <a:off x="6168751" y="1056641"/>
              <a:ext cx="152469" cy="50765"/>
            </a:xfrm>
            <a:custGeom>
              <a:avLst/>
              <a:gdLst/>
              <a:ahLst/>
              <a:cxnLst/>
              <a:rect l="l" t="t" r="r" b="b"/>
              <a:pathLst>
                <a:path w="2622" h="873" extrusionOk="0">
                  <a:moveTo>
                    <a:pt x="1459" y="0"/>
                  </a:moveTo>
                  <a:cubicBezTo>
                    <a:pt x="1436" y="0"/>
                    <a:pt x="1413" y="2"/>
                    <a:pt x="1391" y="5"/>
                  </a:cubicBezTo>
                  <a:cubicBezTo>
                    <a:pt x="1291" y="45"/>
                    <a:pt x="1189" y="126"/>
                    <a:pt x="1130" y="247"/>
                  </a:cubicBezTo>
                  <a:cubicBezTo>
                    <a:pt x="1089" y="348"/>
                    <a:pt x="1068" y="429"/>
                    <a:pt x="1049" y="510"/>
                  </a:cubicBezTo>
                  <a:cubicBezTo>
                    <a:pt x="928" y="348"/>
                    <a:pt x="767" y="206"/>
                    <a:pt x="544" y="187"/>
                  </a:cubicBezTo>
                  <a:cubicBezTo>
                    <a:pt x="262" y="187"/>
                    <a:pt x="41" y="469"/>
                    <a:pt x="1" y="751"/>
                  </a:cubicBezTo>
                  <a:cubicBezTo>
                    <a:pt x="1" y="771"/>
                    <a:pt x="20" y="792"/>
                    <a:pt x="41" y="792"/>
                  </a:cubicBezTo>
                  <a:cubicBezTo>
                    <a:pt x="60" y="792"/>
                    <a:pt x="81" y="771"/>
                    <a:pt x="81" y="751"/>
                  </a:cubicBezTo>
                  <a:cubicBezTo>
                    <a:pt x="122" y="510"/>
                    <a:pt x="302" y="268"/>
                    <a:pt x="544" y="268"/>
                  </a:cubicBezTo>
                  <a:cubicBezTo>
                    <a:pt x="746" y="268"/>
                    <a:pt x="907" y="469"/>
                    <a:pt x="1049" y="631"/>
                  </a:cubicBezTo>
                  <a:cubicBezTo>
                    <a:pt x="1068" y="650"/>
                    <a:pt x="1068" y="650"/>
                    <a:pt x="1089" y="650"/>
                  </a:cubicBezTo>
                  <a:cubicBezTo>
                    <a:pt x="1109" y="631"/>
                    <a:pt x="1109" y="631"/>
                    <a:pt x="1109" y="610"/>
                  </a:cubicBezTo>
                  <a:cubicBezTo>
                    <a:pt x="1130" y="510"/>
                    <a:pt x="1149" y="389"/>
                    <a:pt x="1189" y="287"/>
                  </a:cubicBezTo>
                  <a:cubicBezTo>
                    <a:pt x="1230" y="187"/>
                    <a:pt x="1331" y="106"/>
                    <a:pt x="1412" y="85"/>
                  </a:cubicBezTo>
                  <a:cubicBezTo>
                    <a:pt x="1428" y="82"/>
                    <a:pt x="1446" y="81"/>
                    <a:pt x="1463" y="81"/>
                  </a:cubicBezTo>
                  <a:cubicBezTo>
                    <a:pt x="1556" y="81"/>
                    <a:pt x="1667" y="123"/>
                    <a:pt x="1735" y="206"/>
                  </a:cubicBezTo>
                  <a:cubicBezTo>
                    <a:pt x="1794" y="287"/>
                    <a:pt x="1856" y="389"/>
                    <a:pt x="1875" y="550"/>
                  </a:cubicBezTo>
                  <a:cubicBezTo>
                    <a:pt x="1875" y="550"/>
                    <a:pt x="1896" y="569"/>
                    <a:pt x="1915" y="569"/>
                  </a:cubicBezTo>
                  <a:cubicBezTo>
                    <a:pt x="1915" y="569"/>
                    <a:pt x="1936" y="569"/>
                    <a:pt x="1936" y="550"/>
                  </a:cubicBezTo>
                  <a:cubicBezTo>
                    <a:pt x="1976" y="489"/>
                    <a:pt x="2017" y="448"/>
                    <a:pt x="2097" y="429"/>
                  </a:cubicBezTo>
                  <a:cubicBezTo>
                    <a:pt x="2138" y="409"/>
                    <a:pt x="2178" y="399"/>
                    <a:pt x="2218" y="399"/>
                  </a:cubicBezTo>
                  <a:cubicBezTo>
                    <a:pt x="2259" y="399"/>
                    <a:pt x="2299" y="409"/>
                    <a:pt x="2339" y="429"/>
                  </a:cubicBezTo>
                  <a:cubicBezTo>
                    <a:pt x="2460" y="489"/>
                    <a:pt x="2541" y="650"/>
                    <a:pt x="2541" y="832"/>
                  </a:cubicBezTo>
                  <a:cubicBezTo>
                    <a:pt x="2541" y="851"/>
                    <a:pt x="2560" y="851"/>
                    <a:pt x="2581" y="872"/>
                  </a:cubicBezTo>
                  <a:cubicBezTo>
                    <a:pt x="2601" y="872"/>
                    <a:pt x="2622" y="851"/>
                    <a:pt x="2622" y="832"/>
                  </a:cubicBezTo>
                  <a:cubicBezTo>
                    <a:pt x="2622" y="631"/>
                    <a:pt x="2520" y="448"/>
                    <a:pt x="2359" y="368"/>
                  </a:cubicBezTo>
                  <a:cubicBezTo>
                    <a:pt x="2314" y="335"/>
                    <a:pt x="2258" y="320"/>
                    <a:pt x="2203" y="320"/>
                  </a:cubicBezTo>
                  <a:cubicBezTo>
                    <a:pt x="2157" y="320"/>
                    <a:pt x="2113" y="330"/>
                    <a:pt x="2076" y="348"/>
                  </a:cubicBezTo>
                  <a:cubicBezTo>
                    <a:pt x="2017" y="368"/>
                    <a:pt x="1956" y="408"/>
                    <a:pt x="1936" y="448"/>
                  </a:cubicBezTo>
                  <a:cubicBezTo>
                    <a:pt x="1896" y="327"/>
                    <a:pt x="1856" y="227"/>
                    <a:pt x="1794" y="147"/>
                  </a:cubicBezTo>
                  <a:cubicBezTo>
                    <a:pt x="1710" y="45"/>
                    <a:pt x="1582" y="0"/>
                    <a:pt x="1459"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82" name="Google Shape;2282;p1"/>
            <p:cNvSpPr/>
            <p:nvPr/>
          </p:nvSpPr>
          <p:spPr>
            <a:xfrm>
              <a:off x="6114846" y="1405134"/>
              <a:ext cx="130140" cy="608540"/>
            </a:xfrm>
            <a:custGeom>
              <a:avLst/>
              <a:gdLst/>
              <a:ahLst/>
              <a:cxnLst/>
              <a:rect l="l" t="t" r="r" b="b"/>
              <a:pathLst>
                <a:path w="2238" h="10465" extrusionOk="0">
                  <a:moveTo>
                    <a:pt x="2097" y="0"/>
                  </a:moveTo>
                  <a:cubicBezTo>
                    <a:pt x="2016" y="0"/>
                    <a:pt x="1936" y="60"/>
                    <a:pt x="1936" y="141"/>
                  </a:cubicBezTo>
                  <a:lnTo>
                    <a:pt x="1774" y="2681"/>
                  </a:lnTo>
                  <a:lnTo>
                    <a:pt x="1694" y="3952"/>
                  </a:lnTo>
                  <a:cubicBezTo>
                    <a:pt x="1654" y="4374"/>
                    <a:pt x="1633" y="4799"/>
                    <a:pt x="1573" y="5202"/>
                  </a:cubicBezTo>
                  <a:cubicBezTo>
                    <a:pt x="1512" y="5605"/>
                    <a:pt x="1391" y="5927"/>
                    <a:pt x="1170" y="6290"/>
                  </a:cubicBezTo>
                  <a:cubicBezTo>
                    <a:pt x="968" y="6613"/>
                    <a:pt x="705" y="6995"/>
                    <a:pt x="525" y="7419"/>
                  </a:cubicBezTo>
                  <a:cubicBezTo>
                    <a:pt x="162" y="8245"/>
                    <a:pt x="0" y="9173"/>
                    <a:pt x="60" y="10081"/>
                  </a:cubicBezTo>
                  <a:lnTo>
                    <a:pt x="81" y="10100"/>
                  </a:lnTo>
                  <a:cubicBezTo>
                    <a:pt x="99" y="10309"/>
                    <a:pt x="279" y="10465"/>
                    <a:pt x="486" y="10465"/>
                  </a:cubicBezTo>
                  <a:cubicBezTo>
                    <a:pt x="498" y="10465"/>
                    <a:pt x="511" y="10464"/>
                    <a:pt x="525" y="10463"/>
                  </a:cubicBezTo>
                  <a:cubicBezTo>
                    <a:pt x="745" y="10423"/>
                    <a:pt x="907" y="10221"/>
                    <a:pt x="866" y="10000"/>
                  </a:cubicBezTo>
                  <a:cubicBezTo>
                    <a:pt x="766" y="9234"/>
                    <a:pt x="866" y="8427"/>
                    <a:pt x="1149" y="7681"/>
                  </a:cubicBezTo>
                  <a:cubicBezTo>
                    <a:pt x="1291" y="7298"/>
                    <a:pt x="1492" y="6976"/>
                    <a:pt x="1713" y="6592"/>
                  </a:cubicBezTo>
                  <a:cubicBezTo>
                    <a:pt x="1815" y="6390"/>
                    <a:pt x="1915" y="6169"/>
                    <a:pt x="1995" y="5947"/>
                  </a:cubicBezTo>
                  <a:cubicBezTo>
                    <a:pt x="2057" y="5726"/>
                    <a:pt x="2097" y="5503"/>
                    <a:pt x="2116" y="5282"/>
                  </a:cubicBezTo>
                  <a:cubicBezTo>
                    <a:pt x="2178" y="4818"/>
                    <a:pt x="2157" y="4395"/>
                    <a:pt x="2178" y="3971"/>
                  </a:cubicBezTo>
                  <a:lnTo>
                    <a:pt x="2197" y="2702"/>
                  </a:lnTo>
                  <a:lnTo>
                    <a:pt x="2237" y="162"/>
                  </a:lnTo>
                  <a:cubicBezTo>
                    <a:pt x="2237" y="81"/>
                    <a:pt x="2178" y="0"/>
                    <a:pt x="2097"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83" name="Google Shape;2283;p1"/>
            <p:cNvSpPr/>
            <p:nvPr/>
          </p:nvSpPr>
          <p:spPr>
            <a:xfrm>
              <a:off x="5911670" y="1460958"/>
              <a:ext cx="252487" cy="348958"/>
            </a:xfrm>
            <a:custGeom>
              <a:avLst/>
              <a:gdLst/>
              <a:ahLst/>
              <a:cxnLst/>
              <a:rect l="l" t="t" r="r" b="b"/>
              <a:pathLst>
                <a:path w="4342" h="6001" extrusionOk="0">
                  <a:moveTo>
                    <a:pt x="649" y="0"/>
                  </a:moveTo>
                  <a:cubicBezTo>
                    <a:pt x="516" y="0"/>
                    <a:pt x="409" y="107"/>
                    <a:pt x="409" y="229"/>
                  </a:cubicBezTo>
                  <a:cubicBezTo>
                    <a:pt x="1" y="4590"/>
                    <a:pt x="4066" y="6000"/>
                    <a:pt x="4328" y="6000"/>
                  </a:cubicBezTo>
                  <a:cubicBezTo>
                    <a:pt x="4337" y="6000"/>
                    <a:pt x="4342" y="5998"/>
                    <a:pt x="4341" y="5995"/>
                  </a:cubicBezTo>
                  <a:cubicBezTo>
                    <a:pt x="3373" y="1016"/>
                    <a:pt x="1417" y="148"/>
                    <a:pt x="712" y="8"/>
                  </a:cubicBezTo>
                  <a:cubicBezTo>
                    <a:pt x="691" y="3"/>
                    <a:pt x="670" y="0"/>
                    <a:pt x="649"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84" name="Google Shape;2284;p1"/>
            <p:cNvSpPr/>
            <p:nvPr/>
          </p:nvSpPr>
          <p:spPr>
            <a:xfrm>
              <a:off x="5941327" y="1462005"/>
              <a:ext cx="225157" cy="348784"/>
            </a:xfrm>
            <a:custGeom>
              <a:avLst/>
              <a:gdLst/>
              <a:ahLst/>
              <a:cxnLst/>
              <a:rect l="l" t="t" r="r" b="b"/>
              <a:pathLst>
                <a:path w="3872" h="5998" extrusionOk="0">
                  <a:moveTo>
                    <a:pt x="40" y="1"/>
                  </a:moveTo>
                  <a:cubicBezTo>
                    <a:pt x="34" y="1"/>
                    <a:pt x="27" y="3"/>
                    <a:pt x="20" y="9"/>
                  </a:cubicBezTo>
                  <a:cubicBezTo>
                    <a:pt x="1" y="9"/>
                    <a:pt x="1" y="30"/>
                    <a:pt x="1" y="50"/>
                  </a:cubicBezTo>
                  <a:cubicBezTo>
                    <a:pt x="20" y="90"/>
                    <a:pt x="1996" y="3780"/>
                    <a:pt x="3791" y="5998"/>
                  </a:cubicBezTo>
                  <a:lnTo>
                    <a:pt x="3850" y="5998"/>
                  </a:lnTo>
                  <a:cubicBezTo>
                    <a:pt x="3871" y="5977"/>
                    <a:pt x="3871" y="5958"/>
                    <a:pt x="3850" y="5937"/>
                  </a:cubicBezTo>
                  <a:cubicBezTo>
                    <a:pt x="2057" y="3740"/>
                    <a:pt x="81" y="50"/>
                    <a:pt x="81" y="9"/>
                  </a:cubicBezTo>
                  <a:cubicBezTo>
                    <a:pt x="67" y="9"/>
                    <a:pt x="54" y="1"/>
                    <a:pt x="40"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85" name="Google Shape;2285;p1"/>
            <p:cNvSpPr/>
            <p:nvPr/>
          </p:nvSpPr>
          <p:spPr>
            <a:xfrm>
              <a:off x="5097337" y="471536"/>
              <a:ext cx="351749" cy="486367"/>
            </a:xfrm>
            <a:custGeom>
              <a:avLst/>
              <a:gdLst/>
              <a:ahLst/>
              <a:cxnLst/>
              <a:rect l="l" t="t" r="r" b="b"/>
              <a:pathLst>
                <a:path w="6049" h="8364" extrusionOk="0">
                  <a:moveTo>
                    <a:pt x="916" y="0"/>
                  </a:moveTo>
                  <a:cubicBezTo>
                    <a:pt x="740" y="0"/>
                    <a:pt x="580" y="133"/>
                    <a:pt x="563" y="330"/>
                  </a:cubicBezTo>
                  <a:cubicBezTo>
                    <a:pt x="0" y="6379"/>
                    <a:pt x="5628" y="8363"/>
                    <a:pt x="6025" y="8363"/>
                  </a:cubicBezTo>
                  <a:cubicBezTo>
                    <a:pt x="6041" y="8363"/>
                    <a:pt x="6049" y="8360"/>
                    <a:pt x="6047" y="8354"/>
                  </a:cubicBezTo>
                  <a:cubicBezTo>
                    <a:pt x="4716" y="1419"/>
                    <a:pt x="1994" y="209"/>
                    <a:pt x="986" y="7"/>
                  </a:cubicBezTo>
                  <a:cubicBezTo>
                    <a:pt x="963" y="3"/>
                    <a:pt x="939" y="0"/>
                    <a:pt x="916"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86" name="Google Shape;2286;p1"/>
            <p:cNvSpPr/>
            <p:nvPr/>
          </p:nvSpPr>
          <p:spPr>
            <a:xfrm>
              <a:off x="5138217" y="473048"/>
              <a:ext cx="314243" cy="487762"/>
            </a:xfrm>
            <a:custGeom>
              <a:avLst/>
              <a:gdLst/>
              <a:ahLst/>
              <a:cxnLst/>
              <a:rect l="l" t="t" r="r" b="b"/>
              <a:pathLst>
                <a:path w="5404" h="8388" extrusionOk="0">
                  <a:moveTo>
                    <a:pt x="41" y="1"/>
                  </a:moveTo>
                  <a:cubicBezTo>
                    <a:pt x="22" y="22"/>
                    <a:pt x="1" y="41"/>
                    <a:pt x="22" y="81"/>
                  </a:cubicBezTo>
                  <a:cubicBezTo>
                    <a:pt x="41" y="122"/>
                    <a:pt x="2783" y="5283"/>
                    <a:pt x="5304" y="8368"/>
                  </a:cubicBezTo>
                  <a:cubicBezTo>
                    <a:pt x="5323" y="8388"/>
                    <a:pt x="5344" y="8388"/>
                    <a:pt x="5344" y="8388"/>
                  </a:cubicBezTo>
                  <a:cubicBezTo>
                    <a:pt x="5363" y="8388"/>
                    <a:pt x="5384" y="8388"/>
                    <a:pt x="5384" y="8368"/>
                  </a:cubicBezTo>
                  <a:cubicBezTo>
                    <a:pt x="5404" y="8347"/>
                    <a:pt x="5404" y="8328"/>
                    <a:pt x="5384" y="8307"/>
                  </a:cubicBezTo>
                  <a:cubicBezTo>
                    <a:pt x="2884" y="5223"/>
                    <a:pt x="142" y="81"/>
                    <a:pt x="102" y="22"/>
                  </a:cubicBezTo>
                  <a:cubicBezTo>
                    <a:pt x="102" y="1"/>
                    <a:pt x="62" y="1"/>
                    <a:pt x="41"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87" name="Google Shape;2287;p1"/>
            <p:cNvSpPr/>
            <p:nvPr/>
          </p:nvSpPr>
          <p:spPr>
            <a:xfrm>
              <a:off x="5085533" y="882133"/>
              <a:ext cx="493984" cy="324186"/>
            </a:xfrm>
            <a:custGeom>
              <a:avLst/>
              <a:gdLst/>
              <a:ahLst/>
              <a:cxnLst/>
              <a:rect l="l" t="t" r="r" b="b"/>
              <a:pathLst>
                <a:path w="8495" h="5575" extrusionOk="0">
                  <a:moveTo>
                    <a:pt x="1038" y="1"/>
                  </a:moveTo>
                  <a:cubicBezTo>
                    <a:pt x="731" y="1"/>
                    <a:pt x="484" y="39"/>
                    <a:pt x="302" y="83"/>
                  </a:cubicBezTo>
                  <a:cubicBezTo>
                    <a:pt x="100" y="124"/>
                    <a:pt x="0" y="345"/>
                    <a:pt x="60" y="546"/>
                  </a:cubicBezTo>
                  <a:cubicBezTo>
                    <a:pt x="1656" y="4891"/>
                    <a:pt x="5483" y="5574"/>
                    <a:pt x="7374" y="5574"/>
                  </a:cubicBezTo>
                  <a:cubicBezTo>
                    <a:pt x="8063" y="5574"/>
                    <a:pt x="8494" y="5483"/>
                    <a:pt x="8468" y="5446"/>
                  </a:cubicBezTo>
                  <a:cubicBezTo>
                    <a:pt x="5049" y="790"/>
                    <a:pt x="2429" y="1"/>
                    <a:pt x="1038" y="1"/>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88" name="Google Shape;2288;p1"/>
            <p:cNvSpPr/>
            <p:nvPr/>
          </p:nvSpPr>
          <p:spPr>
            <a:xfrm>
              <a:off x="5090185" y="893065"/>
              <a:ext cx="491251" cy="309242"/>
            </a:xfrm>
            <a:custGeom>
              <a:avLst/>
              <a:gdLst/>
              <a:ahLst/>
              <a:cxnLst/>
              <a:rect l="l" t="t" r="r" b="b"/>
              <a:pathLst>
                <a:path w="8448" h="5318" extrusionOk="0">
                  <a:moveTo>
                    <a:pt x="51" y="0"/>
                  </a:moveTo>
                  <a:cubicBezTo>
                    <a:pt x="41" y="0"/>
                    <a:pt x="31" y="6"/>
                    <a:pt x="20" y="16"/>
                  </a:cubicBezTo>
                  <a:cubicBezTo>
                    <a:pt x="1" y="36"/>
                    <a:pt x="1" y="76"/>
                    <a:pt x="20" y="97"/>
                  </a:cubicBezTo>
                  <a:cubicBezTo>
                    <a:pt x="81" y="116"/>
                    <a:pt x="4759" y="3605"/>
                    <a:pt x="8367" y="5318"/>
                  </a:cubicBezTo>
                  <a:lnTo>
                    <a:pt x="8388" y="5318"/>
                  </a:lnTo>
                  <a:cubicBezTo>
                    <a:pt x="8407" y="5318"/>
                    <a:pt x="8428" y="5298"/>
                    <a:pt x="8428" y="5277"/>
                  </a:cubicBezTo>
                  <a:cubicBezTo>
                    <a:pt x="8447" y="5258"/>
                    <a:pt x="8447" y="5237"/>
                    <a:pt x="8407" y="5218"/>
                  </a:cubicBezTo>
                  <a:cubicBezTo>
                    <a:pt x="4818" y="3524"/>
                    <a:pt x="141" y="36"/>
                    <a:pt x="81" y="16"/>
                  </a:cubicBezTo>
                  <a:cubicBezTo>
                    <a:pt x="71" y="6"/>
                    <a:pt x="61" y="0"/>
                    <a:pt x="51" y="0"/>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89" name="Google Shape;2289;p1"/>
            <p:cNvSpPr/>
            <p:nvPr/>
          </p:nvSpPr>
          <p:spPr>
            <a:xfrm>
              <a:off x="5515727" y="637903"/>
              <a:ext cx="360297" cy="561206"/>
            </a:xfrm>
            <a:custGeom>
              <a:avLst/>
              <a:gdLst/>
              <a:ahLst/>
              <a:cxnLst/>
              <a:rect l="l" t="t" r="r" b="b"/>
              <a:pathLst>
                <a:path w="6196" h="9651" extrusionOk="0">
                  <a:moveTo>
                    <a:pt x="3189" y="1"/>
                  </a:moveTo>
                  <a:cubicBezTo>
                    <a:pt x="3127" y="1"/>
                    <a:pt x="3064" y="16"/>
                    <a:pt x="3005" y="49"/>
                  </a:cubicBezTo>
                  <a:cubicBezTo>
                    <a:pt x="2137" y="593"/>
                    <a:pt x="0" y="2670"/>
                    <a:pt x="1150" y="9646"/>
                  </a:cubicBezTo>
                  <a:cubicBezTo>
                    <a:pt x="1151" y="9649"/>
                    <a:pt x="1153" y="9651"/>
                    <a:pt x="1157" y="9651"/>
                  </a:cubicBezTo>
                  <a:cubicBezTo>
                    <a:pt x="1369" y="9651"/>
                    <a:pt x="6196" y="5782"/>
                    <a:pt x="3508" y="190"/>
                  </a:cubicBezTo>
                  <a:cubicBezTo>
                    <a:pt x="3441" y="68"/>
                    <a:pt x="3318" y="1"/>
                    <a:pt x="3189" y="1"/>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90" name="Google Shape;2290;p1"/>
            <p:cNvSpPr/>
            <p:nvPr/>
          </p:nvSpPr>
          <p:spPr>
            <a:xfrm>
              <a:off x="5579052" y="637205"/>
              <a:ext cx="127872" cy="563997"/>
            </a:xfrm>
            <a:custGeom>
              <a:avLst/>
              <a:gdLst/>
              <a:ahLst/>
              <a:cxnLst/>
              <a:rect l="l" t="t" r="r" b="b"/>
              <a:pathLst>
                <a:path w="2199" h="9699" extrusionOk="0">
                  <a:moveTo>
                    <a:pt x="2158" y="0"/>
                  </a:moveTo>
                  <a:cubicBezTo>
                    <a:pt x="2118" y="0"/>
                    <a:pt x="2097" y="21"/>
                    <a:pt x="2097" y="41"/>
                  </a:cubicBezTo>
                  <a:cubicBezTo>
                    <a:pt x="2077" y="102"/>
                    <a:pt x="1290" y="5887"/>
                    <a:pt x="0" y="9637"/>
                  </a:cubicBezTo>
                  <a:cubicBezTo>
                    <a:pt x="0" y="9658"/>
                    <a:pt x="0" y="9698"/>
                    <a:pt x="40" y="9698"/>
                  </a:cubicBezTo>
                  <a:lnTo>
                    <a:pt x="61" y="9698"/>
                  </a:lnTo>
                  <a:cubicBezTo>
                    <a:pt x="81" y="9698"/>
                    <a:pt x="102" y="9698"/>
                    <a:pt x="102" y="9677"/>
                  </a:cubicBezTo>
                  <a:cubicBezTo>
                    <a:pt x="1392" y="5908"/>
                    <a:pt x="2198" y="121"/>
                    <a:pt x="2198" y="61"/>
                  </a:cubicBezTo>
                  <a:cubicBezTo>
                    <a:pt x="2198" y="21"/>
                    <a:pt x="2177" y="0"/>
                    <a:pt x="2158" y="0"/>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91" name="Google Shape;2291;p1"/>
            <p:cNvSpPr/>
            <p:nvPr/>
          </p:nvSpPr>
          <p:spPr>
            <a:xfrm>
              <a:off x="7847600" y="1898479"/>
              <a:ext cx="812414" cy="523117"/>
            </a:xfrm>
            <a:custGeom>
              <a:avLst/>
              <a:gdLst/>
              <a:ahLst/>
              <a:cxnLst/>
              <a:rect l="l" t="t" r="r" b="b"/>
              <a:pathLst>
                <a:path w="13971" h="8996" extrusionOk="0">
                  <a:moveTo>
                    <a:pt x="13809" y="1"/>
                  </a:moveTo>
                  <a:cubicBezTo>
                    <a:pt x="13766" y="1"/>
                    <a:pt x="13721" y="21"/>
                    <a:pt x="13688" y="64"/>
                  </a:cubicBezTo>
                  <a:cubicBezTo>
                    <a:pt x="12801" y="992"/>
                    <a:pt x="11895" y="1919"/>
                    <a:pt x="10826" y="2564"/>
                  </a:cubicBezTo>
                  <a:cubicBezTo>
                    <a:pt x="10301" y="2887"/>
                    <a:pt x="9737" y="3108"/>
                    <a:pt x="9132" y="3229"/>
                  </a:cubicBezTo>
                  <a:cubicBezTo>
                    <a:pt x="8527" y="3371"/>
                    <a:pt x="7863" y="3451"/>
                    <a:pt x="7197" y="3693"/>
                  </a:cubicBezTo>
                  <a:cubicBezTo>
                    <a:pt x="6532" y="3955"/>
                    <a:pt x="5947" y="4317"/>
                    <a:pt x="5403" y="4640"/>
                  </a:cubicBezTo>
                  <a:lnTo>
                    <a:pt x="3750" y="5669"/>
                  </a:lnTo>
                  <a:lnTo>
                    <a:pt x="423" y="7685"/>
                  </a:lnTo>
                  <a:cubicBezTo>
                    <a:pt x="423" y="7685"/>
                    <a:pt x="403" y="7704"/>
                    <a:pt x="382" y="7704"/>
                  </a:cubicBezTo>
                  <a:cubicBezTo>
                    <a:pt x="60" y="7946"/>
                    <a:pt x="0" y="8390"/>
                    <a:pt x="221" y="8693"/>
                  </a:cubicBezTo>
                  <a:cubicBezTo>
                    <a:pt x="356" y="8889"/>
                    <a:pt x="572" y="8995"/>
                    <a:pt x="792" y="8995"/>
                  </a:cubicBezTo>
                  <a:cubicBezTo>
                    <a:pt x="936" y="8995"/>
                    <a:pt x="1082" y="8950"/>
                    <a:pt x="1210" y="8854"/>
                  </a:cubicBezTo>
                  <a:lnTo>
                    <a:pt x="4374" y="6616"/>
                  </a:lnTo>
                  <a:lnTo>
                    <a:pt x="5947" y="5487"/>
                  </a:lnTo>
                  <a:cubicBezTo>
                    <a:pt x="6471" y="5105"/>
                    <a:pt x="6976" y="4742"/>
                    <a:pt x="7519" y="4500"/>
                  </a:cubicBezTo>
                  <a:cubicBezTo>
                    <a:pt x="8043" y="4258"/>
                    <a:pt x="8669" y="4137"/>
                    <a:pt x="9314" y="3935"/>
                  </a:cubicBezTo>
                  <a:cubicBezTo>
                    <a:pt x="9959" y="3753"/>
                    <a:pt x="10605" y="3451"/>
                    <a:pt x="11148" y="3068"/>
                  </a:cubicBezTo>
                  <a:cubicBezTo>
                    <a:pt x="12258" y="2282"/>
                    <a:pt x="13105" y="1253"/>
                    <a:pt x="13930" y="266"/>
                  </a:cubicBezTo>
                  <a:cubicBezTo>
                    <a:pt x="13971" y="205"/>
                    <a:pt x="13971" y="105"/>
                    <a:pt x="13911" y="43"/>
                  </a:cubicBezTo>
                  <a:cubicBezTo>
                    <a:pt x="13883" y="16"/>
                    <a:pt x="13846" y="1"/>
                    <a:pt x="13809"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92" name="Google Shape;2292;p1"/>
            <p:cNvSpPr/>
            <p:nvPr/>
          </p:nvSpPr>
          <p:spPr>
            <a:xfrm>
              <a:off x="6447813" y="2343792"/>
              <a:ext cx="626043" cy="662329"/>
            </a:xfrm>
            <a:custGeom>
              <a:avLst/>
              <a:gdLst/>
              <a:ahLst/>
              <a:cxnLst/>
              <a:rect l="l" t="t" r="r" b="b"/>
              <a:pathLst>
                <a:path w="10766" h="11390" extrusionOk="0">
                  <a:moveTo>
                    <a:pt x="10294" y="0"/>
                  </a:moveTo>
                  <a:cubicBezTo>
                    <a:pt x="10270" y="0"/>
                    <a:pt x="10246" y="2"/>
                    <a:pt x="10221" y="6"/>
                  </a:cubicBezTo>
                  <a:cubicBezTo>
                    <a:pt x="7500" y="390"/>
                    <a:pt x="5100" y="2264"/>
                    <a:pt x="4072" y="4764"/>
                  </a:cubicBezTo>
                  <a:cubicBezTo>
                    <a:pt x="3831" y="5390"/>
                    <a:pt x="3648" y="5954"/>
                    <a:pt x="3245" y="6377"/>
                  </a:cubicBezTo>
                  <a:cubicBezTo>
                    <a:pt x="2863" y="6820"/>
                    <a:pt x="2298" y="7164"/>
                    <a:pt x="1814" y="7648"/>
                  </a:cubicBezTo>
                  <a:cubicBezTo>
                    <a:pt x="1331" y="8132"/>
                    <a:pt x="987" y="8716"/>
                    <a:pt x="705" y="9320"/>
                  </a:cubicBezTo>
                  <a:cubicBezTo>
                    <a:pt x="444" y="9925"/>
                    <a:pt x="242" y="10530"/>
                    <a:pt x="40" y="11156"/>
                  </a:cubicBezTo>
                  <a:cubicBezTo>
                    <a:pt x="0" y="11236"/>
                    <a:pt x="60" y="11336"/>
                    <a:pt x="140" y="11377"/>
                  </a:cubicBezTo>
                  <a:cubicBezTo>
                    <a:pt x="163" y="11386"/>
                    <a:pt x="185" y="11390"/>
                    <a:pt x="207" y="11390"/>
                  </a:cubicBezTo>
                  <a:cubicBezTo>
                    <a:pt x="283" y="11390"/>
                    <a:pt x="351" y="11340"/>
                    <a:pt x="382" y="11277"/>
                  </a:cubicBezTo>
                  <a:cubicBezTo>
                    <a:pt x="806" y="10067"/>
                    <a:pt x="1269" y="8837"/>
                    <a:pt x="2177" y="8011"/>
                  </a:cubicBezTo>
                  <a:cubicBezTo>
                    <a:pt x="2600" y="7587"/>
                    <a:pt x="3185" y="7264"/>
                    <a:pt x="3669" y="6761"/>
                  </a:cubicBezTo>
                  <a:cubicBezTo>
                    <a:pt x="3911" y="6519"/>
                    <a:pt x="4113" y="6216"/>
                    <a:pt x="4253" y="5914"/>
                  </a:cubicBezTo>
                  <a:cubicBezTo>
                    <a:pt x="4414" y="5591"/>
                    <a:pt x="4535" y="5288"/>
                    <a:pt x="4656" y="5006"/>
                  </a:cubicBezTo>
                  <a:cubicBezTo>
                    <a:pt x="5664" y="2769"/>
                    <a:pt x="7922" y="1156"/>
                    <a:pt x="10322" y="893"/>
                  </a:cubicBezTo>
                  <a:lnTo>
                    <a:pt x="10342" y="893"/>
                  </a:lnTo>
                  <a:cubicBezTo>
                    <a:pt x="10584" y="853"/>
                    <a:pt x="10766" y="632"/>
                    <a:pt x="10726" y="390"/>
                  </a:cubicBezTo>
                  <a:cubicBezTo>
                    <a:pt x="10689" y="154"/>
                    <a:pt x="10506" y="0"/>
                    <a:pt x="10294"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93" name="Google Shape;2293;p1"/>
            <p:cNvSpPr/>
            <p:nvPr/>
          </p:nvSpPr>
          <p:spPr>
            <a:xfrm>
              <a:off x="6341050" y="2981348"/>
              <a:ext cx="177125" cy="270223"/>
            </a:xfrm>
            <a:custGeom>
              <a:avLst/>
              <a:gdLst/>
              <a:ahLst/>
              <a:cxnLst/>
              <a:rect l="l" t="t" r="r" b="b"/>
              <a:pathLst>
                <a:path w="3046" h="4647" extrusionOk="0">
                  <a:moveTo>
                    <a:pt x="1957" y="0"/>
                  </a:moveTo>
                  <a:cubicBezTo>
                    <a:pt x="1924" y="0"/>
                    <a:pt x="1890" y="3"/>
                    <a:pt x="1855" y="10"/>
                  </a:cubicBezTo>
                  <a:cubicBezTo>
                    <a:pt x="1433" y="90"/>
                    <a:pt x="1089" y="413"/>
                    <a:pt x="847" y="756"/>
                  </a:cubicBezTo>
                  <a:cubicBezTo>
                    <a:pt x="344" y="1421"/>
                    <a:pt x="62" y="2227"/>
                    <a:pt x="22" y="3034"/>
                  </a:cubicBezTo>
                  <a:cubicBezTo>
                    <a:pt x="1" y="3377"/>
                    <a:pt x="22" y="3719"/>
                    <a:pt x="183" y="4001"/>
                  </a:cubicBezTo>
                  <a:cubicBezTo>
                    <a:pt x="344" y="4324"/>
                    <a:pt x="667" y="4547"/>
                    <a:pt x="1009" y="4627"/>
                  </a:cubicBezTo>
                  <a:cubicBezTo>
                    <a:pt x="1083" y="4640"/>
                    <a:pt x="1158" y="4646"/>
                    <a:pt x="1233" y="4646"/>
                  </a:cubicBezTo>
                  <a:cubicBezTo>
                    <a:pt x="1505" y="4646"/>
                    <a:pt x="1776" y="4563"/>
                    <a:pt x="1997" y="4405"/>
                  </a:cubicBezTo>
                  <a:cubicBezTo>
                    <a:pt x="2259" y="4224"/>
                    <a:pt x="2420" y="3961"/>
                    <a:pt x="2562" y="3700"/>
                  </a:cubicBezTo>
                  <a:cubicBezTo>
                    <a:pt x="2884" y="3095"/>
                    <a:pt x="3046" y="2429"/>
                    <a:pt x="3025" y="1743"/>
                  </a:cubicBezTo>
                  <a:cubicBezTo>
                    <a:pt x="3025" y="1401"/>
                    <a:pt x="2984" y="1058"/>
                    <a:pt x="2844" y="756"/>
                  </a:cubicBezTo>
                  <a:cubicBezTo>
                    <a:pt x="2676" y="422"/>
                    <a:pt x="2354" y="0"/>
                    <a:pt x="1957" y="0"/>
                  </a:cubicBezTo>
                  <a:close/>
                </a:path>
              </a:pathLst>
            </a:custGeom>
            <a:solidFill>
              <a:srgbClr val="ABBCA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94" name="Google Shape;2294;p1"/>
            <p:cNvSpPr/>
            <p:nvPr/>
          </p:nvSpPr>
          <p:spPr>
            <a:xfrm>
              <a:off x="6379778" y="3035777"/>
              <a:ext cx="100890" cy="180614"/>
            </a:xfrm>
            <a:custGeom>
              <a:avLst/>
              <a:gdLst/>
              <a:ahLst/>
              <a:cxnLst/>
              <a:rect l="l" t="t" r="r" b="b"/>
              <a:pathLst>
                <a:path w="1735" h="3106" extrusionOk="0">
                  <a:moveTo>
                    <a:pt x="20" y="1"/>
                  </a:moveTo>
                  <a:cubicBezTo>
                    <a:pt x="1" y="1"/>
                    <a:pt x="1" y="22"/>
                    <a:pt x="1" y="41"/>
                  </a:cubicBezTo>
                  <a:cubicBezTo>
                    <a:pt x="243" y="2562"/>
                    <a:pt x="1673" y="3106"/>
                    <a:pt x="1694" y="3106"/>
                  </a:cubicBezTo>
                  <a:lnTo>
                    <a:pt x="1714" y="3106"/>
                  </a:lnTo>
                  <a:cubicBezTo>
                    <a:pt x="1735" y="3086"/>
                    <a:pt x="1714" y="3065"/>
                    <a:pt x="1714" y="3065"/>
                  </a:cubicBezTo>
                  <a:cubicBezTo>
                    <a:pt x="1694" y="3065"/>
                    <a:pt x="283" y="2522"/>
                    <a:pt x="60" y="22"/>
                  </a:cubicBezTo>
                  <a:cubicBezTo>
                    <a:pt x="60" y="22"/>
                    <a:pt x="41" y="1"/>
                    <a:pt x="20" y="1"/>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95" name="Google Shape;2295;p1"/>
            <p:cNvSpPr/>
            <p:nvPr/>
          </p:nvSpPr>
          <p:spPr>
            <a:xfrm>
              <a:off x="6343376" y="3148646"/>
              <a:ext cx="72746" cy="45531"/>
            </a:xfrm>
            <a:custGeom>
              <a:avLst/>
              <a:gdLst/>
              <a:ahLst/>
              <a:cxnLst/>
              <a:rect l="l" t="t" r="r" b="b"/>
              <a:pathLst>
                <a:path w="1251" h="783" extrusionOk="0">
                  <a:moveTo>
                    <a:pt x="1221" y="1"/>
                  </a:moveTo>
                  <a:cubicBezTo>
                    <a:pt x="1216" y="1"/>
                    <a:pt x="1211" y="6"/>
                    <a:pt x="1211" y="16"/>
                  </a:cubicBezTo>
                  <a:cubicBezTo>
                    <a:pt x="1191" y="16"/>
                    <a:pt x="707" y="600"/>
                    <a:pt x="41" y="721"/>
                  </a:cubicBezTo>
                  <a:cubicBezTo>
                    <a:pt x="22" y="721"/>
                    <a:pt x="1" y="742"/>
                    <a:pt x="22" y="762"/>
                  </a:cubicBezTo>
                  <a:cubicBezTo>
                    <a:pt x="22" y="762"/>
                    <a:pt x="22" y="782"/>
                    <a:pt x="41" y="782"/>
                  </a:cubicBezTo>
                  <a:cubicBezTo>
                    <a:pt x="748" y="641"/>
                    <a:pt x="1232" y="57"/>
                    <a:pt x="1251" y="36"/>
                  </a:cubicBezTo>
                  <a:cubicBezTo>
                    <a:pt x="1251" y="36"/>
                    <a:pt x="1251" y="16"/>
                    <a:pt x="1232" y="16"/>
                  </a:cubicBezTo>
                  <a:cubicBezTo>
                    <a:pt x="1232" y="6"/>
                    <a:pt x="1226" y="1"/>
                    <a:pt x="1221" y="1"/>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96" name="Google Shape;2296;p1"/>
            <p:cNvSpPr/>
            <p:nvPr/>
          </p:nvSpPr>
          <p:spPr>
            <a:xfrm>
              <a:off x="6358669" y="3185862"/>
              <a:ext cx="109031" cy="44601"/>
            </a:xfrm>
            <a:custGeom>
              <a:avLst/>
              <a:gdLst/>
              <a:ahLst/>
              <a:cxnLst/>
              <a:rect l="l" t="t" r="r" b="b"/>
              <a:pathLst>
                <a:path w="1875" h="767" extrusionOk="0">
                  <a:moveTo>
                    <a:pt x="60" y="1"/>
                  </a:moveTo>
                  <a:cubicBezTo>
                    <a:pt x="60" y="1"/>
                    <a:pt x="41" y="1"/>
                    <a:pt x="41" y="22"/>
                  </a:cubicBezTo>
                  <a:cubicBezTo>
                    <a:pt x="1" y="162"/>
                    <a:pt x="41" y="304"/>
                    <a:pt x="141" y="384"/>
                  </a:cubicBezTo>
                  <a:cubicBezTo>
                    <a:pt x="186" y="414"/>
                    <a:pt x="241" y="432"/>
                    <a:pt x="300" y="432"/>
                  </a:cubicBezTo>
                  <a:cubicBezTo>
                    <a:pt x="321" y="432"/>
                    <a:pt x="342" y="430"/>
                    <a:pt x="364" y="425"/>
                  </a:cubicBezTo>
                  <a:cubicBezTo>
                    <a:pt x="404" y="425"/>
                    <a:pt x="423" y="404"/>
                    <a:pt x="464" y="384"/>
                  </a:cubicBezTo>
                  <a:cubicBezTo>
                    <a:pt x="464" y="484"/>
                    <a:pt x="485" y="546"/>
                    <a:pt x="525" y="605"/>
                  </a:cubicBezTo>
                  <a:cubicBezTo>
                    <a:pt x="585" y="707"/>
                    <a:pt x="665" y="767"/>
                    <a:pt x="767" y="767"/>
                  </a:cubicBezTo>
                  <a:lnTo>
                    <a:pt x="786" y="767"/>
                  </a:lnTo>
                  <a:cubicBezTo>
                    <a:pt x="867" y="767"/>
                    <a:pt x="948" y="707"/>
                    <a:pt x="1009" y="626"/>
                  </a:cubicBezTo>
                  <a:cubicBezTo>
                    <a:pt x="1049" y="586"/>
                    <a:pt x="1068" y="525"/>
                    <a:pt x="1089" y="465"/>
                  </a:cubicBezTo>
                  <a:cubicBezTo>
                    <a:pt x="1170" y="586"/>
                    <a:pt x="1251" y="726"/>
                    <a:pt x="1412" y="747"/>
                  </a:cubicBezTo>
                  <a:cubicBezTo>
                    <a:pt x="1439" y="755"/>
                    <a:pt x="1465" y="759"/>
                    <a:pt x="1491" y="759"/>
                  </a:cubicBezTo>
                  <a:cubicBezTo>
                    <a:pt x="1660" y="759"/>
                    <a:pt x="1805" y="602"/>
                    <a:pt x="1875" y="444"/>
                  </a:cubicBezTo>
                  <a:cubicBezTo>
                    <a:pt x="1875" y="425"/>
                    <a:pt x="1875" y="404"/>
                    <a:pt x="1856" y="404"/>
                  </a:cubicBezTo>
                  <a:cubicBezTo>
                    <a:pt x="1835" y="404"/>
                    <a:pt x="1815" y="404"/>
                    <a:pt x="1815" y="425"/>
                  </a:cubicBezTo>
                  <a:cubicBezTo>
                    <a:pt x="1760" y="569"/>
                    <a:pt x="1626" y="713"/>
                    <a:pt x="1469" y="713"/>
                  </a:cubicBezTo>
                  <a:cubicBezTo>
                    <a:pt x="1450" y="713"/>
                    <a:pt x="1431" y="711"/>
                    <a:pt x="1412" y="707"/>
                  </a:cubicBezTo>
                  <a:cubicBezTo>
                    <a:pt x="1270" y="667"/>
                    <a:pt x="1189" y="525"/>
                    <a:pt x="1109" y="384"/>
                  </a:cubicBezTo>
                  <a:cubicBezTo>
                    <a:pt x="1109" y="363"/>
                    <a:pt x="1089" y="363"/>
                    <a:pt x="1089" y="363"/>
                  </a:cubicBezTo>
                  <a:cubicBezTo>
                    <a:pt x="1068" y="363"/>
                    <a:pt x="1068" y="363"/>
                    <a:pt x="1068" y="384"/>
                  </a:cubicBezTo>
                  <a:cubicBezTo>
                    <a:pt x="1028" y="465"/>
                    <a:pt x="1009" y="546"/>
                    <a:pt x="969" y="605"/>
                  </a:cubicBezTo>
                  <a:cubicBezTo>
                    <a:pt x="907" y="667"/>
                    <a:pt x="848" y="707"/>
                    <a:pt x="786" y="707"/>
                  </a:cubicBezTo>
                  <a:lnTo>
                    <a:pt x="767" y="707"/>
                  </a:lnTo>
                  <a:cubicBezTo>
                    <a:pt x="686" y="707"/>
                    <a:pt x="606" y="667"/>
                    <a:pt x="565" y="586"/>
                  </a:cubicBezTo>
                  <a:cubicBezTo>
                    <a:pt x="525" y="525"/>
                    <a:pt x="504" y="425"/>
                    <a:pt x="525" y="323"/>
                  </a:cubicBezTo>
                  <a:cubicBezTo>
                    <a:pt x="525" y="304"/>
                    <a:pt x="504" y="304"/>
                    <a:pt x="504" y="304"/>
                  </a:cubicBezTo>
                  <a:lnTo>
                    <a:pt x="464" y="304"/>
                  </a:lnTo>
                  <a:cubicBezTo>
                    <a:pt x="444" y="344"/>
                    <a:pt x="404" y="363"/>
                    <a:pt x="343" y="384"/>
                  </a:cubicBezTo>
                  <a:cubicBezTo>
                    <a:pt x="283" y="384"/>
                    <a:pt x="222" y="384"/>
                    <a:pt x="181" y="344"/>
                  </a:cubicBezTo>
                  <a:cubicBezTo>
                    <a:pt x="101" y="283"/>
                    <a:pt x="60" y="142"/>
                    <a:pt x="81" y="41"/>
                  </a:cubicBezTo>
                  <a:cubicBezTo>
                    <a:pt x="81" y="22"/>
                    <a:pt x="81" y="1"/>
                    <a:pt x="60" y="1"/>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97" name="Google Shape;2297;p1"/>
            <p:cNvSpPr/>
            <p:nvPr/>
          </p:nvSpPr>
          <p:spPr>
            <a:xfrm>
              <a:off x="7518122" y="2435552"/>
              <a:ext cx="276271" cy="340643"/>
            </a:xfrm>
            <a:custGeom>
              <a:avLst/>
              <a:gdLst/>
              <a:ahLst/>
              <a:cxnLst/>
              <a:rect l="l" t="t" r="r" b="b"/>
              <a:pathLst>
                <a:path w="4751" h="5858" extrusionOk="0">
                  <a:moveTo>
                    <a:pt x="4257" y="0"/>
                  </a:moveTo>
                  <a:cubicBezTo>
                    <a:pt x="4256" y="0"/>
                    <a:pt x="4255" y="0"/>
                    <a:pt x="4255" y="1"/>
                  </a:cubicBezTo>
                  <a:cubicBezTo>
                    <a:pt x="40" y="2804"/>
                    <a:pt x="0" y="4941"/>
                    <a:pt x="142" y="5646"/>
                  </a:cubicBezTo>
                  <a:cubicBezTo>
                    <a:pt x="158" y="5779"/>
                    <a:pt x="271" y="5858"/>
                    <a:pt x="391" y="5858"/>
                  </a:cubicBezTo>
                  <a:cubicBezTo>
                    <a:pt x="415" y="5858"/>
                    <a:pt x="440" y="5854"/>
                    <a:pt x="465" y="5847"/>
                  </a:cubicBezTo>
                  <a:cubicBezTo>
                    <a:pt x="4751" y="4506"/>
                    <a:pt x="4360" y="0"/>
                    <a:pt x="4257"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98" name="Google Shape;2298;p1"/>
            <p:cNvSpPr/>
            <p:nvPr/>
          </p:nvSpPr>
          <p:spPr>
            <a:xfrm>
              <a:off x="7529810" y="2433226"/>
              <a:ext cx="238124" cy="341224"/>
            </a:xfrm>
            <a:custGeom>
              <a:avLst/>
              <a:gdLst/>
              <a:ahLst/>
              <a:cxnLst/>
              <a:rect l="l" t="t" r="r" b="b"/>
              <a:pathLst>
                <a:path w="4095" h="5868" extrusionOk="0">
                  <a:moveTo>
                    <a:pt x="4073" y="0"/>
                  </a:moveTo>
                  <a:cubicBezTo>
                    <a:pt x="4054" y="0"/>
                    <a:pt x="4033" y="0"/>
                    <a:pt x="4013" y="21"/>
                  </a:cubicBezTo>
                  <a:cubicBezTo>
                    <a:pt x="2683" y="2521"/>
                    <a:pt x="41" y="5766"/>
                    <a:pt x="22" y="5787"/>
                  </a:cubicBezTo>
                  <a:cubicBezTo>
                    <a:pt x="1" y="5807"/>
                    <a:pt x="1" y="5828"/>
                    <a:pt x="22" y="5847"/>
                  </a:cubicBezTo>
                  <a:lnTo>
                    <a:pt x="41" y="5868"/>
                  </a:lnTo>
                  <a:cubicBezTo>
                    <a:pt x="62" y="5868"/>
                    <a:pt x="62" y="5847"/>
                    <a:pt x="81" y="5847"/>
                  </a:cubicBezTo>
                  <a:cubicBezTo>
                    <a:pt x="102" y="5807"/>
                    <a:pt x="2743" y="2562"/>
                    <a:pt x="4094" y="62"/>
                  </a:cubicBezTo>
                  <a:cubicBezTo>
                    <a:pt x="4094" y="41"/>
                    <a:pt x="4094" y="0"/>
                    <a:pt x="4073" y="0"/>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299" name="Google Shape;2299;p1"/>
            <p:cNvSpPr/>
            <p:nvPr/>
          </p:nvSpPr>
          <p:spPr>
            <a:xfrm>
              <a:off x="6761939" y="2537140"/>
              <a:ext cx="315638" cy="430077"/>
            </a:xfrm>
            <a:custGeom>
              <a:avLst/>
              <a:gdLst/>
              <a:ahLst/>
              <a:cxnLst/>
              <a:rect l="l" t="t" r="r" b="b"/>
              <a:pathLst>
                <a:path w="5428" h="7396" extrusionOk="0">
                  <a:moveTo>
                    <a:pt x="23" y="0"/>
                  </a:moveTo>
                  <a:cubicBezTo>
                    <a:pt x="8" y="0"/>
                    <a:pt x="0" y="3"/>
                    <a:pt x="1" y="8"/>
                  </a:cubicBezTo>
                  <a:cubicBezTo>
                    <a:pt x="1270" y="6178"/>
                    <a:pt x="3730" y="7226"/>
                    <a:pt x="4617" y="7387"/>
                  </a:cubicBezTo>
                  <a:cubicBezTo>
                    <a:pt x="4641" y="7393"/>
                    <a:pt x="4664" y="7395"/>
                    <a:pt x="4687" y="7395"/>
                  </a:cubicBezTo>
                  <a:cubicBezTo>
                    <a:pt x="4843" y="7395"/>
                    <a:pt x="4983" y="7281"/>
                    <a:pt x="5001" y="7105"/>
                  </a:cubicBezTo>
                  <a:cubicBezTo>
                    <a:pt x="5427" y="1719"/>
                    <a:pt x="398" y="0"/>
                    <a:pt x="23"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00" name="Google Shape;2300;p1"/>
            <p:cNvSpPr/>
            <p:nvPr/>
          </p:nvSpPr>
          <p:spPr>
            <a:xfrm>
              <a:off x="6759613" y="2534349"/>
              <a:ext cx="284935" cy="432403"/>
            </a:xfrm>
            <a:custGeom>
              <a:avLst/>
              <a:gdLst/>
              <a:ahLst/>
              <a:cxnLst/>
              <a:rect l="l" t="t" r="r" b="b"/>
              <a:pathLst>
                <a:path w="4900" h="7436" extrusionOk="0">
                  <a:moveTo>
                    <a:pt x="51" y="0"/>
                  </a:moveTo>
                  <a:cubicBezTo>
                    <a:pt x="41" y="0"/>
                    <a:pt x="31" y="6"/>
                    <a:pt x="20" y="16"/>
                  </a:cubicBezTo>
                  <a:cubicBezTo>
                    <a:pt x="1" y="36"/>
                    <a:pt x="1" y="56"/>
                    <a:pt x="20" y="76"/>
                  </a:cubicBezTo>
                  <a:cubicBezTo>
                    <a:pt x="2278" y="2798"/>
                    <a:pt x="4799" y="7355"/>
                    <a:pt x="4818" y="7395"/>
                  </a:cubicBezTo>
                  <a:cubicBezTo>
                    <a:pt x="4818" y="7414"/>
                    <a:pt x="4839" y="7435"/>
                    <a:pt x="4859" y="7435"/>
                  </a:cubicBezTo>
                  <a:lnTo>
                    <a:pt x="4880" y="7414"/>
                  </a:lnTo>
                  <a:cubicBezTo>
                    <a:pt x="4899" y="7414"/>
                    <a:pt x="4899" y="7374"/>
                    <a:pt x="4899" y="7355"/>
                  </a:cubicBezTo>
                  <a:cubicBezTo>
                    <a:pt x="4880" y="7314"/>
                    <a:pt x="2359" y="2737"/>
                    <a:pt x="81" y="16"/>
                  </a:cubicBezTo>
                  <a:cubicBezTo>
                    <a:pt x="71" y="6"/>
                    <a:pt x="61" y="0"/>
                    <a:pt x="51" y="0"/>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01" name="Google Shape;2301;p1"/>
            <p:cNvSpPr/>
            <p:nvPr/>
          </p:nvSpPr>
          <p:spPr>
            <a:xfrm>
              <a:off x="8568544" y="1372396"/>
              <a:ext cx="360297" cy="560624"/>
            </a:xfrm>
            <a:custGeom>
              <a:avLst/>
              <a:gdLst/>
              <a:ahLst/>
              <a:cxnLst/>
              <a:rect l="l" t="t" r="r" b="b"/>
              <a:pathLst>
                <a:path w="6196" h="9641" extrusionOk="0">
                  <a:moveTo>
                    <a:pt x="3200" y="1"/>
                  </a:moveTo>
                  <a:cubicBezTo>
                    <a:pt x="3138" y="1"/>
                    <a:pt x="3077" y="19"/>
                    <a:pt x="3024" y="58"/>
                  </a:cubicBezTo>
                  <a:cubicBezTo>
                    <a:pt x="2158" y="604"/>
                    <a:pt x="0" y="2660"/>
                    <a:pt x="1150" y="9636"/>
                  </a:cubicBezTo>
                  <a:cubicBezTo>
                    <a:pt x="1151" y="9639"/>
                    <a:pt x="1154" y="9640"/>
                    <a:pt x="1158" y="9640"/>
                  </a:cubicBezTo>
                  <a:cubicBezTo>
                    <a:pt x="1390" y="9640"/>
                    <a:pt x="6196" y="5791"/>
                    <a:pt x="3529" y="200"/>
                  </a:cubicBezTo>
                  <a:cubicBezTo>
                    <a:pt x="3461" y="78"/>
                    <a:pt x="3329" y="1"/>
                    <a:pt x="3200" y="1"/>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02" name="Google Shape;2302;p1"/>
            <p:cNvSpPr/>
            <p:nvPr/>
          </p:nvSpPr>
          <p:spPr>
            <a:xfrm>
              <a:off x="8631811" y="1371058"/>
              <a:ext cx="129035" cy="565160"/>
            </a:xfrm>
            <a:custGeom>
              <a:avLst/>
              <a:gdLst/>
              <a:ahLst/>
              <a:cxnLst/>
              <a:rect l="l" t="t" r="r" b="b"/>
              <a:pathLst>
                <a:path w="2219" h="9719" extrusionOk="0">
                  <a:moveTo>
                    <a:pt x="2159" y="1"/>
                  </a:moveTo>
                  <a:cubicBezTo>
                    <a:pt x="2138" y="1"/>
                    <a:pt x="2119" y="22"/>
                    <a:pt x="2119" y="62"/>
                  </a:cubicBezTo>
                  <a:cubicBezTo>
                    <a:pt x="2098" y="122"/>
                    <a:pt x="1312" y="5888"/>
                    <a:pt x="22" y="9659"/>
                  </a:cubicBezTo>
                  <a:cubicBezTo>
                    <a:pt x="1" y="9678"/>
                    <a:pt x="22" y="9699"/>
                    <a:pt x="41" y="9718"/>
                  </a:cubicBezTo>
                  <a:lnTo>
                    <a:pt x="62" y="9718"/>
                  </a:lnTo>
                  <a:cubicBezTo>
                    <a:pt x="81" y="9718"/>
                    <a:pt x="102" y="9699"/>
                    <a:pt x="122" y="9678"/>
                  </a:cubicBezTo>
                  <a:cubicBezTo>
                    <a:pt x="1412" y="5909"/>
                    <a:pt x="2199" y="122"/>
                    <a:pt x="2219" y="62"/>
                  </a:cubicBezTo>
                  <a:cubicBezTo>
                    <a:pt x="2219" y="41"/>
                    <a:pt x="2199" y="22"/>
                    <a:pt x="2159"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03" name="Google Shape;2303;p1"/>
            <p:cNvSpPr/>
            <p:nvPr/>
          </p:nvSpPr>
          <p:spPr>
            <a:xfrm>
              <a:off x="8213363" y="1512363"/>
              <a:ext cx="406178" cy="561147"/>
            </a:xfrm>
            <a:custGeom>
              <a:avLst/>
              <a:gdLst/>
              <a:ahLst/>
              <a:cxnLst/>
              <a:rect l="l" t="t" r="r" b="b"/>
              <a:pathLst>
                <a:path w="6985" h="9650" extrusionOk="0">
                  <a:moveTo>
                    <a:pt x="1957" y="0"/>
                  </a:moveTo>
                  <a:cubicBezTo>
                    <a:pt x="1844" y="0"/>
                    <a:pt x="1727" y="54"/>
                    <a:pt x="1653" y="151"/>
                  </a:cubicBezTo>
                  <a:cubicBezTo>
                    <a:pt x="1089" y="998"/>
                    <a:pt x="0" y="3780"/>
                    <a:pt x="3971" y="9648"/>
                  </a:cubicBezTo>
                  <a:cubicBezTo>
                    <a:pt x="3972" y="9649"/>
                    <a:pt x="3974" y="9650"/>
                    <a:pt x="3975" y="9650"/>
                  </a:cubicBezTo>
                  <a:cubicBezTo>
                    <a:pt x="4134" y="9650"/>
                    <a:pt x="6984" y="4060"/>
                    <a:pt x="2157" y="71"/>
                  </a:cubicBezTo>
                  <a:cubicBezTo>
                    <a:pt x="2101" y="23"/>
                    <a:pt x="2030" y="0"/>
                    <a:pt x="1957"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04" name="Google Shape;2304;p1"/>
            <p:cNvSpPr/>
            <p:nvPr/>
          </p:nvSpPr>
          <p:spPr>
            <a:xfrm>
              <a:off x="8317626" y="1511781"/>
              <a:ext cx="130256" cy="563997"/>
            </a:xfrm>
            <a:custGeom>
              <a:avLst/>
              <a:gdLst/>
              <a:ahLst/>
              <a:cxnLst/>
              <a:rect l="l" t="t" r="r" b="b"/>
              <a:pathLst>
                <a:path w="2240" h="9699" extrusionOk="0">
                  <a:moveTo>
                    <a:pt x="41" y="0"/>
                  </a:moveTo>
                  <a:cubicBezTo>
                    <a:pt x="22" y="21"/>
                    <a:pt x="1" y="40"/>
                    <a:pt x="1" y="61"/>
                  </a:cubicBezTo>
                  <a:cubicBezTo>
                    <a:pt x="22" y="121"/>
                    <a:pt x="1735" y="5706"/>
                    <a:pt x="2138" y="9658"/>
                  </a:cubicBezTo>
                  <a:cubicBezTo>
                    <a:pt x="2138" y="9677"/>
                    <a:pt x="2159" y="9698"/>
                    <a:pt x="2178" y="9698"/>
                  </a:cubicBezTo>
                  <a:cubicBezTo>
                    <a:pt x="2218" y="9698"/>
                    <a:pt x="2239" y="9677"/>
                    <a:pt x="2239" y="9637"/>
                  </a:cubicBezTo>
                  <a:cubicBezTo>
                    <a:pt x="1836" y="5685"/>
                    <a:pt x="122" y="102"/>
                    <a:pt x="102" y="40"/>
                  </a:cubicBezTo>
                  <a:cubicBezTo>
                    <a:pt x="102" y="21"/>
                    <a:pt x="81" y="0"/>
                    <a:pt x="41" y="0"/>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05" name="Google Shape;2305;p1"/>
            <p:cNvSpPr/>
            <p:nvPr/>
          </p:nvSpPr>
          <p:spPr>
            <a:xfrm>
              <a:off x="6662270" y="552830"/>
              <a:ext cx="2110322" cy="1991114"/>
            </a:xfrm>
            <a:custGeom>
              <a:avLst/>
              <a:gdLst/>
              <a:ahLst/>
              <a:cxnLst/>
              <a:rect l="l" t="t" r="r" b="b"/>
              <a:pathLst>
                <a:path w="36291" h="34241" extrusionOk="0">
                  <a:moveTo>
                    <a:pt x="7411" y="0"/>
                  </a:moveTo>
                  <a:cubicBezTo>
                    <a:pt x="7379" y="0"/>
                    <a:pt x="7347" y="7"/>
                    <a:pt x="7320" y="21"/>
                  </a:cubicBezTo>
                  <a:cubicBezTo>
                    <a:pt x="7218" y="40"/>
                    <a:pt x="7138" y="101"/>
                    <a:pt x="7078" y="182"/>
                  </a:cubicBezTo>
                  <a:cubicBezTo>
                    <a:pt x="6755" y="464"/>
                    <a:pt x="6433" y="766"/>
                    <a:pt x="6130" y="1109"/>
                  </a:cubicBezTo>
                  <a:cubicBezTo>
                    <a:pt x="6130" y="1109"/>
                    <a:pt x="4194" y="2096"/>
                    <a:pt x="2481" y="4637"/>
                  </a:cubicBezTo>
                  <a:lnTo>
                    <a:pt x="1372" y="6774"/>
                  </a:lnTo>
                  <a:lnTo>
                    <a:pt x="1130" y="7257"/>
                  </a:lnTo>
                  <a:lnTo>
                    <a:pt x="1110" y="7278"/>
                  </a:lnTo>
                  <a:cubicBezTo>
                    <a:pt x="1049" y="7440"/>
                    <a:pt x="1009" y="7580"/>
                    <a:pt x="949" y="7741"/>
                  </a:cubicBezTo>
                  <a:cubicBezTo>
                    <a:pt x="888" y="7862"/>
                    <a:pt x="847" y="8004"/>
                    <a:pt x="807" y="8145"/>
                  </a:cubicBezTo>
                  <a:cubicBezTo>
                    <a:pt x="747" y="8306"/>
                    <a:pt x="707" y="8488"/>
                    <a:pt x="646" y="8649"/>
                  </a:cubicBezTo>
                  <a:cubicBezTo>
                    <a:pt x="605" y="8830"/>
                    <a:pt x="565" y="8991"/>
                    <a:pt x="525" y="9174"/>
                  </a:cubicBezTo>
                  <a:cubicBezTo>
                    <a:pt x="505" y="9214"/>
                    <a:pt x="505" y="9254"/>
                    <a:pt x="484" y="9295"/>
                  </a:cubicBezTo>
                  <a:cubicBezTo>
                    <a:pt x="465" y="9415"/>
                    <a:pt x="425" y="9556"/>
                    <a:pt x="404" y="9717"/>
                  </a:cubicBezTo>
                  <a:cubicBezTo>
                    <a:pt x="384" y="9798"/>
                    <a:pt x="364" y="9878"/>
                    <a:pt x="344" y="9980"/>
                  </a:cubicBezTo>
                  <a:cubicBezTo>
                    <a:pt x="304" y="10141"/>
                    <a:pt x="283" y="10322"/>
                    <a:pt x="243" y="10483"/>
                  </a:cubicBezTo>
                  <a:cubicBezTo>
                    <a:pt x="223" y="10685"/>
                    <a:pt x="183" y="10886"/>
                    <a:pt x="162" y="11069"/>
                  </a:cubicBezTo>
                  <a:cubicBezTo>
                    <a:pt x="143" y="11209"/>
                    <a:pt x="143" y="11330"/>
                    <a:pt x="122" y="11472"/>
                  </a:cubicBezTo>
                  <a:cubicBezTo>
                    <a:pt x="81" y="11794"/>
                    <a:pt x="62" y="12136"/>
                    <a:pt x="41" y="12459"/>
                  </a:cubicBezTo>
                  <a:cubicBezTo>
                    <a:pt x="22" y="12540"/>
                    <a:pt x="22" y="12620"/>
                    <a:pt x="22" y="12701"/>
                  </a:cubicBezTo>
                  <a:cubicBezTo>
                    <a:pt x="1" y="13044"/>
                    <a:pt x="1" y="13407"/>
                    <a:pt x="1" y="13749"/>
                  </a:cubicBezTo>
                  <a:lnTo>
                    <a:pt x="1" y="14314"/>
                  </a:lnTo>
                  <a:cubicBezTo>
                    <a:pt x="22" y="15141"/>
                    <a:pt x="81" y="15948"/>
                    <a:pt x="202" y="16693"/>
                  </a:cubicBezTo>
                  <a:cubicBezTo>
                    <a:pt x="223" y="16835"/>
                    <a:pt x="243" y="16975"/>
                    <a:pt x="283" y="17096"/>
                  </a:cubicBezTo>
                  <a:cubicBezTo>
                    <a:pt x="304" y="17217"/>
                    <a:pt x="323" y="17338"/>
                    <a:pt x="344" y="17439"/>
                  </a:cubicBezTo>
                  <a:cubicBezTo>
                    <a:pt x="364" y="17601"/>
                    <a:pt x="404" y="17741"/>
                    <a:pt x="425" y="17883"/>
                  </a:cubicBezTo>
                  <a:cubicBezTo>
                    <a:pt x="465" y="18023"/>
                    <a:pt x="505" y="18165"/>
                    <a:pt x="525" y="18306"/>
                  </a:cubicBezTo>
                  <a:cubicBezTo>
                    <a:pt x="546" y="18367"/>
                    <a:pt x="565" y="18447"/>
                    <a:pt x="586" y="18507"/>
                  </a:cubicBezTo>
                  <a:cubicBezTo>
                    <a:pt x="646" y="18709"/>
                    <a:pt x="707" y="18931"/>
                    <a:pt x="767" y="19133"/>
                  </a:cubicBezTo>
                  <a:cubicBezTo>
                    <a:pt x="788" y="19193"/>
                    <a:pt x="807" y="19273"/>
                    <a:pt x="828" y="19335"/>
                  </a:cubicBezTo>
                  <a:cubicBezTo>
                    <a:pt x="847" y="19415"/>
                    <a:pt x="868" y="19475"/>
                    <a:pt x="888" y="19555"/>
                  </a:cubicBezTo>
                  <a:cubicBezTo>
                    <a:pt x="949" y="19676"/>
                    <a:pt x="989" y="19818"/>
                    <a:pt x="1049" y="19959"/>
                  </a:cubicBezTo>
                  <a:cubicBezTo>
                    <a:pt x="1130" y="20181"/>
                    <a:pt x="1210" y="20423"/>
                    <a:pt x="1312" y="20644"/>
                  </a:cubicBezTo>
                  <a:cubicBezTo>
                    <a:pt x="1372" y="20765"/>
                    <a:pt x="1433" y="20907"/>
                    <a:pt x="1493" y="21047"/>
                  </a:cubicBezTo>
                  <a:cubicBezTo>
                    <a:pt x="1533" y="21149"/>
                    <a:pt x="1594" y="21249"/>
                    <a:pt x="1634" y="21351"/>
                  </a:cubicBezTo>
                  <a:cubicBezTo>
                    <a:pt x="1675" y="21431"/>
                    <a:pt x="1715" y="21491"/>
                    <a:pt x="1734" y="21572"/>
                  </a:cubicBezTo>
                  <a:cubicBezTo>
                    <a:pt x="1796" y="21652"/>
                    <a:pt x="1836" y="21733"/>
                    <a:pt x="1876" y="21813"/>
                  </a:cubicBezTo>
                  <a:cubicBezTo>
                    <a:pt x="1917" y="21894"/>
                    <a:pt x="1957" y="21996"/>
                    <a:pt x="2017" y="22076"/>
                  </a:cubicBezTo>
                  <a:cubicBezTo>
                    <a:pt x="2057" y="22176"/>
                    <a:pt x="2118" y="22257"/>
                    <a:pt x="2178" y="22359"/>
                  </a:cubicBezTo>
                  <a:cubicBezTo>
                    <a:pt x="2218" y="22418"/>
                    <a:pt x="2239" y="22480"/>
                    <a:pt x="2280" y="22520"/>
                  </a:cubicBezTo>
                  <a:cubicBezTo>
                    <a:pt x="2299" y="22580"/>
                    <a:pt x="2339" y="22641"/>
                    <a:pt x="2380" y="22681"/>
                  </a:cubicBezTo>
                  <a:cubicBezTo>
                    <a:pt x="2460" y="22802"/>
                    <a:pt x="2522" y="22923"/>
                    <a:pt x="2602" y="23044"/>
                  </a:cubicBezTo>
                  <a:lnTo>
                    <a:pt x="2622" y="23063"/>
                  </a:lnTo>
                  <a:cubicBezTo>
                    <a:pt x="2683" y="23165"/>
                    <a:pt x="2763" y="23265"/>
                    <a:pt x="2844" y="23386"/>
                  </a:cubicBezTo>
                  <a:cubicBezTo>
                    <a:pt x="2944" y="23528"/>
                    <a:pt x="3046" y="23649"/>
                    <a:pt x="3146" y="23789"/>
                  </a:cubicBezTo>
                  <a:cubicBezTo>
                    <a:pt x="3207" y="23870"/>
                    <a:pt x="3247" y="23931"/>
                    <a:pt x="3307" y="24012"/>
                  </a:cubicBezTo>
                  <a:cubicBezTo>
                    <a:pt x="3409" y="24133"/>
                    <a:pt x="3509" y="24254"/>
                    <a:pt x="3610" y="24354"/>
                  </a:cubicBezTo>
                  <a:cubicBezTo>
                    <a:pt x="3670" y="24434"/>
                    <a:pt x="3731" y="24496"/>
                    <a:pt x="3791" y="24576"/>
                  </a:cubicBezTo>
                  <a:cubicBezTo>
                    <a:pt x="3872" y="24676"/>
                    <a:pt x="3973" y="24778"/>
                    <a:pt x="4054" y="24859"/>
                  </a:cubicBezTo>
                  <a:cubicBezTo>
                    <a:pt x="4154" y="24959"/>
                    <a:pt x="4234" y="25060"/>
                    <a:pt x="4336" y="25141"/>
                  </a:cubicBezTo>
                  <a:cubicBezTo>
                    <a:pt x="4436" y="25262"/>
                    <a:pt x="4557" y="25362"/>
                    <a:pt x="4659" y="25463"/>
                  </a:cubicBezTo>
                  <a:cubicBezTo>
                    <a:pt x="4759" y="25563"/>
                    <a:pt x="4880" y="25644"/>
                    <a:pt x="4981" y="25746"/>
                  </a:cubicBezTo>
                  <a:cubicBezTo>
                    <a:pt x="5323" y="26047"/>
                    <a:pt x="5686" y="26329"/>
                    <a:pt x="6030" y="26571"/>
                  </a:cubicBezTo>
                  <a:cubicBezTo>
                    <a:pt x="8080" y="27991"/>
                    <a:pt x="11083" y="28888"/>
                    <a:pt x="13836" y="28888"/>
                  </a:cubicBezTo>
                  <a:cubicBezTo>
                    <a:pt x="15738" y="28888"/>
                    <a:pt x="17522" y="28459"/>
                    <a:pt x="18791" y="27479"/>
                  </a:cubicBezTo>
                  <a:cubicBezTo>
                    <a:pt x="18791" y="27479"/>
                    <a:pt x="19174" y="27217"/>
                    <a:pt x="19739" y="26592"/>
                  </a:cubicBezTo>
                  <a:cubicBezTo>
                    <a:pt x="19779" y="26552"/>
                    <a:pt x="19799" y="26512"/>
                    <a:pt x="19839" y="26491"/>
                  </a:cubicBezTo>
                  <a:cubicBezTo>
                    <a:pt x="19941" y="26370"/>
                    <a:pt x="20041" y="26229"/>
                    <a:pt x="20161" y="26088"/>
                  </a:cubicBezTo>
                  <a:cubicBezTo>
                    <a:pt x="20202" y="26047"/>
                    <a:pt x="20242" y="26007"/>
                    <a:pt x="20263" y="25967"/>
                  </a:cubicBezTo>
                  <a:cubicBezTo>
                    <a:pt x="20424" y="25746"/>
                    <a:pt x="20605" y="25523"/>
                    <a:pt x="20766" y="25262"/>
                  </a:cubicBezTo>
                  <a:cubicBezTo>
                    <a:pt x="20828" y="25181"/>
                    <a:pt x="20868" y="25100"/>
                    <a:pt x="20928" y="25020"/>
                  </a:cubicBezTo>
                  <a:cubicBezTo>
                    <a:pt x="21070" y="24778"/>
                    <a:pt x="21231" y="24515"/>
                    <a:pt x="21371" y="24254"/>
                  </a:cubicBezTo>
                  <a:cubicBezTo>
                    <a:pt x="21392" y="24233"/>
                    <a:pt x="21392" y="24213"/>
                    <a:pt x="21392" y="24213"/>
                  </a:cubicBezTo>
                  <a:cubicBezTo>
                    <a:pt x="21411" y="24173"/>
                    <a:pt x="21432" y="24152"/>
                    <a:pt x="21452" y="24112"/>
                  </a:cubicBezTo>
                  <a:lnTo>
                    <a:pt x="21452" y="24133"/>
                  </a:lnTo>
                  <a:cubicBezTo>
                    <a:pt x="21473" y="24152"/>
                    <a:pt x="21532" y="24192"/>
                    <a:pt x="21634" y="24294"/>
                  </a:cubicBezTo>
                  <a:cubicBezTo>
                    <a:pt x="21957" y="24576"/>
                    <a:pt x="22642" y="25221"/>
                    <a:pt x="23569" y="26028"/>
                  </a:cubicBezTo>
                  <a:cubicBezTo>
                    <a:pt x="23589" y="26068"/>
                    <a:pt x="23629" y="26088"/>
                    <a:pt x="23669" y="26128"/>
                  </a:cubicBezTo>
                  <a:cubicBezTo>
                    <a:pt x="26492" y="28608"/>
                    <a:pt x="31331" y="32660"/>
                    <a:pt x="34193" y="33891"/>
                  </a:cubicBezTo>
                  <a:cubicBezTo>
                    <a:pt x="34516" y="34012"/>
                    <a:pt x="34819" y="34112"/>
                    <a:pt x="35080" y="34173"/>
                  </a:cubicBezTo>
                  <a:cubicBezTo>
                    <a:pt x="35247" y="34217"/>
                    <a:pt x="35390" y="34240"/>
                    <a:pt x="35528" y="34240"/>
                  </a:cubicBezTo>
                  <a:cubicBezTo>
                    <a:pt x="35574" y="34240"/>
                    <a:pt x="35620" y="34238"/>
                    <a:pt x="35666" y="34232"/>
                  </a:cubicBezTo>
                  <a:lnTo>
                    <a:pt x="35806" y="34232"/>
                  </a:lnTo>
                  <a:cubicBezTo>
                    <a:pt x="35948" y="34213"/>
                    <a:pt x="36069" y="34152"/>
                    <a:pt x="36169" y="34092"/>
                  </a:cubicBezTo>
                  <a:cubicBezTo>
                    <a:pt x="36169" y="34071"/>
                    <a:pt x="36190" y="34071"/>
                    <a:pt x="36190" y="34071"/>
                  </a:cubicBezTo>
                  <a:cubicBezTo>
                    <a:pt x="36190" y="34071"/>
                    <a:pt x="36230" y="34031"/>
                    <a:pt x="36271" y="33971"/>
                  </a:cubicBezTo>
                  <a:cubicBezTo>
                    <a:pt x="36271" y="33910"/>
                    <a:pt x="36290" y="33829"/>
                    <a:pt x="36271" y="33708"/>
                  </a:cubicBezTo>
                  <a:cubicBezTo>
                    <a:pt x="36250" y="33628"/>
                    <a:pt x="36230" y="33547"/>
                    <a:pt x="36169" y="33426"/>
                  </a:cubicBezTo>
                  <a:cubicBezTo>
                    <a:pt x="36109" y="33286"/>
                    <a:pt x="36029" y="33124"/>
                    <a:pt x="35887" y="32923"/>
                  </a:cubicBezTo>
                  <a:cubicBezTo>
                    <a:pt x="35766" y="32762"/>
                    <a:pt x="35626" y="32560"/>
                    <a:pt x="35443" y="32337"/>
                  </a:cubicBezTo>
                  <a:cubicBezTo>
                    <a:pt x="34698" y="31450"/>
                    <a:pt x="33306" y="30120"/>
                    <a:pt x="30787" y="28144"/>
                  </a:cubicBezTo>
                  <a:lnTo>
                    <a:pt x="26169" y="24152"/>
                  </a:lnTo>
                  <a:lnTo>
                    <a:pt x="26048" y="24052"/>
                  </a:lnTo>
                  <a:lnTo>
                    <a:pt x="24416" y="22641"/>
                  </a:lnTo>
                  <a:lnTo>
                    <a:pt x="24395" y="22620"/>
                  </a:lnTo>
                  <a:lnTo>
                    <a:pt x="24355" y="22580"/>
                  </a:lnTo>
                  <a:lnTo>
                    <a:pt x="24416" y="22520"/>
                  </a:lnTo>
                  <a:cubicBezTo>
                    <a:pt x="24476" y="22399"/>
                    <a:pt x="24577" y="22117"/>
                    <a:pt x="24355" y="21472"/>
                  </a:cubicBezTo>
                  <a:cubicBezTo>
                    <a:pt x="24255" y="21209"/>
                    <a:pt x="24113" y="20886"/>
                    <a:pt x="23892" y="20483"/>
                  </a:cubicBezTo>
                  <a:cubicBezTo>
                    <a:pt x="23811" y="20322"/>
                    <a:pt x="23690" y="20120"/>
                    <a:pt x="23548" y="19899"/>
                  </a:cubicBezTo>
                  <a:cubicBezTo>
                    <a:pt x="23489" y="19778"/>
                    <a:pt x="23408" y="19657"/>
                    <a:pt x="23328" y="19515"/>
                  </a:cubicBezTo>
                  <a:cubicBezTo>
                    <a:pt x="23166" y="19273"/>
                    <a:pt x="23005" y="18991"/>
                    <a:pt x="22803" y="18689"/>
                  </a:cubicBezTo>
                  <a:cubicBezTo>
                    <a:pt x="22763" y="18609"/>
                    <a:pt x="22723" y="18528"/>
                    <a:pt x="22661" y="18447"/>
                  </a:cubicBezTo>
                  <a:cubicBezTo>
                    <a:pt x="22057" y="17480"/>
                    <a:pt x="21290" y="16310"/>
                    <a:pt x="20505" y="15141"/>
                  </a:cubicBezTo>
                  <a:lnTo>
                    <a:pt x="20505" y="15120"/>
                  </a:lnTo>
                  <a:cubicBezTo>
                    <a:pt x="20465" y="15080"/>
                    <a:pt x="20444" y="15040"/>
                    <a:pt x="20403" y="14999"/>
                  </a:cubicBezTo>
                  <a:cubicBezTo>
                    <a:pt x="20223" y="14717"/>
                    <a:pt x="20041" y="14435"/>
                    <a:pt x="19839" y="14173"/>
                  </a:cubicBezTo>
                  <a:cubicBezTo>
                    <a:pt x="19839" y="14152"/>
                    <a:pt x="19820" y="14152"/>
                    <a:pt x="19820" y="14133"/>
                  </a:cubicBezTo>
                  <a:cubicBezTo>
                    <a:pt x="19799" y="14093"/>
                    <a:pt x="19779" y="14072"/>
                    <a:pt x="19739" y="14031"/>
                  </a:cubicBezTo>
                  <a:cubicBezTo>
                    <a:pt x="19678" y="13931"/>
                    <a:pt x="19618" y="13830"/>
                    <a:pt x="19537" y="13749"/>
                  </a:cubicBezTo>
                  <a:cubicBezTo>
                    <a:pt x="19315" y="13407"/>
                    <a:pt x="19094" y="13104"/>
                    <a:pt x="18871" y="12782"/>
                  </a:cubicBezTo>
                  <a:cubicBezTo>
                    <a:pt x="18791" y="12682"/>
                    <a:pt x="18710" y="12580"/>
                    <a:pt x="18650" y="12480"/>
                  </a:cubicBezTo>
                  <a:cubicBezTo>
                    <a:pt x="18570" y="12378"/>
                    <a:pt x="18489" y="12278"/>
                    <a:pt x="18428" y="12177"/>
                  </a:cubicBezTo>
                  <a:cubicBezTo>
                    <a:pt x="18347" y="12077"/>
                    <a:pt x="18266" y="11975"/>
                    <a:pt x="18207" y="11875"/>
                  </a:cubicBezTo>
                  <a:cubicBezTo>
                    <a:pt x="18126" y="11773"/>
                    <a:pt x="18065" y="11693"/>
                    <a:pt x="17984" y="11593"/>
                  </a:cubicBezTo>
                  <a:cubicBezTo>
                    <a:pt x="17863" y="11411"/>
                    <a:pt x="17723" y="11249"/>
                    <a:pt x="17602" y="11088"/>
                  </a:cubicBezTo>
                  <a:cubicBezTo>
                    <a:pt x="17460" y="10907"/>
                    <a:pt x="17299" y="10725"/>
                    <a:pt x="17158" y="10544"/>
                  </a:cubicBezTo>
                  <a:cubicBezTo>
                    <a:pt x="14860" y="7741"/>
                    <a:pt x="12621" y="5948"/>
                    <a:pt x="10989" y="4717"/>
                  </a:cubicBezTo>
                  <a:cubicBezTo>
                    <a:pt x="9355" y="3508"/>
                    <a:pt x="8126" y="3085"/>
                    <a:pt x="8126" y="3085"/>
                  </a:cubicBezTo>
                  <a:cubicBezTo>
                    <a:pt x="8307" y="3085"/>
                    <a:pt x="8529" y="3045"/>
                    <a:pt x="8691" y="2943"/>
                  </a:cubicBezTo>
                  <a:cubicBezTo>
                    <a:pt x="8812" y="2883"/>
                    <a:pt x="8933" y="2762"/>
                    <a:pt x="8912" y="2621"/>
                  </a:cubicBezTo>
                  <a:cubicBezTo>
                    <a:pt x="8912" y="2400"/>
                    <a:pt x="8670" y="2279"/>
                    <a:pt x="8468" y="2238"/>
                  </a:cubicBezTo>
                  <a:cubicBezTo>
                    <a:pt x="8358" y="2218"/>
                    <a:pt x="8242" y="2208"/>
                    <a:pt x="8124" y="2208"/>
                  </a:cubicBezTo>
                  <a:cubicBezTo>
                    <a:pt x="8005" y="2208"/>
                    <a:pt x="7884" y="2218"/>
                    <a:pt x="7763" y="2238"/>
                  </a:cubicBezTo>
                  <a:cubicBezTo>
                    <a:pt x="7984" y="2056"/>
                    <a:pt x="8167" y="1854"/>
                    <a:pt x="8307" y="1612"/>
                  </a:cubicBezTo>
                  <a:cubicBezTo>
                    <a:pt x="8409" y="1472"/>
                    <a:pt x="8468" y="1290"/>
                    <a:pt x="8347" y="1169"/>
                  </a:cubicBezTo>
                  <a:cubicBezTo>
                    <a:pt x="8293" y="1115"/>
                    <a:pt x="8222" y="1096"/>
                    <a:pt x="8145" y="1096"/>
                  </a:cubicBezTo>
                  <a:cubicBezTo>
                    <a:pt x="8079" y="1096"/>
                    <a:pt x="8010" y="1110"/>
                    <a:pt x="7944" y="1129"/>
                  </a:cubicBezTo>
                  <a:cubicBezTo>
                    <a:pt x="7642" y="1230"/>
                    <a:pt x="7379" y="1411"/>
                    <a:pt x="7159" y="1653"/>
                  </a:cubicBezTo>
                  <a:cubicBezTo>
                    <a:pt x="7379" y="1250"/>
                    <a:pt x="7541" y="806"/>
                    <a:pt x="7621" y="343"/>
                  </a:cubicBezTo>
                  <a:cubicBezTo>
                    <a:pt x="7621" y="263"/>
                    <a:pt x="7642" y="142"/>
                    <a:pt x="7581" y="80"/>
                  </a:cubicBezTo>
                  <a:cubicBezTo>
                    <a:pt x="7541" y="27"/>
                    <a:pt x="7475" y="0"/>
                    <a:pt x="7411" y="0"/>
                  </a:cubicBezTo>
                  <a:close/>
                </a:path>
              </a:pathLst>
            </a:custGeom>
            <a:solidFill>
              <a:srgbClr val="99BDD1"/>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06" name="Google Shape;2306;p1"/>
            <p:cNvSpPr/>
            <p:nvPr/>
          </p:nvSpPr>
          <p:spPr>
            <a:xfrm>
              <a:off x="6662270" y="552830"/>
              <a:ext cx="2110322" cy="1991114"/>
            </a:xfrm>
            <a:custGeom>
              <a:avLst/>
              <a:gdLst/>
              <a:ahLst/>
              <a:cxnLst/>
              <a:rect l="l" t="t" r="r" b="b"/>
              <a:pathLst>
                <a:path w="36291" h="34241" extrusionOk="0">
                  <a:moveTo>
                    <a:pt x="7411" y="0"/>
                  </a:moveTo>
                  <a:cubicBezTo>
                    <a:pt x="7379" y="0"/>
                    <a:pt x="7347" y="7"/>
                    <a:pt x="7320" y="21"/>
                  </a:cubicBezTo>
                  <a:cubicBezTo>
                    <a:pt x="7218" y="40"/>
                    <a:pt x="7138" y="101"/>
                    <a:pt x="7078" y="182"/>
                  </a:cubicBezTo>
                  <a:cubicBezTo>
                    <a:pt x="6755" y="464"/>
                    <a:pt x="6433" y="766"/>
                    <a:pt x="6130" y="1109"/>
                  </a:cubicBezTo>
                  <a:cubicBezTo>
                    <a:pt x="6130" y="1109"/>
                    <a:pt x="4194" y="2096"/>
                    <a:pt x="2481" y="4637"/>
                  </a:cubicBezTo>
                  <a:lnTo>
                    <a:pt x="1372" y="6774"/>
                  </a:lnTo>
                  <a:lnTo>
                    <a:pt x="1130" y="7257"/>
                  </a:lnTo>
                  <a:lnTo>
                    <a:pt x="1110" y="7278"/>
                  </a:lnTo>
                  <a:cubicBezTo>
                    <a:pt x="1049" y="7440"/>
                    <a:pt x="1009" y="7580"/>
                    <a:pt x="949" y="7741"/>
                  </a:cubicBezTo>
                  <a:cubicBezTo>
                    <a:pt x="888" y="7862"/>
                    <a:pt x="847" y="8004"/>
                    <a:pt x="807" y="8145"/>
                  </a:cubicBezTo>
                  <a:cubicBezTo>
                    <a:pt x="747" y="8306"/>
                    <a:pt x="707" y="8488"/>
                    <a:pt x="646" y="8649"/>
                  </a:cubicBezTo>
                  <a:cubicBezTo>
                    <a:pt x="605" y="8830"/>
                    <a:pt x="565" y="8991"/>
                    <a:pt x="525" y="9174"/>
                  </a:cubicBezTo>
                  <a:cubicBezTo>
                    <a:pt x="505" y="9214"/>
                    <a:pt x="505" y="9254"/>
                    <a:pt x="484" y="9295"/>
                  </a:cubicBezTo>
                  <a:cubicBezTo>
                    <a:pt x="465" y="9415"/>
                    <a:pt x="425" y="9556"/>
                    <a:pt x="404" y="9717"/>
                  </a:cubicBezTo>
                  <a:cubicBezTo>
                    <a:pt x="384" y="9798"/>
                    <a:pt x="364" y="9878"/>
                    <a:pt x="344" y="9980"/>
                  </a:cubicBezTo>
                  <a:cubicBezTo>
                    <a:pt x="304" y="10141"/>
                    <a:pt x="283" y="10322"/>
                    <a:pt x="243" y="10483"/>
                  </a:cubicBezTo>
                  <a:cubicBezTo>
                    <a:pt x="223" y="10685"/>
                    <a:pt x="183" y="10886"/>
                    <a:pt x="162" y="11069"/>
                  </a:cubicBezTo>
                  <a:cubicBezTo>
                    <a:pt x="143" y="11209"/>
                    <a:pt x="143" y="11330"/>
                    <a:pt x="122" y="11472"/>
                  </a:cubicBezTo>
                  <a:cubicBezTo>
                    <a:pt x="81" y="11794"/>
                    <a:pt x="62" y="12136"/>
                    <a:pt x="41" y="12459"/>
                  </a:cubicBezTo>
                  <a:cubicBezTo>
                    <a:pt x="22" y="12540"/>
                    <a:pt x="22" y="12620"/>
                    <a:pt x="22" y="12701"/>
                  </a:cubicBezTo>
                  <a:cubicBezTo>
                    <a:pt x="1" y="13044"/>
                    <a:pt x="1" y="13407"/>
                    <a:pt x="1" y="13749"/>
                  </a:cubicBezTo>
                  <a:lnTo>
                    <a:pt x="1" y="14314"/>
                  </a:lnTo>
                  <a:cubicBezTo>
                    <a:pt x="22" y="15141"/>
                    <a:pt x="81" y="15948"/>
                    <a:pt x="202" y="16693"/>
                  </a:cubicBezTo>
                  <a:cubicBezTo>
                    <a:pt x="223" y="16835"/>
                    <a:pt x="243" y="16975"/>
                    <a:pt x="283" y="17096"/>
                  </a:cubicBezTo>
                  <a:cubicBezTo>
                    <a:pt x="304" y="17217"/>
                    <a:pt x="323" y="17338"/>
                    <a:pt x="344" y="17439"/>
                  </a:cubicBezTo>
                  <a:cubicBezTo>
                    <a:pt x="364" y="17601"/>
                    <a:pt x="404" y="17741"/>
                    <a:pt x="425" y="17883"/>
                  </a:cubicBezTo>
                  <a:cubicBezTo>
                    <a:pt x="465" y="18023"/>
                    <a:pt x="505" y="18165"/>
                    <a:pt x="525" y="18306"/>
                  </a:cubicBezTo>
                  <a:cubicBezTo>
                    <a:pt x="546" y="18367"/>
                    <a:pt x="565" y="18447"/>
                    <a:pt x="586" y="18507"/>
                  </a:cubicBezTo>
                  <a:cubicBezTo>
                    <a:pt x="646" y="18709"/>
                    <a:pt x="707" y="18931"/>
                    <a:pt x="767" y="19133"/>
                  </a:cubicBezTo>
                  <a:cubicBezTo>
                    <a:pt x="788" y="19193"/>
                    <a:pt x="807" y="19273"/>
                    <a:pt x="828" y="19335"/>
                  </a:cubicBezTo>
                  <a:cubicBezTo>
                    <a:pt x="847" y="19415"/>
                    <a:pt x="868" y="19475"/>
                    <a:pt x="888" y="19555"/>
                  </a:cubicBezTo>
                  <a:cubicBezTo>
                    <a:pt x="949" y="19676"/>
                    <a:pt x="989" y="19818"/>
                    <a:pt x="1049" y="19959"/>
                  </a:cubicBezTo>
                  <a:cubicBezTo>
                    <a:pt x="1130" y="20181"/>
                    <a:pt x="1210" y="20423"/>
                    <a:pt x="1312" y="20644"/>
                  </a:cubicBezTo>
                  <a:cubicBezTo>
                    <a:pt x="1372" y="20765"/>
                    <a:pt x="1433" y="20907"/>
                    <a:pt x="1493" y="21047"/>
                  </a:cubicBezTo>
                  <a:cubicBezTo>
                    <a:pt x="1533" y="21149"/>
                    <a:pt x="1594" y="21249"/>
                    <a:pt x="1634" y="21351"/>
                  </a:cubicBezTo>
                  <a:cubicBezTo>
                    <a:pt x="1675" y="21431"/>
                    <a:pt x="1715" y="21491"/>
                    <a:pt x="1734" y="21572"/>
                  </a:cubicBezTo>
                  <a:cubicBezTo>
                    <a:pt x="1796" y="21652"/>
                    <a:pt x="1836" y="21733"/>
                    <a:pt x="1876" y="21813"/>
                  </a:cubicBezTo>
                  <a:cubicBezTo>
                    <a:pt x="1917" y="21894"/>
                    <a:pt x="1957" y="21996"/>
                    <a:pt x="2017" y="22076"/>
                  </a:cubicBezTo>
                  <a:cubicBezTo>
                    <a:pt x="2057" y="22176"/>
                    <a:pt x="2118" y="22257"/>
                    <a:pt x="2178" y="22359"/>
                  </a:cubicBezTo>
                  <a:cubicBezTo>
                    <a:pt x="2218" y="22418"/>
                    <a:pt x="2239" y="22480"/>
                    <a:pt x="2280" y="22520"/>
                  </a:cubicBezTo>
                  <a:cubicBezTo>
                    <a:pt x="2299" y="22580"/>
                    <a:pt x="2339" y="22641"/>
                    <a:pt x="2380" y="22681"/>
                  </a:cubicBezTo>
                  <a:cubicBezTo>
                    <a:pt x="2460" y="22802"/>
                    <a:pt x="2522" y="22923"/>
                    <a:pt x="2602" y="23044"/>
                  </a:cubicBezTo>
                  <a:lnTo>
                    <a:pt x="2622" y="23063"/>
                  </a:lnTo>
                  <a:cubicBezTo>
                    <a:pt x="2683" y="23165"/>
                    <a:pt x="2763" y="23265"/>
                    <a:pt x="2844" y="23386"/>
                  </a:cubicBezTo>
                  <a:cubicBezTo>
                    <a:pt x="2944" y="23528"/>
                    <a:pt x="3046" y="23649"/>
                    <a:pt x="3146" y="23789"/>
                  </a:cubicBezTo>
                  <a:cubicBezTo>
                    <a:pt x="3207" y="23870"/>
                    <a:pt x="3247" y="23931"/>
                    <a:pt x="3307" y="24012"/>
                  </a:cubicBezTo>
                  <a:cubicBezTo>
                    <a:pt x="3409" y="24133"/>
                    <a:pt x="3509" y="24254"/>
                    <a:pt x="3610" y="24354"/>
                  </a:cubicBezTo>
                  <a:cubicBezTo>
                    <a:pt x="3670" y="24434"/>
                    <a:pt x="3731" y="24496"/>
                    <a:pt x="3791" y="24576"/>
                  </a:cubicBezTo>
                  <a:cubicBezTo>
                    <a:pt x="3872" y="24676"/>
                    <a:pt x="3973" y="24778"/>
                    <a:pt x="4054" y="24859"/>
                  </a:cubicBezTo>
                  <a:cubicBezTo>
                    <a:pt x="4154" y="24959"/>
                    <a:pt x="4234" y="25060"/>
                    <a:pt x="4336" y="25141"/>
                  </a:cubicBezTo>
                  <a:cubicBezTo>
                    <a:pt x="4436" y="25262"/>
                    <a:pt x="4557" y="25362"/>
                    <a:pt x="4659" y="25463"/>
                  </a:cubicBezTo>
                  <a:cubicBezTo>
                    <a:pt x="4759" y="25563"/>
                    <a:pt x="4880" y="25644"/>
                    <a:pt x="4981" y="25746"/>
                  </a:cubicBezTo>
                  <a:cubicBezTo>
                    <a:pt x="5323" y="26047"/>
                    <a:pt x="5686" y="26329"/>
                    <a:pt x="6030" y="26571"/>
                  </a:cubicBezTo>
                  <a:cubicBezTo>
                    <a:pt x="8080" y="27991"/>
                    <a:pt x="11083" y="28888"/>
                    <a:pt x="13836" y="28888"/>
                  </a:cubicBezTo>
                  <a:cubicBezTo>
                    <a:pt x="15738" y="28888"/>
                    <a:pt x="17522" y="28459"/>
                    <a:pt x="18791" y="27479"/>
                  </a:cubicBezTo>
                  <a:cubicBezTo>
                    <a:pt x="18791" y="27479"/>
                    <a:pt x="19174" y="27217"/>
                    <a:pt x="19739" y="26592"/>
                  </a:cubicBezTo>
                  <a:cubicBezTo>
                    <a:pt x="19779" y="26552"/>
                    <a:pt x="19799" y="26512"/>
                    <a:pt x="19839" y="26491"/>
                  </a:cubicBezTo>
                  <a:cubicBezTo>
                    <a:pt x="19941" y="26370"/>
                    <a:pt x="20041" y="26229"/>
                    <a:pt x="20161" y="26088"/>
                  </a:cubicBezTo>
                  <a:cubicBezTo>
                    <a:pt x="20202" y="26047"/>
                    <a:pt x="20242" y="26007"/>
                    <a:pt x="20263" y="25967"/>
                  </a:cubicBezTo>
                  <a:cubicBezTo>
                    <a:pt x="20424" y="25746"/>
                    <a:pt x="20605" y="25523"/>
                    <a:pt x="20766" y="25262"/>
                  </a:cubicBezTo>
                  <a:cubicBezTo>
                    <a:pt x="20828" y="25181"/>
                    <a:pt x="20868" y="25100"/>
                    <a:pt x="20928" y="25020"/>
                  </a:cubicBezTo>
                  <a:cubicBezTo>
                    <a:pt x="21070" y="24778"/>
                    <a:pt x="21231" y="24515"/>
                    <a:pt x="21371" y="24254"/>
                  </a:cubicBezTo>
                  <a:cubicBezTo>
                    <a:pt x="21392" y="24233"/>
                    <a:pt x="21392" y="24213"/>
                    <a:pt x="21392" y="24213"/>
                  </a:cubicBezTo>
                  <a:cubicBezTo>
                    <a:pt x="21411" y="24173"/>
                    <a:pt x="21432" y="24152"/>
                    <a:pt x="21452" y="24112"/>
                  </a:cubicBezTo>
                  <a:lnTo>
                    <a:pt x="21452" y="24133"/>
                  </a:lnTo>
                  <a:cubicBezTo>
                    <a:pt x="21473" y="24152"/>
                    <a:pt x="21532" y="24192"/>
                    <a:pt x="21634" y="24294"/>
                  </a:cubicBezTo>
                  <a:cubicBezTo>
                    <a:pt x="21957" y="24576"/>
                    <a:pt x="22642" y="25221"/>
                    <a:pt x="23569" y="26028"/>
                  </a:cubicBezTo>
                  <a:cubicBezTo>
                    <a:pt x="23589" y="26068"/>
                    <a:pt x="23629" y="26088"/>
                    <a:pt x="23669" y="26128"/>
                  </a:cubicBezTo>
                  <a:cubicBezTo>
                    <a:pt x="26492" y="28608"/>
                    <a:pt x="31331" y="32660"/>
                    <a:pt x="34193" y="33891"/>
                  </a:cubicBezTo>
                  <a:cubicBezTo>
                    <a:pt x="34516" y="34012"/>
                    <a:pt x="34819" y="34112"/>
                    <a:pt x="35080" y="34173"/>
                  </a:cubicBezTo>
                  <a:cubicBezTo>
                    <a:pt x="35247" y="34217"/>
                    <a:pt x="35390" y="34240"/>
                    <a:pt x="35528" y="34240"/>
                  </a:cubicBezTo>
                  <a:cubicBezTo>
                    <a:pt x="35574" y="34240"/>
                    <a:pt x="35620" y="34238"/>
                    <a:pt x="35666" y="34232"/>
                  </a:cubicBezTo>
                  <a:lnTo>
                    <a:pt x="35806" y="34232"/>
                  </a:lnTo>
                  <a:cubicBezTo>
                    <a:pt x="35948" y="34213"/>
                    <a:pt x="36069" y="34152"/>
                    <a:pt x="36169" y="34092"/>
                  </a:cubicBezTo>
                  <a:cubicBezTo>
                    <a:pt x="36169" y="34071"/>
                    <a:pt x="36190" y="34071"/>
                    <a:pt x="36190" y="34071"/>
                  </a:cubicBezTo>
                  <a:cubicBezTo>
                    <a:pt x="36190" y="34071"/>
                    <a:pt x="36230" y="34031"/>
                    <a:pt x="36271" y="33971"/>
                  </a:cubicBezTo>
                  <a:cubicBezTo>
                    <a:pt x="36271" y="33910"/>
                    <a:pt x="36290" y="33829"/>
                    <a:pt x="36271" y="33708"/>
                  </a:cubicBezTo>
                  <a:cubicBezTo>
                    <a:pt x="36250" y="33628"/>
                    <a:pt x="36230" y="33547"/>
                    <a:pt x="36169" y="33426"/>
                  </a:cubicBezTo>
                  <a:cubicBezTo>
                    <a:pt x="36109" y="33286"/>
                    <a:pt x="36029" y="33124"/>
                    <a:pt x="35887" y="32923"/>
                  </a:cubicBezTo>
                  <a:cubicBezTo>
                    <a:pt x="35766" y="32762"/>
                    <a:pt x="35626" y="32560"/>
                    <a:pt x="35443" y="32337"/>
                  </a:cubicBezTo>
                  <a:cubicBezTo>
                    <a:pt x="34698" y="31450"/>
                    <a:pt x="33306" y="30120"/>
                    <a:pt x="30787" y="28144"/>
                  </a:cubicBezTo>
                  <a:lnTo>
                    <a:pt x="26169" y="24152"/>
                  </a:lnTo>
                  <a:lnTo>
                    <a:pt x="26048" y="24052"/>
                  </a:lnTo>
                  <a:lnTo>
                    <a:pt x="24416" y="22641"/>
                  </a:lnTo>
                  <a:lnTo>
                    <a:pt x="24395" y="22620"/>
                  </a:lnTo>
                  <a:lnTo>
                    <a:pt x="24355" y="22580"/>
                  </a:lnTo>
                  <a:lnTo>
                    <a:pt x="24416" y="22520"/>
                  </a:lnTo>
                  <a:cubicBezTo>
                    <a:pt x="24476" y="22399"/>
                    <a:pt x="24577" y="22117"/>
                    <a:pt x="24355" y="21472"/>
                  </a:cubicBezTo>
                  <a:cubicBezTo>
                    <a:pt x="24255" y="21209"/>
                    <a:pt x="24113" y="20886"/>
                    <a:pt x="23892" y="20483"/>
                  </a:cubicBezTo>
                  <a:cubicBezTo>
                    <a:pt x="23811" y="20322"/>
                    <a:pt x="23690" y="20120"/>
                    <a:pt x="23548" y="19899"/>
                  </a:cubicBezTo>
                  <a:cubicBezTo>
                    <a:pt x="23489" y="19778"/>
                    <a:pt x="23408" y="19657"/>
                    <a:pt x="23328" y="19515"/>
                  </a:cubicBezTo>
                  <a:cubicBezTo>
                    <a:pt x="23166" y="19273"/>
                    <a:pt x="23005" y="18991"/>
                    <a:pt x="22803" y="18689"/>
                  </a:cubicBezTo>
                  <a:cubicBezTo>
                    <a:pt x="22763" y="18609"/>
                    <a:pt x="22723" y="18528"/>
                    <a:pt x="22661" y="18447"/>
                  </a:cubicBezTo>
                  <a:cubicBezTo>
                    <a:pt x="22057" y="17480"/>
                    <a:pt x="21290" y="16310"/>
                    <a:pt x="20505" y="15141"/>
                  </a:cubicBezTo>
                  <a:lnTo>
                    <a:pt x="20505" y="15120"/>
                  </a:lnTo>
                  <a:cubicBezTo>
                    <a:pt x="20465" y="15080"/>
                    <a:pt x="20444" y="15040"/>
                    <a:pt x="20403" y="14999"/>
                  </a:cubicBezTo>
                  <a:cubicBezTo>
                    <a:pt x="20223" y="14717"/>
                    <a:pt x="20041" y="14435"/>
                    <a:pt x="19839" y="14173"/>
                  </a:cubicBezTo>
                  <a:cubicBezTo>
                    <a:pt x="19839" y="14152"/>
                    <a:pt x="19820" y="14152"/>
                    <a:pt x="19820" y="14133"/>
                  </a:cubicBezTo>
                  <a:cubicBezTo>
                    <a:pt x="19799" y="14093"/>
                    <a:pt x="19779" y="14072"/>
                    <a:pt x="19739" y="14031"/>
                  </a:cubicBezTo>
                  <a:cubicBezTo>
                    <a:pt x="19678" y="13931"/>
                    <a:pt x="19618" y="13830"/>
                    <a:pt x="19537" y="13749"/>
                  </a:cubicBezTo>
                  <a:cubicBezTo>
                    <a:pt x="19315" y="13407"/>
                    <a:pt x="19094" y="13104"/>
                    <a:pt x="18871" y="12782"/>
                  </a:cubicBezTo>
                  <a:cubicBezTo>
                    <a:pt x="18791" y="12682"/>
                    <a:pt x="18710" y="12580"/>
                    <a:pt x="18650" y="12480"/>
                  </a:cubicBezTo>
                  <a:cubicBezTo>
                    <a:pt x="18570" y="12378"/>
                    <a:pt x="18489" y="12278"/>
                    <a:pt x="18428" y="12177"/>
                  </a:cubicBezTo>
                  <a:cubicBezTo>
                    <a:pt x="18347" y="12077"/>
                    <a:pt x="18266" y="11975"/>
                    <a:pt x="18207" y="11875"/>
                  </a:cubicBezTo>
                  <a:cubicBezTo>
                    <a:pt x="18126" y="11773"/>
                    <a:pt x="18065" y="11693"/>
                    <a:pt x="17984" y="11593"/>
                  </a:cubicBezTo>
                  <a:cubicBezTo>
                    <a:pt x="17863" y="11411"/>
                    <a:pt x="17723" y="11249"/>
                    <a:pt x="17602" y="11088"/>
                  </a:cubicBezTo>
                  <a:cubicBezTo>
                    <a:pt x="17460" y="10907"/>
                    <a:pt x="17299" y="10725"/>
                    <a:pt x="17158" y="10544"/>
                  </a:cubicBezTo>
                  <a:cubicBezTo>
                    <a:pt x="14860" y="7741"/>
                    <a:pt x="12621" y="5948"/>
                    <a:pt x="10989" y="4717"/>
                  </a:cubicBezTo>
                  <a:cubicBezTo>
                    <a:pt x="9355" y="3508"/>
                    <a:pt x="8126" y="3085"/>
                    <a:pt x="8126" y="3085"/>
                  </a:cubicBezTo>
                  <a:cubicBezTo>
                    <a:pt x="8307" y="3085"/>
                    <a:pt x="8529" y="3045"/>
                    <a:pt x="8691" y="2943"/>
                  </a:cubicBezTo>
                  <a:cubicBezTo>
                    <a:pt x="8812" y="2883"/>
                    <a:pt x="8933" y="2762"/>
                    <a:pt x="8912" y="2621"/>
                  </a:cubicBezTo>
                  <a:cubicBezTo>
                    <a:pt x="8912" y="2400"/>
                    <a:pt x="8670" y="2279"/>
                    <a:pt x="8468" y="2238"/>
                  </a:cubicBezTo>
                  <a:cubicBezTo>
                    <a:pt x="8358" y="2218"/>
                    <a:pt x="8242" y="2208"/>
                    <a:pt x="8124" y="2208"/>
                  </a:cubicBezTo>
                  <a:cubicBezTo>
                    <a:pt x="8005" y="2208"/>
                    <a:pt x="7884" y="2218"/>
                    <a:pt x="7763" y="2238"/>
                  </a:cubicBezTo>
                  <a:cubicBezTo>
                    <a:pt x="7984" y="2056"/>
                    <a:pt x="8167" y="1854"/>
                    <a:pt x="8307" y="1612"/>
                  </a:cubicBezTo>
                  <a:cubicBezTo>
                    <a:pt x="8409" y="1472"/>
                    <a:pt x="8468" y="1290"/>
                    <a:pt x="8347" y="1169"/>
                  </a:cubicBezTo>
                  <a:cubicBezTo>
                    <a:pt x="8293" y="1115"/>
                    <a:pt x="8222" y="1096"/>
                    <a:pt x="8145" y="1096"/>
                  </a:cubicBezTo>
                  <a:cubicBezTo>
                    <a:pt x="8079" y="1096"/>
                    <a:pt x="8010" y="1110"/>
                    <a:pt x="7944" y="1129"/>
                  </a:cubicBezTo>
                  <a:cubicBezTo>
                    <a:pt x="7642" y="1230"/>
                    <a:pt x="7379" y="1411"/>
                    <a:pt x="7159" y="1653"/>
                  </a:cubicBezTo>
                  <a:cubicBezTo>
                    <a:pt x="7379" y="1250"/>
                    <a:pt x="7541" y="806"/>
                    <a:pt x="7621" y="343"/>
                  </a:cubicBezTo>
                  <a:cubicBezTo>
                    <a:pt x="7621" y="263"/>
                    <a:pt x="7642" y="142"/>
                    <a:pt x="7581" y="80"/>
                  </a:cubicBezTo>
                  <a:cubicBezTo>
                    <a:pt x="7541" y="27"/>
                    <a:pt x="7475" y="0"/>
                    <a:pt x="7411" y="0"/>
                  </a:cubicBezTo>
                  <a:close/>
                </a:path>
              </a:pathLst>
            </a:custGeom>
            <a:solidFill>
              <a:srgbClr val="99BDD1"/>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07" name="Google Shape;2307;p1"/>
            <p:cNvSpPr/>
            <p:nvPr/>
          </p:nvSpPr>
          <p:spPr>
            <a:xfrm>
              <a:off x="6674017" y="1465552"/>
              <a:ext cx="1232257" cy="767115"/>
            </a:xfrm>
            <a:custGeom>
              <a:avLst/>
              <a:gdLst/>
              <a:ahLst/>
              <a:cxnLst/>
              <a:rect l="l" t="t" r="r" b="b"/>
              <a:pathLst>
                <a:path w="21191" h="13192" extrusionOk="0">
                  <a:moveTo>
                    <a:pt x="2397" y="1"/>
                  </a:moveTo>
                  <a:cubicBezTo>
                    <a:pt x="1703" y="1"/>
                    <a:pt x="983" y="187"/>
                    <a:pt x="424" y="614"/>
                  </a:cubicBezTo>
                  <a:cubicBezTo>
                    <a:pt x="263" y="714"/>
                    <a:pt x="121" y="856"/>
                    <a:pt x="0" y="997"/>
                  </a:cubicBezTo>
                  <a:cubicBezTo>
                    <a:pt x="726" y="5795"/>
                    <a:pt x="3226" y="9061"/>
                    <a:pt x="5828" y="10875"/>
                  </a:cubicBezTo>
                  <a:cubicBezTo>
                    <a:pt x="7878" y="12295"/>
                    <a:pt x="10881" y="13192"/>
                    <a:pt x="13634" y="13192"/>
                  </a:cubicBezTo>
                  <a:cubicBezTo>
                    <a:pt x="15536" y="13192"/>
                    <a:pt x="17320" y="12763"/>
                    <a:pt x="18589" y="11783"/>
                  </a:cubicBezTo>
                  <a:cubicBezTo>
                    <a:pt x="18589" y="11783"/>
                    <a:pt x="19940" y="10835"/>
                    <a:pt x="21190" y="8517"/>
                  </a:cubicBezTo>
                  <a:cubicBezTo>
                    <a:pt x="20685" y="7932"/>
                    <a:pt x="19798" y="7771"/>
                    <a:pt x="19013" y="7630"/>
                  </a:cubicBezTo>
                  <a:cubicBezTo>
                    <a:pt x="17379" y="7348"/>
                    <a:pt x="15827" y="6824"/>
                    <a:pt x="14255" y="6340"/>
                  </a:cubicBezTo>
                  <a:cubicBezTo>
                    <a:pt x="12016" y="5674"/>
                    <a:pt x="9900" y="4687"/>
                    <a:pt x="8186" y="3255"/>
                  </a:cubicBezTo>
                  <a:cubicBezTo>
                    <a:pt x="7440" y="2730"/>
                    <a:pt x="6734" y="2106"/>
                    <a:pt x="5989" y="1542"/>
                  </a:cubicBezTo>
                  <a:cubicBezTo>
                    <a:pt x="5061" y="835"/>
                    <a:pt x="4013" y="190"/>
                    <a:pt x="2863" y="29"/>
                  </a:cubicBezTo>
                  <a:cubicBezTo>
                    <a:pt x="2711" y="10"/>
                    <a:pt x="2555" y="1"/>
                    <a:pt x="2397" y="1"/>
                  </a:cubicBezTo>
                  <a:close/>
                </a:path>
              </a:pathLst>
            </a:custGeom>
            <a:solidFill>
              <a:schemeClr val="dk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08" name="Google Shape;2308;p1"/>
            <p:cNvSpPr/>
            <p:nvPr/>
          </p:nvSpPr>
          <p:spPr>
            <a:xfrm>
              <a:off x="7029255" y="1559871"/>
              <a:ext cx="805436" cy="528932"/>
            </a:xfrm>
            <a:custGeom>
              <a:avLst/>
              <a:gdLst/>
              <a:ahLst/>
              <a:cxnLst/>
              <a:rect l="l" t="t" r="r" b="b"/>
              <a:pathLst>
                <a:path w="13851" h="9096" extrusionOk="0">
                  <a:moveTo>
                    <a:pt x="1" y="0"/>
                  </a:moveTo>
                  <a:lnTo>
                    <a:pt x="1" y="0"/>
                  </a:lnTo>
                  <a:cubicBezTo>
                    <a:pt x="262" y="1654"/>
                    <a:pt x="867" y="2721"/>
                    <a:pt x="1694" y="4173"/>
                  </a:cubicBezTo>
                  <a:cubicBezTo>
                    <a:pt x="2017" y="4737"/>
                    <a:pt x="2399" y="5323"/>
                    <a:pt x="2985" y="5624"/>
                  </a:cubicBezTo>
                  <a:cubicBezTo>
                    <a:pt x="3209" y="5737"/>
                    <a:pt x="3472" y="5798"/>
                    <a:pt x="3731" y="5798"/>
                  </a:cubicBezTo>
                  <a:cubicBezTo>
                    <a:pt x="4124" y="5798"/>
                    <a:pt x="4508" y="5658"/>
                    <a:pt x="4738" y="5342"/>
                  </a:cubicBezTo>
                  <a:cubicBezTo>
                    <a:pt x="5746" y="7399"/>
                    <a:pt x="7883" y="8871"/>
                    <a:pt x="10181" y="9073"/>
                  </a:cubicBezTo>
                  <a:cubicBezTo>
                    <a:pt x="10341" y="9088"/>
                    <a:pt x="10504" y="9096"/>
                    <a:pt x="10668" y="9096"/>
                  </a:cubicBezTo>
                  <a:cubicBezTo>
                    <a:pt x="11391" y="9096"/>
                    <a:pt x="12130" y="8939"/>
                    <a:pt x="12721" y="8528"/>
                  </a:cubicBezTo>
                  <a:cubicBezTo>
                    <a:pt x="13428" y="8003"/>
                    <a:pt x="13850" y="7299"/>
                    <a:pt x="13549" y="6471"/>
                  </a:cubicBezTo>
                  <a:cubicBezTo>
                    <a:pt x="11028" y="6028"/>
                    <a:pt x="8568" y="5041"/>
                    <a:pt x="6210" y="4052"/>
                  </a:cubicBezTo>
                  <a:cubicBezTo>
                    <a:pt x="3851" y="3065"/>
                    <a:pt x="2077" y="1794"/>
                    <a:pt x="1" y="0"/>
                  </a:cubicBezTo>
                  <a:close/>
                </a:path>
              </a:pathLst>
            </a:custGeom>
            <a:solidFill>
              <a:srgbClr val="FFEED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09" name="Google Shape;2309;p1"/>
            <p:cNvSpPr/>
            <p:nvPr/>
          </p:nvSpPr>
          <p:spPr>
            <a:xfrm>
              <a:off x="6936622" y="1561732"/>
              <a:ext cx="445545" cy="499974"/>
            </a:xfrm>
            <a:custGeom>
              <a:avLst/>
              <a:gdLst/>
              <a:ahLst/>
              <a:cxnLst/>
              <a:rect l="l" t="t" r="r" b="b"/>
              <a:pathLst>
                <a:path w="7662" h="8598" extrusionOk="0">
                  <a:moveTo>
                    <a:pt x="613" y="1"/>
                  </a:moveTo>
                  <a:cubicBezTo>
                    <a:pt x="585" y="1"/>
                    <a:pt x="560" y="20"/>
                    <a:pt x="545" y="49"/>
                  </a:cubicBezTo>
                  <a:cubicBezTo>
                    <a:pt x="344" y="593"/>
                    <a:pt x="162" y="1057"/>
                    <a:pt x="81" y="1581"/>
                  </a:cubicBezTo>
                  <a:cubicBezTo>
                    <a:pt x="21" y="1985"/>
                    <a:pt x="0" y="2609"/>
                    <a:pt x="303" y="3154"/>
                  </a:cubicBezTo>
                  <a:cubicBezTo>
                    <a:pt x="565" y="3657"/>
                    <a:pt x="1029" y="3980"/>
                    <a:pt x="1532" y="4041"/>
                  </a:cubicBezTo>
                  <a:cubicBezTo>
                    <a:pt x="1432" y="4686"/>
                    <a:pt x="1492" y="5372"/>
                    <a:pt x="1734" y="5976"/>
                  </a:cubicBezTo>
                  <a:cubicBezTo>
                    <a:pt x="2016" y="6641"/>
                    <a:pt x="2460" y="7105"/>
                    <a:pt x="2965" y="7246"/>
                  </a:cubicBezTo>
                  <a:cubicBezTo>
                    <a:pt x="3114" y="7288"/>
                    <a:pt x="3266" y="7305"/>
                    <a:pt x="3417" y="7305"/>
                  </a:cubicBezTo>
                  <a:cubicBezTo>
                    <a:pt x="3773" y="7305"/>
                    <a:pt x="4124" y="7210"/>
                    <a:pt x="4436" y="7125"/>
                  </a:cubicBezTo>
                  <a:cubicBezTo>
                    <a:pt x="4739" y="7710"/>
                    <a:pt x="5202" y="8154"/>
                    <a:pt x="5726" y="8396"/>
                  </a:cubicBezTo>
                  <a:cubicBezTo>
                    <a:pt x="6029" y="8517"/>
                    <a:pt x="6352" y="8597"/>
                    <a:pt x="6653" y="8597"/>
                  </a:cubicBezTo>
                  <a:cubicBezTo>
                    <a:pt x="6997" y="8597"/>
                    <a:pt x="7319" y="8517"/>
                    <a:pt x="7602" y="8355"/>
                  </a:cubicBezTo>
                  <a:cubicBezTo>
                    <a:pt x="7642" y="8334"/>
                    <a:pt x="7661" y="8294"/>
                    <a:pt x="7642" y="8254"/>
                  </a:cubicBezTo>
                  <a:cubicBezTo>
                    <a:pt x="7630" y="8230"/>
                    <a:pt x="7605" y="8220"/>
                    <a:pt x="7581" y="8220"/>
                  </a:cubicBezTo>
                  <a:cubicBezTo>
                    <a:pt x="7565" y="8220"/>
                    <a:pt x="7549" y="8226"/>
                    <a:pt x="7540" y="8234"/>
                  </a:cubicBezTo>
                  <a:cubicBezTo>
                    <a:pt x="7279" y="8370"/>
                    <a:pt x="6974" y="8441"/>
                    <a:pt x="6659" y="8441"/>
                  </a:cubicBezTo>
                  <a:cubicBezTo>
                    <a:pt x="6368" y="8441"/>
                    <a:pt x="6068" y="8380"/>
                    <a:pt x="5787" y="8254"/>
                  </a:cubicBezTo>
                  <a:cubicBezTo>
                    <a:pt x="5263" y="8033"/>
                    <a:pt x="4820" y="7568"/>
                    <a:pt x="4537" y="7004"/>
                  </a:cubicBezTo>
                  <a:cubicBezTo>
                    <a:pt x="4522" y="6974"/>
                    <a:pt x="4496" y="6956"/>
                    <a:pt x="4476" y="6956"/>
                  </a:cubicBezTo>
                  <a:cubicBezTo>
                    <a:pt x="4468" y="6956"/>
                    <a:pt x="4462" y="6958"/>
                    <a:pt x="4457" y="6963"/>
                  </a:cubicBezTo>
                  <a:cubicBezTo>
                    <a:pt x="4135" y="7051"/>
                    <a:pt x="3772" y="7160"/>
                    <a:pt x="3412" y="7160"/>
                  </a:cubicBezTo>
                  <a:cubicBezTo>
                    <a:pt x="3275" y="7160"/>
                    <a:pt x="3138" y="7144"/>
                    <a:pt x="3005" y="7105"/>
                  </a:cubicBezTo>
                  <a:cubicBezTo>
                    <a:pt x="2541" y="6963"/>
                    <a:pt x="2137" y="6541"/>
                    <a:pt x="1876" y="5915"/>
                  </a:cubicBezTo>
                  <a:cubicBezTo>
                    <a:pt x="1634" y="5310"/>
                    <a:pt x="1573" y="4625"/>
                    <a:pt x="1694" y="3980"/>
                  </a:cubicBezTo>
                  <a:cubicBezTo>
                    <a:pt x="1694" y="3960"/>
                    <a:pt x="1694" y="3939"/>
                    <a:pt x="1674" y="3920"/>
                  </a:cubicBezTo>
                  <a:cubicBezTo>
                    <a:pt x="1653" y="3899"/>
                    <a:pt x="1634" y="3899"/>
                    <a:pt x="1613" y="3899"/>
                  </a:cubicBezTo>
                  <a:cubicBezTo>
                    <a:pt x="1150" y="3880"/>
                    <a:pt x="686" y="3557"/>
                    <a:pt x="424" y="3093"/>
                  </a:cubicBezTo>
                  <a:cubicBezTo>
                    <a:pt x="162" y="2568"/>
                    <a:pt x="183" y="1985"/>
                    <a:pt x="242" y="1601"/>
                  </a:cubicBezTo>
                  <a:cubicBezTo>
                    <a:pt x="303" y="1097"/>
                    <a:pt x="484" y="633"/>
                    <a:pt x="686" y="109"/>
                  </a:cubicBezTo>
                  <a:cubicBezTo>
                    <a:pt x="707" y="68"/>
                    <a:pt x="686" y="28"/>
                    <a:pt x="645" y="9"/>
                  </a:cubicBezTo>
                  <a:cubicBezTo>
                    <a:pt x="635" y="3"/>
                    <a:pt x="624" y="1"/>
                    <a:pt x="613"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10" name="Google Shape;2310;p1"/>
            <p:cNvSpPr/>
            <p:nvPr/>
          </p:nvSpPr>
          <p:spPr>
            <a:xfrm>
              <a:off x="6888590" y="1804101"/>
              <a:ext cx="216899" cy="261035"/>
            </a:xfrm>
            <a:custGeom>
              <a:avLst/>
              <a:gdLst/>
              <a:ahLst/>
              <a:cxnLst/>
              <a:rect l="l" t="t" r="r" b="b"/>
              <a:pathLst>
                <a:path w="3730" h="4489" extrusionOk="0">
                  <a:moveTo>
                    <a:pt x="315" y="1"/>
                  </a:moveTo>
                  <a:cubicBezTo>
                    <a:pt x="293" y="1"/>
                    <a:pt x="274" y="10"/>
                    <a:pt x="262" y="34"/>
                  </a:cubicBezTo>
                  <a:cubicBezTo>
                    <a:pt x="0" y="397"/>
                    <a:pt x="0" y="921"/>
                    <a:pt x="242" y="1344"/>
                  </a:cubicBezTo>
                  <a:cubicBezTo>
                    <a:pt x="444" y="1687"/>
                    <a:pt x="807" y="1949"/>
                    <a:pt x="1250" y="2091"/>
                  </a:cubicBezTo>
                  <a:cubicBezTo>
                    <a:pt x="1189" y="2736"/>
                    <a:pt x="1412" y="3381"/>
                    <a:pt x="1875" y="3824"/>
                  </a:cubicBezTo>
                  <a:cubicBezTo>
                    <a:pt x="2278" y="4247"/>
                    <a:pt x="2863" y="4489"/>
                    <a:pt x="3447" y="4489"/>
                  </a:cubicBezTo>
                  <a:lnTo>
                    <a:pt x="3649" y="4489"/>
                  </a:lnTo>
                  <a:cubicBezTo>
                    <a:pt x="3689" y="4470"/>
                    <a:pt x="3729" y="4429"/>
                    <a:pt x="3729" y="4389"/>
                  </a:cubicBezTo>
                  <a:cubicBezTo>
                    <a:pt x="3729" y="4349"/>
                    <a:pt x="3689" y="4328"/>
                    <a:pt x="3649" y="4328"/>
                  </a:cubicBezTo>
                  <a:cubicBezTo>
                    <a:pt x="3583" y="4334"/>
                    <a:pt x="3516" y="4338"/>
                    <a:pt x="3449" y="4338"/>
                  </a:cubicBezTo>
                  <a:cubicBezTo>
                    <a:pt x="2906" y="4338"/>
                    <a:pt x="2353" y="4118"/>
                    <a:pt x="1976" y="3723"/>
                  </a:cubicBezTo>
                  <a:cubicBezTo>
                    <a:pt x="1552" y="3300"/>
                    <a:pt x="1331" y="2655"/>
                    <a:pt x="1412" y="2050"/>
                  </a:cubicBezTo>
                  <a:cubicBezTo>
                    <a:pt x="1412" y="2010"/>
                    <a:pt x="1391" y="1970"/>
                    <a:pt x="1350" y="1970"/>
                  </a:cubicBezTo>
                  <a:cubicBezTo>
                    <a:pt x="907" y="1849"/>
                    <a:pt x="565" y="1586"/>
                    <a:pt x="363" y="1263"/>
                  </a:cubicBezTo>
                  <a:cubicBezTo>
                    <a:pt x="162" y="900"/>
                    <a:pt x="162" y="437"/>
                    <a:pt x="383" y="115"/>
                  </a:cubicBezTo>
                  <a:cubicBezTo>
                    <a:pt x="404" y="94"/>
                    <a:pt x="404" y="54"/>
                    <a:pt x="363" y="13"/>
                  </a:cubicBezTo>
                  <a:cubicBezTo>
                    <a:pt x="347" y="5"/>
                    <a:pt x="330" y="1"/>
                    <a:pt x="315"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11" name="Google Shape;2311;p1"/>
            <p:cNvSpPr/>
            <p:nvPr/>
          </p:nvSpPr>
          <p:spPr>
            <a:xfrm>
              <a:off x="8032808" y="1951454"/>
              <a:ext cx="164157" cy="124325"/>
            </a:xfrm>
            <a:custGeom>
              <a:avLst/>
              <a:gdLst/>
              <a:ahLst/>
              <a:cxnLst/>
              <a:rect l="l" t="t" r="r" b="b"/>
              <a:pathLst>
                <a:path w="2823" h="2138" extrusionOk="0">
                  <a:moveTo>
                    <a:pt x="2479" y="0"/>
                  </a:moveTo>
                  <a:lnTo>
                    <a:pt x="2479" y="0"/>
                  </a:lnTo>
                  <a:cubicBezTo>
                    <a:pt x="2399" y="261"/>
                    <a:pt x="2420" y="544"/>
                    <a:pt x="2500" y="766"/>
                  </a:cubicBezTo>
                  <a:cubicBezTo>
                    <a:pt x="2293" y="662"/>
                    <a:pt x="2076" y="583"/>
                    <a:pt x="1862" y="583"/>
                  </a:cubicBezTo>
                  <a:cubicBezTo>
                    <a:pt x="1744" y="583"/>
                    <a:pt x="1626" y="607"/>
                    <a:pt x="1512" y="665"/>
                  </a:cubicBezTo>
                  <a:cubicBezTo>
                    <a:pt x="1270" y="786"/>
                    <a:pt x="1108" y="1068"/>
                    <a:pt x="1108" y="1371"/>
                  </a:cubicBezTo>
                  <a:cubicBezTo>
                    <a:pt x="1108" y="1552"/>
                    <a:pt x="1170" y="1713"/>
                    <a:pt x="1250" y="1874"/>
                  </a:cubicBezTo>
                  <a:cubicBezTo>
                    <a:pt x="1060" y="1796"/>
                    <a:pt x="844" y="1741"/>
                    <a:pt x="633" y="1741"/>
                  </a:cubicBezTo>
                  <a:cubicBezTo>
                    <a:pt x="576" y="1741"/>
                    <a:pt x="519" y="1745"/>
                    <a:pt x="463" y="1753"/>
                  </a:cubicBezTo>
                  <a:cubicBezTo>
                    <a:pt x="283" y="1774"/>
                    <a:pt x="121" y="1855"/>
                    <a:pt x="0" y="1976"/>
                  </a:cubicBezTo>
                  <a:cubicBezTo>
                    <a:pt x="20" y="2016"/>
                    <a:pt x="60" y="2036"/>
                    <a:pt x="100" y="2076"/>
                  </a:cubicBezTo>
                  <a:cubicBezTo>
                    <a:pt x="121" y="2057"/>
                    <a:pt x="141" y="2036"/>
                    <a:pt x="181" y="2016"/>
                  </a:cubicBezTo>
                  <a:cubicBezTo>
                    <a:pt x="221" y="1976"/>
                    <a:pt x="262" y="1955"/>
                    <a:pt x="323" y="1936"/>
                  </a:cubicBezTo>
                  <a:cubicBezTo>
                    <a:pt x="363" y="1915"/>
                    <a:pt x="423" y="1895"/>
                    <a:pt x="484" y="1895"/>
                  </a:cubicBezTo>
                  <a:cubicBezTo>
                    <a:pt x="536" y="1886"/>
                    <a:pt x="588" y="1882"/>
                    <a:pt x="640" y="1882"/>
                  </a:cubicBezTo>
                  <a:cubicBezTo>
                    <a:pt x="934" y="1882"/>
                    <a:pt x="1232" y="2014"/>
                    <a:pt x="1471" y="2116"/>
                  </a:cubicBezTo>
                  <a:cubicBezTo>
                    <a:pt x="1471" y="2137"/>
                    <a:pt x="1492" y="2137"/>
                    <a:pt x="1492" y="2137"/>
                  </a:cubicBezTo>
                  <a:cubicBezTo>
                    <a:pt x="1512" y="2137"/>
                    <a:pt x="1552" y="2116"/>
                    <a:pt x="1573" y="2097"/>
                  </a:cubicBezTo>
                  <a:cubicBezTo>
                    <a:pt x="1592" y="2076"/>
                    <a:pt x="1573" y="2036"/>
                    <a:pt x="1552" y="1995"/>
                  </a:cubicBezTo>
                  <a:lnTo>
                    <a:pt x="1492" y="1936"/>
                  </a:lnTo>
                  <a:cubicBezTo>
                    <a:pt x="1350" y="1774"/>
                    <a:pt x="1250" y="1573"/>
                    <a:pt x="1250" y="1371"/>
                  </a:cubicBezTo>
                  <a:cubicBezTo>
                    <a:pt x="1250" y="1210"/>
                    <a:pt x="1310" y="1068"/>
                    <a:pt x="1391" y="968"/>
                  </a:cubicBezTo>
                  <a:cubicBezTo>
                    <a:pt x="1431" y="907"/>
                    <a:pt x="1452" y="887"/>
                    <a:pt x="1492" y="847"/>
                  </a:cubicBezTo>
                  <a:cubicBezTo>
                    <a:pt x="1533" y="826"/>
                    <a:pt x="1552" y="807"/>
                    <a:pt x="1573" y="786"/>
                  </a:cubicBezTo>
                  <a:cubicBezTo>
                    <a:pt x="1659" y="745"/>
                    <a:pt x="1751" y="727"/>
                    <a:pt x="1845" y="727"/>
                  </a:cubicBezTo>
                  <a:cubicBezTo>
                    <a:pt x="2125" y="727"/>
                    <a:pt x="2431" y="882"/>
                    <a:pt x="2702" y="1048"/>
                  </a:cubicBezTo>
                  <a:cubicBezTo>
                    <a:pt x="2719" y="1056"/>
                    <a:pt x="2735" y="1061"/>
                    <a:pt x="2750" y="1061"/>
                  </a:cubicBezTo>
                  <a:cubicBezTo>
                    <a:pt x="2772" y="1061"/>
                    <a:pt x="2791" y="1051"/>
                    <a:pt x="2802" y="1028"/>
                  </a:cubicBezTo>
                  <a:cubicBezTo>
                    <a:pt x="2823" y="1008"/>
                    <a:pt x="2823" y="968"/>
                    <a:pt x="2802" y="928"/>
                  </a:cubicBezTo>
                  <a:lnTo>
                    <a:pt x="2783" y="928"/>
                  </a:lnTo>
                  <a:cubicBezTo>
                    <a:pt x="2662" y="807"/>
                    <a:pt x="2600" y="624"/>
                    <a:pt x="2581" y="423"/>
                  </a:cubicBezTo>
                  <a:lnTo>
                    <a:pt x="2581" y="221"/>
                  </a:lnTo>
                  <a:cubicBezTo>
                    <a:pt x="2581" y="181"/>
                    <a:pt x="2600" y="140"/>
                    <a:pt x="2600" y="100"/>
                  </a:cubicBezTo>
                  <a:lnTo>
                    <a:pt x="2479" y="0"/>
                  </a:ln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12" name="Google Shape;2312;p1"/>
            <p:cNvSpPr/>
            <p:nvPr/>
          </p:nvSpPr>
          <p:spPr>
            <a:xfrm>
              <a:off x="8040949" y="2060717"/>
              <a:ext cx="661282" cy="479272"/>
            </a:xfrm>
            <a:custGeom>
              <a:avLst/>
              <a:gdLst/>
              <a:ahLst/>
              <a:cxnLst/>
              <a:rect l="l" t="t" r="r" b="b"/>
              <a:pathLst>
                <a:path w="11372" h="8242" extrusionOk="0">
                  <a:moveTo>
                    <a:pt x="85" y="1"/>
                  </a:moveTo>
                  <a:cubicBezTo>
                    <a:pt x="67" y="1"/>
                    <a:pt x="52" y="6"/>
                    <a:pt x="41" y="16"/>
                  </a:cubicBezTo>
                  <a:cubicBezTo>
                    <a:pt x="1" y="57"/>
                    <a:pt x="1" y="97"/>
                    <a:pt x="41" y="137"/>
                  </a:cubicBezTo>
                  <a:cubicBezTo>
                    <a:pt x="102" y="197"/>
                    <a:pt x="6272" y="5581"/>
                    <a:pt x="10484" y="7960"/>
                  </a:cubicBezTo>
                  <a:cubicBezTo>
                    <a:pt x="10807" y="8081"/>
                    <a:pt x="11110" y="8181"/>
                    <a:pt x="11371" y="8242"/>
                  </a:cubicBezTo>
                  <a:cubicBezTo>
                    <a:pt x="7380" y="6285"/>
                    <a:pt x="767" y="560"/>
                    <a:pt x="183" y="57"/>
                  </a:cubicBezTo>
                  <a:lnTo>
                    <a:pt x="143" y="16"/>
                  </a:lnTo>
                  <a:cubicBezTo>
                    <a:pt x="123" y="6"/>
                    <a:pt x="102" y="1"/>
                    <a:pt x="85" y="1"/>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13" name="Google Shape;2313;p1"/>
            <p:cNvSpPr/>
            <p:nvPr/>
          </p:nvSpPr>
          <p:spPr>
            <a:xfrm>
              <a:off x="8110205" y="2061997"/>
              <a:ext cx="635463" cy="481482"/>
            </a:xfrm>
            <a:custGeom>
              <a:avLst/>
              <a:gdLst/>
              <a:ahLst/>
              <a:cxnLst/>
              <a:rect l="l" t="t" r="r" b="b"/>
              <a:pathLst>
                <a:path w="10928" h="8280" extrusionOk="0">
                  <a:moveTo>
                    <a:pt x="101" y="1"/>
                  </a:moveTo>
                  <a:cubicBezTo>
                    <a:pt x="78" y="1"/>
                    <a:pt x="52" y="11"/>
                    <a:pt x="40" y="35"/>
                  </a:cubicBezTo>
                  <a:cubicBezTo>
                    <a:pt x="0" y="54"/>
                    <a:pt x="19" y="115"/>
                    <a:pt x="40" y="135"/>
                  </a:cubicBezTo>
                  <a:cubicBezTo>
                    <a:pt x="60" y="135"/>
                    <a:pt x="100" y="175"/>
                    <a:pt x="161" y="236"/>
                  </a:cubicBezTo>
                  <a:cubicBezTo>
                    <a:pt x="1169" y="1043"/>
                    <a:pt x="8648" y="7131"/>
                    <a:pt x="10766" y="8279"/>
                  </a:cubicBezTo>
                  <a:lnTo>
                    <a:pt x="10906" y="8279"/>
                  </a:lnTo>
                  <a:cubicBezTo>
                    <a:pt x="10927" y="8239"/>
                    <a:pt x="10906" y="8199"/>
                    <a:pt x="10866" y="8179"/>
                  </a:cubicBezTo>
                  <a:cubicBezTo>
                    <a:pt x="8729" y="7050"/>
                    <a:pt x="624" y="417"/>
                    <a:pt x="161" y="35"/>
                  </a:cubicBezTo>
                  <a:cubicBezTo>
                    <a:pt x="140" y="35"/>
                    <a:pt x="140" y="14"/>
                    <a:pt x="140" y="14"/>
                  </a:cubicBezTo>
                  <a:cubicBezTo>
                    <a:pt x="132" y="6"/>
                    <a:pt x="118" y="1"/>
                    <a:pt x="101" y="1"/>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14" name="Google Shape;2314;p1"/>
            <p:cNvSpPr/>
            <p:nvPr/>
          </p:nvSpPr>
          <p:spPr>
            <a:xfrm>
              <a:off x="8108984" y="1997508"/>
              <a:ext cx="662445" cy="537829"/>
            </a:xfrm>
            <a:custGeom>
              <a:avLst/>
              <a:gdLst/>
              <a:ahLst/>
              <a:cxnLst/>
              <a:rect l="l" t="t" r="r" b="b"/>
              <a:pathLst>
                <a:path w="11392" h="9249" extrusionOk="0">
                  <a:moveTo>
                    <a:pt x="91" y="1"/>
                  </a:moveTo>
                  <a:cubicBezTo>
                    <a:pt x="68" y="1"/>
                    <a:pt x="44" y="10"/>
                    <a:pt x="21" y="34"/>
                  </a:cubicBezTo>
                  <a:cubicBezTo>
                    <a:pt x="0" y="55"/>
                    <a:pt x="0" y="115"/>
                    <a:pt x="40" y="136"/>
                  </a:cubicBezTo>
                  <a:lnTo>
                    <a:pt x="81" y="176"/>
                  </a:lnTo>
                  <a:lnTo>
                    <a:pt x="11290" y="9248"/>
                  </a:lnTo>
                  <a:cubicBezTo>
                    <a:pt x="11290" y="9227"/>
                    <a:pt x="11311" y="9227"/>
                    <a:pt x="11311" y="9227"/>
                  </a:cubicBezTo>
                  <a:cubicBezTo>
                    <a:pt x="11311" y="9227"/>
                    <a:pt x="11351" y="9187"/>
                    <a:pt x="11392" y="9127"/>
                  </a:cubicBezTo>
                  <a:lnTo>
                    <a:pt x="182" y="55"/>
                  </a:lnTo>
                  <a:lnTo>
                    <a:pt x="142" y="15"/>
                  </a:lnTo>
                  <a:cubicBezTo>
                    <a:pt x="125" y="6"/>
                    <a:pt x="108" y="1"/>
                    <a:pt x="91" y="1"/>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15" name="Google Shape;2315;p1"/>
            <p:cNvSpPr/>
            <p:nvPr/>
          </p:nvSpPr>
          <p:spPr>
            <a:xfrm>
              <a:off x="8187545" y="2004544"/>
              <a:ext cx="583884" cy="508464"/>
            </a:xfrm>
            <a:custGeom>
              <a:avLst/>
              <a:gdLst/>
              <a:ahLst/>
              <a:cxnLst/>
              <a:rect l="l" t="t" r="r" b="b"/>
              <a:pathLst>
                <a:path w="10041" h="8744" extrusionOk="0">
                  <a:moveTo>
                    <a:pt x="87" y="1"/>
                  </a:moveTo>
                  <a:cubicBezTo>
                    <a:pt x="67" y="1"/>
                    <a:pt x="43" y="10"/>
                    <a:pt x="20" y="34"/>
                  </a:cubicBezTo>
                  <a:cubicBezTo>
                    <a:pt x="1" y="55"/>
                    <a:pt x="1" y="95"/>
                    <a:pt x="41" y="135"/>
                  </a:cubicBezTo>
                  <a:lnTo>
                    <a:pt x="10041" y="8743"/>
                  </a:lnTo>
                  <a:cubicBezTo>
                    <a:pt x="10020" y="8663"/>
                    <a:pt x="10000" y="8582"/>
                    <a:pt x="9939" y="8461"/>
                  </a:cubicBezTo>
                  <a:lnTo>
                    <a:pt x="141" y="15"/>
                  </a:lnTo>
                  <a:lnTo>
                    <a:pt x="122" y="15"/>
                  </a:lnTo>
                  <a:cubicBezTo>
                    <a:pt x="113" y="6"/>
                    <a:pt x="101" y="1"/>
                    <a:pt x="87" y="1"/>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16" name="Google Shape;2316;p1"/>
            <p:cNvSpPr/>
            <p:nvPr/>
          </p:nvSpPr>
          <p:spPr>
            <a:xfrm>
              <a:off x="8175857" y="1964305"/>
              <a:ext cx="573243" cy="502997"/>
            </a:xfrm>
            <a:custGeom>
              <a:avLst/>
              <a:gdLst/>
              <a:ahLst/>
              <a:cxnLst/>
              <a:rect l="l" t="t" r="r" b="b"/>
              <a:pathLst>
                <a:path w="9858" h="8650" extrusionOk="0">
                  <a:moveTo>
                    <a:pt x="121" y="0"/>
                  </a:moveTo>
                  <a:cubicBezTo>
                    <a:pt x="100" y="0"/>
                    <a:pt x="60" y="0"/>
                    <a:pt x="40" y="21"/>
                  </a:cubicBezTo>
                  <a:cubicBezTo>
                    <a:pt x="0" y="61"/>
                    <a:pt x="0" y="102"/>
                    <a:pt x="40" y="121"/>
                  </a:cubicBezTo>
                  <a:lnTo>
                    <a:pt x="121" y="202"/>
                  </a:lnTo>
                  <a:lnTo>
                    <a:pt x="9858" y="8650"/>
                  </a:lnTo>
                  <a:cubicBezTo>
                    <a:pt x="9737" y="8489"/>
                    <a:pt x="9597" y="8287"/>
                    <a:pt x="9414" y="8064"/>
                  </a:cubicBezTo>
                  <a:lnTo>
                    <a:pt x="140" y="21"/>
                  </a:lnTo>
                  <a:cubicBezTo>
                    <a:pt x="140" y="21"/>
                    <a:pt x="121" y="21"/>
                    <a:pt x="121"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17" name="Google Shape;2317;p1"/>
            <p:cNvSpPr/>
            <p:nvPr/>
          </p:nvSpPr>
          <p:spPr>
            <a:xfrm>
              <a:off x="6661165" y="845557"/>
              <a:ext cx="433799" cy="556786"/>
            </a:xfrm>
            <a:custGeom>
              <a:avLst/>
              <a:gdLst/>
              <a:ahLst/>
              <a:cxnLst/>
              <a:rect l="l" t="t" r="r" b="b"/>
              <a:pathLst>
                <a:path w="7460" h="9575" extrusionOk="0">
                  <a:moveTo>
                    <a:pt x="4655" y="0"/>
                  </a:moveTo>
                  <a:cubicBezTo>
                    <a:pt x="3268" y="0"/>
                    <a:pt x="2229" y="834"/>
                    <a:pt x="1291" y="1841"/>
                  </a:cubicBezTo>
                  <a:cubicBezTo>
                    <a:pt x="745" y="3132"/>
                    <a:pt x="323" y="4643"/>
                    <a:pt x="141" y="6438"/>
                  </a:cubicBezTo>
                  <a:cubicBezTo>
                    <a:pt x="41" y="7425"/>
                    <a:pt x="0" y="8373"/>
                    <a:pt x="20" y="9280"/>
                  </a:cubicBezTo>
                  <a:cubicBezTo>
                    <a:pt x="108" y="9309"/>
                    <a:pt x="196" y="9328"/>
                    <a:pt x="285" y="9328"/>
                  </a:cubicBezTo>
                  <a:cubicBezTo>
                    <a:pt x="317" y="9328"/>
                    <a:pt x="350" y="9326"/>
                    <a:pt x="383" y="9320"/>
                  </a:cubicBezTo>
                  <a:cubicBezTo>
                    <a:pt x="1028" y="9239"/>
                    <a:pt x="1391" y="8514"/>
                    <a:pt x="1412" y="7868"/>
                  </a:cubicBezTo>
                  <a:cubicBezTo>
                    <a:pt x="1471" y="8312"/>
                    <a:pt x="1532" y="8777"/>
                    <a:pt x="1794" y="9139"/>
                  </a:cubicBezTo>
                  <a:cubicBezTo>
                    <a:pt x="1995" y="9398"/>
                    <a:pt x="2308" y="9574"/>
                    <a:pt x="2618" y="9574"/>
                  </a:cubicBezTo>
                  <a:cubicBezTo>
                    <a:pt x="2743" y="9574"/>
                    <a:pt x="2868" y="9545"/>
                    <a:pt x="2984" y="9481"/>
                  </a:cubicBezTo>
                  <a:cubicBezTo>
                    <a:pt x="3165" y="9381"/>
                    <a:pt x="3286" y="9180"/>
                    <a:pt x="3387" y="8997"/>
                  </a:cubicBezTo>
                  <a:cubicBezTo>
                    <a:pt x="3710" y="8454"/>
                    <a:pt x="3911" y="7849"/>
                    <a:pt x="4032" y="7244"/>
                  </a:cubicBezTo>
                  <a:cubicBezTo>
                    <a:pt x="4164" y="7305"/>
                    <a:pt x="4305" y="7333"/>
                    <a:pt x="4447" y="7333"/>
                  </a:cubicBezTo>
                  <a:cubicBezTo>
                    <a:pt x="4870" y="7333"/>
                    <a:pt x="5307" y="7087"/>
                    <a:pt x="5565" y="6739"/>
                  </a:cubicBezTo>
                  <a:cubicBezTo>
                    <a:pt x="6108" y="6054"/>
                    <a:pt x="6108" y="5027"/>
                    <a:pt x="5605" y="4341"/>
                  </a:cubicBezTo>
                  <a:cubicBezTo>
                    <a:pt x="6331" y="4140"/>
                    <a:pt x="6955" y="3594"/>
                    <a:pt x="7197" y="2890"/>
                  </a:cubicBezTo>
                  <a:cubicBezTo>
                    <a:pt x="7460" y="2183"/>
                    <a:pt x="7318" y="1336"/>
                    <a:pt x="6815" y="793"/>
                  </a:cubicBezTo>
                  <a:cubicBezTo>
                    <a:pt x="6452" y="409"/>
                    <a:pt x="5947" y="188"/>
                    <a:pt x="5444" y="86"/>
                  </a:cubicBezTo>
                  <a:cubicBezTo>
                    <a:pt x="5168" y="28"/>
                    <a:pt x="4906" y="0"/>
                    <a:pt x="4655"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18" name="Google Shape;2318;p1"/>
            <p:cNvSpPr/>
            <p:nvPr/>
          </p:nvSpPr>
          <p:spPr>
            <a:xfrm>
              <a:off x="6726817" y="821890"/>
              <a:ext cx="114963" cy="162820"/>
            </a:xfrm>
            <a:custGeom>
              <a:avLst/>
              <a:gdLst/>
              <a:ahLst/>
              <a:cxnLst/>
              <a:rect l="l" t="t" r="r" b="b"/>
              <a:pathLst>
                <a:path w="1977" h="2800" extrusionOk="0">
                  <a:moveTo>
                    <a:pt x="1458" y="1"/>
                  </a:moveTo>
                  <a:cubicBezTo>
                    <a:pt x="1425" y="1"/>
                    <a:pt x="1398" y="10"/>
                    <a:pt x="1371" y="10"/>
                  </a:cubicBezTo>
                  <a:lnTo>
                    <a:pt x="0" y="2651"/>
                  </a:lnTo>
                  <a:cubicBezTo>
                    <a:pt x="77" y="2745"/>
                    <a:pt x="180" y="2799"/>
                    <a:pt x="300" y="2799"/>
                  </a:cubicBezTo>
                  <a:cubicBezTo>
                    <a:pt x="463" y="2799"/>
                    <a:pt x="658" y="2701"/>
                    <a:pt x="866" y="2469"/>
                  </a:cubicBezTo>
                  <a:cubicBezTo>
                    <a:pt x="1108" y="2208"/>
                    <a:pt x="1229" y="1864"/>
                    <a:pt x="1412" y="1542"/>
                  </a:cubicBezTo>
                  <a:cubicBezTo>
                    <a:pt x="1573" y="1281"/>
                    <a:pt x="1815" y="1039"/>
                    <a:pt x="1895" y="735"/>
                  </a:cubicBezTo>
                  <a:cubicBezTo>
                    <a:pt x="1976" y="434"/>
                    <a:pt x="1815" y="31"/>
                    <a:pt x="1512" y="10"/>
                  </a:cubicBezTo>
                  <a:cubicBezTo>
                    <a:pt x="1492" y="3"/>
                    <a:pt x="1474" y="1"/>
                    <a:pt x="1458" y="1"/>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19" name="Google Shape;2319;p1"/>
            <p:cNvSpPr/>
            <p:nvPr/>
          </p:nvSpPr>
          <p:spPr>
            <a:xfrm>
              <a:off x="6566148" y="974126"/>
              <a:ext cx="240450" cy="117754"/>
            </a:xfrm>
            <a:custGeom>
              <a:avLst/>
              <a:gdLst/>
              <a:ahLst/>
              <a:cxnLst/>
              <a:rect l="l" t="t" r="r" b="b"/>
              <a:pathLst>
                <a:path w="4135" h="2025" extrusionOk="0">
                  <a:moveTo>
                    <a:pt x="2656" y="0"/>
                  </a:moveTo>
                  <a:cubicBezTo>
                    <a:pt x="2393" y="0"/>
                    <a:pt x="2126" y="41"/>
                    <a:pt x="1876" y="93"/>
                  </a:cubicBezTo>
                  <a:cubicBezTo>
                    <a:pt x="1392" y="195"/>
                    <a:pt x="928" y="275"/>
                    <a:pt x="444" y="416"/>
                  </a:cubicBezTo>
                  <a:cubicBezTo>
                    <a:pt x="283" y="456"/>
                    <a:pt x="0" y="638"/>
                    <a:pt x="162" y="859"/>
                  </a:cubicBezTo>
                  <a:cubicBezTo>
                    <a:pt x="484" y="1324"/>
                    <a:pt x="1191" y="1606"/>
                    <a:pt x="1694" y="1787"/>
                  </a:cubicBezTo>
                  <a:cubicBezTo>
                    <a:pt x="2048" y="1909"/>
                    <a:pt x="2437" y="2024"/>
                    <a:pt x="2811" y="2024"/>
                  </a:cubicBezTo>
                  <a:cubicBezTo>
                    <a:pt x="3118" y="2024"/>
                    <a:pt x="3415" y="1946"/>
                    <a:pt x="3670" y="1727"/>
                  </a:cubicBezTo>
                  <a:cubicBezTo>
                    <a:pt x="3912" y="1525"/>
                    <a:pt x="4134" y="1141"/>
                    <a:pt x="4033" y="819"/>
                  </a:cubicBezTo>
                  <a:cubicBezTo>
                    <a:pt x="3952" y="496"/>
                    <a:pt x="3670" y="254"/>
                    <a:pt x="3368" y="133"/>
                  </a:cubicBezTo>
                  <a:cubicBezTo>
                    <a:pt x="3144" y="36"/>
                    <a:pt x="2901" y="0"/>
                    <a:pt x="2656"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20" name="Google Shape;2320;p1"/>
            <p:cNvSpPr/>
            <p:nvPr/>
          </p:nvSpPr>
          <p:spPr>
            <a:xfrm>
              <a:off x="6887369" y="904463"/>
              <a:ext cx="105542" cy="105600"/>
            </a:xfrm>
            <a:custGeom>
              <a:avLst/>
              <a:gdLst/>
              <a:ahLst/>
              <a:cxnLst/>
              <a:rect l="l" t="t" r="r" b="b"/>
              <a:pathLst>
                <a:path w="1815" h="1816" extrusionOk="0">
                  <a:moveTo>
                    <a:pt x="909" y="1"/>
                  </a:moveTo>
                  <a:cubicBezTo>
                    <a:pt x="404" y="1"/>
                    <a:pt x="1" y="404"/>
                    <a:pt x="1" y="909"/>
                  </a:cubicBezTo>
                  <a:cubicBezTo>
                    <a:pt x="1" y="1412"/>
                    <a:pt x="404" y="1815"/>
                    <a:pt x="909" y="1815"/>
                  </a:cubicBezTo>
                  <a:cubicBezTo>
                    <a:pt x="1412" y="1815"/>
                    <a:pt x="1815" y="1412"/>
                    <a:pt x="1815" y="909"/>
                  </a:cubicBezTo>
                  <a:cubicBezTo>
                    <a:pt x="1815" y="404"/>
                    <a:pt x="1412" y="1"/>
                    <a:pt x="909" y="1"/>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21" name="Google Shape;2321;p1"/>
            <p:cNvSpPr/>
            <p:nvPr/>
          </p:nvSpPr>
          <p:spPr>
            <a:xfrm>
              <a:off x="7220801" y="999131"/>
              <a:ext cx="41752" cy="33087"/>
            </a:xfrm>
            <a:custGeom>
              <a:avLst/>
              <a:gdLst/>
              <a:ahLst/>
              <a:cxnLst/>
              <a:rect l="l" t="t" r="r" b="b"/>
              <a:pathLst>
                <a:path w="718" h="569" extrusionOk="0">
                  <a:moveTo>
                    <a:pt x="186" y="0"/>
                  </a:moveTo>
                  <a:cubicBezTo>
                    <a:pt x="58" y="0"/>
                    <a:pt x="1" y="143"/>
                    <a:pt x="73" y="268"/>
                  </a:cubicBezTo>
                  <a:cubicBezTo>
                    <a:pt x="153" y="389"/>
                    <a:pt x="315" y="491"/>
                    <a:pt x="436" y="531"/>
                  </a:cubicBezTo>
                  <a:cubicBezTo>
                    <a:pt x="480" y="553"/>
                    <a:pt x="530" y="569"/>
                    <a:pt x="577" y="569"/>
                  </a:cubicBezTo>
                  <a:cubicBezTo>
                    <a:pt x="615" y="569"/>
                    <a:pt x="651" y="558"/>
                    <a:pt x="678" y="531"/>
                  </a:cubicBezTo>
                  <a:cubicBezTo>
                    <a:pt x="718" y="491"/>
                    <a:pt x="718" y="429"/>
                    <a:pt x="718" y="370"/>
                  </a:cubicBezTo>
                  <a:cubicBezTo>
                    <a:pt x="699" y="329"/>
                    <a:pt x="658" y="268"/>
                    <a:pt x="637" y="228"/>
                  </a:cubicBezTo>
                  <a:cubicBezTo>
                    <a:pt x="516" y="128"/>
                    <a:pt x="395" y="47"/>
                    <a:pt x="234" y="7"/>
                  </a:cubicBezTo>
                  <a:cubicBezTo>
                    <a:pt x="217" y="2"/>
                    <a:pt x="201" y="0"/>
                    <a:pt x="186" y="0"/>
                  </a:cubicBezTo>
                  <a:close/>
                </a:path>
              </a:pathLst>
            </a:custGeom>
            <a:solidFill>
              <a:srgbClr val="FFEED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22" name="Google Shape;2322;p1"/>
            <p:cNvSpPr/>
            <p:nvPr/>
          </p:nvSpPr>
          <p:spPr>
            <a:xfrm>
              <a:off x="7218475" y="939295"/>
              <a:ext cx="41752" cy="32506"/>
            </a:xfrm>
            <a:custGeom>
              <a:avLst/>
              <a:gdLst/>
              <a:ahLst/>
              <a:cxnLst/>
              <a:rect l="l" t="t" r="r" b="b"/>
              <a:pathLst>
                <a:path w="718" h="559" extrusionOk="0">
                  <a:moveTo>
                    <a:pt x="185" y="0"/>
                  </a:moveTo>
                  <a:cubicBezTo>
                    <a:pt x="57" y="0"/>
                    <a:pt x="0" y="143"/>
                    <a:pt x="73" y="270"/>
                  </a:cubicBezTo>
                  <a:cubicBezTo>
                    <a:pt x="153" y="370"/>
                    <a:pt x="314" y="471"/>
                    <a:pt x="456" y="531"/>
                  </a:cubicBezTo>
                  <a:cubicBezTo>
                    <a:pt x="483" y="549"/>
                    <a:pt x="519" y="559"/>
                    <a:pt x="555" y="559"/>
                  </a:cubicBezTo>
                  <a:cubicBezTo>
                    <a:pt x="599" y="559"/>
                    <a:pt x="645" y="544"/>
                    <a:pt x="677" y="511"/>
                  </a:cubicBezTo>
                  <a:cubicBezTo>
                    <a:pt x="718" y="471"/>
                    <a:pt x="718" y="410"/>
                    <a:pt x="718" y="370"/>
                  </a:cubicBezTo>
                  <a:cubicBezTo>
                    <a:pt x="698" y="310"/>
                    <a:pt x="658" y="270"/>
                    <a:pt x="637" y="229"/>
                  </a:cubicBezTo>
                  <a:cubicBezTo>
                    <a:pt x="516" y="128"/>
                    <a:pt x="395" y="47"/>
                    <a:pt x="234" y="7"/>
                  </a:cubicBezTo>
                  <a:cubicBezTo>
                    <a:pt x="217" y="2"/>
                    <a:pt x="200" y="0"/>
                    <a:pt x="185" y="0"/>
                  </a:cubicBezTo>
                  <a:close/>
                </a:path>
              </a:pathLst>
            </a:custGeom>
            <a:solidFill>
              <a:srgbClr val="FFEED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23" name="Google Shape;2323;p1"/>
            <p:cNvSpPr/>
            <p:nvPr/>
          </p:nvSpPr>
          <p:spPr>
            <a:xfrm>
              <a:off x="7274880" y="921733"/>
              <a:ext cx="42857" cy="32041"/>
            </a:xfrm>
            <a:custGeom>
              <a:avLst/>
              <a:gdLst/>
              <a:ahLst/>
              <a:cxnLst/>
              <a:rect l="l" t="t" r="r" b="b"/>
              <a:pathLst>
                <a:path w="737" h="551" extrusionOk="0">
                  <a:moveTo>
                    <a:pt x="183" y="1"/>
                  </a:moveTo>
                  <a:cubicBezTo>
                    <a:pt x="55" y="1"/>
                    <a:pt x="0" y="141"/>
                    <a:pt x="91" y="249"/>
                  </a:cubicBezTo>
                  <a:cubicBezTo>
                    <a:pt x="151" y="370"/>
                    <a:pt x="333" y="470"/>
                    <a:pt x="454" y="531"/>
                  </a:cubicBezTo>
                  <a:cubicBezTo>
                    <a:pt x="494" y="541"/>
                    <a:pt x="535" y="551"/>
                    <a:pt x="572" y="551"/>
                  </a:cubicBezTo>
                  <a:cubicBezTo>
                    <a:pt x="610" y="551"/>
                    <a:pt x="645" y="541"/>
                    <a:pt x="675" y="510"/>
                  </a:cubicBezTo>
                  <a:cubicBezTo>
                    <a:pt x="715" y="470"/>
                    <a:pt x="736" y="410"/>
                    <a:pt x="715" y="370"/>
                  </a:cubicBezTo>
                  <a:cubicBezTo>
                    <a:pt x="696" y="309"/>
                    <a:pt x="675" y="268"/>
                    <a:pt x="635" y="228"/>
                  </a:cubicBezTo>
                  <a:cubicBezTo>
                    <a:pt x="535" y="107"/>
                    <a:pt x="393" y="26"/>
                    <a:pt x="232" y="7"/>
                  </a:cubicBezTo>
                  <a:cubicBezTo>
                    <a:pt x="214" y="3"/>
                    <a:pt x="198" y="1"/>
                    <a:pt x="183" y="1"/>
                  </a:cubicBezTo>
                  <a:close/>
                </a:path>
              </a:pathLst>
            </a:custGeom>
            <a:solidFill>
              <a:srgbClr val="FFEED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24" name="Google Shape;2324;p1"/>
            <p:cNvSpPr/>
            <p:nvPr/>
          </p:nvSpPr>
          <p:spPr>
            <a:xfrm>
              <a:off x="7337043" y="960403"/>
              <a:ext cx="42798" cy="33145"/>
            </a:xfrm>
            <a:custGeom>
              <a:avLst/>
              <a:gdLst/>
              <a:ahLst/>
              <a:cxnLst/>
              <a:rect l="l" t="t" r="r" b="b"/>
              <a:pathLst>
                <a:path w="736" h="570" extrusionOk="0">
                  <a:moveTo>
                    <a:pt x="197" y="0"/>
                  </a:moveTo>
                  <a:cubicBezTo>
                    <a:pt x="55" y="0"/>
                    <a:pt x="1" y="143"/>
                    <a:pt x="90" y="269"/>
                  </a:cubicBezTo>
                  <a:cubicBezTo>
                    <a:pt x="171" y="390"/>
                    <a:pt x="332" y="490"/>
                    <a:pt x="453" y="531"/>
                  </a:cubicBezTo>
                  <a:cubicBezTo>
                    <a:pt x="497" y="553"/>
                    <a:pt x="548" y="569"/>
                    <a:pt x="594" y="569"/>
                  </a:cubicBezTo>
                  <a:cubicBezTo>
                    <a:pt x="633" y="569"/>
                    <a:pt x="668" y="558"/>
                    <a:pt x="695" y="531"/>
                  </a:cubicBezTo>
                  <a:cubicBezTo>
                    <a:pt x="735" y="490"/>
                    <a:pt x="735" y="431"/>
                    <a:pt x="716" y="369"/>
                  </a:cubicBezTo>
                  <a:cubicBezTo>
                    <a:pt x="716" y="329"/>
                    <a:pt x="675" y="269"/>
                    <a:pt x="635" y="229"/>
                  </a:cubicBezTo>
                  <a:cubicBezTo>
                    <a:pt x="533" y="128"/>
                    <a:pt x="393" y="47"/>
                    <a:pt x="251" y="7"/>
                  </a:cubicBezTo>
                  <a:cubicBezTo>
                    <a:pt x="232" y="2"/>
                    <a:pt x="214" y="0"/>
                    <a:pt x="197" y="0"/>
                  </a:cubicBezTo>
                  <a:close/>
                </a:path>
              </a:pathLst>
            </a:custGeom>
            <a:solidFill>
              <a:srgbClr val="FFEED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25" name="Google Shape;2325;p1"/>
            <p:cNvSpPr/>
            <p:nvPr/>
          </p:nvSpPr>
          <p:spPr>
            <a:xfrm>
              <a:off x="6777175" y="1226207"/>
              <a:ext cx="27040" cy="43147"/>
            </a:xfrm>
            <a:custGeom>
              <a:avLst/>
              <a:gdLst/>
              <a:ahLst/>
              <a:cxnLst/>
              <a:rect l="l" t="t" r="r" b="b"/>
              <a:pathLst>
                <a:path w="465" h="742" extrusionOk="0">
                  <a:moveTo>
                    <a:pt x="181" y="0"/>
                  </a:moveTo>
                  <a:cubicBezTo>
                    <a:pt x="105" y="0"/>
                    <a:pt x="34" y="71"/>
                    <a:pt x="21" y="174"/>
                  </a:cubicBezTo>
                  <a:cubicBezTo>
                    <a:pt x="0" y="314"/>
                    <a:pt x="81" y="497"/>
                    <a:pt x="142" y="597"/>
                  </a:cubicBezTo>
                  <a:cubicBezTo>
                    <a:pt x="179" y="669"/>
                    <a:pt x="230" y="742"/>
                    <a:pt x="299" y="742"/>
                  </a:cubicBezTo>
                  <a:cubicBezTo>
                    <a:pt x="307" y="742"/>
                    <a:pt x="315" y="741"/>
                    <a:pt x="323" y="739"/>
                  </a:cubicBezTo>
                  <a:cubicBezTo>
                    <a:pt x="384" y="739"/>
                    <a:pt x="425" y="698"/>
                    <a:pt x="444" y="658"/>
                  </a:cubicBezTo>
                  <a:cubicBezTo>
                    <a:pt x="465" y="597"/>
                    <a:pt x="465" y="537"/>
                    <a:pt x="465" y="497"/>
                  </a:cubicBezTo>
                  <a:cubicBezTo>
                    <a:pt x="465" y="335"/>
                    <a:pt x="404" y="193"/>
                    <a:pt x="304" y="73"/>
                  </a:cubicBezTo>
                  <a:cubicBezTo>
                    <a:pt x="267" y="22"/>
                    <a:pt x="223" y="0"/>
                    <a:pt x="181" y="0"/>
                  </a:cubicBezTo>
                  <a:close/>
                </a:path>
              </a:pathLst>
            </a:custGeom>
            <a:solidFill>
              <a:srgbClr val="FFEED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26" name="Google Shape;2326;p1"/>
            <p:cNvSpPr/>
            <p:nvPr/>
          </p:nvSpPr>
          <p:spPr>
            <a:xfrm>
              <a:off x="7281800" y="983838"/>
              <a:ext cx="41752" cy="32099"/>
            </a:xfrm>
            <a:custGeom>
              <a:avLst/>
              <a:gdLst/>
              <a:ahLst/>
              <a:cxnLst/>
              <a:rect l="l" t="t" r="r" b="b"/>
              <a:pathLst>
                <a:path w="718" h="552" extrusionOk="0">
                  <a:moveTo>
                    <a:pt x="185" y="0"/>
                  </a:moveTo>
                  <a:cubicBezTo>
                    <a:pt x="57" y="0"/>
                    <a:pt x="0" y="141"/>
                    <a:pt x="72" y="249"/>
                  </a:cubicBezTo>
                  <a:cubicBezTo>
                    <a:pt x="153" y="370"/>
                    <a:pt x="314" y="471"/>
                    <a:pt x="456" y="531"/>
                  </a:cubicBezTo>
                  <a:cubicBezTo>
                    <a:pt x="486" y="541"/>
                    <a:pt x="526" y="551"/>
                    <a:pt x="567" y="551"/>
                  </a:cubicBezTo>
                  <a:cubicBezTo>
                    <a:pt x="607" y="551"/>
                    <a:pt x="647" y="541"/>
                    <a:pt x="677" y="512"/>
                  </a:cubicBezTo>
                  <a:cubicBezTo>
                    <a:pt x="717" y="471"/>
                    <a:pt x="717" y="410"/>
                    <a:pt x="717" y="370"/>
                  </a:cubicBezTo>
                  <a:cubicBezTo>
                    <a:pt x="698" y="310"/>
                    <a:pt x="658" y="270"/>
                    <a:pt x="637" y="229"/>
                  </a:cubicBezTo>
                  <a:cubicBezTo>
                    <a:pt x="516" y="108"/>
                    <a:pt x="395" y="28"/>
                    <a:pt x="233" y="7"/>
                  </a:cubicBezTo>
                  <a:cubicBezTo>
                    <a:pt x="216" y="2"/>
                    <a:pt x="200" y="0"/>
                    <a:pt x="185" y="0"/>
                  </a:cubicBezTo>
                  <a:close/>
                </a:path>
              </a:pathLst>
            </a:custGeom>
            <a:solidFill>
              <a:srgbClr val="FFEED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27" name="Google Shape;2327;p1"/>
            <p:cNvSpPr/>
            <p:nvPr/>
          </p:nvSpPr>
          <p:spPr>
            <a:xfrm>
              <a:off x="6746704" y="1174570"/>
              <a:ext cx="29424" cy="42042"/>
            </a:xfrm>
            <a:custGeom>
              <a:avLst/>
              <a:gdLst/>
              <a:ahLst/>
              <a:cxnLst/>
              <a:rect l="l" t="t" r="r" b="b"/>
              <a:pathLst>
                <a:path w="506" h="723" extrusionOk="0">
                  <a:moveTo>
                    <a:pt x="150" y="1"/>
                  </a:moveTo>
                  <a:cubicBezTo>
                    <a:pt x="68" y="1"/>
                    <a:pt x="0" y="83"/>
                    <a:pt x="0" y="194"/>
                  </a:cubicBezTo>
                  <a:cubicBezTo>
                    <a:pt x="21" y="336"/>
                    <a:pt x="102" y="498"/>
                    <a:pt x="182" y="598"/>
                  </a:cubicBezTo>
                  <a:cubicBezTo>
                    <a:pt x="217" y="667"/>
                    <a:pt x="282" y="723"/>
                    <a:pt x="352" y="723"/>
                  </a:cubicBezTo>
                  <a:cubicBezTo>
                    <a:pt x="362" y="723"/>
                    <a:pt x="373" y="721"/>
                    <a:pt x="384" y="719"/>
                  </a:cubicBezTo>
                  <a:cubicBezTo>
                    <a:pt x="444" y="699"/>
                    <a:pt x="484" y="659"/>
                    <a:pt x="484" y="598"/>
                  </a:cubicBezTo>
                  <a:cubicBezTo>
                    <a:pt x="505" y="557"/>
                    <a:pt x="505" y="498"/>
                    <a:pt x="484" y="436"/>
                  </a:cubicBezTo>
                  <a:cubicBezTo>
                    <a:pt x="465" y="296"/>
                    <a:pt x="384" y="154"/>
                    <a:pt x="263" y="54"/>
                  </a:cubicBezTo>
                  <a:cubicBezTo>
                    <a:pt x="226" y="17"/>
                    <a:pt x="187" y="1"/>
                    <a:pt x="150" y="1"/>
                  </a:cubicBezTo>
                  <a:close/>
                </a:path>
              </a:pathLst>
            </a:custGeom>
            <a:solidFill>
              <a:srgbClr val="FFEED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28" name="Google Shape;2328;p1"/>
            <p:cNvSpPr/>
            <p:nvPr/>
          </p:nvSpPr>
          <p:spPr>
            <a:xfrm>
              <a:off x="6719781" y="1215740"/>
              <a:ext cx="23493" cy="45183"/>
            </a:xfrm>
            <a:custGeom>
              <a:avLst/>
              <a:gdLst/>
              <a:ahLst/>
              <a:cxnLst/>
              <a:rect l="l" t="t" r="r" b="b"/>
              <a:pathLst>
                <a:path w="404" h="777" extrusionOk="0">
                  <a:moveTo>
                    <a:pt x="202" y="0"/>
                  </a:moveTo>
                  <a:cubicBezTo>
                    <a:pt x="138" y="0"/>
                    <a:pt x="72" y="46"/>
                    <a:pt x="41" y="132"/>
                  </a:cubicBezTo>
                  <a:cubicBezTo>
                    <a:pt x="0" y="253"/>
                    <a:pt x="0" y="454"/>
                    <a:pt x="20" y="575"/>
                  </a:cubicBezTo>
                  <a:cubicBezTo>
                    <a:pt x="41" y="656"/>
                    <a:pt x="81" y="757"/>
                    <a:pt x="162" y="777"/>
                  </a:cubicBezTo>
                  <a:cubicBezTo>
                    <a:pt x="221" y="777"/>
                    <a:pt x="283" y="757"/>
                    <a:pt x="302" y="717"/>
                  </a:cubicBezTo>
                  <a:cubicBezTo>
                    <a:pt x="342" y="677"/>
                    <a:pt x="363" y="615"/>
                    <a:pt x="383" y="575"/>
                  </a:cubicBezTo>
                  <a:cubicBezTo>
                    <a:pt x="404" y="414"/>
                    <a:pt x="404" y="253"/>
                    <a:pt x="342" y="112"/>
                  </a:cubicBezTo>
                  <a:cubicBezTo>
                    <a:pt x="314" y="36"/>
                    <a:pt x="259" y="0"/>
                    <a:pt x="202" y="0"/>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29" name="Google Shape;2329;p1"/>
            <p:cNvSpPr/>
            <p:nvPr/>
          </p:nvSpPr>
          <p:spPr>
            <a:xfrm>
              <a:off x="6984712" y="2141023"/>
              <a:ext cx="355238" cy="254755"/>
            </a:xfrm>
            <a:custGeom>
              <a:avLst/>
              <a:gdLst/>
              <a:ahLst/>
              <a:cxnLst/>
              <a:rect l="l" t="t" r="r" b="b"/>
              <a:pathLst>
                <a:path w="6109" h="4381" extrusionOk="0">
                  <a:moveTo>
                    <a:pt x="5976" y="1"/>
                  </a:moveTo>
                  <a:cubicBezTo>
                    <a:pt x="5927" y="1"/>
                    <a:pt x="5884" y="37"/>
                    <a:pt x="5867" y="87"/>
                  </a:cubicBezTo>
                  <a:lnTo>
                    <a:pt x="5404" y="1719"/>
                  </a:lnTo>
                  <a:lnTo>
                    <a:pt x="3972" y="3130"/>
                  </a:lnTo>
                  <a:cubicBezTo>
                    <a:pt x="3730" y="3130"/>
                    <a:pt x="2762" y="3130"/>
                    <a:pt x="2057" y="3272"/>
                  </a:cubicBezTo>
                  <a:cubicBezTo>
                    <a:pt x="1251" y="3433"/>
                    <a:pt x="122" y="4119"/>
                    <a:pt x="81" y="4159"/>
                  </a:cubicBezTo>
                  <a:cubicBezTo>
                    <a:pt x="20" y="4179"/>
                    <a:pt x="1" y="4259"/>
                    <a:pt x="41" y="4321"/>
                  </a:cubicBezTo>
                  <a:cubicBezTo>
                    <a:pt x="60" y="4361"/>
                    <a:pt x="101" y="4380"/>
                    <a:pt x="141" y="4380"/>
                  </a:cubicBezTo>
                  <a:cubicBezTo>
                    <a:pt x="162" y="4380"/>
                    <a:pt x="181" y="4361"/>
                    <a:pt x="202" y="4361"/>
                  </a:cubicBezTo>
                  <a:cubicBezTo>
                    <a:pt x="202" y="4340"/>
                    <a:pt x="1331" y="3654"/>
                    <a:pt x="2097" y="3514"/>
                  </a:cubicBezTo>
                  <a:cubicBezTo>
                    <a:pt x="2715" y="3384"/>
                    <a:pt x="3569" y="3371"/>
                    <a:pt x="3887" y="3371"/>
                  </a:cubicBezTo>
                  <a:cubicBezTo>
                    <a:pt x="3963" y="3371"/>
                    <a:pt x="4008" y="3372"/>
                    <a:pt x="4012" y="3372"/>
                  </a:cubicBezTo>
                  <a:cubicBezTo>
                    <a:pt x="4052" y="3372"/>
                    <a:pt x="4073" y="3372"/>
                    <a:pt x="4093" y="3353"/>
                  </a:cubicBezTo>
                  <a:lnTo>
                    <a:pt x="5605" y="1861"/>
                  </a:lnTo>
                  <a:cubicBezTo>
                    <a:pt x="5625" y="1861"/>
                    <a:pt x="5625" y="1840"/>
                    <a:pt x="5625" y="1821"/>
                  </a:cubicBezTo>
                  <a:lnTo>
                    <a:pt x="6089" y="146"/>
                  </a:lnTo>
                  <a:cubicBezTo>
                    <a:pt x="6109" y="87"/>
                    <a:pt x="6068" y="26"/>
                    <a:pt x="6009" y="6"/>
                  </a:cubicBezTo>
                  <a:cubicBezTo>
                    <a:pt x="5997" y="2"/>
                    <a:pt x="5986" y="1"/>
                    <a:pt x="5976" y="1"/>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30" name="Google Shape;2330;p1"/>
            <p:cNvSpPr/>
            <p:nvPr/>
          </p:nvSpPr>
          <p:spPr>
            <a:xfrm>
              <a:off x="7117178" y="2323323"/>
              <a:ext cx="228704" cy="91179"/>
            </a:xfrm>
            <a:custGeom>
              <a:avLst/>
              <a:gdLst/>
              <a:ahLst/>
              <a:cxnLst/>
              <a:rect l="l" t="t" r="r" b="b"/>
              <a:pathLst>
                <a:path w="3933" h="1568" extrusionOk="0">
                  <a:moveTo>
                    <a:pt x="1735" y="1"/>
                  </a:moveTo>
                  <a:cubicBezTo>
                    <a:pt x="1715" y="1"/>
                    <a:pt x="1694" y="6"/>
                    <a:pt x="1674" y="16"/>
                  </a:cubicBezTo>
                  <a:cubicBezTo>
                    <a:pt x="1634" y="36"/>
                    <a:pt x="605" y="621"/>
                    <a:pt x="40" y="1387"/>
                  </a:cubicBezTo>
                  <a:cubicBezTo>
                    <a:pt x="0" y="1427"/>
                    <a:pt x="0" y="1508"/>
                    <a:pt x="61" y="1548"/>
                  </a:cubicBezTo>
                  <a:cubicBezTo>
                    <a:pt x="81" y="1568"/>
                    <a:pt x="102" y="1568"/>
                    <a:pt x="121" y="1568"/>
                  </a:cubicBezTo>
                  <a:cubicBezTo>
                    <a:pt x="161" y="1568"/>
                    <a:pt x="202" y="1548"/>
                    <a:pt x="223" y="1527"/>
                  </a:cubicBezTo>
                  <a:cubicBezTo>
                    <a:pt x="686" y="903"/>
                    <a:pt x="1532" y="379"/>
                    <a:pt x="1734" y="258"/>
                  </a:cubicBezTo>
                  <a:lnTo>
                    <a:pt x="3750" y="1205"/>
                  </a:lnTo>
                  <a:cubicBezTo>
                    <a:pt x="3765" y="1210"/>
                    <a:pt x="3782" y="1213"/>
                    <a:pt x="3799" y="1213"/>
                  </a:cubicBezTo>
                  <a:cubicBezTo>
                    <a:pt x="3848" y="1213"/>
                    <a:pt x="3897" y="1190"/>
                    <a:pt x="3911" y="1145"/>
                  </a:cubicBezTo>
                  <a:cubicBezTo>
                    <a:pt x="3932" y="1084"/>
                    <a:pt x="3911" y="1024"/>
                    <a:pt x="3852" y="984"/>
                  </a:cubicBezTo>
                  <a:lnTo>
                    <a:pt x="1795" y="16"/>
                  </a:lnTo>
                  <a:cubicBezTo>
                    <a:pt x="1775" y="6"/>
                    <a:pt x="1755" y="1"/>
                    <a:pt x="1735" y="1"/>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31" name="Google Shape;2331;p1"/>
            <p:cNvSpPr/>
            <p:nvPr/>
          </p:nvSpPr>
          <p:spPr>
            <a:xfrm>
              <a:off x="6937843" y="1163288"/>
              <a:ext cx="242660" cy="204397"/>
            </a:xfrm>
            <a:custGeom>
              <a:avLst/>
              <a:gdLst/>
              <a:ahLst/>
              <a:cxnLst/>
              <a:rect l="l" t="t" r="r" b="b"/>
              <a:pathLst>
                <a:path w="4173" h="3515" extrusionOk="0">
                  <a:moveTo>
                    <a:pt x="2782" y="1296"/>
                  </a:moveTo>
                  <a:lnTo>
                    <a:pt x="2782" y="1296"/>
                  </a:lnTo>
                  <a:cubicBezTo>
                    <a:pt x="3003" y="1396"/>
                    <a:pt x="3205" y="1558"/>
                    <a:pt x="3307" y="1780"/>
                  </a:cubicBezTo>
                  <a:cubicBezTo>
                    <a:pt x="3366" y="1861"/>
                    <a:pt x="3366" y="1921"/>
                    <a:pt x="3347" y="1982"/>
                  </a:cubicBezTo>
                  <a:cubicBezTo>
                    <a:pt x="3347" y="2022"/>
                    <a:pt x="3307" y="2042"/>
                    <a:pt x="3286" y="2063"/>
                  </a:cubicBezTo>
                  <a:cubicBezTo>
                    <a:pt x="3256" y="2072"/>
                    <a:pt x="3221" y="2077"/>
                    <a:pt x="3188" y="2077"/>
                  </a:cubicBezTo>
                  <a:cubicBezTo>
                    <a:pt x="3155" y="2077"/>
                    <a:pt x="3125" y="2072"/>
                    <a:pt x="3105" y="2063"/>
                  </a:cubicBezTo>
                  <a:cubicBezTo>
                    <a:pt x="3003" y="2001"/>
                    <a:pt x="2944" y="1921"/>
                    <a:pt x="2882" y="1780"/>
                  </a:cubicBezTo>
                  <a:cubicBezTo>
                    <a:pt x="2823" y="1619"/>
                    <a:pt x="2782" y="1458"/>
                    <a:pt x="2782" y="1296"/>
                  </a:cubicBezTo>
                  <a:close/>
                  <a:moveTo>
                    <a:pt x="1471" y="2606"/>
                  </a:moveTo>
                  <a:lnTo>
                    <a:pt x="1471" y="2606"/>
                  </a:lnTo>
                  <a:cubicBezTo>
                    <a:pt x="1673" y="2687"/>
                    <a:pt x="1855" y="2829"/>
                    <a:pt x="1976" y="3009"/>
                  </a:cubicBezTo>
                  <a:cubicBezTo>
                    <a:pt x="1995" y="3071"/>
                    <a:pt x="1995" y="3111"/>
                    <a:pt x="1995" y="3130"/>
                  </a:cubicBezTo>
                  <a:cubicBezTo>
                    <a:pt x="1990" y="3136"/>
                    <a:pt x="1982" y="3139"/>
                    <a:pt x="1971" y="3139"/>
                  </a:cubicBezTo>
                  <a:cubicBezTo>
                    <a:pt x="1943" y="3139"/>
                    <a:pt x="1899" y="3119"/>
                    <a:pt x="1855" y="3090"/>
                  </a:cubicBezTo>
                  <a:cubicBezTo>
                    <a:pt x="1673" y="2969"/>
                    <a:pt x="1532" y="2808"/>
                    <a:pt x="1471" y="2606"/>
                  </a:cubicBezTo>
                  <a:close/>
                  <a:moveTo>
                    <a:pt x="3881" y="0"/>
                  </a:moveTo>
                  <a:cubicBezTo>
                    <a:pt x="3503" y="0"/>
                    <a:pt x="3116" y="193"/>
                    <a:pt x="2882" y="509"/>
                  </a:cubicBezTo>
                  <a:cubicBezTo>
                    <a:pt x="2761" y="692"/>
                    <a:pt x="2681" y="893"/>
                    <a:pt x="2661" y="1095"/>
                  </a:cubicBezTo>
                  <a:cubicBezTo>
                    <a:pt x="2520" y="1074"/>
                    <a:pt x="2399" y="1074"/>
                    <a:pt x="2258" y="1074"/>
                  </a:cubicBezTo>
                  <a:cubicBezTo>
                    <a:pt x="1794" y="1135"/>
                    <a:pt x="1371" y="1517"/>
                    <a:pt x="1270" y="1982"/>
                  </a:cubicBezTo>
                  <a:cubicBezTo>
                    <a:pt x="1229" y="2122"/>
                    <a:pt x="1229" y="2264"/>
                    <a:pt x="1250" y="2404"/>
                  </a:cubicBezTo>
                  <a:cubicBezTo>
                    <a:pt x="1209" y="2399"/>
                    <a:pt x="1166" y="2396"/>
                    <a:pt x="1123" y="2396"/>
                  </a:cubicBezTo>
                  <a:cubicBezTo>
                    <a:pt x="1016" y="2396"/>
                    <a:pt x="906" y="2411"/>
                    <a:pt x="807" y="2425"/>
                  </a:cubicBezTo>
                  <a:cubicBezTo>
                    <a:pt x="544" y="2485"/>
                    <a:pt x="342" y="2606"/>
                    <a:pt x="202" y="2767"/>
                  </a:cubicBezTo>
                  <a:cubicBezTo>
                    <a:pt x="41" y="2990"/>
                    <a:pt x="0" y="3251"/>
                    <a:pt x="100" y="3474"/>
                  </a:cubicBezTo>
                  <a:cubicBezTo>
                    <a:pt x="100" y="3493"/>
                    <a:pt x="141" y="3514"/>
                    <a:pt x="162" y="3514"/>
                  </a:cubicBezTo>
                  <a:lnTo>
                    <a:pt x="202" y="3514"/>
                  </a:lnTo>
                  <a:cubicBezTo>
                    <a:pt x="221" y="3493"/>
                    <a:pt x="242" y="3453"/>
                    <a:pt x="221" y="3413"/>
                  </a:cubicBezTo>
                  <a:cubicBezTo>
                    <a:pt x="162" y="3251"/>
                    <a:pt x="202" y="3030"/>
                    <a:pt x="323" y="2869"/>
                  </a:cubicBezTo>
                  <a:cubicBezTo>
                    <a:pt x="444" y="2727"/>
                    <a:pt x="624" y="2627"/>
                    <a:pt x="847" y="2587"/>
                  </a:cubicBezTo>
                  <a:cubicBezTo>
                    <a:pt x="930" y="2563"/>
                    <a:pt x="1020" y="2553"/>
                    <a:pt x="1109" y="2553"/>
                  </a:cubicBezTo>
                  <a:cubicBezTo>
                    <a:pt x="1171" y="2553"/>
                    <a:pt x="1232" y="2558"/>
                    <a:pt x="1291" y="2566"/>
                  </a:cubicBezTo>
                  <a:cubicBezTo>
                    <a:pt x="1371" y="2829"/>
                    <a:pt x="1532" y="3071"/>
                    <a:pt x="1774" y="3211"/>
                  </a:cubicBezTo>
                  <a:cubicBezTo>
                    <a:pt x="1827" y="3254"/>
                    <a:pt x="1897" y="3279"/>
                    <a:pt x="1963" y="3279"/>
                  </a:cubicBezTo>
                  <a:cubicBezTo>
                    <a:pt x="2022" y="3279"/>
                    <a:pt x="2078" y="3259"/>
                    <a:pt x="2116" y="3211"/>
                  </a:cubicBezTo>
                  <a:cubicBezTo>
                    <a:pt x="2157" y="3151"/>
                    <a:pt x="2157" y="3050"/>
                    <a:pt x="2097" y="2950"/>
                  </a:cubicBezTo>
                  <a:cubicBezTo>
                    <a:pt x="1955" y="2687"/>
                    <a:pt x="1713" y="2506"/>
                    <a:pt x="1411" y="2445"/>
                  </a:cubicBezTo>
                  <a:cubicBezTo>
                    <a:pt x="1391" y="2304"/>
                    <a:pt x="1391" y="2143"/>
                    <a:pt x="1411" y="2001"/>
                  </a:cubicBezTo>
                  <a:cubicBezTo>
                    <a:pt x="1511" y="1598"/>
                    <a:pt x="1874" y="1275"/>
                    <a:pt x="2278" y="1235"/>
                  </a:cubicBezTo>
                  <a:cubicBezTo>
                    <a:pt x="2327" y="1227"/>
                    <a:pt x="2377" y="1223"/>
                    <a:pt x="2426" y="1223"/>
                  </a:cubicBezTo>
                  <a:cubicBezTo>
                    <a:pt x="2498" y="1223"/>
                    <a:pt x="2569" y="1232"/>
                    <a:pt x="2640" y="1256"/>
                  </a:cubicBezTo>
                  <a:cubicBezTo>
                    <a:pt x="2640" y="1437"/>
                    <a:pt x="2661" y="1638"/>
                    <a:pt x="2742" y="1821"/>
                  </a:cubicBezTo>
                  <a:cubicBezTo>
                    <a:pt x="2802" y="2001"/>
                    <a:pt x="2903" y="2122"/>
                    <a:pt x="3044" y="2184"/>
                  </a:cubicBezTo>
                  <a:cubicBezTo>
                    <a:pt x="3084" y="2204"/>
                    <a:pt x="3134" y="2214"/>
                    <a:pt x="3187" y="2214"/>
                  </a:cubicBezTo>
                  <a:cubicBezTo>
                    <a:pt x="3240" y="2214"/>
                    <a:pt x="3296" y="2204"/>
                    <a:pt x="3347" y="2184"/>
                  </a:cubicBezTo>
                  <a:cubicBezTo>
                    <a:pt x="3428" y="2163"/>
                    <a:pt x="3468" y="2103"/>
                    <a:pt x="3487" y="2022"/>
                  </a:cubicBezTo>
                  <a:cubicBezTo>
                    <a:pt x="3528" y="1942"/>
                    <a:pt x="3508" y="1840"/>
                    <a:pt x="3447" y="1719"/>
                  </a:cubicBezTo>
                  <a:cubicBezTo>
                    <a:pt x="3307" y="1458"/>
                    <a:pt x="3084" y="1256"/>
                    <a:pt x="2802" y="1155"/>
                  </a:cubicBezTo>
                  <a:cubicBezTo>
                    <a:pt x="2823" y="953"/>
                    <a:pt x="2903" y="751"/>
                    <a:pt x="3003" y="611"/>
                  </a:cubicBezTo>
                  <a:cubicBezTo>
                    <a:pt x="3207" y="322"/>
                    <a:pt x="3553" y="148"/>
                    <a:pt x="3886" y="148"/>
                  </a:cubicBezTo>
                  <a:cubicBezTo>
                    <a:pt x="3949" y="148"/>
                    <a:pt x="4012" y="155"/>
                    <a:pt x="4073" y="167"/>
                  </a:cubicBezTo>
                  <a:cubicBezTo>
                    <a:pt x="4083" y="173"/>
                    <a:pt x="4094" y="175"/>
                    <a:pt x="4105" y="175"/>
                  </a:cubicBezTo>
                  <a:cubicBezTo>
                    <a:pt x="4133" y="175"/>
                    <a:pt x="4159" y="157"/>
                    <a:pt x="4173" y="127"/>
                  </a:cubicBezTo>
                  <a:cubicBezTo>
                    <a:pt x="4173" y="87"/>
                    <a:pt x="4153" y="46"/>
                    <a:pt x="4113" y="26"/>
                  </a:cubicBezTo>
                  <a:cubicBezTo>
                    <a:pt x="4037" y="8"/>
                    <a:pt x="3959" y="0"/>
                    <a:pt x="3881"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32" name="Google Shape;2332;p1"/>
            <p:cNvSpPr/>
            <p:nvPr/>
          </p:nvSpPr>
          <p:spPr>
            <a:xfrm>
              <a:off x="6941274" y="1382339"/>
              <a:ext cx="1166605" cy="596096"/>
            </a:xfrm>
            <a:custGeom>
              <a:avLst/>
              <a:gdLst/>
              <a:ahLst/>
              <a:cxnLst/>
              <a:rect l="l" t="t" r="r" b="b"/>
              <a:pathLst>
                <a:path w="20062" h="10251" extrusionOk="0">
                  <a:moveTo>
                    <a:pt x="94" y="1"/>
                  </a:moveTo>
                  <a:cubicBezTo>
                    <a:pt x="84" y="1"/>
                    <a:pt x="73" y="3"/>
                    <a:pt x="62" y="8"/>
                  </a:cubicBezTo>
                  <a:cubicBezTo>
                    <a:pt x="22" y="29"/>
                    <a:pt x="1" y="70"/>
                    <a:pt x="22" y="110"/>
                  </a:cubicBezTo>
                  <a:cubicBezTo>
                    <a:pt x="22" y="129"/>
                    <a:pt x="1151" y="3094"/>
                    <a:pt x="4820" y="5674"/>
                  </a:cubicBezTo>
                  <a:cubicBezTo>
                    <a:pt x="8227" y="8073"/>
                    <a:pt x="16070" y="10250"/>
                    <a:pt x="18892" y="10250"/>
                  </a:cubicBezTo>
                  <a:cubicBezTo>
                    <a:pt x="19275" y="10250"/>
                    <a:pt x="19578" y="10210"/>
                    <a:pt x="19759" y="10129"/>
                  </a:cubicBezTo>
                  <a:cubicBezTo>
                    <a:pt x="19759" y="10110"/>
                    <a:pt x="19960" y="9989"/>
                    <a:pt x="20000" y="9706"/>
                  </a:cubicBezTo>
                  <a:cubicBezTo>
                    <a:pt x="20062" y="9403"/>
                    <a:pt x="19900" y="9040"/>
                    <a:pt x="19557" y="8658"/>
                  </a:cubicBezTo>
                  <a:cubicBezTo>
                    <a:pt x="18750" y="7710"/>
                    <a:pt x="13065" y="2670"/>
                    <a:pt x="10968" y="1602"/>
                  </a:cubicBezTo>
                  <a:lnTo>
                    <a:pt x="8670" y="371"/>
                  </a:lnTo>
                  <a:cubicBezTo>
                    <a:pt x="8654" y="363"/>
                    <a:pt x="8637" y="359"/>
                    <a:pt x="8622" y="359"/>
                  </a:cubicBezTo>
                  <a:cubicBezTo>
                    <a:pt x="8600" y="359"/>
                    <a:pt x="8582" y="368"/>
                    <a:pt x="8570" y="392"/>
                  </a:cubicBezTo>
                  <a:cubicBezTo>
                    <a:pt x="8549" y="433"/>
                    <a:pt x="8570" y="473"/>
                    <a:pt x="8610" y="492"/>
                  </a:cubicBezTo>
                  <a:lnTo>
                    <a:pt x="10909" y="1723"/>
                  </a:lnTo>
                  <a:cubicBezTo>
                    <a:pt x="12984" y="2812"/>
                    <a:pt x="18630" y="7811"/>
                    <a:pt x="19457" y="8758"/>
                  </a:cubicBezTo>
                  <a:cubicBezTo>
                    <a:pt x="19759" y="9102"/>
                    <a:pt x="19900" y="9424"/>
                    <a:pt x="19860" y="9686"/>
                  </a:cubicBezTo>
                  <a:cubicBezTo>
                    <a:pt x="19839" y="9887"/>
                    <a:pt x="19678" y="9989"/>
                    <a:pt x="19678" y="9989"/>
                  </a:cubicBezTo>
                  <a:cubicBezTo>
                    <a:pt x="19504" y="10069"/>
                    <a:pt x="19222" y="10106"/>
                    <a:pt x="18853" y="10106"/>
                  </a:cubicBezTo>
                  <a:cubicBezTo>
                    <a:pt x="16058" y="10106"/>
                    <a:pt x="8285" y="7940"/>
                    <a:pt x="4901" y="5553"/>
                  </a:cubicBezTo>
                  <a:cubicBezTo>
                    <a:pt x="1272" y="2992"/>
                    <a:pt x="162" y="89"/>
                    <a:pt x="162" y="49"/>
                  </a:cubicBezTo>
                  <a:cubicBezTo>
                    <a:pt x="148" y="19"/>
                    <a:pt x="123" y="1"/>
                    <a:pt x="94" y="1"/>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33" name="Google Shape;2333;p1"/>
            <p:cNvSpPr/>
            <p:nvPr/>
          </p:nvSpPr>
          <p:spPr>
            <a:xfrm>
              <a:off x="7685768" y="1296045"/>
              <a:ext cx="405713" cy="582023"/>
            </a:xfrm>
            <a:custGeom>
              <a:avLst/>
              <a:gdLst/>
              <a:ahLst/>
              <a:cxnLst/>
              <a:rect l="l" t="t" r="r" b="b"/>
              <a:pathLst>
                <a:path w="6977" h="10009" extrusionOk="0">
                  <a:moveTo>
                    <a:pt x="1270" y="1"/>
                  </a:moveTo>
                  <a:lnTo>
                    <a:pt x="1" y="283"/>
                  </a:lnTo>
                  <a:cubicBezTo>
                    <a:pt x="1" y="283"/>
                    <a:pt x="20" y="344"/>
                    <a:pt x="41" y="425"/>
                  </a:cubicBezTo>
                  <a:lnTo>
                    <a:pt x="41" y="444"/>
                  </a:lnTo>
                  <a:cubicBezTo>
                    <a:pt x="243" y="1070"/>
                    <a:pt x="1028" y="3670"/>
                    <a:pt x="2157" y="6008"/>
                  </a:cubicBezTo>
                  <a:cubicBezTo>
                    <a:pt x="2219" y="6129"/>
                    <a:pt x="2278" y="6231"/>
                    <a:pt x="2340" y="6352"/>
                  </a:cubicBezTo>
                  <a:cubicBezTo>
                    <a:pt x="2581" y="6836"/>
                    <a:pt x="2843" y="7320"/>
                    <a:pt x="3125" y="7763"/>
                  </a:cubicBezTo>
                  <a:cubicBezTo>
                    <a:pt x="3206" y="7863"/>
                    <a:pt x="3267" y="7965"/>
                    <a:pt x="3348" y="8065"/>
                  </a:cubicBezTo>
                  <a:cubicBezTo>
                    <a:pt x="3448" y="8226"/>
                    <a:pt x="3569" y="8368"/>
                    <a:pt x="3670" y="8529"/>
                  </a:cubicBezTo>
                  <a:cubicBezTo>
                    <a:pt x="3751" y="8610"/>
                    <a:pt x="3831" y="8710"/>
                    <a:pt x="3912" y="8812"/>
                  </a:cubicBezTo>
                  <a:cubicBezTo>
                    <a:pt x="4033" y="8952"/>
                    <a:pt x="4154" y="9073"/>
                    <a:pt x="4275" y="9194"/>
                  </a:cubicBezTo>
                  <a:cubicBezTo>
                    <a:pt x="4698" y="9618"/>
                    <a:pt x="5162" y="9900"/>
                    <a:pt x="5625" y="9981"/>
                  </a:cubicBezTo>
                  <a:cubicBezTo>
                    <a:pt x="5710" y="9994"/>
                    <a:pt x="5786" y="10009"/>
                    <a:pt x="5865" y="10009"/>
                  </a:cubicBezTo>
                  <a:cubicBezTo>
                    <a:pt x="5899" y="10009"/>
                    <a:pt x="5933" y="10006"/>
                    <a:pt x="5968" y="10000"/>
                  </a:cubicBezTo>
                  <a:lnTo>
                    <a:pt x="6130" y="10000"/>
                  </a:lnTo>
                  <a:cubicBezTo>
                    <a:pt x="6170" y="10000"/>
                    <a:pt x="6230" y="9981"/>
                    <a:pt x="6291" y="9981"/>
                  </a:cubicBezTo>
                  <a:cubicBezTo>
                    <a:pt x="6291" y="9981"/>
                    <a:pt x="6331" y="9981"/>
                    <a:pt x="6391" y="9960"/>
                  </a:cubicBezTo>
                  <a:cubicBezTo>
                    <a:pt x="6452" y="9960"/>
                    <a:pt x="6512" y="9960"/>
                    <a:pt x="6573" y="9941"/>
                  </a:cubicBezTo>
                  <a:cubicBezTo>
                    <a:pt x="6633" y="9920"/>
                    <a:pt x="6673" y="9900"/>
                    <a:pt x="6735" y="9879"/>
                  </a:cubicBezTo>
                  <a:cubicBezTo>
                    <a:pt x="6754" y="9860"/>
                    <a:pt x="6775" y="9860"/>
                    <a:pt x="6794" y="9839"/>
                  </a:cubicBezTo>
                  <a:lnTo>
                    <a:pt x="6754" y="9799"/>
                  </a:lnTo>
                  <a:lnTo>
                    <a:pt x="6815" y="9739"/>
                  </a:lnTo>
                  <a:cubicBezTo>
                    <a:pt x="6875" y="9618"/>
                    <a:pt x="6976" y="9336"/>
                    <a:pt x="6754" y="8691"/>
                  </a:cubicBezTo>
                  <a:cubicBezTo>
                    <a:pt x="6654" y="8428"/>
                    <a:pt x="6512" y="8105"/>
                    <a:pt x="6291" y="7702"/>
                  </a:cubicBezTo>
                  <a:cubicBezTo>
                    <a:pt x="6210" y="7541"/>
                    <a:pt x="6089" y="7339"/>
                    <a:pt x="5947" y="7118"/>
                  </a:cubicBezTo>
                  <a:cubicBezTo>
                    <a:pt x="5888" y="6997"/>
                    <a:pt x="5807" y="6876"/>
                    <a:pt x="5727" y="6734"/>
                  </a:cubicBezTo>
                  <a:cubicBezTo>
                    <a:pt x="5565" y="6492"/>
                    <a:pt x="5404" y="6210"/>
                    <a:pt x="5202" y="5908"/>
                  </a:cubicBezTo>
                  <a:cubicBezTo>
                    <a:pt x="5162" y="5828"/>
                    <a:pt x="5122" y="5747"/>
                    <a:pt x="5060" y="5666"/>
                  </a:cubicBezTo>
                  <a:cubicBezTo>
                    <a:pt x="4456" y="4699"/>
                    <a:pt x="3689" y="3529"/>
                    <a:pt x="2904" y="2360"/>
                  </a:cubicBezTo>
                  <a:lnTo>
                    <a:pt x="2904" y="2339"/>
                  </a:lnTo>
                  <a:cubicBezTo>
                    <a:pt x="2864" y="2299"/>
                    <a:pt x="2843" y="2259"/>
                    <a:pt x="2802" y="2218"/>
                  </a:cubicBezTo>
                  <a:cubicBezTo>
                    <a:pt x="2622" y="1936"/>
                    <a:pt x="2440" y="1654"/>
                    <a:pt x="2238" y="1392"/>
                  </a:cubicBezTo>
                  <a:cubicBezTo>
                    <a:pt x="2238" y="1371"/>
                    <a:pt x="2219" y="1371"/>
                    <a:pt x="2219" y="1352"/>
                  </a:cubicBezTo>
                  <a:cubicBezTo>
                    <a:pt x="2198" y="1312"/>
                    <a:pt x="2178" y="1291"/>
                    <a:pt x="2138" y="1250"/>
                  </a:cubicBezTo>
                  <a:cubicBezTo>
                    <a:pt x="2077" y="1150"/>
                    <a:pt x="2017" y="1049"/>
                    <a:pt x="1936" y="968"/>
                  </a:cubicBezTo>
                  <a:cubicBezTo>
                    <a:pt x="1714" y="626"/>
                    <a:pt x="1493" y="323"/>
                    <a:pt x="1270" y="1"/>
                  </a:cubicBezTo>
                  <a:close/>
                </a:path>
              </a:pathLst>
            </a:custGeom>
            <a:solidFill>
              <a:srgbClr val="99BDD1"/>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34" name="Google Shape;2334;p1"/>
            <p:cNvSpPr/>
            <p:nvPr/>
          </p:nvSpPr>
          <p:spPr>
            <a:xfrm>
              <a:off x="7386819" y="1470786"/>
              <a:ext cx="186487" cy="338782"/>
            </a:xfrm>
            <a:custGeom>
              <a:avLst/>
              <a:gdLst/>
              <a:ahLst/>
              <a:cxnLst/>
              <a:rect l="l" t="t" r="r" b="b"/>
              <a:pathLst>
                <a:path w="3207" h="5826" extrusionOk="0">
                  <a:moveTo>
                    <a:pt x="3045" y="0"/>
                  </a:moveTo>
                  <a:cubicBezTo>
                    <a:pt x="2964" y="0"/>
                    <a:pt x="2863" y="60"/>
                    <a:pt x="2803" y="121"/>
                  </a:cubicBezTo>
                  <a:cubicBezTo>
                    <a:pt x="2258" y="624"/>
                    <a:pt x="2198" y="1532"/>
                    <a:pt x="2621" y="2137"/>
                  </a:cubicBezTo>
                  <a:cubicBezTo>
                    <a:pt x="2525" y="2130"/>
                    <a:pt x="2431" y="2125"/>
                    <a:pt x="2339" y="2125"/>
                  </a:cubicBezTo>
                  <a:cubicBezTo>
                    <a:pt x="2181" y="2125"/>
                    <a:pt x="2028" y="2139"/>
                    <a:pt x="1876" y="2178"/>
                  </a:cubicBezTo>
                  <a:cubicBezTo>
                    <a:pt x="1513" y="2258"/>
                    <a:pt x="1231" y="2439"/>
                    <a:pt x="1089" y="2702"/>
                  </a:cubicBezTo>
                  <a:cubicBezTo>
                    <a:pt x="948" y="2963"/>
                    <a:pt x="948" y="3286"/>
                    <a:pt x="1069" y="3608"/>
                  </a:cubicBezTo>
                  <a:cubicBezTo>
                    <a:pt x="1150" y="3810"/>
                    <a:pt x="1271" y="3992"/>
                    <a:pt x="1473" y="4173"/>
                  </a:cubicBezTo>
                  <a:cubicBezTo>
                    <a:pt x="1250" y="4194"/>
                    <a:pt x="1008" y="4234"/>
                    <a:pt x="787" y="4315"/>
                  </a:cubicBezTo>
                  <a:cubicBezTo>
                    <a:pt x="465" y="4455"/>
                    <a:pt x="223" y="4678"/>
                    <a:pt x="121" y="4939"/>
                  </a:cubicBezTo>
                  <a:cubicBezTo>
                    <a:pt x="0" y="5261"/>
                    <a:pt x="102" y="5624"/>
                    <a:pt x="344" y="5807"/>
                  </a:cubicBezTo>
                  <a:cubicBezTo>
                    <a:pt x="363" y="5807"/>
                    <a:pt x="363" y="5826"/>
                    <a:pt x="384" y="5826"/>
                  </a:cubicBezTo>
                  <a:cubicBezTo>
                    <a:pt x="403" y="5826"/>
                    <a:pt x="444" y="5807"/>
                    <a:pt x="444" y="5786"/>
                  </a:cubicBezTo>
                  <a:cubicBezTo>
                    <a:pt x="465" y="5745"/>
                    <a:pt x="465" y="5705"/>
                    <a:pt x="424" y="5686"/>
                  </a:cubicBezTo>
                  <a:cubicBezTo>
                    <a:pt x="242" y="5544"/>
                    <a:pt x="161" y="5242"/>
                    <a:pt x="263" y="5000"/>
                  </a:cubicBezTo>
                  <a:cubicBezTo>
                    <a:pt x="344" y="4758"/>
                    <a:pt x="565" y="4576"/>
                    <a:pt x="847" y="4455"/>
                  </a:cubicBezTo>
                  <a:cubicBezTo>
                    <a:pt x="1110" y="4355"/>
                    <a:pt x="1411" y="4334"/>
                    <a:pt x="1674" y="4315"/>
                  </a:cubicBezTo>
                  <a:cubicBezTo>
                    <a:pt x="1694" y="4315"/>
                    <a:pt x="1715" y="4294"/>
                    <a:pt x="1734" y="4253"/>
                  </a:cubicBezTo>
                  <a:cubicBezTo>
                    <a:pt x="1734" y="4234"/>
                    <a:pt x="1734" y="4194"/>
                    <a:pt x="1715" y="4173"/>
                  </a:cubicBezTo>
                  <a:cubicBezTo>
                    <a:pt x="1452" y="3992"/>
                    <a:pt x="1290" y="3769"/>
                    <a:pt x="1210" y="3549"/>
                  </a:cubicBezTo>
                  <a:cubicBezTo>
                    <a:pt x="1089" y="3286"/>
                    <a:pt x="1110" y="2984"/>
                    <a:pt x="1231" y="2782"/>
                  </a:cubicBezTo>
                  <a:cubicBezTo>
                    <a:pt x="1352" y="2560"/>
                    <a:pt x="1594" y="2399"/>
                    <a:pt x="1895" y="2318"/>
                  </a:cubicBezTo>
                  <a:cubicBezTo>
                    <a:pt x="2036" y="2288"/>
                    <a:pt x="2183" y="2278"/>
                    <a:pt x="2331" y="2278"/>
                  </a:cubicBezTo>
                  <a:cubicBezTo>
                    <a:pt x="2480" y="2278"/>
                    <a:pt x="2631" y="2288"/>
                    <a:pt x="2782" y="2299"/>
                  </a:cubicBezTo>
                  <a:cubicBezTo>
                    <a:pt x="2788" y="2304"/>
                    <a:pt x="2795" y="2306"/>
                    <a:pt x="2802" y="2306"/>
                  </a:cubicBezTo>
                  <a:cubicBezTo>
                    <a:pt x="2822" y="2306"/>
                    <a:pt x="2844" y="2288"/>
                    <a:pt x="2844" y="2258"/>
                  </a:cubicBezTo>
                  <a:cubicBezTo>
                    <a:pt x="2863" y="2237"/>
                    <a:pt x="2863" y="2197"/>
                    <a:pt x="2844" y="2178"/>
                  </a:cubicBezTo>
                  <a:cubicBezTo>
                    <a:pt x="2360" y="1632"/>
                    <a:pt x="2379" y="726"/>
                    <a:pt x="2903" y="221"/>
                  </a:cubicBezTo>
                  <a:cubicBezTo>
                    <a:pt x="2944" y="181"/>
                    <a:pt x="3005" y="141"/>
                    <a:pt x="3045" y="141"/>
                  </a:cubicBezTo>
                  <a:cubicBezTo>
                    <a:pt x="3064" y="141"/>
                    <a:pt x="3064" y="141"/>
                    <a:pt x="3064" y="162"/>
                  </a:cubicBezTo>
                  <a:cubicBezTo>
                    <a:pt x="3085" y="171"/>
                    <a:pt x="3105" y="176"/>
                    <a:pt x="3123" y="176"/>
                  </a:cubicBezTo>
                  <a:cubicBezTo>
                    <a:pt x="3140" y="176"/>
                    <a:pt x="3156" y="171"/>
                    <a:pt x="3166" y="162"/>
                  </a:cubicBezTo>
                  <a:cubicBezTo>
                    <a:pt x="3206" y="141"/>
                    <a:pt x="3206" y="81"/>
                    <a:pt x="3185" y="60"/>
                  </a:cubicBezTo>
                  <a:cubicBezTo>
                    <a:pt x="3145" y="20"/>
                    <a:pt x="3105" y="0"/>
                    <a:pt x="3045"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35" name="Google Shape;2335;p1"/>
            <p:cNvSpPr/>
            <p:nvPr/>
          </p:nvSpPr>
          <p:spPr>
            <a:xfrm>
              <a:off x="7392692" y="1772759"/>
              <a:ext cx="699893" cy="198640"/>
            </a:xfrm>
            <a:custGeom>
              <a:avLst/>
              <a:gdLst/>
              <a:ahLst/>
              <a:cxnLst/>
              <a:rect l="l" t="t" r="r" b="b"/>
              <a:pathLst>
                <a:path w="12036" h="3416" extrusionOk="0">
                  <a:moveTo>
                    <a:pt x="86" y="0"/>
                  </a:moveTo>
                  <a:cubicBezTo>
                    <a:pt x="53" y="0"/>
                    <a:pt x="20" y="20"/>
                    <a:pt x="20" y="49"/>
                  </a:cubicBezTo>
                  <a:cubicBezTo>
                    <a:pt x="1" y="89"/>
                    <a:pt x="20" y="130"/>
                    <a:pt x="60" y="149"/>
                  </a:cubicBezTo>
                  <a:cubicBezTo>
                    <a:pt x="141" y="170"/>
                    <a:pt x="7923" y="3213"/>
                    <a:pt x="11936" y="3415"/>
                  </a:cubicBezTo>
                  <a:lnTo>
                    <a:pt x="11955" y="3415"/>
                  </a:lnTo>
                  <a:cubicBezTo>
                    <a:pt x="11996" y="3415"/>
                    <a:pt x="12016" y="3396"/>
                    <a:pt x="12016" y="3355"/>
                  </a:cubicBezTo>
                  <a:cubicBezTo>
                    <a:pt x="12036" y="3294"/>
                    <a:pt x="11996" y="3275"/>
                    <a:pt x="11955" y="3275"/>
                  </a:cubicBezTo>
                  <a:cubicBezTo>
                    <a:pt x="7963" y="3073"/>
                    <a:pt x="181" y="28"/>
                    <a:pt x="122" y="9"/>
                  </a:cubicBezTo>
                  <a:cubicBezTo>
                    <a:pt x="111" y="3"/>
                    <a:pt x="98" y="0"/>
                    <a:pt x="86"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36" name="Google Shape;2336;p1"/>
            <p:cNvSpPr/>
            <p:nvPr/>
          </p:nvSpPr>
          <p:spPr>
            <a:xfrm>
              <a:off x="7410254" y="1734089"/>
              <a:ext cx="691752" cy="227890"/>
            </a:xfrm>
            <a:custGeom>
              <a:avLst/>
              <a:gdLst/>
              <a:ahLst/>
              <a:cxnLst/>
              <a:rect l="l" t="t" r="r" b="b"/>
              <a:pathLst>
                <a:path w="11896" h="3919" extrusionOk="0">
                  <a:moveTo>
                    <a:pt x="89" y="0"/>
                  </a:moveTo>
                  <a:cubicBezTo>
                    <a:pt x="61" y="0"/>
                    <a:pt x="35" y="18"/>
                    <a:pt x="21" y="48"/>
                  </a:cubicBezTo>
                  <a:cubicBezTo>
                    <a:pt x="0" y="88"/>
                    <a:pt x="21" y="129"/>
                    <a:pt x="62" y="150"/>
                  </a:cubicBezTo>
                  <a:cubicBezTo>
                    <a:pt x="484" y="290"/>
                    <a:pt x="10565" y="3859"/>
                    <a:pt x="11814" y="3919"/>
                  </a:cubicBezTo>
                  <a:lnTo>
                    <a:pt x="11835" y="3919"/>
                  </a:lnTo>
                  <a:cubicBezTo>
                    <a:pt x="11855" y="3919"/>
                    <a:pt x="11895" y="3899"/>
                    <a:pt x="11895" y="3859"/>
                  </a:cubicBezTo>
                  <a:cubicBezTo>
                    <a:pt x="11895" y="3819"/>
                    <a:pt x="11876" y="3778"/>
                    <a:pt x="11835" y="3778"/>
                  </a:cubicBezTo>
                  <a:cubicBezTo>
                    <a:pt x="10605" y="3698"/>
                    <a:pt x="223" y="48"/>
                    <a:pt x="121" y="8"/>
                  </a:cubicBezTo>
                  <a:cubicBezTo>
                    <a:pt x="110" y="2"/>
                    <a:pt x="100" y="0"/>
                    <a:pt x="89"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37" name="Google Shape;2337;p1"/>
            <p:cNvSpPr/>
            <p:nvPr/>
          </p:nvSpPr>
          <p:spPr>
            <a:xfrm>
              <a:off x="7478231" y="1712980"/>
              <a:ext cx="627322" cy="241962"/>
            </a:xfrm>
            <a:custGeom>
              <a:avLst/>
              <a:gdLst/>
              <a:ahLst/>
              <a:cxnLst/>
              <a:rect l="l" t="t" r="r" b="b"/>
              <a:pathLst>
                <a:path w="10788" h="4161" extrusionOk="0">
                  <a:moveTo>
                    <a:pt x="90" y="0"/>
                  </a:moveTo>
                  <a:cubicBezTo>
                    <a:pt x="61" y="0"/>
                    <a:pt x="36" y="18"/>
                    <a:pt x="22" y="48"/>
                  </a:cubicBezTo>
                  <a:cubicBezTo>
                    <a:pt x="1" y="88"/>
                    <a:pt x="22" y="129"/>
                    <a:pt x="62" y="150"/>
                  </a:cubicBezTo>
                  <a:lnTo>
                    <a:pt x="10686" y="4161"/>
                  </a:lnTo>
                  <a:lnTo>
                    <a:pt x="10707" y="4161"/>
                  </a:lnTo>
                  <a:cubicBezTo>
                    <a:pt x="10747" y="4161"/>
                    <a:pt x="10766" y="4141"/>
                    <a:pt x="10787" y="4120"/>
                  </a:cubicBezTo>
                  <a:cubicBezTo>
                    <a:pt x="10787" y="4080"/>
                    <a:pt x="10766" y="4040"/>
                    <a:pt x="10726" y="4020"/>
                  </a:cubicBezTo>
                  <a:lnTo>
                    <a:pt x="122" y="8"/>
                  </a:lnTo>
                  <a:cubicBezTo>
                    <a:pt x="111" y="3"/>
                    <a:pt x="100" y="0"/>
                    <a:pt x="90"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38" name="Google Shape;2338;p1"/>
            <p:cNvSpPr/>
            <p:nvPr/>
          </p:nvSpPr>
          <p:spPr>
            <a:xfrm>
              <a:off x="7448982" y="1625930"/>
              <a:ext cx="658898" cy="320872"/>
            </a:xfrm>
            <a:custGeom>
              <a:avLst/>
              <a:gdLst/>
              <a:ahLst/>
              <a:cxnLst/>
              <a:rect l="l" t="t" r="r" b="b"/>
              <a:pathLst>
                <a:path w="11331" h="5518" extrusionOk="0">
                  <a:moveTo>
                    <a:pt x="73" y="0"/>
                  </a:moveTo>
                  <a:cubicBezTo>
                    <a:pt x="51" y="0"/>
                    <a:pt x="32" y="10"/>
                    <a:pt x="20" y="34"/>
                  </a:cubicBezTo>
                  <a:cubicBezTo>
                    <a:pt x="0" y="74"/>
                    <a:pt x="20" y="114"/>
                    <a:pt x="60" y="134"/>
                  </a:cubicBezTo>
                  <a:lnTo>
                    <a:pt x="11210" y="5497"/>
                  </a:lnTo>
                  <a:lnTo>
                    <a:pt x="11229" y="5517"/>
                  </a:lnTo>
                  <a:cubicBezTo>
                    <a:pt x="11269" y="5517"/>
                    <a:pt x="11290" y="5497"/>
                    <a:pt x="11310" y="5456"/>
                  </a:cubicBezTo>
                  <a:cubicBezTo>
                    <a:pt x="11331" y="5437"/>
                    <a:pt x="11310" y="5376"/>
                    <a:pt x="11269" y="5356"/>
                  </a:cubicBezTo>
                  <a:lnTo>
                    <a:pt x="121" y="13"/>
                  </a:lnTo>
                  <a:cubicBezTo>
                    <a:pt x="105" y="5"/>
                    <a:pt x="88" y="0"/>
                    <a:pt x="73"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39" name="Google Shape;2339;p1"/>
            <p:cNvSpPr/>
            <p:nvPr/>
          </p:nvSpPr>
          <p:spPr>
            <a:xfrm>
              <a:off x="7543882" y="1595750"/>
              <a:ext cx="559345" cy="329943"/>
            </a:xfrm>
            <a:custGeom>
              <a:avLst/>
              <a:gdLst/>
              <a:ahLst/>
              <a:cxnLst/>
              <a:rect l="l" t="t" r="r" b="b"/>
              <a:pathLst>
                <a:path w="9619" h="5674" extrusionOk="0">
                  <a:moveTo>
                    <a:pt x="90" y="0"/>
                  </a:moveTo>
                  <a:cubicBezTo>
                    <a:pt x="61" y="0"/>
                    <a:pt x="36" y="18"/>
                    <a:pt x="22" y="48"/>
                  </a:cubicBezTo>
                  <a:cubicBezTo>
                    <a:pt x="1" y="88"/>
                    <a:pt x="1" y="129"/>
                    <a:pt x="41" y="150"/>
                  </a:cubicBezTo>
                  <a:lnTo>
                    <a:pt x="9497" y="5653"/>
                  </a:lnTo>
                  <a:cubicBezTo>
                    <a:pt x="9497" y="5674"/>
                    <a:pt x="9516" y="5674"/>
                    <a:pt x="9537" y="5674"/>
                  </a:cubicBezTo>
                  <a:cubicBezTo>
                    <a:pt x="9557" y="5674"/>
                    <a:pt x="9578" y="5653"/>
                    <a:pt x="9597" y="5633"/>
                  </a:cubicBezTo>
                  <a:cubicBezTo>
                    <a:pt x="9618" y="5593"/>
                    <a:pt x="9597" y="5553"/>
                    <a:pt x="9557" y="5532"/>
                  </a:cubicBezTo>
                  <a:lnTo>
                    <a:pt x="122" y="8"/>
                  </a:lnTo>
                  <a:cubicBezTo>
                    <a:pt x="111" y="2"/>
                    <a:pt x="100" y="0"/>
                    <a:pt x="90"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40" name="Google Shape;2340;p1"/>
            <p:cNvSpPr/>
            <p:nvPr/>
          </p:nvSpPr>
          <p:spPr>
            <a:xfrm>
              <a:off x="7528705" y="1511607"/>
              <a:ext cx="356460" cy="253418"/>
            </a:xfrm>
            <a:custGeom>
              <a:avLst/>
              <a:gdLst/>
              <a:ahLst/>
              <a:cxnLst/>
              <a:rect l="l" t="t" r="r" b="b"/>
              <a:pathLst>
                <a:path w="6130" h="4358" extrusionOk="0">
                  <a:moveTo>
                    <a:pt x="91" y="1"/>
                  </a:moveTo>
                  <a:cubicBezTo>
                    <a:pt x="70" y="1"/>
                    <a:pt x="52" y="12"/>
                    <a:pt x="41" y="24"/>
                  </a:cubicBezTo>
                  <a:cubicBezTo>
                    <a:pt x="0" y="64"/>
                    <a:pt x="20" y="105"/>
                    <a:pt x="41" y="145"/>
                  </a:cubicBezTo>
                  <a:lnTo>
                    <a:pt x="5987" y="4338"/>
                  </a:lnTo>
                  <a:cubicBezTo>
                    <a:pt x="6008" y="4358"/>
                    <a:pt x="6028" y="4358"/>
                    <a:pt x="6028" y="4358"/>
                  </a:cubicBezTo>
                  <a:cubicBezTo>
                    <a:pt x="6068" y="4358"/>
                    <a:pt x="6089" y="4358"/>
                    <a:pt x="6108" y="4338"/>
                  </a:cubicBezTo>
                  <a:cubicBezTo>
                    <a:pt x="6129" y="4298"/>
                    <a:pt x="6108" y="4258"/>
                    <a:pt x="6089" y="4217"/>
                  </a:cubicBezTo>
                  <a:lnTo>
                    <a:pt x="141" y="24"/>
                  </a:lnTo>
                  <a:cubicBezTo>
                    <a:pt x="123" y="7"/>
                    <a:pt x="106" y="1"/>
                    <a:pt x="91" y="1"/>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41" name="Google Shape;2341;p1"/>
            <p:cNvSpPr/>
            <p:nvPr/>
          </p:nvSpPr>
          <p:spPr>
            <a:xfrm>
              <a:off x="7699841" y="1340355"/>
              <a:ext cx="116067" cy="70652"/>
            </a:xfrm>
            <a:custGeom>
              <a:avLst/>
              <a:gdLst/>
              <a:ahLst/>
              <a:cxnLst/>
              <a:rect l="l" t="t" r="r" b="b"/>
              <a:pathLst>
                <a:path w="1996" h="1215" extrusionOk="0">
                  <a:moveTo>
                    <a:pt x="559" y="0"/>
                  </a:moveTo>
                  <a:cubicBezTo>
                    <a:pt x="397" y="0"/>
                    <a:pt x="221" y="47"/>
                    <a:pt x="101" y="166"/>
                  </a:cubicBezTo>
                  <a:cubicBezTo>
                    <a:pt x="60" y="206"/>
                    <a:pt x="41" y="227"/>
                    <a:pt x="20" y="287"/>
                  </a:cubicBezTo>
                  <a:cubicBezTo>
                    <a:pt x="1" y="308"/>
                    <a:pt x="20" y="368"/>
                    <a:pt x="41" y="388"/>
                  </a:cubicBezTo>
                  <a:cubicBezTo>
                    <a:pt x="52" y="394"/>
                    <a:pt x="63" y="396"/>
                    <a:pt x="73" y="396"/>
                  </a:cubicBezTo>
                  <a:cubicBezTo>
                    <a:pt x="101" y="396"/>
                    <a:pt x="127" y="378"/>
                    <a:pt x="141" y="348"/>
                  </a:cubicBezTo>
                  <a:lnTo>
                    <a:pt x="162" y="348"/>
                  </a:lnTo>
                  <a:cubicBezTo>
                    <a:pt x="202" y="287"/>
                    <a:pt x="243" y="227"/>
                    <a:pt x="323" y="206"/>
                  </a:cubicBezTo>
                  <a:cubicBezTo>
                    <a:pt x="364" y="187"/>
                    <a:pt x="404" y="166"/>
                    <a:pt x="464" y="166"/>
                  </a:cubicBezTo>
                  <a:cubicBezTo>
                    <a:pt x="484" y="159"/>
                    <a:pt x="504" y="157"/>
                    <a:pt x="524" y="157"/>
                  </a:cubicBezTo>
                  <a:cubicBezTo>
                    <a:pt x="563" y="157"/>
                    <a:pt x="598" y="166"/>
                    <a:pt x="625" y="166"/>
                  </a:cubicBezTo>
                  <a:cubicBezTo>
                    <a:pt x="746" y="187"/>
                    <a:pt x="867" y="227"/>
                    <a:pt x="948" y="268"/>
                  </a:cubicBezTo>
                  <a:cubicBezTo>
                    <a:pt x="1028" y="308"/>
                    <a:pt x="1109" y="368"/>
                    <a:pt x="1170" y="408"/>
                  </a:cubicBezTo>
                  <a:lnTo>
                    <a:pt x="1291" y="529"/>
                  </a:lnTo>
                  <a:cubicBezTo>
                    <a:pt x="1472" y="711"/>
                    <a:pt x="1614" y="932"/>
                    <a:pt x="1775" y="1174"/>
                  </a:cubicBezTo>
                  <a:cubicBezTo>
                    <a:pt x="1794" y="1195"/>
                    <a:pt x="1815" y="1214"/>
                    <a:pt x="1835" y="1214"/>
                  </a:cubicBezTo>
                  <a:lnTo>
                    <a:pt x="1856" y="1214"/>
                  </a:lnTo>
                  <a:cubicBezTo>
                    <a:pt x="1896" y="1195"/>
                    <a:pt x="1915" y="1174"/>
                    <a:pt x="1915" y="1134"/>
                  </a:cubicBezTo>
                  <a:lnTo>
                    <a:pt x="1915" y="1114"/>
                  </a:lnTo>
                  <a:cubicBezTo>
                    <a:pt x="1896" y="953"/>
                    <a:pt x="1936" y="792"/>
                    <a:pt x="1996" y="650"/>
                  </a:cubicBezTo>
                  <a:lnTo>
                    <a:pt x="1996" y="630"/>
                  </a:lnTo>
                  <a:cubicBezTo>
                    <a:pt x="1996" y="609"/>
                    <a:pt x="1977" y="609"/>
                    <a:pt x="1977" y="590"/>
                  </a:cubicBezTo>
                  <a:cubicBezTo>
                    <a:pt x="1956" y="550"/>
                    <a:pt x="1936" y="529"/>
                    <a:pt x="1896" y="488"/>
                  </a:cubicBezTo>
                  <a:cubicBezTo>
                    <a:pt x="1835" y="609"/>
                    <a:pt x="1794" y="751"/>
                    <a:pt x="1775" y="892"/>
                  </a:cubicBezTo>
                  <a:cubicBezTo>
                    <a:pt x="1654" y="711"/>
                    <a:pt x="1533" y="569"/>
                    <a:pt x="1412" y="429"/>
                  </a:cubicBezTo>
                  <a:cubicBezTo>
                    <a:pt x="1251" y="268"/>
                    <a:pt x="988" y="66"/>
                    <a:pt x="646" y="5"/>
                  </a:cubicBezTo>
                  <a:cubicBezTo>
                    <a:pt x="618" y="2"/>
                    <a:pt x="589" y="0"/>
                    <a:pt x="559"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42" name="Google Shape;2342;p1"/>
            <p:cNvSpPr/>
            <p:nvPr/>
          </p:nvSpPr>
          <p:spPr>
            <a:xfrm>
              <a:off x="7688153" y="1317153"/>
              <a:ext cx="416180" cy="562776"/>
            </a:xfrm>
            <a:custGeom>
              <a:avLst/>
              <a:gdLst/>
              <a:ahLst/>
              <a:cxnLst/>
              <a:rect l="l" t="t" r="r" b="b"/>
              <a:pathLst>
                <a:path w="7157" h="9678" extrusionOk="0">
                  <a:moveTo>
                    <a:pt x="60" y="0"/>
                  </a:moveTo>
                  <a:cubicBezTo>
                    <a:pt x="20" y="21"/>
                    <a:pt x="0" y="62"/>
                    <a:pt x="0" y="102"/>
                  </a:cubicBezTo>
                  <a:cubicBezTo>
                    <a:pt x="20" y="142"/>
                    <a:pt x="1532" y="5444"/>
                    <a:pt x="2903" y="7299"/>
                  </a:cubicBezTo>
                  <a:cubicBezTo>
                    <a:pt x="4132" y="8952"/>
                    <a:pt x="5524" y="9678"/>
                    <a:pt x="6290" y="9678"/>
                  </a:cubicBezTo>
                  <a:cubicBezTo>
                    <a:pt x="6390" y="9678"/>
                    <a:pt x="6492" y="9658"/>
                    <a:pt x="6573" y="9637"/>
                  </a:cubicBezTo>
                  <a:cubicBezTo>
                    <a:pt x="6592" y="9618"/>
                    <a:pt x="7156" y="9336"/>
                    <a:pt x="6815" y="8368"/>
                  </a:cubicBezTo>
                  <a:cubicBezTo>
                    <a:pt x="6799" y="8338"/>
                    <a:pt x="6774" y="8319"/>
                    <a:pt x="6745" y="8319"/>
                  </a:cubicBezTo>
                  <a:cubicBezTo>
                    <a:pt x="6735" y="8319"/>
                    <a:pt x="6724" y="8322"/>
                    <a:pt x="6713" y="8328"/>
                  </a:cubicBezTo>
                  <a:cubicBezTo>
                    <a:pt x="6673" y="8347"/>
                    <a:pt x="6653" y="8387"/>
                    <a:pt x="6673" y="8428"/>
                  </a:cubicBezTo>
                  <a:cubicBezTo>
                    <a:pt x="6976" y="9255"/>
                    <a:pt x="6532" y="9497"/>
                    <a:pt x="6511" y="9497"/>
                  </a:cubicBezTo>
                  <a:cubicBezTo>
                    <a:pt x="6445" y="9523"/>
                    <a:pt x="6364" y="9536"/>
                    <a:pt x="6271" y="9536"/>
                  </a:cubicBezTo>
                  <a:cubicBezTo>
                    <a:pt x="5579" y="9536"/>
                    <a:pt x="4215" y="8799"/>
                    <a:pt x="3024" y="7199"/>
                  </a:cubicBezTo>
                  <a:cubicBezTo>
                    <a:pt x="1673" y="5363"/>
                    <a:pt x="161" y="102"/>
                    <a:pt x="161" y="62"/>
                  </a:cubicBezTo>
                  <a:cubicBezTo>
                    <a:pt x="140" y="21"/>
                    <a:pt x="100" y="0"/>
                    <a:pt x="60"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43" name="Google Shape;2343;p1"/>
            <p:cNvSpPr/>
            <p:nvPr/>
          </p:nvSpPr>
          <p:spPr>
            <a:xfrm>
              <a:off x="7716297" y="1342507"/>
              <a:ext cx="201664" cy="455373"/>
            </a:xfrm>
            <a:custGeom>
              <a:avLst/>
              <a:gdLst/>
              <a:ahLst/>
              <a:cxnLst/>
              <a:rect l="l" t="t" r="r" b="b"/>
              <a:pathLst>
                <a:path w="3468" h="7831" extrusionOk="0">
                  <a:moveTo>
                    <a:pt x="92" y="0"/>
                  </a:moveTo>
                  <a:cubicBezTo>
                    <a:pt x="81" y="0"/>
                    <a:pt x="70" y="3"/>
                    <a:pt x="60" y="8"/>
                  </a:cubicBezTo>
                  <a:cubicBezTo>
                    <a:pt x="19" y="29"/>
                    <a:pt x="0" y="69"/>
                    <a:pt x="19" y="110"/>
                  </a:cubicBezTo>
                  <a:cubicBezTo>
                    <a:pt x="100" y="371"/>
                    <a:pt x="2419" y="6561"/>
                    <a:pt x="3306" y="7790"/>
                  </a:cubicBezTo>
                  <a:cubicBezTo>
                    <a:pt x="3326" y="7811"/>
                    <a:pt x="3347" y="7830"/>
                    <a:pt x="3366" y="7830"/>
                  </a:cubicBezTo>
                  <a:cubicBezTo>
                    <a:pt x="3387" y="7830"/>
                    <a:pt x="3406" y="7830"/>
                    <a:pt x="3427" y="7811"/>
                  </a:cubicBezTo>
                  <a:cubicBezTo>
                    <a:pt x="3447" y="7790"/>
                    <a:pt x="3468" y="7750"/>
                    <a:pt x="3427" y="7709"/>
                  </a:cubicBezTo>
                  <a:cubicBezTo>
                    <a:pt x="2560" y="6480"/>
                    <a:pt x="181" y="110"/>
                    <a:pt x="161" y="48"/>
                  </a:cubicBezTo>
                  <a:cubicBezTo>
                    <a:pt x="146" y="19"/>
                    <a:pt x="120" y="0"/>
                    <a:pt x="92"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44" name="Google Shape;2344;p1"/>
            <p:cNvSpPr/>
            <p:nvPr/>
          </p:nvSpPr>
          <p:spPr>
            <a:xfrm>
              <a:off x="7754909" y="1353032"/>
              <a:ext cx="229867" cy="499974"/>
            </a:xfrm>
            <a:custGeom>
              <a:avLst/>
              <a:gdLst/>
              <a:ahLst/>
              <a:cxnLst/>
              <a:rect l="l" t="t" r="r" b="b"/>
              <a:pathLst>
                <a:path w="3953" h="8598" extrusionOk="0">
                  <a:moveTo>
                    <a:pt x="76" y="1"/>
                  </a:moveTo>
                  <a:cubicBezTo>
                    <a:pt x="64" y="1"/>
                    <a:pt x="52" y="4"/>
                    <a:pt x="41" y="9"/>
                  </a:cubicBezTo>
                  <a:cubicBezTo>
                    <a:pt x="21" y="29"/>
                    <a:pt x="1" y="69"/>
                    <a:pt x="21" y="109"/>
                  </a:cubicBezTo>
                  <a:lnTo>
                    <a:pt x="3791" y="8557"/>
                  </a:lnTo>
                  <a:cubicBezTo>
                    <a:pt x="3812" y="8577"/>
                    <a:pt x="3831" y="8598"/>
                    <a:pt x="3852" y="8598"/>
                  </a:cubicBezTo>
                  <a:cubicBezTo>
                    <a:pt x="3871" y="8598"/>
                    <a:pt x="3871" y="8598"/>
                    <a:pt x="3892" y="8577"/>
                  </a:cubicBezTo>
                  <a:cubicBezTo>
                    <a:pt x="3933" y="8577"/>
                    <a:pt x="3952" y="8517"/>
                    <a:pt x="3933" y="8496"/>
                  </a:cubicBezTo>
                  <a:lnTo>
                    <a:pt x="142" y="50"/>
                  </a:lnTo>
                  <a:cubicBezTo>
                    <a:pt x="142" y="20"/>
                    <a:pt x="110" y="1"/>
                    <a:pt x="76" y="1"/>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45" name="Google Shape;2345;p1"/>
            <p:cNvSpPr/>
            <p:nvPr/>
          </p:nvSpPr>
          <p:spPr>
            <a:xfrm>
              <a:off x="7801778" y="1402285"/>
              <a:ext cx="242834" cy="475318"/>
            </a:xfrm>
            <a:custGeom>
              <a:avLst/>
              <a:gdLst/>
              <a:ahLst/>
              <a:cxnLst/>
              <a:rect l="l" t="t" r="r" b="b"/>
              <a:pathLst>
                <a:path w="4176" h="8174" extrusionOk="0">
                  <a:moveTo>
                    <a:pt x="77" y="0"/>
                  </a:moveTo>
                  <a:cubicBezTo>
                    <a:pt x="65" y="0"/>
                    <a:pt x="53" y="3"/>
                    <a:pt x="41" y="9"/>
                  </a:cubicBezTo>
                  <a:cubicBezTo>
                    <a:pt x="22" y="28"/>
                    <a:pt x="1" y="69"/>
                    <a:pt x="22" y="109"/>
                  </a:cubicBezTo>
                  <a:lnTo>
                    <a:pt x="4033" y="8133"/>
                  </a:lnTo>
                  <a:cubicBezTo>
                    <a:pt x="4054" y="8173"/>
                    <a:pt x="4073" y="8173"/>
                    <a:pt x="4094" y="8173"/>
                  </a:cubicBezTo>
                  <a:lnTo>
                    <a:pt x="4135" y="8173"/>
                  </a:lnTo>
                  <a:cubicBezTo>
                    <a:pt x="4175" y="8154"/>
                    <a:pt x="4175" y="8114"/>
                    <a:pt x="4175" y="8073"/>
                  </a:cubicBezTo>
                  <a:lnTo>
                    <a:pt x="143" y="28"/>
                  </a:lnTo>
                  <a:cubicBezTo>
                    <a:pt x="128" y="15"/>
                    <a:pt x="104" y="0"/>
                    <a:pt x="77"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46" name="Google Shape;2346;p1"/>
            <p:cNvSpPr/>
            <p:nvPr/>
          </p:nvSpPr>
          <p:spPr>
            <a:xfrm>
              <a:off x="7814745" y="1374664"/>
              <a:ext cx="268479" cy="495903"/>
            </a:xfrm>
            <a:custGeom>
              <a:avLst/>
              <a:gdLst/>
              <a:ahLst/>
              <a:cxnLst/>
              <a:rect l="l" t="t" r="r" b="b"/>
              <a:pathLst>
                <a:path w="4617" h="8528" extrusionOk="0">
                  <a:moveTo>
                    <a:pt x="1" y="0"/>
                  </a:moveTo>
                  <a:lnTo>
                    <a:pt x="1" y="40"/>
                  </a:lnTo>
                  <a:lnTo>
                    <a:pt x="20" y="60"/>
                  </a:lnTo>
                  <a:lnTo>
                    <a:pt x="4436" y="8427"/>
                  </a:lnTo>
                  <a:lnTo>
                    <a:pt x="4476" y="8487"/>
                  </a:lnTo>
                  <a:cubicBezTo>
                    <a:pt x="4476" y="8508"/>
                    <a:pt x="4496" y="8527"/>
                    <a:pt x="4517" y="8527"/>
                  </a:cubicBezTo>
                  <a:lnTo>
                    <a:pt x="4576" y="8527"/>
                  </a:lnTo>
                  <a:cubicBezTo>
                    <a:pt x="4576" y="8508"/>
                    <a:pt x="4597" y="8508"/>
                    <a:pt x="4597" y="8508"/>
                  </a:cubicBezTo>
                  <a:cubicBezTo>
                    <a:pt x="4617" y="8487"/>
                    <a:pt x="4617" y="8468"/>
                    <a:pt x="4617" y="8447"/>
                  </a:cubicBezTo>
                  <a:cubicBezTo>
                    <a:pt x="4617" y="8427"/>
                    <a:pt x="4617" y="8427"/>
                    <a:pt x="4597" y="8406"/>
                  </a:cubicBezTo>
                  <a:lnTo>
                    <a:pt x="4597" y="8387"/>
                  </a:lnTo>
                  <a:lnTo>
                    <a:pt x="4536" y="8285"/>
                  </a:lnTo>
                  <a:lnTo>
                    <a:pt x="686" y="1008"/>
                  </a:lnTo>
                  <a:lnTo>
                    <a:pt x="686" y="987"/>
                  </a:lnTo>
                  <a:cubicBezTo>
                    <a:pt x="646" y="947"/>
                    <a:pt x="625" y="907"/>
                    <a:pt x="584" y="866"/>
                  </a:cubicBezTo>
                  <a:cubicBezTo>
                    <a:pt x="404" y="584"/>
                    <a:pt x="222" y="302"/>
                    <a:pt x="20" y="40"/>
                  </a:cubicBezTo>
                  <a:cubicBezTo>
                    <a:pt x="20" y="19"/>
                    <a:pt x="1" y="19"/>
                    <a:pt x="1"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grpSp>
      <p:grpSp>
        <p:nvGrpSpPr>
          <p:cNvPr id="2347" name="Google Shape;2347;p1"/>
          <p:cNvGrpSpPr/>
          <p:nvPr/>
        </p:nvGrpSpPr>
        <p:grpSpPr>
          <a:xfrm rot="1898567">
            <a:off x="602599" y="1723975"/>
            <a:ext cx="708083" cy="792591"/>
            <a:chOff x="8164110" y="-299533"/>
            <a:chExt cx="531084" cy="594467"/>
          </a:xfrm>
        </p:grpSpPr>
        <p:sp>
          <p:nvSpPr>
            <p:cNvPr id="2348" name="Google Shape;2348;p1"/>
            <p:cNvSpPr/>
            <p:nvPr/>
          </p:nvSpPr>
          <p:spPr>
            <a:xfrm>
              <a:off x="8208653" y="-299533"/>
              <a:ext cx="467759" cy="594467"/>
            </a:xfrm>
            <a:custGeom>
              <a:avLst/>
              <a:gdLst/>
              <a:ahLst/>
              <a:cxnLst/>
              <a:rect l="l" t="t" r="r" b="b"/>
              <a:pathLst>
                <a:path w="8044" h="10223" extrusionOk="0">
                  <a:moveTo>
                    <a:pt x="7921" y="0"/>
                  </a:moveTo>
                  <a:cubicBezTo>
                    <a:pt x="7883" y="0"/>
                    <a:pt x="7849" y="23"/>
                    <a:pt x="7823" y="61"/>
                  </a:cubicBezTo>
                  <a:cubicBezTo>
                    <a:pt x="7802" y="61"/>
                    <a:pt x="6734" y="1634"/>
                    <a:pt x="5544" y="3650"/>
                  </a:cubicBezTo>
                  <a:cubicBezTo>
                    <a:pt x="4576" y="5303"/>
                    <a:pt x="3347" y="7542"/>
                    <a:pt x="2742" y="9396"/>
                  </a:cubicBezTo>
                  <a:cubicBezTo>
                    <a:pt x="2702" y="8792"/>
                    <a:pt x="2601" y="7824"/>
                    <a:pt x="2420" y="6735"/>
                  </a:cubicBezTo>
                  <a:cubicBezTo>
                    <a:pt x="2238" y="5606"/>
                    <a:pt x="1996" y="4558"/>
                    <a:pt x="1673" y="3590"/>
                  </a:cubicBezTo>
                  <a:cubicBezTo>
                    <a:pt x="1291" y="2400"/>
                    <a:pt x="807" y="1352"/>
                    <a:pt x="243" y="464"/>
                  </a:cubicBezTo>
                  <a:cubicBezTo>
                    <a:pt x="217" y="426"/>
                    <a:pt x="175" y="413"/>
                    <a:pt x="137" y="413"/>
                  </a:cubicBezTo>
                  <a:cubicBezTo>
                    <a:pt x="116" y="413"/>
                    <a:pt x="96" y="417"/>
                    <a:pt x="81" y="424"/>
                  </a:cubicBezTo>
                  <a:cubicBezTo>
                    <a:pt x="20" y="464"/>
                    <a:pt x="1" y="545"/>
                    <a:pt x="41" y="606"/>
                  </a:cubicBezTo>
                  <a:cubicBezTo>
                    <a:pt x="726" y="1674"/>
                    <a:pt x="1673" y="3610"/>
                    <a:pt x="2197" y="6755"/>
                  </a:cubicBezTo>
                  <a:cubicBezTo>
                    <a:pt x="2501" y="8650"/>
                    <a:pt x="2520" y="10101"/>
                    <a:pt x="2520" y="10101"/>
                  </a:cubicBezTo>
                  <a:cubicBezTo>
                    <a:pt x="2520" y="10163"/>
                    <a:pt x="2560" y="10222"/>
                    <a:pt x="2621" y="10222"/>
                  </a:cubicBezTo>
                  <a:lnTo>
                    <a:pt x="2641" y="10222"/>
                  </a:lnTo>
                  <a:cubicBezTo>
                    <a:pt x="2702" y="10222"/>
                    <a:pt x="2742" y="10182"/>
                    <a:pt x="2762" y="10142"/>
                  </a:cubicBezTo>
                  <a:cubicBezTo>
                    <a:pt x="3710" y="6453"/>
                    <a:pt x="7963" y="244"/>
                    <a:pt x="8025" y="182"/>
                  </a:cubicBezTo>
                  <a:cubicBezTo>
                    <a:pt x="8044" y="142"/>
                    <a:pt x="8044" y="61"/>
                    <a:pt x="7984" y="21"/>
                  </a:cubicBezTo>
                  <a:cubicBezTo>
                    <a:pt x="7963" y="7"/>
                    <a:pt x="7941" y="0"/>
                    <a:pt x="7921"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49" name="Google Shape;2349;p1"/>
            <p:cNvSpPr/>
            <p:nvPr/>
          </p:nvSpPr>
          <p:spPr>
            <a:xfrm>
              <a:off x="8525222" y="-277262"/>
              <a:ext cx="169972" cy="170089"/>
            </a:xfrm>
            <a:custGeom>
              <a:avLst/>
              <a:gdLst/>
              <a:ahLst/>
              <a:cxnLst/>
              <a:rect l="l" t="t" r="r" b="b"/>
              <a:pathLst>
                <a:path w="2923" h="2925" extrusionOk="0">
                  <a:moveTo>
                    <a:pt x="1471" y="1"/>
                  </a:moveTo>
                  <a:cubicBezTo>
                    <a:pt x="665" y="1"/>
                    <a:pt x="0" y="667"/>
                    <a:pt x="0" y="1452"/>
                  </a:cubicBezTo>
                  <a:cubicBezTo>
                    <a:pt x="0" y="2259"/>
                    <a:pt x="665" y="2925"/>
                    <a:pt x="1471" y="2925"/>
                  </a:cubicBezTo>
                  <a:cubicBezTo>
                    <a:pt x="2277" y="2925"/>
                    <a:pt x="2923" y="2259"/>
                    <a:pt x="2923" y="1452"/>
                  </a:cubicBezTo>
                  <a:cubicBezTo>
                    <a:pt x="2923" y="667"/>
                    <a:pt x="2277" y="1"/>
                    <a:pt x="1471" y="1"/>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50" name="Google Shape;2350;p1"/>
            <p:cNvSpPr/>
            <p:nvPr/>
          </p:nvSpPr>
          <p:spPr>
            <a:xfrm>
              <a:off x="8164110" y="-255281"/>
              <a:ext cx="192302" cy="169565"/>
            </a:xfrm>
            <a:custGeom>
              <a:avLst/>
              <a:gdLst/>
              <a:ahLst/>
              <a:cxnLst/>
              <a:rect l="l" t="t" r="r" b="b"/>
              <a:pathLst>
                <a:path w="3307" h="2916" extrusionOk="0">
                  <a:moveTo>
                    <a:pt x="1649" y="0"/>
                  </a:moveTo>
                  <a:cubicBezTo>
                    <a:pt x="1349" y="0"/>
                    <a:pt x="1046" y="94"/>
                    <a:pt x="786" y="289"/>
                  </a:cubicBezTo>
                  <a:cubicBezTo>
                    <a:pt x="141" y="773"/>
                    <a:pt x="0" y="1679"/>
                    <a:pt x="484" y="2324"/>
                  </a:cubicBezTo>
                  <a:cubicBezTo>
                    <a:pt x="773" y="2710"/>
                    <a:pt x="1213" y="2916"/>
                    <a:pt x="1658" y="2916"/>
                  </a:cubicBezTo>
                  <a:cubicBezTo>
                    <a:pt x="1958" y="2916"/>
                    <a:pt x="2260" y="2822"/>
                    <a:pt x="2520" y="2628"/>
                  </a:cubicBezTo>
                  <a:cubicBezTo>
                    <a:pt x="3165" y="2144"/>
                    <a:pt x="3307" y="1236"/>
                    <a:pt x="2823" y="591"/>
                  </a:cubicBezTo>
                  <a:cubicBezTo>
                    <a:pt x="2534" y="205"/>
                    <a:pt x="2094" y="0"/>
                    <a:pt x="1649" y="0"/>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grpSp>
      <p:grpSp>
        <p:nvGrpSpPr>
          <p:cNvPr id="2351" name="Google Shape;2351;p1"/>
          <p:cNvGrpSpPr/>
          <p:nvPr/>
        </p:nvGrpSpPr>
        <p:grpSpPr>
          <a:xfrm rot="-3062856">
            <a:off x="10990823" y="5812552"/>
            <a:ext cx="708140" cy="792733"/>
            <a:chOff x="7463054" y="3308849"/>
            <a:chExt cx="531084" cy="594526"/>
          </a:xfrm>
        </p:grpSpPr>
        <p:sp>
          <p:nvSpPr>
            <p:cNvPr id="2352" name="Google Shape;2352;p1"/>
            <p:cNvSpPr/>
            <p:nvPr/>
          </p:nvSpPr>
          <p:spPr>
            <a:xfrm>
              <a:off x="7507597" y="3308849"/>
              <a:ext cx="467759" cy="594526"/>
            </a:xfrm>
            <a:custGeom>
              <a:avLst/>
              <a:gdLst/>
              <a:ahLst/>
              <a:cxnLst/>
              <a:rect l="l" t="t" r="r" b="b"/>
              <a:pathLst>
                <a:path w="8044" h="10224" extrusionOk="0">
                  <a:moveTo>
                    <a:pt x="7911" y="1"/>
                  </a:moveTo>
                  <a:cubicBezTo>
                    <a:pt x="7871" y="1"/>
                    <a:pt x="7835" y="18"/>
                    <a:pt x="7823" y="44"/>
                  </a:cubicBezTo>
                  <a:cubicBezTo>
                    <a:pt x="7802" y="63"/>
                    <a:pt x="6713" y="1635"/>
                    <a:pt x="5544" y="3652"/>
                  </a:cubicBezTo>
                  <a:cubicBezTo>
                    <a:pt x="4576" y="5285"/>
                    <a:pt x="3347" y="7543"/>
                    <a:pt x="2721" y="9398"/>
                  </a:cubicBezTo>
                  <a:cubicBezTo>
                    <a:pt x="2702" y="8772"/>
                    <a:pt x="2600" y="7826"/>
                    <a:pt x="2420" y="6716"/>
                  </a:cubicBezTo>
                  <a:cubicBezTo>
                    <a:pt x="2237" y="5608"/>
                    <a:pt x="1976" y="4560"/>
                    <a:pt x="1673" y="3592"/>
                  </a:cubicBezTo>
                  <a:cubicBezTo>
                    <a:pt x="1291" y="2402"/>
                    <a:pt x="807" y="1334"/>
                    <a:pt x="242" y="466"/>
                  </a:cubicBezTo>
                  <a:cubicBezTo>
                    <a:pt x="216" y="427"/>
                    <a:pt x="173" y="405"/>
                    <a:pt x="135" y="405"/>
                  </a:cubicBezTo>
                  <a:cubicBezTo>
                    <a:pt x="114" y="405"/>
                    <a:pt x="95" y="412"/>
                    <a:pt x="81" y="426"/>
                  </a:cubicBezTo>
                  <a:cubicBezTo>
                    <a:pt x="20" y="466"/>
                    <a:pt x="0" y="547"/>
                    <a:pt x="41" y="587"/>
                  </a:cubicBezTo>
                  <a:cubicBezTo>
                    <a:pt x="726" y="1676"/>
                    <a:pt x="1654" y="3611"/>
                    <a:pt x="2178" y="6756"/>
                  </a:cubicBezTo>
                  <a:cubicBezTo>
                    <a:pt x="2500" y="8651"/>
                    <a:pt x="2520" y="10084"/>
                    <a:pt x="2520" y="10103"/>
                  </a:cubicBezTo>
                  <a:cubicBezTo>
                    <a:pt x="2520" y="10164"/>
                    <a:pt x="2560" y="10224"/>
                    <a:pt x="2621" y="10224"/>
                  </a:cubicBezTo>
                  <a:lnTo>
                    <a:pt x="2641" y="10224"/>
                  </a:lnTo>
                  <a:cubicBezTo>
                    <a:pt x="2702" y="10224"/>
                    <a:pt x="2742" y="10184"/>
                    <a:pt x="2762" y="10124"/>
                  </a:cubicBezTo>
                  <a:cubicBezTo>
                    <a:pt x="3710" y="6455"/>
                    <a:pt x="7963" y="245"/>
                    <a:pt x="8003" y="184"/>
                  </a:cubicBezTo>
                  <a:cubicBezTo>
                    <a:pt x="8044" y="124"/>
                    <a:pt x="8044" y="63"/>
                    <a:pt x="7984" y="23"/>
                  </a:cubicBezTo>
                  <a:cubicBezTo>
                    <a:pt x="7961" y="7"/>
                    <a:pt x="7935" y="1"/>
                    <a:pt x="7911" y="1"/>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53" name="Google Shape;2353;p1"/>
            <p:cNvSpPr/>
            <p:nvPr/>
          </p:nvSpPr>
          <p:spPr>
            <a:xfrm>
              <a:off x="7824107" y="3331237"/>
              <a:ext cx="170031" cy="170089"/>
            </a:xfrm>
            <a:custGeom>
              <a:avLst/>
              <a:gdLst/>
              <a:ahLst/>
              <a:cxnLst/>
              <a:rect l="l" t="t" r="r" b="b"/>
              <a:pathLst>
                <a:path w="2924" h="2925" extrusionOk="0">
                  <a:moveTo>
                    <a:pt x="1472" y="0"/>
                  </a:moveTo>
                  <a:cubicBezTo>
                    <a:pt x="665" y="0"/>
                    <a:pt x="1" y="646"/>
                    <a:pt x="1" y="1452"/>
                  </a:cubicBezTo>
                  <a:cubicBezTo>
                    <a:pt x="1" y="2258"/>
                    <a:pt x="665" y="2925"/>
                    <a:pt x="1472" y="2925"/>
                  </a:cubicBezTo>
                  <a:cubicBezTo>
                    <a:pt x="2278" y="2925"/>
                    <a:pt x="2923" y="2258"/>
                    <a:pt x="2923" y="1452"/>
                  </a:cubicBezTo>
                  <a:cubicBezTo>
                    <a:pt x="2923" y="646"/>
                    <a:pt x="2278" y="0"/>
                    <a:pt x="1472" y="0"/>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54" name="Google Shape;2354;p1"/>
            <p:cNvSpPr/>
            <p:nvPr/>
          </p:nvSpPr>
          <p:spPr>
            <a:xfrm>
              <a:off x="7463054" y="3352752"/>
              <a:ext cx="192302" cy="170031"/>
            </a:xfrm>
            <a:custGeom>
              <a:avLst/>
              <a:gdLst/>
              <a:ahLst/>
              <a:cxnLst/>
              <a:rect l="l" t="t" r="r" b="b"/>
              <a:pathLst>
                <a:path w="3307" h="2924" extrusionOk="0">
                  <a:moveTo>
                    <a:pt x="1667" y="1"/>
                  </a:moveTo>
                  <a:cubicBezTo>
                    <a:pt x="1361" y="1"/>
                    <a:pt x="1051" y="98"/>
                    <a:pt x="786" y="297"/>
                  </a:cubicBezTo>
                  <a:cubicBezTo>
                    <a:pt x="141" y="780"/>
                    <a:pt x="0" y="1687"/>
                    <a:pt x="484" y="2332"/>
                  </a:cubicBezTo>
                  <a:cubicBezTo>
                    <a:pt x="773" y="2718"/>
                    <a:pt x="1213" y="2923"/>
                    <a:pt x="1658" y="2923"/>
                  </a:cubicBezTo>
                  <a:cubicBezTo>
                    <a:pt x="1958" y="2923"/>
                    <a:pt x="2260" y="2830"/>
                    <a:pt x="2520" y="2635"/>
                  </a:cubicBezTo>
                  <a:cubicBezTo>
                    <a:pt x="3165" y="2151"/>
                    <a:pt x="3307" y="1243"/>
                    <a:pt x="2823" y="579"/>
                  </a:cubicBezTo>
                  <a:cubicBezTo>
                    <a:pt x="2538" y="199"/>
                    <a:pt x="2106" y="1"/>
                    <a:pt x="1667" y="1"/>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grpSp>
      <p:sp>
        <p:nvSpPr>
          <p:cNvPr id="2" name="TextBox 1">
            <a:extLst>
              <a:ext uri="{FF2B5EF4-FFF2-40B4-BE49-F238E27FC236}">
                <a16:creationId xmlns:a16="http://schemas.microsoft.com/office/drawing/2014/main" id="{B8C0846D-927E-2585-FD61-395F1C35B394}"/>
              </a:ext>
            </a:extLst>
          </p:cNvPr>
          <p:cNvSpPr txBox="1"/>
          <p:nvPr/>
        </p:nvSpPr>
        <p:spPr>
          <a:xfrm>
            <a:off x="332015" y="4475522"/>
            <a:ext cx="6176895" cy="1260089"/>
          </a:xfrm>
          <a:prstGeom prst="rect">
            <a:avLst/>
          </a:prstGeom>
          <a:noFill/>
        </p:spPr>
        <p:txBody>
          <a:bodyPr wrap="square" rtlCol="0">
            <a:spAutoFit/>
          </a:bodyPr>
          <a:lstStyle/>
          <a:p>
            <a:pPr>
              <a:lnSpc>
                <a:spcPct val="150000"/>
              </a:lnSpc>
            </a:pPr>
            <a:r>
              <a:rPr lang="en-US" sz="2667" b="1" dirty="0">
                <a:latin typeface="Calibri" panose="020F0502020204030204" pitchFamily="34" charset="0"/>
                <a:cs typeface="Calibri" panose="020F0502020204030204" pitchFamily="34" charset="0"/>
              </a:rPr>
              <a:t>NGỮ VĂN 10 – </a:t>
            </a:r>
            <a:r>
              <a:rPr lang="en-US" sz="2667" b="1" dirty="0">
                <a:solidFill>
                  <a:schemeClr val="tx2">
                    <a:lumMod val="75000"/>
                  </a:schemeClr>
                </a:solidFill>
                <a:latin typeface="Calibri" panose="020F0502020204030204" pitchFamily="34" charset="0"/>
                <a:cs typeface="Calibri" panose="020F0502020204030204" pitchFamily="34" charset="0"/>
              </a:rPr>
              <a:t>CHÂN TRỜI SÁNG TẠO </a:t>
            </a:r>
          </a:p>
          <a:p>
            <a:pPr>
              <a:lnSpc>
                <a:spcPct val="150000"/>
              </a:lnSpc>
            </a:pPr>
            <a:r>
              <a:rPr lang="en-US" sz="2667" b="1" dirty="0">
                <a:latin typeface="Calibri" panose="020F0502020204030204" pitchFamily="34" charset="0"/>
                <a:cs typeface="Calibri" panose="020F0502020204030204" pitchFamily="34" charset="0"/>
              </a:rPr>
              <a:t>BÀI 9 KHÁT VỌNG ĐỘC LẬP VÀ TỰ DO</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60"/>
                                        </p:tgtEl>
                                        <p:attrNameLst>
                                          <p:attrName>style.visibility</p:attrName>
                                        </p:attrNameLst>
                                      </p:cBhvr>
                                      <p:to>
                                        <p:strVal val="visible"/>
                                      </p:to>
                                    </p:set>
                                    <p:animEffect transition="in" filter="fade">
                                      <p:cBhvr>
                                        <p:cTn id="7" dur="500"/>
                                        <p:tgtEl>
                                          <p:spTgt spid="226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418"/>
        <p:cNvGrpSpPr/>
        <p:nvPr/>
      </p:nvGrpSpPr>
      <p:grpSpPr>
        <a:xfrm>
          <a:off x="0" y="0"/>
          <a:ext cx="0" cy="0"/>
          <a:chOff x="0" y="0"/>
          <a:chExt cx="0" cy="0"/>
        </a:xfrm>
      </p:grpSpPr>
      <p:grpSp>
        <p:nvGrpSpPr>
          <p:cNvPr id="2420" name="Google Shape;2420;p4"/>
          <p:cNvGrpSpPr/>
          <p:nvPr/>
        </p:nvGrpSpPr>
        <p:grpSpPr>
          <a:xfrm>
            <a:off x="-1306560" y="1893099"/>
            <a:ext cx="4731253" cy="4294853"/>
            <a:chOff x="3560850" y="1069325"/>
            <a:chExt cx="2014900" cy="1829050"/>
          </a:xfrm>
        </p:grpSpPr>
        <p:sp>
          <p:nvSpPr>
            <p:cNvPr id="2421" name="Google Shape;2421;p4"/>
            <p:cNvSpPr/>
            <p:nvPr/>
          </p:nvSpPr>
          <p:spPr>
            <a:xfrm>
              <a:off x="3747525" y="2090975"/>
              <a:ext cx="1635475" cy="510500"/>
            </a:xfrm>
            <a:custGeom>
              <a:avLst/>
              <a:gdLst/>
              <a:ahLst/>
              <a:cxnLst/>
              <a:rect l="l" t="t" r="r" b="b"/>
              <a:pathLst>
                <a:path w="65419" h="20420" extrusionOk="0">
                  <a:moveTo>
                    <a:pt x="64478" y="0"/>
                  </a:moveTo>
                  <a:cubicBezTo>
                    <a:pt x="64338" y="0"/>
                    <a:pt x="64198" y="36"/>
                    <a:pt x="64071" y="109"/>
                  </a:cubicBezTo>
                  <a:cubicBezTo>
                    <a:pt x="64010" y="130"/>
                    <a:pt x="58757" y="3190"/>
                    <a:pt x="53080" y="6349"/>
                  </a:cubicBezTo>
                  <a:cubicBezTo>
                    <a:pt x="49505" y="8360"/>
                    <a:pt x="47398" y="8714"/>
                    <a:pt x="45314" y="8714"/>
                  </a:cubicBezTo>
                  <a:cubicBezTo>
                    <a:pt x="44770" y="8714"/>
                    <a:pt x="44227" y="8690"/>
                    <a:pt x="43660" y="8665"/>
                  </a:cubicBezTo>
                  <a:cubicBezTo>
                    <a:pt x="43016" y="8644"/>
                    <a:pt x="42372" y="8624"/>
                    <a:pt x="41667" y="8624"/>
                  </a:cubicBezTo>
                  <a:cubicBezTo>
                    <a:pt x="37702" y="8624"/>
                    <a:pt x="2215" y="18366"/>
                    <a:pt x="706" y="18788"/>
                  </a:cubicBezTo>
                  <a:cubicBezTo>
                    <a:pt x="263" y="18909"/>
                    <a:pt x="1" y="19373"/>
                    <a:pt x="121" y="19816"/>
                  </a:cubicBezTo>
                  <a:cubicBezTo>
                    <a:pt x="223" y="20178"/>
                    <a:pt x="564" y="20420"/>
                    <a:pt x="927" y="20420"/>
                  </a:cubicBezTo>
                  <a:cubicBezTo>
                    <a:pt x="1007" y="20420"/>
                    <a:pt x="1068" y="20399"/>
                    <a:pt x="1149" y="20379"/>
                  </a:cubicBezTo>
                  <a:cubicBezTo>
                    <a:pt x="11374" y="17581"/>
                    <a:pt x="38567" y="10275"/>
                    <a:pt x="41667" y="10275"/>
                  </a:cubicBezTo>
                  <a:cubicBezTo>
                    <a:pt x="42332" y="10275"/>
                    <a:pt x="42976" y="10294"/>
                    <a:pt x="43580" y="10315"/>
                  </a:cubicBezTo>
                  <a:cubicBezTo>
                    <a:pt x="44187" y="10344"/>
                    <a:pt x="44777" y="10372"/>
                    <a:pt x="45375" y="10372"/>
                  </a:cubicBezTo>
                  <a:cubicBezTo>
                    <a:pt x="47631" y="10372"/>
                    <a:pt x="50008" y="9979"/>
                    <a:pt x="53905" y="7798"/>
                  </a:cubicBezTo>
                  <a:cubicBezTo>
                    <a:pt x="59581" y="4618"/>
                    <a:pt x="64836" y="1579"/>
                    <a:pt x="64895" y="1539"/>
                  </a:cubicBezTo>
                  <a:cubicBezTo>
                    <a:pt x="65298" y="1317"/>
                    <a:pt x="65418" y="814"/>
                    <a:pt x="65198" y="412"/>
                  </a:cubicBezTo>
                  <a:cubicBezTo>
                    <a:pt x="65037" y="143"/>
                    <a:pt x="64759" y="0"/>
                    <a:pt x="64478"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22" name="Google Shape;2422;p4"/>
            <p:cNvSpPr/>
            <p:nvPr/>
          </p:nvSpPr>
          <p:spPr>
            <a:xfrm>
              <a:off x="3832600" y="1418950"/>
              <a:ext cx="324575" cy="606850"/>
            </a:xfrm>
            <a:custGeom>
              <a:avLst/>
              <a:gdLst/>
              <a:ahLst/>
              <a:cxnLst/>
              <a:rect l="l" t="t" r="r" b="b"/>
              <a:pathLst>
                <a:path w="12983" h="24274" extrusionOk="0">
                  <a:moveTo>
                    <a:pt x="5326" y="0"/>
                  </a:moveTo>
                  <a:cubicBezTo>
                    <a:pt x="5255" y="0"/>
                    <a:pt x="5184" y="6"/>
                    <a:pt x="5113" y="18"/>
                  </a:cubicBezTo>
                  <a:cubicBezTo>
                    <a:pt x="4267" y="139"/>
                    <a:pt x="3763" y="1024"/>
                    <a:pt x="3583" y="1870"/>
                  </a:cubicBezTo>
                  <a:cubicBezTo>
                    <a:pt x="3401" y="2594"/>
                    <a:pt x="3382" y="3359"/>
                    <a:pt x="3503" y="4105"/>
                  </a:cubicBezTo>
                  <a:cubicBezTo>
                    <a:pt x="3583" y="4709"/>
                    <a:pt x="3763" y="5272"/>
                    <a:pt x="3945" y="5836"/>
                  </a:cubicBezTo>
                  <a:cubicBezTo>
                    <a:pt x="4206" y="6660"/>
                    <a:pt x="4549" y="7366"/>
                    <a:pt x="4810" y="8171"/>
                  </a:cubicBezTo>
                  <a:cubicBezTo>
                    <a:pt x="4267" y="7446"/>
                    <a:pt x="3623" y="6802"/>
                    <a:pt x="2878" y="6279"/>
                  </a:cubicBezTo>
                  <a:cubicBezTo>
                    <a:pt x="2437" y="5970"/>
                    <a:pt x="1880" y="5707"/>
                    <a:pt x="1366" y="5707"/>
                  </a:cubicBezTo>
                  <a:cubicBezTo>
                    <a:pt x="1108" y="5707"/>
                    <a:pt x="860" y="5774"/>
                    <a:pt x="644" y="5936"/>
                  </a:cubicBezTo>
                  <a:cubicBezTo>
                    <a:pt x="0" y="6419"/>
                    <a:pt x="60" y="7406"/>
                    <a:pt x="242" y="8171"/>
                  </a:cubicBezTo>
                  <a:cubicBezTo>
                    <a:pt x="966" y="11048"/>
                    <a:pt x="2536" y="13705"/>
                    <a:pt x="4710" y="15699"/>
                  </a:cubicBezTo>
                  <a:cubicBezTo>
                    <a:pt x="4499" y="15598"/>
                    <a:pt x="4262" y="15538"/>
                    <a:pt x="4033" y="15538"/>
                  </a:cubicBezTo>
                  <a:cubicBezTo>
                    <a:pt x="3804" y="15538"/>
                    <a:pt x="3582" y="15598"/>
                    <a:pt x="3401" y="15739"/>
                  </a:cubicBezTo>
                  <a:cubicBezTo>
                    <a:pt x="3060" y="16021"/>
                    <a:pt x="2958" y="16523"/>
                    <a:pt x="3060" y="16947"/>
                  </a:cubicBezTo>
                  <a:cubicBezTo>
                    <a:pt x="3160" y="17369"/>
                    <a:pt x="3422" y="17752"/>
                    <a:pt x="3683" y="18093"/>
                  </a:cubicBezTo>
                  <a:cubicBezTo>
                    <a:pt x="5374" y="20388"/>
                    <a:pt x="7367" y="22462"/>
                    <a:pt x="9560" y="24274"/>
                  </a:cubicBezTo>
                  <a:cubicBezTo>
                    <a:pt x="11533" y="21496"/>
                    <a:pt x="12741" y="18235"/>
                    <a:pt x="12942" y="14853"/>
                  </a:cubicBezTo>
                  <a:cubicBezTo>
                    <a:pt x="12982" y="13968"/>
                    <a:pt x="12942" y="13021"/>
                    <a:pt x="12399" y="12337"/>
                  </a:cubicBezTo>
                  <a:cubicBezTo>
                    <a:pt x="12258" y="12175"/>
                    <a:pt x="12097" y="12014"/>
                    <a:pt x="11876" y="11974"/>
                  </a:cubicBezTo>
                  <a:cubicBezTo>
                    <a:pt x="11828" y="11963"/>
                    <a:pt x="11779" y="11958"/>
                    <a:pt x="11730" y="11958"/>
                  </a:cubicBezTo>
                  <a:cubicBezTo>
                    <a:pt x="11434" y="11958"/>
                    <a:pt x="11140" y="12156"/>
                    <a:pt x="10950" y="12398"/>
                  </a:cubicBezTo>
                  <a:cubicBezTo>
                    <a:pt x="10709" y="12659"/>
                    <a:pt x="10507" y="12921"/>
                    <a:pt x="10225" y="13142"/>
                  </a:cubicBezTo>
                  <a:cubicBezTo>
                    <a:pt x="10929" y="10686"/>
                    <a:pt x="11654" y="8150"/>
                    <a:pt x="11554" y="5594"/>
                  </a:cubicBezTo>
                  <a:cubicBezTo>
                    <a:pt x="11514" y="4870"/>
                    <a:pt x="11312" y="4003"/>
                    <a:pt x="10607" y="3802"/>
                  </a:cubicBezTo>
                  <a:cubicBezTo>
                    <a:pt x="10522" y="3778"/>
                    <a:pt x="10435" y="3766"/>
                    <a:pt x="10346" y="3766"/>
                  </a:cubicBezTo>
                  <a:cubicBezTo>
                    <a:pt x="9996" y="3766"/>
                    <a:pt x="9633" y="3944"/>
                    <a:pt x="9359" y="4185"/>
                  </a:cubicBezTo>
                  <a:cubicBezTo>
                    <a:pt x="8594" y="4849"/>
                    <a:pt x="8172" y="5815"/>
                    <a:pt x="8031" y="6821"/>
                  </a:cubicBezTo>
                  <a:cubicBezTo>
                    <a:pt x="8071" y="5332"/>
                    <a:pt x="7789" y="3842"/>
                    <a:pt x="7407" y="2414"/>
                  </a:cubicBezTo>
                  <a:cubicBezTo>
                    <a:pt x="7246" y="1829"/>
                    <a:pt x="7065" y="1226"/>
                    <a:pt x="6683" y="742"/>
                  </a:cubicBezTo>
                  <a:cubicBezTo>
                    <a:pt x="6363" y="316"/>
                    <a:pt x="5856" y="0"/>
                    <a:pt x="5326" y="0"/>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23" name="Google Shape;2423;p4"/>
            <p:cNvSpPr/>
            <p:nvPr/>
          </p:nvSpPr>
          <p:spPr>
            <a:xfrm>
              <a:off x="3956375" y="1420925"/>
              <a:ext cx="116775" cy="605875"/>
            </a:xfrm>
            <a:custGeom>
              <a:avLst/>
              <a:gdLst/>
              <a:ahLst/>
              <a:cxnLst/>
              <a:rect l="l" t="t" r="r" b="b"/>
              <a:pathLst>
                <a:path w="4671" h="24235" extrusionOk="0">
                  <a:moveTo>
                    <a:pt x="41" y="0"/>
                  </a:moveTo>
                  <a:cubicBezTo>
                    <a:pt x="20" y="0"/>
                    <a:pt x="1" y="19"/>
                    <a:pt x="1" y="40"/>
                  </a:cubicBezTo>
                  <a:cubicBezTo>
                    <a:pt x="41" y="242"/>
                    <a:pt x="4247" y="20652"/>
                    <a:pt x="4569" y="24195"/>
                  </a:cubicBezTo>
                  <a:cubicBezTo>
                    <a:pt x="4569" y="24214"/>
                    <a:pt x="4590" y="24235"/>
                    <a:pt x="4609" y="24235"/>
                  </a:cubicBezTo>
                  <a:lnTo>
                    <a:pt x="4630" y="24235"/>
                  </a:lnTo>
                  <a:cubicBezTo>
                    <a:pt x="4650" y="24235"/>
                    <a:pt x="4671" y="24214"/>
                    <a:pt x="4650" y="24195"/>
                  </a:cubicBezTo>
                  <a:cubicBezTo>
                    <a:pt x="4328" y="20631"/>
                    <a:pt x="122" y="242"/>
                    <a:pt x="81" y="19"/>
                  </a:cubicBezTo>
                  <a:cubicBezTo>
                    <a:pt x="81" y="0"/>
                    <a:pt x="60" y="0"/>
                    <a:pt x="41"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24" name="Google Shape;2424;p4"/>
            <p:cNvSpPr/>
            <p:nvPr/>
          </p:nvSpPr>
          <p:spPr>
            <a:xfrm>
              <a:off x="3917625" y="1486625"/>
              <a:ext cx="103200" cy="90300"/>
            </a:xfrm>
            <a:custGeom>
              <a:avLst/>
              <a:gdLst/>
              <a:ahLst/>
              <a:cxnLst/>
              <a:rect l="l" t="t" r="r" b="b"/>
              <a:pathLst>
                <a:path w="4128" h="3612" extrusionOk="0">
                  <a:moveTo>
                    <a:pt x="4077" y="0"/>
                  </a:moveTo>
                  <a:cubicBezTo>
                    <a:pt x="4056" y="0"/>
                    <a:pt x="4047" y="14"/>
                    <a:pt x="4047" y="29"/>
                  </a:cubicBezTo>
                  <a:lnTo>
                    <a:pt x="2858" y="3491"/>
                  </a:lnTo>
                  <a:lnTo>
                    <a:pt x="81" y="754"/>
                  </a:lnTo>
                  <a:cubicBezTo>
                    <a:pt x="71" y="743"/>
                    <a:pt x="61" y="738"/>
                    <a:pt x="51" y="738"/>
                  </a:cubicBezTo>
                  <a:cubicBezTo>
                    <a:pt x="41" y="738"/>
                    <a:pt x="31" y="743"/>
                    <a:pt x="21" y="754"/>
                  </a:cubicBezTo>
                  <a:cubicBezTo>
                    <a:pt x="0" y="773"/>
                    <a:pt x="0" y="794"/>
                    <a:pt x="21" y="813"/>
                  </a:cubicBezTo>
                  <a:lnTo>
                    <a:pt x="2858" y="3612"/>
                  </a:lnTo>
                  <a:lnTo>
                    <a:pt x="2879" y="3612"/>
                  </a:lnTo>
                  <a:cubicBezTo>
                    <a:pt x="2899" y="3612"/>
                    <a:pt x="2920" y="3591"/>
                    <a:pt x="2920" y="3591"/>
                  </a:cubicBezTo>
                  <a:lnTo>
                    <a:pt x="4127" y="48"/>
                  </a:lnTo>
                  <a:cubicBezTo>
                    <a:pt x="4127" y="29"/>
                    <a:pt x="4127" y="8"/>
                    <a:pt x="4106" y="8"/>
                  </a:cubicBezTo>
                  <a:cubicBezTo>
                    <a:pt x="4095" y="2"/>
                    <a:pt x="4085" y="0"/>
                    <a:pt x="4077"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25" name="Google Shape;2425;p4"/>
            <p:cNvSpPr/>
            <p:nvPr/>
          </p:nvSpPr>
          <p:spPr>
            <a:xfrm>
              <a:off x="4016775" y="1517525"/>
              <a:ext cx="91075" cy="206825"/>
            </a:xfrm>
            <a:custGeom>
              <a:avLst/>
              <a:gdLst/>
              <a:ahLst/>
              <a:cxnLst/>
              <a:rect l="l" t="t" r="r" b="b"/>
              <a:pathLst>
                <a:path w="3643" h="8273" extrusionOk="0">
                  <a:moveTo>
                    <a:pt x="3602" y="1"/>
                  </a:moveTo>
                  <a:cubicBezTo>
                    <a:pt x="3583" y="1"/>
                    <a:pt x="3562" y="1"/>
                    <a:pt x="3562" y="20"/>
                  </a:cubicBezTo>
                  <a:lnTo>
                    <a:pt x="20" y="8213"/>
                  </a:lnTo>
                  <a:cubicBezTo>
                    <a:pt x="0" y="8232"/>
                    <a:pt x="20" y="8253"/>
                    <a:pt x="40" y="8273"/>
                  </a:cubicBezTo>
                  <a:cubicBezTo>
                    <a:pt x="60" y="8273"/>
                    <a:pt x="81" y="8253"/>
                    <a:pt x="81" y="8253"/>
                  </a:cubicBezTo>
                  <a:lnTo>
                    <a:pt x="3643" y="60"/>
                  </a:lnTo>
                  <a:cubicBezTo>
                    <a:pt x="3643" y="41"/>
                    <a:pt x="3643" y="20"/>
                    <a:pt x="3602"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26" name="Google Shape;2426;p4"/>
            <p:cNvSpPr/>
            <p:nvPr/>
          </p:nvSpPr>
          <p:spPr>
            <a:xfrm>
              <a:off x="4024825" y="1553250"/>
              <a:ext cx="97650" cy="206325"/>
            </a:xfrm>
            <a:custGeom>
              <a:avLst/>
              <a:gdLst/>
              <a:ahLst/>
              <a:cxnLst/>
              <a:rect l="l" t="t" r="r" b="b"/>
              <a:pathLst>
                <a:path w="3906" h="8253" extrusionOk="0">
                  <a:moveTo>
                    <a:pt x="3865" y="0"/>
                  </a:moveTo>
                  <a:cubicBezTo>
                    <a:pt x="3844" y="0"/>
                    <a:pt x="3825" y="0"/>
                    <a:pt x="3804" y="21"/>
                  </a:cubicBezTo>
                  <a:lnTo>
                    <a:pt x="0" y="8193"/>
                  </a:lnTo>
                  <a:cubicBezTo>
                    <a:pt x="0" y="8212"/>
                    <a:pt x="0" y="8233"/>
                    <a:pt x="20" y="8233"/>
                  </a:cubicBezTo>
                  <a:cubicBezTo>
                    <a:pt x="20" y="8253"/>
                    <a:pt x="41" y="8253"/>
                    <a:pt x="41" y="8253"/>
                  </a:cubicBezTo>
                  <a:cubicBezTo>
                    <a:pt x="60" y="8253"/>
                    <a:pt x="60" y="8233"/>
                    <a:pt x="81" y="8212"/>
                  </a:cubicBezTo>
                  <a:lnTo>
                    <a:pt x="3884" y="61"/>
                  </a:lnTo>
                  <a:cubicBezTo>
                    <a:pt x="3905" y="40"/>
                    <a:pt x="3884" y="21"/>
                    <a:pt x="3865"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27" name="Google Shape;2427;p4"/>
            <p:cNvSpPr/>
            <p:nvPr/>
          </p:nvSpPr>
          <p:spPr>
            <a:xfrm>
              <a:off x="3840650" y="1635900"/>
              <a:ext cx="198775" cy="194125"/>
            </a:xfrm>
            <a:custGeom>
              <a:avLst/>
              <a:gdLst/>
              <a:ahLst/>
              <a:cxnLst/>
              <a:rect l="l" t="t" r="r" b="b"/>
              <a:pathLst>
                <a:path w="7951" h="7765" extrusionOk="0">
                  <a:moveTo>
                    <a:pt x="50" y="0"/>
                  </a:moveTo>
                  <a:cubicBezTo>
                    <a:pt x="40" y="0"/>
                    <a:pt x="30" y="6"/>
                    <a:pt x="20" y="16"/>
                  </a:cubicBezTo>
                  <a:cubicBezTo>
                    <a:pt x="0" y="35"/>
                    <a:pt x="0" y="56"/>
                    <a:pt x="20" y="76"/>
                  </a:cubicBezTo>
                  <a:lnTo>
                    <a:pt x="7870" y="7765"/>
                  </a:lnTo>
                  <a:lnTo>
                    <a:pt x="7931" y="7765"/>
                  </a:lnTo>
                  <a:cubicBezTo>
                    <a:pt x="7950" y="7745"/>
                    <a:pt x="7950" y="7724"/>
                    <a:pt x="7931" y="7705"/>
                  </a:cubicBezTo>
                  <a:lnTo>
                    <a:pt x="81" y="16"/>
                  </a:lnTo>
                  <a:cubicBezTo>
                    <a:pt x="70" y="6"/>
                    <a:pt x="60" y="0"/>
                    <a:pt x="50"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28" name="Google Shape;2428;p4"/>
            <p:cNvSpPr/>
            <p:nvPr/>
          </p:nvSpPr>
          <p:spPr>
            <a:xfrm>
              <a:off x="4053475" y="1726350"/>
              <a:ext cx="90600" cy="192250"/>
            </a:xfrm>
            <a:custGeom>
              <a:avLst/>
              <a:gdLst/>
              <a:ahLst/>
              <a:cxnLst/>
              <a:rect l="l" t="t" r="r" b="b"/>
              <a:pathLst>
                <a:path w="3624" h="7690" extrusionOk="0">
                  <a:moveTo>
                    <a:pt x="3584" y="0"/>
                  </a:moveTo>
                  <a:cubicBezTo>
                    <a:pt x="3564" y="0"/>
                    <a:pt x="3543" y="0"/>
                    <a:pt x="3524" y="21"/>
                  </a:cubicBezTo>
                  <a:lnTo>
                    <a:pt x="22" y="7630"/>
                  </a:lnTo>
                  <a:cubicBezTo>
                    <a:pt x="1" y="7649"/>
                    <a:pt x="22" y="7670"/>
                    <a:pt x="41" y="7689"/>
                  </a:cubicBezTo>
                  <a:cubicBezTo>
                    <a:pt x="62" y="7689"/>
                    <a:pt x="81" y="7670"/>
                    <a:pt x="81" y="7670"/>
                  </a:cubicBezTo>
                  <a:lnTo>
                    <a:pt x="3605" y="61"/>
                  </a:lnTo>
                  <a:cubicBezTo>
                    <a:pt x="3624" y="41"/>
                    <a:pt x="3605" y="21"/>
                    <a:pt x="3584"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29" name="Google Shape;2429;p4"/>
            <p:cNvSpPr/>
            <p:nvPr/>
          </p:nvSpPr>
          <p:spPr>
            <a:xfrm>
              <a:off x="4063075" y="1773450"/>
              <a:ext cx="95100" cy="197000"/>
            </a:xfrm>
            <a:custGeom>
              <a:avLst/>
              <a:gdLst/>
              <a:ahLst/>
              <a:cxnLst/>
              <a:rect l="l" t="t" r="r" b="b"/>
              <a:pathLst>
                <a:path w="3804" h="7880" extrusionOk="0">
                  <a:moveTo>
                    <a:pt x="3766" y="0"/>
                  </a:moveTo>
                  <a:cubicBezTo>
                    <a:pt x="3752" y="0"/>
                    <a:pt x="3738" y="14"/>
                    <a:pt x="3723" y="29"/>
                  </a:cubicBezTo>
                  <a:lnTo>
                    <a:pt x="0" y="7818"/>
                  </a:lnTo>
                  <a:cubicBezTo>
                    <a:pt x="0" y="7839"/>
                    <a:pt x="0" y="7879"/>
                    <a:pt x="19" y="7879"/>
                  </a:cubicBezTo>
                  <a:lnTo>
                    <a:pt x="40" y="7879"/>
                  </a:lnTo>
                  <a:cubicBezTo>
                    <a:pt x="60" y="7879"/>
                    <a:pt x="81" y="7879"/>
                    <a:pt x="81" y="7858"/>
                  </a:cubicBezTo>
                  <a:lnTo>
                    <a:pt x="3804" y="70"/>
                  </a:lnTo>
                  <a:cubicBezTo>
                    <a:pt x="3804" y="49"/>
                    <a:pt x="3804" y="8"/>
                    <a:pt x="3784" y="8"/>
                  </a:cubicBezTo>
                  <a:cubicBezTo>
                    <a:pt x="3778" y="3"/>
                    <a:pt x="3772" y="0"/>
                    <a:pt x="3766"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30" name="Google Shape;2430;p4"/>
            <p:cNvSpPr/>
            <p:nvPr/>
          </p:nvSpPr>
          <p:spPr>
            <a:xfrm>
              <a:off x="3911100" y="1821600"/>
              <a:ext cx="148450" cy="123175"/>
            </a:xfrm>
            <a:custGeom>
              <a:avLst/>
              <a:gdLst/>
              <a:ahLst/>
              <a:cxnLst/>
              <a:rect l="l" t="t" r="r" b="b"/>
              <a:pathLst>
                <a:path w="5938" h="4927" extrusionOk="0">
                  <a:moveTo>
                    <a:pt x="50" y="0"/>
                  </a:moveTo>
                  <a:cubicBezTo>
                    <a:pt x="40" y="0"/>
                    <a:pt x="30" y="5"/>
                    <a:pt x="20" y="15"/>
                  </a:cubicBezTo>
                  <a:cubicBezTo>
                    <a:pt x="0" y="36"/>
                    <a:pt x="0" y="55"/>
                    <a:pt x="20" y="76"/>
                  </a:cubicBezTo>
                  <a:lnTo>
                    <a:pt x="5857" y="4926"/>
                  </a:lnTo>
                  <a:lnTo>
                    <a:pt x="5897" y="4926"/>
                  </a:lnTo>
                  <a:cubicBezTo>
                    <a:pt x="5897" y="4926"/>
                    <a:pt x="5918" y="4926"/>
                    <a:pt x="5918" y="4907"/>
                  </a:cubicBezTo>
                  <a:cubicBezTo>
                    <a:pt x="5937" y="4886"/>
                    <a:pt x="5937" y="4866"/>
                    <a:pt x="5918" y="4846"/>
                  </a:cubicBezTo>
                  <a:lnTo>
                    <a:pt x="81" y="15"/>
                  </a:lnTo>
                  <a:cubicBezTo>
                    <a:pt x="70" y="5"/>
                    <a:pt x="60" y="0"/>
                    <a:pt x="50"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31" name="Google Shape;2431;p4"/>
            <p:cNvSpPr/>
            <p:nvPr/>
          </p:nvSpPr>
          <p:spPr>
            <a:xfrm>
              <a:off x="3951825" y="1622325"/>
              <a:ext cx="58925" cy="64800"/>
            </a:xfrm>
            <a:custGeom>
              <a:avLst/>
              <a:gdLst/>
              <a:ahLst/>
              <a:cxnLst/>
              <a:rect l="l" t="t" r="r" b="b"/>
              <a:pathLst>
                <a:path w="2357" h="2592" extrusionOk="0">
                  <a:moveTo>
                    <a:pt x="44" y="0"/>
                  </a:moveTo>
                  <a:cubicBezTo>
                    <a:pt x="32" y="0"/>
                    <a:pt x="22" y="5"/>
                    <a:pt x="22" y="15"/>
                  </a:cubicBezTo>
                  <a:cubicBezTo>
                    <a:pt x="1" y="15"/>
                    <a:pt x="1" y="55"/>
                    <a:pt x="1" y="55"/>
                  </a:cubicBezTo>
                  <a:lnTo>
                    <a:pt x="2296" y="2572"/>
                  </a:lnTo>
                  <a:cubicBezTo>
                    <a:pt x="2296" y="2591"/>
                    <a:pt x="2316" y="2591"/>
                    <a:pt x="2316" y="2591"/>
                  </a:cubicBezTo>
                  <a:lnTo>
                    <a:pt x="2336" y="2591"/>
                  </a:lnTo>
                  <a:cubicBezTo>
                    <a:pt x="2357" y="2572"/>
                    <a:pt x="2357" y="2551"/>
                    <a:pt x="2357" y="2532"/>
                  </a:cubicBezTo>
                  <a:lnTo>
                    <a:pt x="81" y="15"/>
                  </a:lnTo>
                  <a:cubicBezTo>
                    <a:pt x="72" y="5"/>
                    <a:pt x="57" y="0"/>
                    <a:pt x="44"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32" name="Google Shape;2432;p4"/>
            <p:cNvSpPr/>
            <p:nvPr/>
          </p:nvSpPr>
          <p:spPr>
            <a:xfrm>
              <a:off x="3756100" y="1888625"/>
              <a:ext cx="290375" cy="400700"/>
            </a:xfrm>
            <a:custGeom>
              <a:avLst/>
              <a:gdLst/>
              <a:ahLst/>
              <a:cxnLst/>
              <a:rect l="l" t="t" r="r" b="b"/>
              <a:pathLst>
                <a:path w="11615" h="16028" extrusionOk="0">
                  <a:moveTo>
                    <a:pt x="2089" y="0"/>
                  </a:moveTo>
                  <a:cubicBezTo>
                    <a:pt x="1015" y="0"/>
                    <a:pt x="52" y="743"/>
                    <a:pt x="20" y="1944"/>
                  </a:cubicBezTo>
                  <a:cubicBezTo>
                    <a:pt x="1" y="2467"/>
                    <a:pt x="121" y="2970"/>
                    <a:pt x="282" y="3474"/>
                  </a:cubicBezTo>
                  <a:cubicBezTo>
                    <a:pt x="1128" y="6190"/>
                    <a:pt x="2878" y="8525"/>
                    <a:pt x="4811" y="10578"/>
                  </a:cubicBezTo>
                  <a:cubicBezTo>
                    <a:pt x="5736" y="11565"/>
                    <a:pt x="6724" y="12491"/>
                    <a:pt x="7730" y="13417"/>
                  </a:cubicBezTo>
                  <a:cubicBezTo>
                    <a:pt x="8656" y="14242"/>
                    <a:pt x="9561" y="15168"/>
                    <a:pt x="10648" y="15812"/>
                  </a:cubicBezTo>
                  <a:cubicBezTo>
                    <a:pt x="10787" y="15895"/>
                    <a:pt x="10936" y="16027"/>
                    <a:pt x="11082" y="16027"/>
                  </a:cubicBezTo>
                  <a:cubicBezTo>
                    <a:pt x="11146" y="16027"/>
                    <a:pt x="11211" y="16001"/>
                    <a:pt x="11273" y="15932"/>
                  </a:cubicBezTo>
                  <a:cubicBezTo>
                    <a:pt x="11614" y="15591"/>
                    <a:pt x="11050" y="14544"/>
                    <a:pt x="10930" y="14182"/>
                  </a:cubicBezTo>
                  <a:cubicBezTo>
                    <a:pt x="10648" y="13337"/>
                    <a:pt x="10366" y="12511"/>
                    <a:pt x="10084" y="11686"/>
                  </a:cubicBezTo>
                  <a:cubicBezTo>
                    <a:pt x="8836" y="8023"/>
                    <a:pt x="7368" y="4258"/>
                    <a:pt x="4650" y="1421"/>
                  </a:cubicBezTo>
                  <a:cubicBezTo>
                    <a:pt x="4166" y="917"/>
                    <a:pt x="3624" y="433"/>
                    <a:pt x="2980" y="173"/>
                  </a:cubicBezTo>
                  <a:cubicBezTo>
                    <a:pt x="2686" y="56"/>
                    <a:pt x="2383" y="0"/>
                    <a:pt x="2089" y="0"/>
                  </a:cubicBezTo>
                  <a:close/>
                </a:path>
              </a:pathLst>
            </a:custGeom>
            <a:solidFill>
              <a:srgbClr val="ABBCA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33" name="Google Shape;2433;p4"/>
            <p:cNvSpPr/>
            <p:nvPr/>
          </p:nvSpPr>
          <p:spPr>
            <a:xfrm>
              <a:off x="3560850" y="2074275"/>
              <a:ext cx="431800" cy="258625"/>
            </a:xfrm>
            <a:custGeom>
              <a:avLst/>
              <a:gdLst/>
              <a:ahLst/>
              <a:cxnLst/>
              <a:rect l="l" t="t" r="r" b="b"/>
              <a:pathLst>
                <a:path w="17272" h="10345" extrusionOk="0">
                  <a:moveTo>
                    <a:pt x="2752" y="1"/>
                  </a:moveTo>
                  <a:cubicBezTo>
                    <a:pt x="2661" y="1"/>
                    <a:pt x="2568" y="4"/>
                    <a:pt x="2476" y="12"/>
                  </a:cubicBezTo>
                  <a:cubicBezTo>
                    <a:pt x="1027" y="154"/>
                    <a:pt x="1" y="1563"/>
                    <a:pt x="685" y="2951"/>
                  </a:cubicBezTo>
                  <a:cubicBezTo>
                    <a:pt x="906" y="3415"/>
                    <a:pt x="1249" y="3817"/>
                    <a:pt x="1611" y="4180"/>
                  </a:cubicBezTo>
                  <a:cubicBezTo>
                    <a:pt x="3624" y="6192"/>
                    <a:pt x="6260" y="7460"/>
                    <a:pt x="8917" y="8386"/>
                  </a:cubicBezTo>
                  <a:cubicBezTo>
                    <a:pt x="10186" y="8829"/>
                    <a:pt x="11493" y="9212"/>
                    <a:pt x="12822" y="9553"/>
                  </a:cubicBezTo>
                  <a:cubicBezTo>
                    <a:pt x="14030" y="9856"/>
                    <a:pt x="15258" y="10258"/>
                    <a:pt x="16526" y="10318"/>
                  </a:cubicBezTo>
                  <a:cubicBezTo>
                    <a:pt x="16615" y="10327"/>
                    <a:pt x="16718" y="10345"/>
                    <a:pt x="16814" y="10345"/>
                  </a:cubicBezTo>
                  <a:cubicBezTo>
                    <a:pt x="16955" y="10345"/>
                    <a:pt x="17081" y="10305"/>
                    <a:pt x="17129" y="10138"/>
                  </a:cubicBezTo>
                  <a:cubicBezTo>
                    <a:pt x="17271" y="9674"/>
                    <a:pt x="16284" y="9010"/>
                    <a:pt x="16023" y="8748"/>
                  </a:cubicBezTo>
                  <a:cubicBezTo>
                    <a:pt x="15379" y="8144"/>
                    <a:pt x="14754" y="7521"/>
                    <a:pt x="14110" y="6917"/>
                  </a:cubicBezTo>
                  <a:cubicBezTo>
                    <a:pt x="11292" y="4260"/>
                    <a:pt x="8273" y="1603"/>
                    <a:pt x="4529" y="355"/>
                  </a:cubicBezTo>
                  <a:cubicBezTo>
                    <a:pt x="3953" y="162"/>
                    <a:pt x="3360" y="1"/>
                    <a:pt x="2752" y="1"/>
                  </a:cubicBezTo>
                  <a:close/>
                </a:path>
              </a:pathLst>
            </a:custGeom>
            <a:solidFill>
              <a:srgbClr val="ABBCA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34" name="Google Shape;2434;p4"/>
            <p:cNvSpPr/>
            <p:nvPr/>
          </p:nvSpPr>
          <p:spPr>
            <a:xfrm>
              <a:off x="4937125" y="1362000"/>
              <a:ext cx="160050" cy="435350"/>
            </a:xfrm>
            <a:custGeom>
              <a:avLst/>
              <a:gdLst/>
              <a:ahLst/>
              <a:cxnLst/>
              <a:rect l="l" t="t" r="r" b="b"/>
              <a:pathLst>
                <a:path w="6402" h="17414" extrusionOk="0">
                  <a:moveTo>
                    <a:pt x="5268" y="1"/>
                  </a:moveTo>
                  <a:cubicBezTo>
                    <a:pt x="4814" y="1"/>
                    <a:pt x="4346" y="332"/>
                    <a:pt x="4007" y="686"/>
                  </a:cubicBezTo>
                  <a:cubicBezTo>
                    <a:pt x="2759" y="2035"/>
                    <a:pt x="2075" y="3785"/>
                    <a:pt x="1571" y="5537"/>
                  </a:cubicBezTo>
                  <a:cubicBezTo>
                    <a:pt x="988" y="7590"/>
                    <a:pt x="604" y="9703"/>
                    <a:pt x="464" y="11837"/>
                  </a:cubicBezTo>
                  <a:cubicBezTo>
                    <a:pt x="403" y="12703"/>
                    <a:pt x="1" y="17252"/>
                    <a:pt x="907" y="17413"/>
                  </a:cubicBezTo>
                  <a:cubicBezTo>
                    <a:pt x="1732" y="14998"/>
                    <a:pt x="2416" y="12561"/>
                    <a:pt x="3382" y="10186"/>
                  </a:cubicBezTo>
                  <a:cubicBezTo>
                    <a:pt x="4348" y="7851"/>
                    <a:pt x="5335" y="5516"/>
                    <a:pt x="6020" y="3061"/>
                  </a:cubicBezTo>
                  <a:cubicBezTo>
                    <a:pt x="6221" y="2357"/>
                    <a:pt x="6401" y="1592"/>
                    <a:pt x="6200" y="887"/>
                  </a:cubicBezTo>
                  <a:cubicBezTo>
                    <a:pt x="6120" y="565"/>
                    <a:pt x="5959" y="243"/>
                    <a:pt x="5677" y="103"/>
                  </a:cubicBezTo>
                  <a:cubicBezTo>
                    <a:pt x="5545" y="32"/>
                    <a:pt x="5407" y="1"/>
                    <a:pt x="5268" y="1"/>
                  </a:cubicBezTo>
                  <a:close/>
                </a:path>
              </a:pathLst>
            </a:custGeom>
            <a:solidFill>
              <a:srgbClr val="ABBCA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35" name="Google Shape;2435;p4"/>
            <p:cNvSpPr/>
            <p:nvPr/>
          </p:nvSpPr>
          <p:spPr>
            <a:xfrm>
              <a:off x="4912975" y="1602225"/>
              <a:ext cx="346225" cy="320925"/>
            </a:xfrm>
            <a:custGeom>
              <a:avLst/>
              <a:gdLst/>
              <a:ahLst/>
              <a:cxnLst/>
              <a:rect l="l" t="t" r="r" b="b"/>
              <a:pathLst>
                <a:path w="13849" h="12837" extrusionOk="0">
                  <a:moveTo>
                    <a:pt x="12697" y="0"/>
                  </a:moveTo>
                  <a:cubicBezTo>
                    <a:pt x="12446" y="0"/>
                    <a:pt x="12187" y="46"/>
                    <a:pt x="11957" y="115"/>
                  </a:cubicBezTo>
                  <a:cubicBezTo>
                    <a:pt x="10206" y="618"/>
                    <a:pt x="8717" y="1766"/>
                    <a:pt x="7367" y="3014"/>
                  </a:cubicBezTo>
                  <a:cubicBezTo>
                    <a:pt x="5818" y="4463"/>
                    <a:pt x="4409" y="6073"/>
                    <a:pt x="3181" y="7824"/>
                  </a:cubicBezTo>
                  <a:cubicBezTo>
                    <a:pt x="2698" y="8548"/>
                    <a:pt x="0" y="12232"/>
                    <a:pt x="685" y="12836"/>
                  </a:cubicBezTo>
                  <a:cubicBezTo>
                    <a:pt x="2638" y="11186"/>
                    <a:pt x="4490" y="9474"/>
                    <a:pt x="6543" y="7925"/>
                  </a:cubicBezTo>
                  <a:cubicBezTo>
                    <a:pt x="8556" y="6415"/>
                    <a:pt x="10609" y="4925"/>
                    <a:pt x="12461" y="3175"/>
                  </a:cubicBezTo>
                  <a:cubicBezTo>
                    <a:pt x="13003" y="2671"/>
                    <a:pt x="13527" y="2107"/>
                    <a:pt x="13749" y="1403"/>
                  </a:cubicBezTo>
                  <a:cubicBezTo>
                    <a:pt x="13830" y="1081"/>
                    <a:pt x="13849" y="738"/>
                    <a:pt x="13688" y="456"/>
                  </a:cubicBezTo>
                  <a:cubicBezTo>
                    <a:pt x="13489" y="121"/>
                    <a:pt x="13104" y="0"/>
                    <a:pt x="12697" y="0"/>
                  </a:cubicBezTo>
                  <a:close/>
                </a:path>
              </a:pathLst>
            </a:custGeom>
            <a:solidFill>
              <a:srgbClr val="ABBCA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36" name="Google Shape;2436;p4"/>
            <p:cNvSpPr/>
            <p:nvPr/>
          </p:nvSpPr>
          <p:spPr>
            <a:xfrm>
              <a:off x="5113450" y="1983475"/>
              <a:ext cx="35575" cy="51300"/>
            </a:xfrm>
            <a:custGeom>
              <a:avLst/>
              <a:gdLst/>
              <a:ahLst/>
              <a:cxnLst/>
              <a:rect l="l" t="t" r="r" b="b"/>
              <a:pathLst>
                <a:path w="1423" h="2052" extrusionOk="0">
                  <a:moveTo>
                    <a:pt x="999" y="1"/>
                  </a:moveTo>
                  <a:cubicBezTo>
                    <a:pt x="924" y="1"/>
                    <a:pt x="848" y="21"/>
                    <a:pt x="778" y="61"/>
                  </a:cubicBezTo>
                  <a:cubicBezTo>
                    <a:pt x="637" y="123"/>
                    <a:pt x="537" y="222"/>
                    <a:pt x="435" y="364"/>
                  </a:cubicBezTo>
                  <a:cubicBezTo>
                    <a:pt x="175" y="705"/>
                    <a:pt x="33" y="1129"/>
                    <a:pt x="14" y="1572"/>
                  </a:cubicBezTo>
                  <a:cubicBezTo>
                    <a:pt x="0" y="1887"/>
                    <a:pt x="185" y="2052"/>
                    <a:pt x="410" y="2052"/>
                  </a:cubicBezTo>
                  <a:cubicBezTo>
                    <a:pt x="543" y="2052"/>
                    <a:pt x="691" y="1993"/>
                    <a:pt x="819" y="1873"/>
                  </a:cubicBezTo>
                  <a:cubicBezTo>
                    <a:pt x="1100" y="1591"/>
                    <a:pt x="1302" y="1089"/>
                    <a:pt x="1361" y="705"/>
                  </a:cubicBezTo>
                  <a:cubicBezTo>
                    <a:pt x="1423" y="485"/>
                    <a:pt x="1402" y="203"/>
                    <a:pt x="1221" y="61"/>
                  </a:cubicBezTo>
                  <a:cubicBezTo>
                    <a:pt x="1150" y="21"/>
                    <a:pt x="1075" y="1"/>
                    <a:pt x="999" y="1"/>
                  </a:cubicBezTo>
                  <a:close/>
                </a:path>
              </a:pathLst>
            </a:custGeom>
            <a:solidFill>
              <a:srgbClr val="64657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37" name="Google Shape;2437;p4"/>
            <p:cNvSpPr/>
            <p:nvPr/>
          </p:nvSpPr>
          <p:spPr>
            <a:xfrm>
              <a:off x="5042000" y="1999850"/>
              <a:ext cx="35575" cy="51025"/>
            </a:xfrm>
            <a:custGeom>
              <a:avLst/>
              <a:gdLst/>
              <a:ahLst/>
              <a:cxnLst/>
              <a:rect l="l" t="t" r="r" b="b"/>
              <a:pathLst>
                <a:path w="1423" h="2041" extrusionOk="0">
                  <a:moveTo>
                    <a:pt x="999" y="1"/>
                  </a:moveTo>
                  <a:cubicBezTo>
                    <a:pt x="923" y="1"/>
                    <a:pt x="848" y="21"/>
                    <a:pt x="778" y="50"/>
                  </a:cubicBezTo>
                  <a:cubicBezTo>
                    <a:pt x="636" y="112"/>
                    <a:pt x="537" y="232"/>
                    <a:pt x="435" y="353"/>
                  </a:cubicBezTo>
                  <a:cubicBezTo>
                    <a:pt x="174" y="695"/>
                    <a:pt x="33" y="1137"/>
                    <a:pt x="13" y="1561"/>
                  </a:cubicBezTo>
                  <a:cubicBezTo>
                    <a:pt x="0" y="1876"/>
                    <a:pt x="185" y="2041"/>
                    <a:pt x="409" y="2041"/>
                  </a:cubicBezTo>
                  <a:cubicBezTo>
                    <a:pt x="543" y="2041"/>
                    <a:pt x="690" y="1982"/>
                    <a:pt x="818" y="1862"/>
                  </a:cubicBezTo>
                  <a:cubicBezTo>
                    <a:pt x="1079" y="1601"/>
                    <a:pt x="1281" y="1078"/>
                    <a:pt x="1361" y="715"/>
                  </a:cubicBezTo>
                  <a:cubicBezTo>
                    <a:pt x="1422" y="474"/>
                    <a:pt x="1401" y="192"/>
                    <a:pt x="1221" y="71"/>
                  </a:cubicBezTo>
                  <a:cubicBezTo>
                    <a:pt x="1150" y="21"/>
                    <a:pt x="1074" y="1"/>
                    <a:pt x="999" y="1"/>
                  </a:cubicBezTo>
                  <a:close/>
                </a:path>
              </a:pathLst>
            </a:custGeom>
            <a:solidFill>
              <a:srgbClr val="64657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38" name="Google Shape;2438;p4"/>
            <p:cNvSpPr/>
            <p:nvPr/>
          </p:nvSpPr>
          <p:spPr>
            <a:xfrm>
              <a:off x="5081050" y="1913975"/>
              <a:ext cx="35250" cy="51225"/>
            </a:xfrm>
            <a:custGeom>
              <a:avLst/>
              <a:gdLst/>
              <a:ahLst/>
              <a:cxnLst/>
              <a:rect l="l" t="t" r="r" b="b"/>
              <a:pathLst>
                <a:path w="1410" h="2049" extrusionOk="0">
                  <a:moveTo>
                    <a:pt x="978" y="1"/>
                  </a:moveTo>
                  <a:cubicBezTo>
                    <a:pt x="906" y="1"/>
                    <a:pt x="831" y="16"/>
                    <a:pt x="765" y="44"/>
                  </a:cubicBezTo>
                  <a:cubicBezTo>
                    <a:pt x="625" y="125"/>
                    <a:pt x="524" y="225"/>
                    <a:pt x="424" y="345"/>
                  </a:cubicBezTo>
                  <a:cubicBezTo>
                    <a:pt x="161" y="708"/>
                    <a:pt x="21" y="1131"/>
                    <a:pt x="0" y="1574"/>
                  </a:cubicBezTo>
                  <a:cubicBezTo>
                    <a:pt x="0" y="1880"/>
                    <a:pt x="187" y="2049"/>
                    <a:pt x="411" y="2049"/>
                  </a:cubicBezTo>
                  <a:cubicBezTo>
                    <a:pt x="539" y="2049"/>
                    <a:pt x="681" y="1993"/>
                    <a:pt x="806" y="1875"/>
                  </a:cubicBezTo>
                  <a:cubicBezTo>
                    <a:pt x="1087" y="1593"/>
                    <a:pt x="1289" y="1091"/>
                    <a:pt x="1369" y="708"/>
                  </a:cubicBezTo>
                  <a:cubicBezTo>
                    <a:pt x="1409" y="487"/>
                    <a:pt x="1390" y="205"/>
                    <a:pt x="1208" y="64"/>
                  </a:cubicBezTo>
                  <a:cubicBezTo>
                    <a:pt x="1144" y="21"/>
                    <a:pt x="1062" y="1"/>
                    <a:pt x="978" y="1"/>
                  </a:cubicBezTo>
                  <a:close/>
                </a:path>
              </a:pathLst>
            </a:custGeom>
            <a:solidFill>
              <a:srgbClr val="64657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39" name="Google Shape;2439;p4"/>
            <p:cNvSpPr/>
            <p:nvPr/>
          </p:nvSpPr>
          <p:spPr>
            <a:xfrm>
              <a:off x="3735975" y="1607400"/>
              <a:ext cx="46975" cy="43825"/>
            </a:xfrm>
            <a:custGeom>
              <a:avLst/>
              <a:gdLst/>
              <a:ahLst/>
              <a:cxnLst/>
              <a:rect l="l" t="t" r="r" b="b"/>
              <a:pathLst>
                <a:path w="1879" h="1753" extrusionOk="0">
                  <a:moveTo>
                    <a:pt x="393" y="0"/>
                  </a:moveTo>
                  <a:cubicBezTo>
                    <a:pt x="317" y="0"/>
                    <a:pt x="244" y="20"/>
                    <a:pt x="181" y="69"/>
                  </a:cubicBezTo>
                  <a:cubicBezTo>
                    <a:pt x="41" y="150"/>
                    <a:pt x="0" y="311"/>
                    <a:pt x="0" y="472"/>
                  </a:cubicBezTo>
                  <a:cubicBezTo>
                    <a:pt x="20" y="633"/>
                    <a:pt x="100" y="773"/>
                    <a:pt x="181" y="894"/>
                  </a:cubicBezTo>
                  <a:cubicBezTo>
                    <a:pt x="422" y="1256"/>
                    <a:pt x="765" y="1538"/>
                    <a:pt x="1168" y="1699"/>
                  </a:cubicBezTo>
                  <a:cubicBezTo>
                    <a:pt x="1252" y="1736"/>
                    <a:pt x="1331" y="1752"/>
                    <a:pt x="1402" y="1752"/>
                  </a:cubicBezTo>
                  <a:cubicBezTo>
                    <a:pt x="1718" y="1752"/>
                    <a:pt x="1879" y="1420"/>
                    <a:pt x="1732" y="1076"/>
                  </a:cubicBezTo>
                  <a:cubicBezTo>
                    <a:pt x="1571" y="713"/>
                    <a:pt x="1168" y="351"/>
                    <a:pt x="825" y="150"/>
                  </a:cubicBezTo>
                  <a:cubicBezTo>
                    <a:pt x="693" y="71"/>
                    <a:pt x="537" y="0"/>
                    <a:pt x="393" y="0"/>
                  </a:cubicBezTo>
                  <a:close/>
                </a:path>
              </a:pathLst>
            </a:custGeom>
            <a:solidFill>
              <a:srgbClr val="64657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40" name="Google Shape;2440;p4"/>
            <p:cNvSpPr/>
            <p:nvPr/>
          </p:nvSpPr>
          <p:spPr>
            <a:xfrm>
              <a:off x="3726400" y="1680075"/>
              <a:ext cx="47475" cy="43900"/>
            </a:xfrm>
            <a:custGeom>
              <a:avLst/>
              <a:gdLst/>
              <a:ahLst/>
              <a:cxnLst/>
              <a:rect l="l" t="t" r="r" b="b"/>
              <a:pathLst>
                <a:path w="1899" h="1756" extrusionOk="0">
                  <a:moveTo>
                    <a:pt x="400" y="1"/>
                  </a:moveTo>
                  <a:cubicBezTo>
                    <a:pt x="320" y="1"/>
                    <a:pt x="245" y="19"/>
                    <a:pt x="182" y="61"/>
                  </a:cubicBezTo>
                  <a:cubicBezTo>
                    <a:pt x="61" y="160"/>
                    <a:pt x="0" y="321"/>
                    <a:pt x="21" y="483"/>
                  </a:cubicBezTo>
                  <a:cubicBezTo>
                    <a:pt x="21" y="624"/>
                    <a:pt x="102" y="764"/>
                    <a:pt x="182" y="885"/>
                  </a:cubicBezTo>
                  <a:cubicBezTo>
                    <a:pt x="424" y="1268"/>
                    <a:pt x="765" y="1550"/>
                    <a:pt x="1168" y="1711"/>
                  </a:cubicBezTo>
                  <a:cubicBezTo>
                    <a:pt x="1246" y="1742"/>
                    <a:pt x="1319" y="1755"/>
                    <a:pt x="1387" y="1755"/>
                  </a:cubicBezTo>
                  <a:cubicBezTo>
                    <a:pt x="1719" y="1755"/>
                    <a:pt x="1899" y="1418"/>
                    <a:pt x="1731" y="1067"/>
                  </a:cubicBezTo>
                  <a:cubicBezTo>
                    <a:pt x="1570" y="705"/>
                    <a:pt x="1168" y="342"/>
                    <a:pt x="846" y="141"/>
                  </a:cubicBezTo>
                  <a:cubicBezTo>
                    <a:pt x="715" y="62"/>
                    <a:pt x="549" y="1"/>
                    <a:pt x="400" y="1"/>
                  </a:cubicBezTo>
                  <a:close/>
                </a:path>
              </a:pathLst>
            </a:custGeom>
            <a:solidFill>
              <a:srgbClr val="64657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41" name="Google Shape;2441;p4"/>
            <p:cNvSpPr/>
            <p:nvPr/>
          </p:nvSpPr>
          <p:spPr>
            <a:xfrm>
              <a:off x="3659475" y="1613925"/>
              <a:ext cx="47050" cy="44125"/>
            </a:xfrm>
            <a:custGeom>
              <a:avLst/>
              <a:gdLst/>
              <a:ahLst/>
              <a:cxnLst/>
              <a:rect l="l" t="t" r="r" b="b"/>
              <a:pathLst>
                <a:path w="1882" h="1765" extrusionOk="0">
                  <a:moveTo>
                    <a:pt x="393" y="1"/>
                  </a:moveTo>
                  <a:cubicBezTo>
                    <a:pt x="317" y="1"/>
                    <a:pt x="244" y="20"/>
                    <a:pt x="181" y="69"/>
                  </a:cubicBezTo>
                  <a:cubicBezTo>
                    <a:pt x="41" y="150"/>
                    <a:pt x="1" y="331"/>
                    <a:pt x="1" y="472"/>
                  </a:cubicBezTo>
                  <a:cubicBezTo>
                    <a:pt x="20" y="633"/>
                    <a:pt x="101" y="774"/>
                    <a:pt x="181" y="895"/>
                  </a:cubicBezTo>
                  <a:cubicBezTo>
                    <a:pt x="423" y="1257"/>
                    <a:pt x="766" y="1559"/>
                    <a:pt x="1168" y="1720"/>
                  </a:cubicBezTo>
                  <a:cubicBezTo>
                    <a:pt x="1247" y="1750"/>
                    <a:pt x="1320" y="1764"/>
                    <a:pt x="1386" y="1764"/>
                  </a:cubicBezTo>
                  <a:cubicBezTo>
                    <a:pt x="1713" y="1764"/>
                    <a:pt x="1882" y="1427"/>
                    <a:pt x="1732" y="1075"/>
                  </a:cubicBezTo>
                  <a:cubicBezTo>
                    <a:pt x="1571" y="713"/>
                    <a:pt x="1147" y="351"/>
                    <a:pt x="825" y="150"/>
                  </a:cubicBezTo>
                  <a:cubicBezTo>
                    <a:pt x="694" y="71"/>
                    <a:pt x="537" y="1"/>
                    <a:pt x="393" y="1"/>
                  </a:cubicBezTo>
                  <a:close/>
                </a:path>
              </a:pathLst>
            </a:custGeom>
            <a:solidFill>
              <a:srgbClr val="64657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42" name="Google Shape;2442;p4"/>
            <p:cNvSpPr/>
            <p:nvPr/>
          </p:nvSpPr>
          <p:spPr>
            <a:xfrm>
              <a:off x="4717250" y="2078200"/>
              <a:ext cx="185675" cy="263325"/>
            </a:xfrm>
            <a:custGeom>
              <a:avLst/>
              <a:gdLst/>
              <a:ahLst/>
              <a:cxnLst/>
              <a:rect l="l" t="t" r="r" b="b"/>
              <a:pathLst>
                <a:path w="7427" h="10533" extrusionOk="0">
                  <a:moveTo>
                    <a:pt x="7239" y="0"/>
                  </a:moveTo>
                  <a:cubicBezTo>
                    <a:pt x="7176" y="0"/>
                    <a:pt x="7115" y="38"/>
                    <a:pt x="7085" y="97"/>
                  </a:cubicBezTo>
                  <a:cubicBezTo>
                    <a:pt x="6240" y="1989"/>
                    <a:pt x="5274" y="3821"/>
                    <a:pt x="4206" y="5572"/>
                  </a:cubicBezTo>
                  <a:cubicBezTo>
                    <a:pt x="3683" y="6457"/>
                    <a:pt x="3119" y="7303"/>
                    <a:pt x="2456" y="8048"/>
                  </a:cubicBezTo>
                  <a:cubicBezTo>
                    <a:pt x="1791" y="8813"/>
                    <a:pt x="1026" y="9396"/>
                    <a:pt x="201" y="9900"/>
                  </a:cubicBezTo>
                  <a:lnTo>
                    <a:pt x="201" y="9919"/>
                  </a:lnTo>
                  <a:cubicBezTo>
                    <a:pt x="60" y="9981"/>
                    <a:pt x="0" y="10142"/>
                    <a:pt x="60" y="10303"/>
                  </a:cubicBezTo>
                  <a:cubicBezTo>
                    <a:pt x="94" y="10440"/>
                    <a:pt x="245" y="10532"/>
                    <a:pt x="388" y="10532"/>
                  </a:cubicBezTo>
                  <a:cubicBezTo>
                    <a:pt x="413" y="10532"/>
                    <a:pt x="438" y="10529"/>
                    <a:pt x="462" y="10523"/>
                  </a:cubicBezTo>
                  <a:cubicBezTo>
                    <a:pt x="1007" y="10343"/>
                    <a:pt x="1490" y="10061"/>
                    <a:pt x="1912" y="9718"/>
                  </a:cubicBezTo>
                  <a:cubicBezTo>
                    <a:pt x="2335" y="9377"/>
                    <a:pt x="2717" y="8974"/>
                    <a:pt x="3060" y="8551"/>
                  </a:cubicBezTo>
                  <a:cubicBezTo>
                    <a:pt x="3744" y="7726"/>
                    <a:pt x="4287" y="6820"/>
                    <a:pt x="4791" y="5915"/>
                  </a:cubicBezTo>
                  <a:cubicBezTo>
                    <a:pt x="5797" y="4082"/>
                    <a:pt x="6683" y="2190"/>
                    <a:pt x="7387" y="238"/>
                  </a:cubicBezTo>
                  <a:cubicBezTo>
                    <a:pt x="7427" y="158"/>
                    <a:pt x="7387" y="57"/>
                    <a:pt x="7306" y="16"/>
                  </a:cubicBezTo>
                  <a:cubicBezTo>
                    <a:pt x="7284" y="5"/>
                    <a:pt x="7262" y="0"/>
                    <a:pt x="7239"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43" name="Google Shape;2443;p4"/>
            <p:cNvSpPr/>
            <p:nvPr/>
          </p:nvSpPr>
          <p:spPr>
            <a:xfrm>
              <a:off x="4801250" y="1987675"/>
              <a:ext cx="85100" cy="217275"/>
            </a:xfrm>
            <a:custGeom>
              <a:avLst/>
              <a:gdLst/>
              <a:ahLst/>
              <a:cxnLst/>
              <a:rect l="l" t="t" r="r" b="b"/>
              <a:pathLst>
                <a:path w="3404" h="8691" extrusionOk="0">
                  <a:moveTo>
                    <a:pt x="2491" y="1"/>
                  </a:moveTo>
                  <a:cubicBezTo>
                    <a:pt x="2427" y="1"/>
                    <a:pt x="2361" y="31"/>
                    <a:pt x="2316" y="95"/>
                  </a:cubicBezTo>
                  <a:cubicBezTo>
                    <a:pt x="2035" y="618"/>
                    <a:pt x="1471" y="1726"/>
                    <a:pt x="867" y="3516"/>
                  </a:cubicBezTo>
                  <a:cubicBezTo>
                    <a:pt x="1" y="6114"/>
                    <a:pt x="1109" y="8690"/>
                    <a:pt x="1109" y="8690"/>
                  </a:cubicBezTo>
                  <a:cubicBezTo>
                    <a:pt x="1109" y="8690"/>
                    <a:pt x="2618" y="5752"/>
                    <a:pt x="3060" y="3900"/>
                  </a:cubicBezTo>
                  <a:cubicBezTo>
                    <a:pt x="3403" y="2491"/>
                    <a:pt x="2920" y="860"/>
                    <a:pt x="2679" y="135"/>
                  </a:cubicBezTo>
                  <a:cubicBezTo>
                    <a:pt x="2645" y="46"/>
                    <a:pt x="2569" y="1"/>
                    <a:pt x="2491" y="1"/>
                  </a:cubicBezTo>
                  <a:close/>
                </a:path>
              </a:pathLst>
            </a:custGeom>
            <a:solidFill>
              <a:srgbClr val="64657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44" name="Google Shape;2444;p4"/>
            <p:cNvSpPr/>
            <p:nvPr/>
          </p:nvSpPr>
          <p:spPr>
            <a:xfrm>
              <a:off x="4827950" y="1987000"/>
              <a:ext cx="37250" cy="218950"/>
            </a:xfrm>
            <a:custGeom>
              <a:avLst/>
              <a:gdLst/>
              <a:ahLst/>
              <a:cxnLst/>
              <a:rect l="l" t="t" r="r" b="b"/>
              <a:pathLst>
                <a:path w="1490" h="8758" extrusionOk="0">
                  <a:moveTo>
                    <a:pt x="1450" y="1"/>
                  </a:moveTo>
                  <a:cubicBezTo>
                    <a:pt x="1429" y="1"/>
                    <a:pt x="1409" y="1"/>
                    <a:pt x="1409" y="41"/>
                  </a:cubicBezTo>
                  <a:lnTo>
                    <a:pt x="0" y="8717"/>
                  </a:lnTo>
                  <a:cubicBezTo>
                    <a:pt x="0" y="8737"/>
                    <a:pt x="20" y="8758"/>
                    <a:pt x="41" y="8758"/>
                  </a:cubicBezTo>
                  <a:cubicBezTo>
                    <a:pt x="60" y="8758"/>
                    <a:pt x="81" y="8758"/>
                    <a:pt x="100" y="8737"/>
                  </a:cubicBezTo>
                  <a:lnTo>
                    <a:pt x="1490" y="41"/>
                  </a:lnTo>
                  <a:cubicBezTo>
                    <a:pt x="1490" y="22"/>
                    <a:pt x="1469" y="1"/>
                    <a:pt x="1450"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45" name="Google Shape;2445;p4"/>
            <p:cNvSpPr/>
            <p:nvPr/>
          </p:nvSpPr>
          <p:spPr>
            <a:xfrm>
              <a:off x="4838500" y="2027575"/>
              <a:ext cx="40800" cy="18350"/>
            </a:xfrm>
            <a:custGeom>
              <a:avLst/>
              <a:gdLst/>
              <a:ahLst/>
              <a:cxnLst/>
              <a:rect l="l" t="t" r="r" b="b"/>
              <a:pathLst>
                <a:path w="1632" h="734" extrusionOk="0">
                  <a:moveTo>
                    <a:pt x="1589" y="0"/>
                  </a:moveTo>
                  <a:cubicBezTo>
                    <a:pt x="1583" y="0"/>
                    <a:pt x="1577" y="3"/>
                    <a:pt x="1570" y="9"/>
                  </a:cubicBezTo>
                  <a:lnTo>
                    <a:pt x="665" y="653"/>
                  </a:lnTo>
                  <a:lnTo>
                    <a:pt x="81" y="28"/>
                  </a:lnTo>
                  <a:lnTo>
                    <a:pt x="21" y="28"/>
                  </a:lnTo>
                  <a:cubicBezTo>
                    <a:pt x="0" y="49"/>
                    <a:pt x="0" y="69"/>
                    <a:pt x="21" y="90"/>
                  </a:cubicBezTo>
                  <a:lnTo>
                    <a:pt x="625" y="734"/>
                  </a:lnTo>
                  <a:lnTo>
                    <a:pt x="685" y="734"/>
                  </a:lnTo>
                  <a:lnTo>
                    <a:pt x="1611" y="69"/>
                  </a:lnTo>
                  <a:cubicBezTo>
                    <a:pt x="1632" y="69"/>
                    <a:pt x="1632" y="28"/>
                    <a:pt x="1632" y="28"/>
                  </a:cubicBezTo>
                  <a:cubicBezTo>
                    <a:pt x="1617" y="15"/>
                    <a:pt x="1603" y="0"/>
                    <a:pt x="1589"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46" name="Google Shape;2446;p4"/>
            <p:cNvSpPr/>
            <p:nvPr/>
          </p:nvSpPr>
          <p:spPr>
            <a:xfrm>
              <a:off x="4822400" y="2069050"/>
              <a:ext cx="58925" cy="23650"/>
            </a:xfrm>
            <a:custGeom>
              <a:avLst/>
              <a:gdLst/>
              <a:ahLst/>
              <a:cxnLst/>
              <a:rect l="l" t="t" r="r" b="b"/>
              <a:pathLst>
                <a:path w="2357" h="946" extrusionOk="0">
                  <a:moveTo>
                    <a:pt x="2295" y="1"/>
                  </a:moveTo>
                  <a:lnTo>
                    <a:pt x="1028" y="846"/>
                  </a:lnTo>
                  <a:lnTo>
                    <a:pt x="81" y="141"/>
                  </a:lnTo>
                  <a:cubicBezTo>
                    <a:pt x="61" y="141"/>
                    <a:pt x="21" y="141"/>
                    <a:pt x="21" y="162"/>
                  </a:cubicBezTo>
                  <a:cubicBezTo>
                    <a:pt x="0" y="181"/>
                    <a:pt x="0" y="202"/>
                    <a:pt x="21" y="221"/>
                  </a:cubicBezTo>
                  <a:lnTo>
                    <a:pt x="987" y="927"/>
                  </a:lnTo>
                  <a:cubicBezTo>
                    <a:pt x="1007" y="946"/>
                    <a:pt x="1007" y="946"/>
                    <a:pt x="1028" y="946"/>
                  </a:cubicBezTo>
                  <a:lnTo>
                    <a:pt x="1047" y="927"/>
                  </a:lnTo>
                  <a:lnTo>
                    <a:pt x="2335" y="81"/>
                  </a:lnTo>
                  <a:cubicBezTo>
                    <a:pt x="2356" y="60"/>
                    <a:pt x="2356" y="41"/>
                    <a:pt x="2356" y="20"/>
                  </a:cubicBezTo>
                  <a:cubicBezTo>
                    <a:pt x="2335" y="1"/>
                    <a:pt x="2316" y="1"/>
                    <a:pt x="2295"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47" name="Google Shape;2447;p4"/>
            <p:cNvSpPr/>
            <p:nvPr/>
          </p:nvSpPr>
          <p:spPr>
            <a:xfrm>
              <a:off x="4813850" y="2110925"/>
              <a:ext cx="55875" cy="23050"/>
            </a:xfrm>
            <a:custGeom>
              <a:avLst/>
              <a:gdLst/>
              <a:ahLst/>
              <a:cxnLst/>
              <a:rect l="l" t="t" r="r" b="b"/>
              <a:pathLst>
                <a:path w="2235" h="922" extrusionOk="0">
                  <a:moveTo>
                    <a:pt x="51" y="1"/>
                  </a:moveTo>
                  <a:cubicBezTo>
                    <a:pt x="41" y="1"/>
                    <a:pt x="31" y="6"/>
                    <a:pt x="20" y="16"/>
                  </a:cubicBezTo>
                  <a:cubicBezTo>
                    <a:pt x="1" y="36"/>
                    <a:pt x="1" y="57"/>
                    <a:pt x="20" y="76"/>
                  </a:cubicBezTo>
                  <a:lnTo>
                    <a:pt x="1027" y="921"/>
                  </a:lnTo>
                  <a:lnTo>
                    <a:pt x="1067" y="921"/>
                  </a:lnTo>
                  <a:lnTo>
                    <a:pt x="2215" y="197"/>
                  </a:lnTo>
                  <a:cubicBezTo>
                    <a:pt x="2234" y="177"/>
                    <a:pt x="2234" y="156"/>
                    <a:pt x="2234" y="137"/>
                  </a:cubicBezTo>
                  <a:cubicBezTo>
                    <a:pt x="2215" y="116"/>
                    <a:pt x="2194" y="116"/>
                    <a:pt x="2175" y="116"/>
                  </a:cubicBezTo>
                  <a:lnTo>
                    <a:pt x="1048" y="841"/>
                  </a:lnTo>
                  <a:lnTo>
                    <a:pt x="81" y="16"/>
                  </a:lnTo>
                  <a:cubicBezTo>
                    <a:pt x="71" y="6"/>
                    <a:pt x="61" y="1"/>
                    <a:pt x="51"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48" name="Google Shape;2448;p4"/>
            <p:cNvSpPr/>
            <p:nvPr/>
          </p:nvSpPr>
          <p:spPr>
            <a:xfrm>
              <a:off x="4814350" y="2147550"/>
              <a:ext cx="39275" cy="20150"/>
            </a:xfrm>
            <a:custGeom>
              <a:avLst/>
              <a:gdLst/>
              <a:ahLst/>
              <a:cxnLst/>
              <a:rect l="l" t="t" r="r" b="b"/>
              <a:pathLst>
                <a:path w="1571" h="806" extrusionOk="0">
                  <a:moveTo>
                    <a:pt x="81" y="1"/>
                  </a:moveTo>
                  <a:cubicBezTo>
                    <a:pt x="61" y="1"/>
                    <a:pt x="21" y="1"/>
                    <a:pt x="21" y="20"/>
                  </a:cubicBezTo>
                  <a:cubicBezTo>
                    <a:pt x="0" y="20"/>
                    <a:pt x="0" y="60"/>
                    <a:pt x="21" y="81"/>
                  </a:cubicBezTo>
                  <a:lnTo>
                    <a:pt x="826" y="806"/>
                  </a:lnTo>
                  <a:lnTo>
                    <a:pt x="867" y="806"/>
                  </a:lnTo>
                  <a:lnTo>
                    <a:pt x="1551" y="342"/>
                  </a:lnTo>
                  <a:cubicBezTo>
                    <a:pt x="1570" y="323"/>
                    <a:pt x="1570" y="302"/>
                    <a:pt x="1551" y="282"/>
                  </a:cubicBezTo>
                  <a:cubicBezTo>
                    <a:pt x="1551" y="272"/>
                    <a:pt x="1541" y="267"/>
                    <a:pt x="1531" y="267"/>
                  </a:cubicBezTo>
                  <a:cubicBezTo>
                    <a:pt x="1521" y="267"/>
                    <a:pt x="1511" y="272"/>
                    <a:pt x="1511" y="282"/>
                  </a:cubicBezTo>
                  <a:lnTo>
                    <a:pt x="846" y="725"/>
                  </a:lnTo>
                  <a:lnTo>
                    <a:pt x="81" y="1"/>
                  </a:ln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49" name="Google Shape;2449;p4"/>
            <p:cNvSpPr/>
            <p:nvPr/>
          </p:nvSpPr>
          <p:spPr>
            <a:xfrm>
              <a:off x="4836475" y="2087850"/>
              <a:ext cx="176875" cy="135700"/>
            </a:xfrm>
            <a:custGeom>
              <a:avLst/>
              <a:gdLst/>
              <a:ahLst/>
              <a:cxnLst/>
              <a:rect l="l" t="t" r="r" b="b"/>
              <a:pathLst>
                <a:path w="7075" h="5428" extrusionOk="0">
                  <a:moveTo>
                    <a:pt x="6855" y="0"/>
                  </a:moveTo>
                  <a:cubicBezTo>
                    <a:pt x="6832" y="0"/>
                    <a:pt x="6809" y="4"/>
                    <a:pt x="6785" y="13"/>
                  </a:cubicBezTo>
                  <a:cubicBezTo>
                    <a:pt x="6200" y="175"/>
                    <a:pt x="5033" y="596"/>
                    <a:pt x="3363" y="1482"/>
                  </a:cubicBezTo>
                  <a:cubicBezTo>
                    <a:pt x="948" y="2791"/>
                    <a:pt x="1" y="5427"/>
                    <a:pt x="1" y="5427"/>
                  </a:cubicBezTo>
                  <a:cubicBezTo>
                    <a:pt x="1" y="5427"/>
                    <a:pt x="3101" y="4321"/>
                    <a:pt x="4711" y="3274"/>
                  </a:cubicBezTo>
                  <a:cubicBezTo>
                    <a:pt x="5919" y="2488"/>
                    <a:pt x="6704" y="980"/>
                    <a:pt x="7006" y="274"/>
                  </a:cubicBezTo>
                  <a:cubicBezTo>
                    <a:pt x="7074" y="137"/>
                    <a:pt x="6983" y="0"/>
                    <a:pt x="6855" y="0"/>
                  </a:cubicBezTo>
                  <a:close/>
                </a:path>
              </a:pathLst>
            </a:custGeom>
            <a:solidFill>
              <a:srgbClr val="64657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50" name="Google Shape;2450;p4"/>
            <p:cNvSpPr/>
            <p:nvPr/>
          </p:nvSpPr>
          <p:spPr>
            <a:xfrm>
              <a:off x="4835000" y="2088650"/>
              <a:ext cx="177150" cy="135900"/>
            </a:xfrm>
            <a:custGeom>
              <a:avLst/>
              <a:gdLst/>
              <a:ahLst/>
              <a:cxnLst/>
              <a:rect l="l" t="t" r="r" b="b"/>
              <a:pathLst>
                <a:path w="7086" h="5436" extrusionOk="0">
                  <a:moveTo>
                    <a:pt x="7005" y="1"/>
                  </a:moveTo>
                  <a:lnTo>
                    <a:pt x="20" y="5355"/>
                  </a:lnTo>
                  <a:cubicBezTo>
                    <a:pt x="20" y="5376"/>
                    <a:pt x="0" y="5395"/>
                    <a:pt x="20" y="5416"/>
                  </a:cubicBezTo>
                  <a:cubicBezTo>
                    <a:pt x="20" y="5436"/>
                    <a:pt x="41" y="5436"/>
                    <a:pt x="60" y="5436"/>
                  </a:cubicBezTo>
                  <a:lnTo>
                    <a:pt x="81" y="5436"/>
                  </a:lnTo>
                  <a:lnTo>
                    <a:pt x="7065" y="81"/>
                  </a:lnTo>
                  <a:cubicBezTo>
                    <a:pt x="7086" y="62"/>
                    <a:pt x="7086" y="41"/>
                    <a:pt x="7065" y="22"/>
                  </a:cubicBezTo>
                  <a:cubicBezTo>
                    <a:pt x="7045" y="1"/>
                    <a:pt x="7024" y="1"/>
                    <a:pt x="7005"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51" name="Google Shape;2451;p4"/>
            <p:cNvSpPr/>
            <p:nvPr/>
          </p:nvSpPr>
          <p:spPr>
            <a:xfrm>
              <a:off x="4963825" y="2101750"/>
              <a:ext cx="30700" cy="28200"/>
            </a:xfrm>
            <a:custGeom>
              <a:avLst/>
              <a:gdLst/>
              <a:ahLst/>
              <a:cxnLst/>
              <a:rect l="l" t="t" r="r" b="b"/>
              <a:pathLst>
                <a:path w="1228" h="1128" extrusionOk="0">
                  <a:moveTo>
                    <a:pt x="40" y="0"/>
                  </a:moveTo>
                  <a:cubicBezTo>
                    <a:pt x="20" y="0"/>
                    <a:pt x="0" y="21"/>
                    <a:pt x="0" y="40"/>
                  </a:cubicBezTo>
                  <a:lnTo>
                    <a:pt x="20" y="926"/>
                  </a:lnTo>
                  <a:cubicBezTo>
                    <a:pt x="20" y="947"/>
                    <a:pt x="20" y="966"/>
                    <a:pt x="40" y="966"/>
                  </a:cubicBezTo>
                  <a:lnTo>
                    <a:pt x="1168" y="1127"/>
                  </a:lnTo>
                  <a:lnTo>
                    <a:pt x="1187" y="1127"/>
                  </a:lnTo>
                  <a:cubicBezTo>
                    <a:pt x="1208" y="1127"/>
                    <a:pt x="1208" y="1127"/>
                    <a:pt x="1227" y="1108"/>
                  </a:cubicBezTo>
                  <a:cubicBezTo>
                    <a:pt x="1227" y="1068"/>
                    <a:pt x="1208" y="1047"/>
                    <a:pt x="1187" y="1047"/>
                  </a:cubicBezTo>
                  <a:lnTo>
                    <a:pt x="100" y="886"/>
                  </a:lnTo>
                  <a:lnTo>
                    <a:pt x="81" y="40"/>
                  </a:lnTo>
                  <a:cubicBezTo>
                    <a:pt x="81" y="21"/>
                    <a:pt x="60" y="0"/>
                    <a:pt x="40"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52" name="Google Shape;2452;p4"/>
            <p:cNvSpPr/>
            <p:nvPr/>
          </p:nvSpPr>
          <p:spPr>
            <a:xfrm>
              <a:off x="4921550" y="2122875"/>
              <a:ext cx="45800" cy="38800"/>
            </a:xfrm>
            <a:custGeom>
              <a:avLst/>
              <a:gdLst/>
              <a:ahLst/>
              <a:cxnLst/>
              <a:rect l="l" t="t" r="r" b="b"/>
              <a:pathLst>
                <a:path w="1832" h="1552" extrusionOk="0">
                  <a:moveTo>
                    <a:pt x="41" y="1"/>
                  </a:moveTo>
                  <a:cubicBezTo>
                    <a:pt x="20" y="1"/>
                    <a:pt x="0" y="41"/>
                    <a:pt x="0" y="62"/>
                  </a:cubicBezTo>
                  <a:lnTo>
                    <a:pt x="221" y="1249"/>
                  </a:lnTo>
                  <a:cubicBezTo>
                    <a:pt x="221" y="1269"/>
                    <a:pt x="242" y="1269"/>
                    <a:pt x="242" y="1269"/>
                  </a:cubicBezTo>
                  <a:lnTo>
                    <a:pt x="1772" y="1551"/>
                  </a:lnTo>
                  <a:lnTo>
                    <a:pt x="1791" y="1551"/>
                  </a:lnTo>
                  <a:cubicBezTo>
                    <a:pt x="1812" y="1551"/>
                    <a:pt x="1831" y="1530"/>
                    <a:pt x="1831" y="1511"/>
                  </a:cubicBezTo>
                  <a:cubicBezTo>
                    <a:pt x="1831" y="1490"/>
                    <a:pt x="1812" y="1471"/>
                    <a:pt x="1791" y="1471"/>
                  </a:cubicBezTo>
                  <a:lnTo>
                    <a:pt x="282" y="1208"/>
                  </a:lnTo>
                  <a:lnTo>
                    <a:pt x="81" y="41"/>
                  </a:lnTo>
                  <a:cubicBezTo>
                    <a:pt x="81" y="21"/>
                    <a:pt x="60" y="1"/>
                    <a:pt x="41"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53" name="Google Shape;2453;p4"/>
            <p:cNvSpPr/>
            <p:nvPr/>
          </p:nvSpPr>
          <p:spPr>
            <a:xfrm>
              <a:off x="4888825" y="2145025"/>
              <a:ext cx="39275" cy="40800"/>
            </a:xfrm>
            <a:custGeom>
              <a:avLst/>
              <a:gdLst/>
              <a:ahLst/>
              <a:cxnLst/>
              <a:rect l="l" t="t" r="r" b="b"/>
              <a:pathLst>
                <a:path w="1571" h="1632" extrusionOk="0">
                  <a:moveTo>
                    <a:pt x="41" y="0"/>
                  </a:moveTo>
                  <a:cubicBezTo>
                    <a:pt x="21" y="0"/>
                    <a:pt x="0" y="21"/>
                    <a:pt x="21" y="40"/>
                  </a:cubicBezTo>
                  <a:lnTo>
                    <a:pt x="161" y="1350"/>
                  </a:lnTo>
                  <a:cubicBezTo>
                    <a:pt x="161" y="1369"/>
                    <a:pt x="182" y="1390"/>
                    <a:pt x="182" y="1390"/>
                  </a:cubicBezTo>
                  <a:lnTo>
                    <a:pt x="1530" y="1631"/>
                  </a:lnTo>
                  <a:cubicBezTo>
                    <a:pt x="1551" y="1631"/>
                    <a:pt x="1570" y="1631"/>
                    <a:pt x="1570" y="1610"/>
                  </a:cubicBezTo>
                  <a:cubicBezTo>
                    <a:pt x="1570" y="1591"/>
                    <a:pt x="1551" y="1570"/>
                    <a:pt x="1530" y="1551"/>
                  </a:cubicBezTo>
                  <a:lnTo>
                    <a:pt x="242" y="1309"/>
                  </a:lnTo>
                  <a:lnTo>
                    <a:pt x="102" y="40"/>
                  </a:lnTo>
                  <a:cubicBezTo>
                    <a:pt x="81" y="21"/>
                    <a:pt x="81" y="0"/>
                    <a:pt x="41"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54" name="Google Shape;2454;p4"/>
            <p:cNvSpPr/>
            <p:nvPr/>
          </p:nvSpPr>
          <p:spPr>
            <a:xfrm>
              <a:off x="4864175" y="2171700"/>
              <a:ext cx="24675" cy="32725"/>
            </a:xfrm>
            <a:custGeom>
              <a:avLst/>
              <a:gdLst/>
              <a:ahLst/>
              <a:cxnLst/>
              <a:rect l="l" t="t" r="r" b="b"/>
              <a:pathLst>
                <a:path w="987" h="1309" extrusionOk="0">
                  <a:moveTo>
                    <a:pt x="41" y="1"/>
                  </a:moveTo>
                  <a:cubicBezTo>
                    <a:pt x="20" y="20"/>
                    <a:pt x="1" y="41"/>
                    <a:pt x="1" y="60"/>
                  </a:cubicBezTo>
                  <a:lnTo>
                    <a:pt x="81" y="1147"/>
                  </a:lnTo>
                  <a:cubicBezTo>
                    <a:pt x="81" y="1147"/>
                    <a:pt x="101" y="1168"/>
                    <a:pt x="122" y="1168"/>
                  </a:cubicBezTo>
                  <a:lnTo>
                    <a:pt x="927" y="1308"/>
                  </a:lnTo>
                  <a:cubicBezTo>
                    <a:pt x="946" y="1308"/>
                    <a:pt x="967" y="1289"/>
                    <a:pt x="967" y="1268"/>
                  </a:cubicBezTo>
                  <a:cubicBezTo>
                    <a:pt x="986" y="1249"/>
                    <a:pt x="967" y="1228"/>
                    <a:pt x="946" y="1228"/>
                  </a:cubicBezTo>
                  <a:lnTo>
                    <a:pt x="162" y="1107"/>
                  </a:lnTo>
                  <a:lnTo>
                    <a:pt x="81" y="41"/>
                  </a:lnTo>
                  <a:cubicBezTo>
                    <a:pt x="81" y="20"/>
                    <a:pt x="60" y="1"/>
                    <a:pt x="41"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55" name="Google Shape;2455;p4"/>
            <p:cNvSpPr/>
            <p:nvPr/>
          </p:nvSpPr>
          <p:spPr>
            <a:xfrm>
              <a:off x="5087600" y="2120675"/>
              <a:ext cx="113225" cy="133125"/>
            </a:xfrm>
            <a:custGeom>
              <a:avLst/>
              <a:gdLst/>
              <a:ahLst/>
              <a:cxnLst/>
              <a:rect l="l" t="t" r="r" b="b"/>
              <a:pathLst>
                <a:path w="4529" h="5325" extrusionOk="0">
                  <a:moveTo>
                    <a:pt x="4457" y="0"/>
                  </a:moveTo>
                  <a:cubicBezTo>
                    <a:pt x="4430" y="0"/>
                    <a:pt x="4408" y="19"/>
                    <a:pt x="4408" y="48"/>
                  </a:cubicBezTo>
                  <a:cubicBezTo>
                    <a:pt x="4188" y="531"/>
                    <a:pt x="3946" y="1014"/>
                    <a:pt x="3643" y="1457"/>
                  </a:cubicBezTo>
                  <a:cubicBezTo>
                    <a:pt x="3342" y="1900"/>
                    <a:pt x="3020" y="2343"/>
                    <a:pt x="2658" y="2726"/>
                  </a:cubicBezTo>
                  <a:cubicBezTo>
                    <a:pt x="2275" y="3108"/>
                    <a:pt x="1893" y="3491"/>
                    <a:pt x="1490" y="3813"/>
                  </a:cubicBezTo>
                  <a:cubicBezTo>
                    <a:pt x="1067" y="4155"/>
                    <a:pt x="624" y="4477"/>
                    <a:pt x="202" y="4739"/>
                  </a:cubicBezTo>
                  <a:lnTo>
                    <a:pt x="181" y="4758"/>
                  </a:lnTo>
                  <a:lnTo>
                    <a:pt x="162" y="4758"/>
                  </a:lnTo>
                  <a:cubicBezTo>
                    <a:pt x="20" y="4860"/>
                    <a:pt x="1" y="5061"/>
                    <a:pt x="101" y="5201"/>
                  </a:cubicBezTo>
                  <a:cubicBezTo>
                    <a:pt x="160" y="5284"/>
                    <a:pt x="246" y="5325"/>
                    <a:pt x="335" y="5325"/>
                  </a:cubicBezTo>
                  <a:cubicBezTo>
                    <a:pt x="399" y="5325"/>
                    <a:pt x="465" y="5304"/>
                    <a:pt x="524" y="5262"/>
                  </a:cubicBezTo>
                  <a:cubicBezTo>
                    <a:pt x="986" y="4940"/>
                    <a:pt x="1410" y="4578"/>
                    <a:pt x="1812" y="4195"/>
                  </a:cubicBezTo>
                  <a:cubicBezTo>
                    <a:pt x="2215" y="3813"/>
                    <a:pt x="2577" y="3390"/>
                    <a:pt x="2919" y="2968"/>
                  </a:cubicBezTo>
                  <a:cubicBezTo>
                    <a:pt x="3281" y="2525"/>
                    <a:pt x="3584" y="2061"/>
                    <a:pt x="3845" y="1599"/>
                  </a:cubicBezTo>
                  <a:cubicBezTo>
                    <a:pt x="4126" y="1116"/>
                    <a:pt x="4328" y="593"/>
                    <a:pt x="4510" y="89"/>
                  </a:cubicBezTo>
                  <a:cubicBezTo>
                    <a:pt x="4529" y="48"/>
                    <a:pt x="4510" y="29"/>
                    <a:pt x="4489" y="8"/>
                  </a:cubicBezTo>
                  <a:cubicBezTo>
                    <a:pt x="4478" y="3"/>
                    <a:pt x="4467" y="0"/>
                    <a:pt x="4457"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56" name="Google Shape;2456;p4"/>
            <p:cNvSpPr/>
            <p:nvPr/>
          </p:nvSpPr>
          <p:spPr>
            <a:xfrm>
              <a:off x="5167125" y="1773500"/>
              <a:ext cx="203800" cy="379100"/>
            </a:xfrm>
            <a:custGeom>
              <a:avLst/>
              <a:gdLst/>
              <a:ahLst/>
              <a:cxnLst/>
              <a:rect l="l" t="t" r="r" b="b"/>
              <a:pathLst>
                <a:path w="8152" h="15164" extrusionOk="0">
                  <a:moveTo>
                    <a:pt x="7703" y="0"/>
                  </a:moveTo>
                  <a:cubicBezTo>
                    <a:pt x="7613" y="0"/>
                    <a:pt x="7521" y="34"/>
                    <a:pt x="7448" y="108"/>
                  </a:cubicBezTo>
                  <a:cubicBezTo>
                    <a:pt x="6643" y="892"/>
                    <a:pt x="5011" y="2623"/>
                    <a:pt x="2958" y="5583"/>
                  </a:cubicBezTo>
                  <a:cubicBezTo>
                    <a:pt x="0" y="9869"/>
                    <a:pt x="685" y="15164"/>
                    <a:pt x="685" y="15164"/>
                  </a:cubicBezTo>
                  <a:cubicBezTo>
                    <a:pt x="685" y="15164"/>
                    <a:pt x="4992" y="10594"/>
                    <a:pt x="6783" y="7435"/>
                  </a:cubicBezTo>
                  <a:cubicBezTo>
                    <a:pt x="8132" y="5059"/>
                    <a:pt x="8151" y="1799"/>
                    <a:pt x="8071" y="349"/>
                  </a:cubicBezTo>
                  <a:cubicBezTo>
                    <a:pt x="8058" y="135"/>
                    <a:pt x="7883" y="0"/>
                    <a:pt x="7703" y="0"/>
                  </a:cubicBezTo>
                  <a:close/>
                </a:path>
              </a:pathLst>
            </a:custGeom>
            <a:solidFill>
              <a:srgbClr val="64657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57" name="Google Shape;2457;p4"/>
            <p:cNvSpPr/>
            <p:nvPr/>
          </p:nvSpPr>
          <p:spPr>
            <a:xfrm>
              <a:off x="5182225" y="1772450"/>
              <a:ext cx="183175" cy="382175"/>
            </a:xfrm>
            <a:custGeom>
              <a:avLst/>
              <a:gdLst/>
              <a:ahLst/>
              <a:cxnLst/>
              <a:rect l="l" t="t" r="r" b="b"/>
              <a:pathLst>
                <a:path w="7327" h="15287" extrusionOk="0">
                  <a:moveTo>
                    <a:pt x="7234" y="1"/>
                  </a:moveTo>
                  <a:cubicBezTo>
                    <a:pt x="7205" y="1"/>
                    <a:pt x="7180" y="19"/>
                    <a:pt x="7166" y="48"/>
                  </a:cubicBezTo>
                  <a:lnTo>
                    <a:pt x="19" y="15185"/>
                  </a:lnTo>
                  <a:cubicBezTo>
                    <a:pt x="0" y="15225"/>
                    <a:pt x="19" y="15266"/>
                    <a:pt x="60" y="15286"/>
                  </a:cubicBezTo>
                  <a:lnTo>
                    <a:pt x="81" y="15286"/>
                  </a:lnTo>
                  <a:cubicBezTo>
                    <a:pt x="121" y="15286"/>
                    <a:pt x="140" y="15266"/>
                    <a:pt x="161" y="15246"/>
                  </a:cubicBezTo>
                  <a:lnTo>
                    <a:pt x="7306" y="129"/>
                  </a:lnTo>
                  <a:cubicBezTo>
                    <a:pt x="7327" y="89"/>
                    <a:pt x="7306" y="29"/>
                    <a:pt x="7266" y="8"/>
                  </a:cubicBezTo>
                  <a:cubicBezTo>
                    <a:pt x="7255" y="3"/>
                    <a:pt x="7244" y="1"/>
                    <a:pt x="7234"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58" name="Google Shape;2458;p4"/>
            <p:cNvSpPr/>
            <p:nvPr/>
          </p:nvSpPr>
          <p:spPr>
            <a:xfrm>
              <a:off x="5294400" y="1834850"/>
              <a:ext cx="75525" cy="41000"/>
            </a:xfrm>
            <a:custGeom>
              <a:avLst/>
              <a:gdLst/>
              <a:ahLst/>
              <a:cxnLst/>
              <a:rect l="l" t="t" r="r" b="b"/>
              <a:pathLst>
                <a:path w="3021" h="1640" extrusionOk="0">
                  <a:moveTo>
                    <a:pt x="94" y="0"/>
                  </a:moveTo>
                  <a:cubicBezTo>
                    <a:pt x="83" y="0"/>
                    <a:pt x="73" y="3"/>
                    <a:pt x="62" y="8"/>
                  </a:cubicBezTo>
                  <a:cubicBezTo>
                    <a:pt x="22" y="29"/>
                    <a:pt x="1" y="89"/>
                    <a:pt x="22" y="129"/>
                  </a:cubicBezTo>
                  <a:lnTo>
                    <a:pt x="806" y="1599"/>
                  </a:lnTo>
                  <a:cubicBezTo>
                    <a:pt x="827" y="1639"/>
                    <a:pt x="846" y="1639"/>
                    <a:pt x="887" y="1639"/>
                  </a:cubicBezTo>
                  <a:lnTo>
                    <a:pt x="907" y="1639"/>
                  </a:lnTo>
                  <a:lnTo>
                    <a:pt x="2940" y="934"/>
                  </a:lnTo>
                  <a:cubicBezTo>
                    <a:pt x="2980" y="934"/>
                    <a:pt x="3020" y="874"/>
                    <a:pt x="3001" y="834"/>
                  </a:cubicBezTo>
                  <a:cubicBezTo>
                    <a:pt x="2986" y="805"/>
                    <a:pt x="2960" y="786"/>
                    <a:pt x="2932" y="786"/>
                  </a:cubicBezTo>
                  <a:cubicBezTo>
                    <a:pt x="2921" y="786"/>
                    <a:pt x="2910" y="788"/>
                    <a:pt x="2899" y="794"/>
                  </a:cubicBezTo>
                  <a:lnTo>
                    <a:pt x="907" y="1478"/>
                  </a:lnTo>
                  <a:lnTo>
                    <a:pt x="162" y="48"/>
                  </a:lnTo>
                  <a:cubicBezTo>
                    <a:pt x="148" y="19"/>
                    <a:pt x="122" y="0"/>
                    <a:pt x="94"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59" name="Google Shape;2459;p4"/>
            <p:cNvSpPr/>
            <p:nvPr/>
          </p:nvSpPr>
          <p:spPr>
            <a:xfrm>
              <a:off x="5241600" y="1907675"/>
              <a:ext cx="109725" cy="49700"/>
            </a:xfrm>
            <a:custGeom>
              <a:avLst/>
              <a:gdLst/>
              <a:ahLst/>
              <a:cxnLst/>
              <a:rect l="l" t="t" r="r" b="b"/>
              <a:pathLst>
                <a:path w="4389" h="1988" extrusionOk="0">
                  <a:moveTo>
                    <a:pt x="81" y="1"/>
                  </a:moveTo>
                  <a:cubicBezTo>
                    <a:pt x="64" y="1"/>
                    <a:pt x="49" y="6"/>
                    <a:pt x="40" y="14"/>
                  </a:cubicBezTo>
                  <a:cubicBezTo>
                    <a:pt x="0" y="34"/>
                    <a:pt x="0" y="95"/>
                    <a:pt x="20" y="114"/>
                  </a:cubicBezTo>
                  <a:lnTo>
                    <a:pt x="1409" y="1947"/>
                  </a:lnTo>
                  <a:cubicBezTo>
                    <a:pt x="1429" y="1966"/>
                    <a:pt x="1449" y="1987"/>
                    <a:pt x="1469" y="1987"/>
                  </a:cubicBezTo>
                  <a:cubicBezTo>
                    <a:pt x="1490" y="1987"/>
                    <a:pt x="1490" y="1987"/>
                    <a:pt x="1509" y="1966"/>
                  </a:cubicBezTo>
                  <a:lnTo>
                    <a:pt x="4327" y="1101"/>
                  </a:lnTo>
                  <a:cubicBezTo>
                    <a:pt x="4367" y="1080"/>
                    <a:pt x="4388" y="1040"/>
                    <a:pt x="4367" y="1000"/>
                  </a:cubicBezTo>
                  <a:cubicBezTo>
                    <a:pt x="4367" y="967"/>
                    <a:pt x="4341" y="935"/>
                    <a:pt x="4309" y="935"/>
                  </a:cubicBezTo>
                  <a:cubicBezTo>
                    <a:pt x="4302" y="935"/>
                    <a:pt x="4294" y="936"/>
                    <a:pt x="4287" y="940"/>
                  </a:cubicBezTo>
                  <a:lnTo>
                    <a:pt x="1509" y="1805"/>
                  </a:lnTo>
                  <a:lnTo>
                    <a:pt x="140" y="34"/>
                  </a:lnTo>
                  <a:cubicBezTo>
                    <a:pt x="129" y="10"/>
                    <a:pt x="104" y="1"/>
                    <a:pt x="81"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60" name="Google Shape;2460;p4"/>
            <p:cNvSpPr/>
            <p:nvPr/>
          </p:nvSpPr>
          <p:spPr>
            <a:xfrm>
              <a:off x="5205850" y="1973100"/>
              <a:ext cx="100650" cy="55725"/>
            </a:xfrm>
            <a:custGeom>
              <a:avLst/>
              <a:gdLst/>
              <a:ahLst/>
              <a:cxnLst/>
              <a:rect l="l" t="t" r="r" b="b"/>
              <a:pathLst>
                <a:path w="4026" h="2229" extrusionOk="0">
                  <a:moveTo>
                    <a:pt x="90" y="0"/>
                  </a:moveTo>
                  <a:cubicBezTo>
                    <a:pt x="74" y="0"/>
                    <a:pt x="57" y="5"/>
                    <a:pt x="41" y="14"/>
                  </a:cubicBezTo>
                  <a:cubicBezTo>
                    <a:pt x="0" y="34"/>
                    <a:pt x="0" y="95"/>
                    <a:pt x="21" y="135"/>
                  </a:cubicBezTo>
                  <a:lnTo>
                    <a:pt x="1390" y="2207"/>
                  </a:lnTo>
                  <a:cubicBezTo>
                    <a:pt x="1409" y="2228"/>
                    <a:pt x="1430" y="2228"/>
                    <a:pt x="1470" y="2228"/>
                  </a:cubicBezTo>
                  <a:lnTo>
                    <a:pt x="1490" y="2228"/>
                  </a:lnTo>
                  <a:lnTo>
                    <a:pt x="3966" y="1504"/>
                  </a:lnTo>
                  <a:cubicBezTo>
                    <a:pt x="4007" y="1483"/>
                    <a:pt x="4026" y="1443"/>
                    <a:pt x="4007" y="1402"/>
                  </a:cubicBezTo>
                  <a:cubicBezTo>
                    <a:pt x="4007" y="1362"/>
                    <a:pt x="3945" y="1343"/>
                    <a:pt x="3905" y="1343"/>
                  </a:cubicBezTo>
                  <a:lnTo>
                    <a:pt x="1490" y="2067"/>
                  </a:lnTo>
                  <a:lnTo>
                    <a:pt x="142" y="34"/>
                  </a:lnTo>
                  <a:cubicBezTo>
                    <a:pt x="130" y="10"/>
                    <a:pt x="111" y="0"/>
                    <a:pt x="90"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61" name="Google Shape;2461;p4"/>
            <p:cNvSpPr/>
            <p:nvPr/>
          </p:nvSpPr>
          <p:spPr>
            <a:xfrm>
              <a:off x="5186725" y="2040150"/>
              <a:ext cx="68450" cy="48050"/>
            </a:xfrm>
            <a:custGeom>
              <a:avLst/>
              <a:gdLst/>
              <a:ahLst/>
              <a:cxnLst/>
              <a:rect l="l" t="t" r="r" b="b"/>
              <a:pathLst>
                <a:path w="2738" h="1922" extrusionOk="0">
                  <a:moveTo>
                    <a:pt x="93" y="1"/>
                  </a:moveTo>
                  <a:cubicBezTo>
                    <a:pt x="83" y="1"/>
                    <a:pt x="72" y="3"/>
                    <a:pt x="62" y="8"/>
                  </a:cubicBezTo>
                  <a:cubicBezTo>
                    <a:pt x="21" y="49"/>
                    <a:pt x="0" y="89"/>
                    <a:pt x="21" y="129"/>
                  </a:cubicBezTo>
                  <a:lnTo>
                    <a:pt x="1108" y="1881"/>
                  </a:lnTo>
                  <a:cubicBezTo>
                    <a:pt x="1128" y="1921"/>
                    <a:pt x="1148" y="1921"/>
                    <a:pt x="1168" y="1921"/>
                  </a:cubicBezTo>
                  <a:lnTo>
                    <a:pt x="1208" y="1921"/>
                  </a:lnTo>
                  <a:lnTo>
                    <a:pt x="2678" y="1438"/>
                  </a:lnTo>
                  <a:cubicBezTo>
                    <a:pt x="2719" y="1417"/>
                    <a:pt x="2738" y="1377"/>
                    <a:pt x="2738" y="1337"/>
                  </a:cubicBezTo>
                  <a:cubicBezTo>
                    <a:pt x="2719" y="1297"/>
                    <a:pt x="2678" y="1277"/>
                    <a:pt x="2638" y="1277"/>
                  </a:cubicBezTo>
                  <a:lnTo>
                    <a:pt x="1208" y="1760"/>
                  </a:lnTo>
                  <a:lnTo>
                    <a:pt x="161" y="49"/>
                  </a:lnTo>
                  <a:cubicBezTo>
                    <a:pt x="147" y="19"/>
                    <a:pt x="122" y="1"/>
                    <a:pt x="93"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62" name="Google Shape;2462;p4"/>
            <p:cNvSpPr/>
            <p:nvPr/>
          </p:nvSpPr>
          <p:spPr>
            <a:xfrm>
              <a:off x="4970350" y="2287350"/>
              <a:ext cx="373925" cy="48525"/>
            </a:xfrm>
            <a:custGeom>
              <a:avLst/>
              <a:gdLst/>
              <a:ahLst/>
              <a:cxnLst/>
              <a:rect l="l" t="t" r="r" b="b"/>
              <a:pathLst>
                <a:path w="14957" h="1941" extrusionOk="0">
                  <a:moveTo>
                    <a:pt x="10060" y="0"/>
                  </a:moveTo>
                  <a:cubicBezTo>
                    <a:pt x="9165" y="0"/>
                    <a:pt x="8267" y="27"/>
                    <a:pt x="7367" y="85"/>
                  </a:cubicBezTo>
                  <a:cubicBezTo>
                    <a:pt x="6140" y="165"/>
                    <a:pt x="4892" y="306"/>
                    <a:pt x="3663" y="528"/>
                  </a:cubicBezTo>
                  <a:cubicBezTo>
                    <a:pt x="2456" y="769"/>
                    <a:pt x="1208" y="1011"/>
                    <a:pt x="102" y="1615"/>
                  </a:cubicBezTo>
                  <a:cubicBezTo>
                    <a:pt x="40" y="1655"/>
                    <a:pt x="0" y="1735"/>
                    <a:pt x="0" y="1795"/>
                  </a:cubicBezTo>
                  <a:cubicBezTo>
                    <a:pt x="18" y="1884"/>
                    <a:pt x="97" y="1940"/>
                    <a:pt x="170" y="1940"/>
                  </a:cubicBezTo>
                  <a:cubicBezTo>
                    <a:pt x="181" y="1940"/>
                    <a:pt x="191" y="1939"/>
                    <a:pt x="201" y="1937"/>
                  </a:cubicBezTo>
                  <a:cubicBezTo>
                    <a:pt x="1430" y="1735"/>
                    <a:pt x="2577" y="1352"/>
                    <a:pt x="3784" y="1132"/>
                  </a:cubicBezTo>
                  <a:cubicBezTo>
                    <a:pt x="4973" y="890"/>
                    <a:pt x="6200" y="748"/>
                    <a:pt x="7407" y="649"/>
                  </a:cubicBezTo>
                  <a:cubicBezTo>
                    <a:pt x="8787" y="535"/>
                    <a:pt x="10167" y="499"/>
                    <a:pt x="11547" y="499"/>
                  </a:cubicBezTo>
                  <a:cubicBezTo>
                    <a:pt x="12623" y="499"/>
                    <a:pt x="13699" y="521"/>
                    <a:pt x="14774" y="547"/>
                  </a:cubicBezTo>
                  <a:cubicBezTo>
                    <a:pt x="14876" y="547"/>
                    <a:pt x="14956" y="487"/>
                    <a:pt x="14956" y="407"/>
                  </a:cubicBezTo>
                  <a:cubicBezTo>
                    <a:pt x="14956" y="306"/>
                    <a:pt x="14895" y="225"/>
                    <a:pt x="14795" y="225"/>
                  </a:cubicBezTo>
                  <a:cubicBezTo>
                    <a:pt x="13225" y="84"/>
                    <a:pt x="11647" y="0"/>
                    <a:pt x="10060"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63" name="Google Shape;2463;p4"/>
            <p:cNvSpPr/>
            <p:nvPr/>
          </p:nvSpPr>
          <p:spPr>
            <a:xfrm>
              <a:off x="5166600" y="2245500"/>
              <a:ext cx="409150" cy="108000"/>
            </a:xfrm>
            <a:custGeom>
              <a:avLst/>
              <a:gdLst/>
              <a:ahLst/>
              <a:cxnLst/>
              <a:rect l="l" t="t" r="r" b="b"/>
              <a:pathLst>
                <a:path w="16366" h="4320" extrusionOk="0">
                  <a:moveTo>
                    <a:pt x="7393" y="0"/>
                  </a:moveTo>
                  <a:cubicBezTo>
                    <a:pt x="3279" y="0"/>
                    <a:pt x="0" y="2060"/>
                    <a:pt x="0" y="2060"/>
                  </a:cubicBezTo>
                  <a:cubicBezTo>
                    <a:pt x="0" y="2060"/>
                    <a:pt x="5778" y="3992"/>
                    <a:pt x="9300" y="4295"/>
                  </a:cubicBezTo>
                  <a:cubicBezTo>
                    <a:pt x="9500" y="4312"/>
                    <a:pt x="9701" y="4320"/>
                    <a:pt x="9903" y="4320"/>
                  </a:cubicBezTo>
                  <a:cubicBezTo>
                    <a:pt x="12381" y="4320"/>
                    <a:pt x="14930" y="3139"/>
                    <a:pt x="16084" y="2543"/>
                  </a:cubicBezTo>
                  <a:cubicBezTo>
                    <a:pt x="16366" y="2403"/>
                    <a:pt x="16325" y="2000"/>
                    <a:pt x="16043" y="1899"/>
                  </a:cubicBezTo>
                  <a:cubicBezTo>
                    <a:pt x="15016" y="1496"/>
                    <a:pt x="12842" y="772"/>
                    <a:pt x="9380" y="168"/>
                  </a:cubicBezTo>
                  <a:cubicBezTo>
                    <a:pt x="8703" y="51"/>
                    <a:pt x="8038" y="0"/>
                    <a:pt x="7393" y="0"/>
                  </a:cubicBezTo>
                  <a:close/>
                </a:path>
              </a:pathLst>
            </a:custGeom>
            <a:solidFill>
              <a:srgbClr val="64657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64" name="Google Shape;2464;p4"/>
            <p:cNvSpPr/>
            <p:nvPr/>
          </p:nvSpPr>
          <p:spPr>
            <a:xfrm>
              <a:off x="5164575" y="2294975"/>
              <a:ext cx="410650" cy="7600"/>
            </a:xfrm>
            <a:custGeom>
              <a:avLst/>
              <a:gdLst/>
              <a:ahLst/>
              <a:cxnLst/>
              <a:rect l="l" t="t" r="r" b="b"/>
              <a:pathLst>
                <a:path w="16426" h="304" extrusionOk="0">
                  <a:moveTo>
                    <a:pt x="81" y="1"/>
                  </a:moveTo>
                  <a:cubicBezTo>
                    <a:pt x="22" y="1"/>
                    <a:pt x="1" y="41"/>
                    <a:pt x="1" y="81"/>
                  </a:cubicBezTo>
                  <a:cubicBezTo>
                    <a:pt x="1" y="121"/>
                    <a:pt x="22" y="162"/>
                    <a:pt x="81" y="162"/>
                  </a:cubicBezTo>
                  <a:lnTo>
                    <a:pt x="16345" y="303"/>
                  </a:lnTo>
                  <a:cubicBezTo>
                    <a:pt x="16385" y="303"/>
                    <a:pt x="16426" y="263"/>
                    <a:pt x="16426" y="223"/>
                  </a:cubicBezTo>
                  <a:cubicBezTo>
                    <a:pt x="16426" y="182"/>
                    <a:pt x="16385" y="162"/>
                    <a:pt x="16345" y="162"/>
                  </a:cubicBezTo>
                  <a:lnTo>
                    <a:pt x="81" y="1"/>
                  </a:ln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65" name="Google Shape;2465;p4"/>
            <p:cNvSpPr/>
            <p:nvPr/>
          </p:nvSpPr>
          <p:spPr>
            <a:xfrm>
              <a:off x="5464025" y="2265725"/>
              <a:ext cx="40750" cy="74075"/>
            </a:xfrm>
            <a:custGeom>
              <a:avLst/>
              <a:gdLst/>
              <a:ahLst/>
              <a:cxnLst/>
              <a:rect l="l" t="t" r="r" b="b"/>
              <a:pathLst>
                <a:path w="1630" h="2963" extrusionOk="0">
                  <a:moveTo>
                    <a:pt x="1077" y="1"/>
                  </a:moveTo>
                  <a:cubicBezTo>
                    <a:pt x="1056" y="1"/>
                    <a:pt x="1038" y="12"/>
                    <a:pt x="1026" y="24"/>
                  </a:cubicBezTo>
                  <a:lnTo>
                    <a:pt x="19" y="1332"/>
                  </a:lnTo>
                  <a:cubicBezTo>
                    <a:pt x="0" y="1352"/>
                    <a:pt x="0" y="1393"/>
                    <a:pt x="40" y="1433"/>
                  </a:cubicBezTo>
                  <a:lnTo>
                    <a:pt x="1490" y="2942"/>
                  </a:lnTo>
                  <a:cubicBezTo>
                    <a:pt x="1509" y="2963"/>
                    <a:pt x="1530" y="2963"/>
                    <a:pt x="1549" y="2963"/>
                  </a:cubicBezTo>
                  <a:cubicBezTo>
                    <a:pt x="1570" y="2963"/>
                    <a:pt x="1589" y="2963"/>
                    <a:pt x="1589" y="2942"/>
                  </a:cubicBezTo>
                  <a:cubicBezTo>
                    <a:pt x="1630" y="2923"/>
                    <a:pt x="1630" y="2861"/>
                    <a:pt x="1610" y="2842"/>
                  </a:cubicBezTo>
                  <a:lnTo>
                    <a:pt x="180" y="1372"/>
                  </a:lnTo>
                  <a:lnTo>
                    <a:pt x="1147" y="124"/>
                  </a:lnTo>
                  <a:cubicBezTo>
                    <a:pt x="1167" y="84"/>
                    <a:pt x="1167" y="43"/>
                    <a:pt x="1127" y="24"/>
                  </a:cubicBezTo>
                  <a:cubicBezTo>
                    <a:pt x="1110" y="7"/>
                    <a:pt x="1093" y="1"/>
                    <a:pt x="1077"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66" name="Google Shape;2466;p4"/>
            <p:cNvSpPr/>
            <p:nvPr/>
          </p:nvSpPr>
          <p:spPr>
            <a:xfrm>
              <a:off x="5376925" y="2248475"/>
              <a:ext cx="52900" cy="106425"/>
            </a:xfrm>
            <a:custGeom>
              <a:avLst/>
              <a:gdLst/>
              <a:ahLst/>
              <a:cxnLst/>
              <a:rect l="l" t="t" r="r" b="b"/>
              <a:pathLst>
                <a:path w="2116" h="4257" extrusionOk="0">
                  <a:moveTo>
                    <a:pt x="1134" y="1"/>
                  </a:moveTo>
                  <a:cubicBezTo>
                    <a:pt x="1107" y="1"/>
                    <a:pt x="1082" y="15"/>
                    <a:pt x="1069" y="30"/>
                  </a:cubicBezTo>
                  <a:lnTo>
                    <a:pt x="22" y="2022"/>
                  </a:lnTo>
                  <a:cubicBezTo>
                    <a:pt x="1" y="2042"/>
                    <a:pt x="22" y="2083"/>
                    <a:pt x="41" y="2102"/>
                  </a:cubicBezTo>
                  <a:lnTo>
                    <a:pt x="1974" y="4236"/>
                  </a:lnTo>
                  <a:cubicBezTo>
                    <a:pt x="1974" y="4257"/>
                    <a:pt x="1994" y="4257"/>
                    <a:pt x="2014" y="4257"/>
                  </a:cubicBezTo>
                  <a:cubicBezTo>
                    <a:pt x="2035" y="4257"/>
                    <a:pt x="2054" y="4257"/>
                    <a:pt x="2075" y="4236"/>
                  </a:cubicBezTo>
                  <a:cubicBezTo>
                    <a:pt x="2115" y="4216"/>
                    <a:pt x="2115" y="4155"/>
                    <a:pt x="2075" y="4136"/>
                  </a:cubicBezTo>
                  <a:lnTo>
                    <a:pt x="183" y="2042"/>
                  </a:lnTo>
                  <a:lnTo>
                    <a:pt x="1209" y="110"/>
                  </a:lnTo>
                  <a:cubicBezTo>
                    <a:pt x="1230" y="70"/>
                    <a:pt x="1209" y="30"/>
                    <a:pt x="1168" y="9"/>
                  </a:cubicBezTo>
                  <a:cubicBezTo>
                    <a:pt x="1157" y="3"/>
                    <a:pt x="1145" y="1"/>
                    <a:pt x="1134"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67" name="Google Shape;2467;p4"/>
            <p:cNvSpPr/>
            <p:nvPr/>
          </p:nvSpPr>
          <p:spPr>
            <a:xfrm>
              <a:off x="5298950" y="2243450"/>
              <a:ext cx="45800" cy="102875"/>
            </a:xfrm>
            <a:custGeom>
              <a:avLst/>
              <a:gdLst/>
              <a:ahLst/>
              <a:cxnLst/>
              <a:rect l="l" t="t" r="r" b="b"/>
              <a:pathLst>
                <a:path w="1832" h="4115" extrusionOk="0">
                  <a:moveTo>
                    <a:pt x="1366" y="1"/>
                  </a:moveTo>
                  <a:cubicBezTo>
                    <a:pt x="1340" y="1"/>
                    <a:pt x="1303" y="19"/>
                    <a:pt x="1289" y="49"/>
                  </a:cubicBezTo>
                  <a:lnTo>
                    <a:pt x="20" y="2102"/>
                  </a:lnTo>
                  <a:cubicBezTo>
                    <a:pt x="1" y="2142"/>
                    <a:pt x="1" y="2163"/>
                    <a:pt x="20" y="2203"/>
                  </a:cubicBezTo>
                  <a:lnTo>
                    <a:pt x="1692" y="4074"/>
                  </a:lnTo>
                  <a:cubicBezTo>
                    <a:pt x="1692" y="4095"/>
                    <a:pt x="1711" y="4115"/>
                    <a:pt x="1751" y="4115"/>
                  </a:cubicBezTo>
                  <a:cubicBezTo>
                    <a:pt x="1751" y="4115"/>
                    <a:pt x="1772" y="4095"/>
                    <a:pt x="1791" y="4095"/>
                  </a:cubicBezTo>
                  <a:cubicBezTo>
                    <a:pt x="1832" y="4055"/>
                    <a:pt x="1832" y="4015"/>
                    <a:pt x="1791" y="3975"/>
                  </a:cubicBezTo>
                  <a:lnTo>
                    <a:pt x="181" y="2142"/>
                  </a:lnTo>
                  <a:lnTo>
                    <a:pt x="1429" y="129"/>
                  </a:lnTo>
                  <a:cubicBezTo>
                    <a:pt x="1450" y="89"/>
                    <a:pt x="1429" y="49"/>
                    <a:pt x="1389" y="8"/>
                  </a:cubicBezTo>
                  <a:cubicBezTo>
                    <a:pt x="1384" y="3"/>
                    <a:pt x="1376" y="1"/>
                    <a:pt x="1366"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68" name="Google Shape;2468;p4"/>
            <p:cNvSpPr/>
            <p:nvPr/>
          </p:nvSpPr>
          <p:spPr>
            <a:xfrm>
              <a:off x="5236025" y="2254400"/>
              <a:ext cx="32250" cy="73325"/>
            </a:xfrm>
            <a:custGeom>
              <a:avLst/>
              <a:gdLst/>
              <a:ahLst/>
              <a:cxnLst/>
              <a:rect l="l" t="t" r="r" b="b"/>
              <a:pathLst>
                <a:path w="1290" h="2933" extrusionOk="0">
                  <a:moveTo>
                    <a:pt x="1194" y="1"/>
                  </a:moveTo>
                  <a:cubicBezTo>
                    <a:pt x="1166" y="1"/>
                    <a:pt x="1141" y="10"/>
                    <a:pt x="1128" y="34"/>
                  </a:cubicBezTo>
                  <a:lnTo>
                    <a:pt x="22" y="1704"/>
                  </a:lnTo>
                  <a:cubicBezTo>
                    <a:pt x="1" y="1725"/>
                    <a:pt x="1" y="1765"/>
                    <a:pt x="22" y="1805"/>
                  </a:cubicBezTo>
                  <a:lnTo>
                    <a:pt x="1069" y="2912"/>
                  </a:lnTo>
                  <a:cubicBezTo>
                    <a:pt x="1069" y="2933"/>
                    <a:pt x="1088" y="2933"/>
                    <a:pt x="1109" y="2933"/>
                  </a:cubicBezTo>
                  <a:cubicBezTo>
                    <a:pt x="1128" y="2933"/>
                    <a:pt x="1149" y="2933"/>
                    <a:pt x="1168" y="2912"/>
                  </a:cubicBezTo>
                  <a:cubicBezTo>
                    <a:pt x="1209" y="2871"/>
                    <a:pt x="1209" y="2831"/>
                    <a:pt x="1168" y="2812"/>
                  </a:cubicBezTo>
                  <a:lnTo>
                    <a:pt x="183" y="1744"/>
                  </a:lnTo>
                  <a:lnTo>
                    <a:pt x="1270" y="115"/>
                  </a:lnTo>
                  <a:cubicBezTo>
                    <a:pt x="1289" y="74"/>
                    <a:pt x="1270" y="34"/>
                    <a:pt x="1249" y="13"/>
                  </a:cubicBezTo>
                  <a:cubicBezTo>
                    <a:pt x="1232" y="5"/>
                    <a:pt x="1213" y="1"/>
                    <a:pt x="1194"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69" name="Google Shape;2469;p4"/>
            <p:cNvSpPr/>
            <p:nvPr/>
          </p:nvSpPr>
          <p:spPr>
            <a:xfrm>
              <a:off x="4037375" y="2477150"/>
              <a:ext cx="552075" cy="56000"/>
            </a:xfrm>
            <a:custGeom>
              <a:avLst/>
              <a:gdLst/>
              <a:ahLst/>
              <a:cxnLst/>
              <a:rect l="l" t="t" r="r" b="b"/>
              <a:pathLst>
                <a:path w="22083" h="2240" extrusionOk="0">
                  <a:moveTo>
                    <a:pt x="9852" y="1"/>
                  </a:moveTo>
                  <a:cubicBezTo>
                    <a:pt x="8407" y="1"/>
                    <a:pt x="6961" y="84"/>
                    <a:pt x="5516" y="242"/>
                  </a:cubicBezTo>
                  <a:lnTo>
                    <a:pt x="4147" y="424"/>
                  </a:lnTo>
                  <a:lnTo>
                    <a:pt x="2778" y="625"/>
                  </a:lnTo>
                  <a:cubicBezTo>
                    <a:pt x="2316" y="725"/>
                    <a:pt x="1853" y="826"/>
                    <a:pt x="1410" y="926"/>
                  </a:cubicBezTo>
                  <a:cubicBezTo>
                    <a:pt x="967" y="1068"/>
                    <a:pt x="524" y="1208"/>
                    <a:pt x="102" y="1409"/>
                  </a:cubicBezTo>
                  <a:cubicBezTo>
                    <a:pt x="41" y="1430"/>
                    <a:pt x="1" y="1490"/>
                    <a:pt x="1" y="1570"/>
                  </a:cubicBezTo>
                  <a:cubicBezTo>
                    <a:pt x="1" y="1651"/>
                    <a:pt x="81" y="1731"/>
                    <a:pt x="183" y="1731"/>
                  </a:cubicBezTo>
                  <a:cubicBezTo>
                    <a:pt x="645" y="1712"/>
                    <a:pt x="1109" y="1631"/>
                    <a:pt x="1551" y="1570"/>
                  </a:cubicBezTo>
                  <a:cubicBezTo>
                    <a:pt x="1994" y="1510"/>
                    <a:pt x="2456" y="1430"/>
                    <a:pt x="2899" y="1329"/>
                  </a:cubicBezTo>
                  <a:lnTo>
                    <a:pt x="4249" y="1108"/>
                  </a:lnTo>
                  <a:lnTo>
                    <a:pt x="5596" y="926"/>
                  </a:lnTo>
                  <a:cubicBezTo>
                    <a:pt x="7142" y="754"/>
                    <a:pt x="8688" y="656"/>
                    <a:pt x="10247" y="656"/>
                  </a:cubicBezTo>
                  <a:cubicBezTo>
                    <a:pt x="10515" y="656"/>
                    <a:pt x="10783" y="659"/>
                    <a:pt x="11052" y="665"/>
                  </a:cubicBezTo>
                  <a:cubicBezTo>
                    <a:pt x="14695" y="725"/>
                    <a:pt x="18339" y="1248"/>
                    <a:pt x="21860" y="2235"/>
                  </a:cubicBezTo>
                  <a:cubicBezTo>
                    <a:pt x="21874" y="2238"/>
                    <a:pt x="21888" y="2240"/>
                    <a:pt x="21902" y="2240"/>
                  </a:cubicBezTo>
                  <a:cubicBezTo>
                    <a:pt x="21972" y="2240"/>
                    <a:pt x="22046" y="2201"/>
                    <a:pt x="22062" y="2134"/>
                  </a:cubicBezTo>
                  <a:cubicBezTo>
                    <a:pt x="22083" y="2034"/>
                    <a:pt x="22042" y="1953"/>
                    <a:pt x="21962" y="1913"/>
                  </a:cubicBezTo>
                  <a:cubicBezTo>
                    <a:pt x="20210" y="1349"/>
                    <a:pt x="18398" y="907"/>
                    <a:pt x="16587" y="585"/>
                  </a:cubicBezTo>
                  <a:cubicBezTo>
                    <a:pt x="14756" y="263"/>
                    <a:pt x="12923" y="81"/>
                    <a:pt x="11071" y="21"/>
                  </a:cubicBezTo>
                  <a:cubicBezTo>
                    <a:pt x="10665" y="8"/>
                    <a:pt x="10259" y="1"/>
                    <a:pt x="9852" y="1"/>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70" name="Google Shape;2470;p4"/>
            <p:cNvSpPr/>
            <p:nvPr/>
          </p:nvSpPr>
          <p:spPr>
            <a:xfrm>
              <a:off x="4500325" y="2484625"/>
              <a:ext cx="338200" cy="102800"/>
            </a:xfrm>
            <a:custGeom>
              <a:avLst/>
              <a:gdLst/>
              <a:ahLst/>
              <a:cxnLst/>
              <a:rect l="l" t="t" r="r" b="b"/>
              <a:pathLst>
                <a:path w="13528" h="4112" extrusionOk="0">
                  <a:moveTo>
                    <a:pt x="4707" y="0"/>
                  </a:moveTo>
                  <a:cubicBezTo>
                    <a:pt x="2059" y="0"/>
                    <a:pt x="1" y="889"/>
                    <a:pt x="1" y="889"/>
                  </a:cubicBezTo>
                  <a:cubicBezTo>
                    <a:pt x="1" y="889"/>
                    <a:pt x="4550" y="3224"/>
                    <a:pt x="7429" y="3928"/>
                  </a:cubicBezTo>
                  <a:cubicBezTo>
                    <a:pt x="7971" y="4059"/>
                    <a:pt x="8536" y="4111"/>
                    <a:pt x="9095" y="4111"/>
                  </a:cubicBezTo>
                  <a:cubicBezTo>
                    <a:pt x="10780" y="4111"/>
                    <a:pt x="12420" y="3632"/>
                    <a:pt x="13267" y="3345"/>
                  </a:cubicBezTo>
                  <a:cubicBezTo>
                    <a:pt x="13508" y="3244"/>
                    <a:pt x="13527" y="2922"/>
                    <a:pt x="13307" y="2801"/>
                  </a:cubicBezTo>
                  <a:cubicBezTo>
                    <a:pt x="12521" y="2339"/>
                    <a:pt x="10790" y="1453"/>
                    <a:pt x="8033" y="527"/>
                  </a:cubicBezTo>
                  <a:cubicBezTo>
                    <a:pt x="6892" y="139"/>
                    <a:pt x="5753" y="0"/>
                    <a:pt x="4707" y="0"/>
                  </a:cubicBezTo>
                  <a:close/>
                </a:path>
              </a:pathLst>
            </a:custGeom>
            <a:solidFill>
              <a:srgbClr val="64657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71" name="Google Shape;2471;p4"/>
            <p:cNvSpPr/>
            <p:nvPr/>
          </p:nvSpPr>
          <p:spPr>
            <a:xfrm>
              <a:off x="4498850" y="2505325"/>
              <a:ext cx="339200" cy="57900"/>
            </a:xfrm>
            <a:custGeom>
              <a:avLst/>
              <a:gdLst/>
              <a:ahLst/>
              <a:cxnLst/>
              <a:rect l="l" t="t" r="r" b="b"/>
              <a:pathLst>
                <a:path w="13568" h="2316" extrusionOk="0">
                  <a:moveTo>
                    <a:pt x="81" y="0"/>
                  </a:moveTo>
                  <a:cubicBezTo>
                    <a:pt x="41" y="0"/>
                    <a:pt x="20" y="21"/>
                    <a:pt x="0" y="41"/>
                  </a:cubicBezTo>
                  <a:cubicBezTo>
                    <a:pt x="0" y="81"/>
                    <a:pt x="20" y="121"/>
                    <a:pt x="60" y="121"/>
                  </a:cubicBezTo>
                  <a:lnTo>
                    <a:pt x="13487" y="2316"/>
                  </a:lnTo>
                  <a:lnTo>
                    <a:pt x="13506" y="2316"/>
                  </a:lnTo>
                  <a:cubicBezTo>
                    <a:pt x="13527" y="2316"/>
                    <a:pt x="13567" y="2295"/>
                    <a:pt x="13567" y="2276"/>
                  </a:cubicBezTo>
                  <a:cubicBezTo>
                    <a:pt x="13567" y="2235"/>
                    <a:pt x="13546" y="2195"/>
                    <a:pt x="13506" y="2195"/>
                  </a:cubicBezTo>
                  <a:lnTo>
                    <a:pt x="81" y="0"/>
                  </a:ln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72" name="Google Shape;2472;p4"/>
            <p:cNvSpPr/>
            <p:nvPr/>
          </p:nvSpPr>
          <p:spPr>
            <a:xfrm>
              <a:off x="4746425" y="2522550"/>
              <a:ext cx="28700" cy="62825"/>
            </a:xfrm>
            <a:custGeom>
              <a:avLst/>
              <a:gdLst/>
              <a:ahLst/>
              <a:cxnLst/>
              <a:rect l="l" t="t" r="r" b="b"/>
              <a:pathLst>
                <a:path w="1148" h="2513" extrusionOk="0">
                  <a:moveTo>
                    <a:pt x="1049" y="1"/>
                  </a:moveTo>
                  <a:cubicBezTo>
                    <a:pt x="1032" y="1"/>
                    <a:pt x="1017" y="6"/>
                    <a:pt x="1007" y="17"/>
                  </a:cubicBezTo>
                  <a:lnTo>
                    <a:pt x="20" y="962"/>
                  </a:lnTo>
                  <a:cubicBezTo>
                    <a:pt x="1" y="983"/>
                    <a:pt x="1" y="1023"/>
                    <a:pt x="20" y="1042"/>
                  </a:cubicBezTo>
                  <a:lnTo>
                    <a:pt x="1026" y="2492"/>
                  </a:lnTo>
                  <a:cubicBezTo>
                    <a:pt x="1047" y="2492"/>
                    <a:pt x="1067" y="2512"/>
                    <a:pt x="1088" y="2512"/>
                  </a:cubicBezTo>
                  <a:cubicBezTo>
                    <a:pt x="1088" y="2512"/>
                    <a:pt x="1107" y="2512"/>
                    <a:pt x="1128" y="2492"/>
                  </a:cubicBezTo>
                  <a:cubicBezTo>
                    <a:pt x="1147" y="2472"/>
                    <a:pt x="1147" y="2432"/>
                    <a:pt x="1128" y="2411"/>
                  </a:cubicBezTo>
                  <a:lnTo>
                    <a:pt x="162" y="1023"/>
                  </a:lnTo>
                  <a:lnTo>
                    <a:pt x="1107" y="97"/>
                  </a:lnTo>
                  <a:cubicBezTo>
                    <a:pt x="1128" y="76"/>
                    <a:pt x="1128" y="36"/>
                    <a:pt x="1107" y="17"/>
                  </a:cubicBezTo>
                  <a:cubicBezTo>
                    <a:pt x="1087" y="6"/>
                    <a:pt x="1067" y="1"/>
                    <a:pt x="1049"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73" name="Google Shape;2473;p4"/>
            <p:cNvSpPr/>
            <p:nvPr/>
          </p:nvSpPr>
          <p:spPr>
            <a:xfrm>
              <a:off x="4674450" y="2497075"/>
              <a:ext cx="36775" cy="90800"/>
            </a:xfrm>
            <a:custGeom>
              <a:avLst/>
              <a:gdLst/>
              <a:ahLst/>
              <a:cxnLst/>
              <a:rect l="l" t="t" r="r" b="b"/>
              <a:pathLst>
                <a:path w="1471" h="3632" extrusionOk="0">
                  <a:moveTo>
                    <a:pt x="1207" y="0"/>
                  </a:moveTo>
                  <a:cubicBezTo>
                    <a:pt x="1187" y="0"/>
                    <a:pt x="1162" y="14"/>
                    <a:pt x="1149" y="29"/>
                  </a:cubicBezTo>
                  <a:lnTo>
                    <a:pt x="21" y="1538"/>
                  </a:lnTo>
                  <a:cubicBezTo>
                    <a:pt x="0" y="1559"/>
                    <a:pt x="0" y="1578"/>
                    <a:pt x="21" y="1599"/>
                  </a:cubicBezTo>
                  <a:lnTo>
                    <a:pt x="1350" y="3612"/>
                  </a:lnTo>
                  <a:cubicBezTo>
                    <a:pt x="1350" y="3631"/>
                    <a:pt x="1369" y="3631"/>
                    <a:pt x="1390" y="3631"/>
                  </a:cubicBezTo>
                  <a:lnTo>
                    <a:pt x="1430" y="3631"/>
                  </a:lnTo>
                  <a:cubicBezTo>
                    <a:pt x="1471" y="3612"/>
                    <a:pt x="1471" y="3572"/>
                    <a:pt x="1450" y="3551"/>
                  </a:cubicBezTo>
                  <a:lnTo>
                    <a:pt x="162" y="1578"/>
                  </a:lnTo>
                  <a:lnTo>
                    <a:pt x="1248" y="110"/>
                  </a:lnTo>
                  <a:cubicBezTo>
                    <a:pt x="1269" y="69"/>
                    <a:pt x="1248" y="29"/>
                    <a:pt x="1229" y="8"/>
                  </a:cubicBezTo>
                  <a:cubicBezTo>
                    <a:pt x="1223" y="3"/>
                    <a:pt x="1215" y="0"/>
                    <a:pt x="1207"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74" name="Google Shape;2474;p4"/>
            <p:cNvSpPr/>
            <p:nvPr/>
          </p:nvSpPr>
          <p:spPr>
            <a:xfrm>
              <a:off x="4610050" y="2483825"/>
              <a:ext cx="36775" cy="85925"/>
            </a:xfrm>
            <a:custGeom>
              <a:avLst/>
              <a:gdLst/>
              <a:ahLst/>
              <a:cxnLst/>
              <a:rect l="l" t="t" r="r" b="b"/>
              <a:pathLst>
                <a:path w="1471" h="3437" extrusionOk="0">
                  <a:moveTo>
                    <a:pt x="1389" y="0"/>
                  </a:moveTo>
                  <a:cubicBezTo>
                    <a:pt x="1374" y="0"/>
                    <a:pt x="1359" y="5"/>
                    <a:pt x="1349" y="15"/>
                  </a:cubicBezTo>
                  <a:lnTo>
                    <a:pt x="21" y="1566"/>
                  </a:lnTo>
                  <a:cubicBezTo>
                    <a:pt x="21" y="1585"/>
                    <a:pt x="0" y="1625"/>
                    <a:pt x="21" y="1646"/>
                  </a:cubicBezTo>
                  <a:lnTo>
                    <a:pt x="1148" y="3417"/>
                  </a:lnTo>
                  <a:cubicBezTo>
                    <a:pt x="1167" y="3437"/>
                    <a:pt x="1188" y="3437"/>
                    <a:pt x="1208" y="3437"/>
                  </a:cubicBezTo>
                  <a:lnTo>
                    <a:pt x="1248" y="3437"/>
                  </a:lnTo>
                  <a:cubicBezTo>
                    <a:pt x="1269" y="3417"/>
                    <a:pt x="1288" y="3377"/>
                    <a:pt x="1269" y="3337"/>
                  </a:cubicBezTo>
                  <a:lnTo>
                    <a:pt x="161" y="1625"/>
                  </a:lnTo>
                  <a:lnTo>
                    <a:pt x="1449" y="116"/>
                  </a:lnTo>
                  <a:cubicBezTo>
                    <a:pt x="1470" y="76"/>
                    <a:pt x="1449" y="36"/>
                    <a:pt x="1430" y="15"/>
                  </a:cubicBezTo>
                  <a:cubicBezTo>
                    <a:pt x="1419" y="5"/>
                    <a:pt x="1404" y="0"/>
                    <a:pt x="1389"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75" name="Google Shape;2475;p4"/>
            <p:cNvSpPr/>
            <p:nvPr/>
          </p:nvSpPr>
          <p:spPr>
            <a:xfrm>
              <a:off x="4557700" y="2484325"/>
              <a:ext cx="32225" cy="60275"/>
            </a:xfrm>
            <a:custGeom>
              <a:avLst/>
              <a:gdLst/>
              <a:ahLst/>
              <a:cxnLst/>
              <a:rect l="l" t="t" r="r" b="b"/>
              <a:pathLst>
                <a:path w="1289" h="2411" extrusionOk="0">
                  <a:moveTo>
                    <a:pt x="1212" y="0"/>
                  </a:moveTo>
                  <a:cubicBezTo>
                    <a:pt x="1194" y="0"/>
                    <a:pt x="1179" y="5"/>
                    <a:pt x="1168" y="16"/>
                  </a:cubicBezTo>
                  <a:lnTo>
                    <a:pt x="41" y="1264"/>
                  </a:lnTo>
                  <a:cubicBezTo>
                    <a:pt x="22" y="1283"/>
                    <a:pt x="1" y="1304"/>
                    <a:pt x="22" y="1344"/>
                  </a:cubicBezTo>
                  <a:lnTo>
                    <a:pt x="746" y="2391"/>
                  </a:lnTo>
                  <a:cubicBezTo>
                    <a:pt x="766" y="2410"/>
                    <a:pt x="786" y="2410"/>
                    <a:pt x="806" y="2410"/>
                  </a:cubicBezTo>
                  <a:lnTo>
                    <a:pt x="827" y="2410"/>
                  </a:lnTo>
                  <a:cubicBezTo>
                    <a:pt x="867" y="2391"/>
                    <a:pt x="867" y="2351"/>
                    <a:pt x="846" y="2310"/>
                  </a:cubicBezTo>
                  <a:lnTo>
                    <a:pt x="162" y="1304"/>
                  </a:lnTo>
                  <a:lnTo>
                    <a:pt x="1270" y="96"/>
                  </a:lnTo>
                  <a:cubicBezTo>
                    <a:pt x="1289" y="75"/>
                    <a:pt x="1289" y="35"/>
                    <a:pt x="1270" y="16"/>
                  </a:cubicBezTo>
                  <a:cubicBezTo>
                    <a:pt x="1249" y="5"/>
                    <a:pt x="1229" y="0"/>
                    <a:pt x="1212"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76" name="Google Shape;2476;p4"/>
            <p:cNvSpPr/>
            <p:nvPr/>
          </p:nvSpPr>
          <p:spPr>
            <a:xfrm>
              <a:off x="4560250" y="2109300"/>
              <a:ext cx="98650" cy="190250"/>
            </a:xfrm>
            <a:custGeom>
              <a:avLst/>
              <a:gdLst/>
              <a:ahLst/>
              <a:cxnLst/>
              <a:rect l="l" t="t" r="r" b="b"/>
              <a:pathLst>
                <a:path w="3946" h="7610" extrusionOk="0">
                  <a:moveTo>
                    <a:pt x="221" y="1"/>
                  </a:moveTo>
                  <a:cubicBezTo>
                    <a:pt x="140" y="1"/>
                    <a:pt x="60" y="60"/>
                    <a:pt x="60" y="162"/>
                  </a:cubicBezTo>
                  <a:cubicBezTo>
                    <a:pt x="60" y="262"/>
                    <a:pt x="0" y="2798"/>
                    <a:pt x="0" y="2980"/>
                  </a:cubicBezTo>
                  <a:cubicBezTo>
                    <a:pt x="0" y="3060"/>
                    <a:pt x="0" y="3221"/>
                    <a:pt x="3643" y="7548"/>
                  </a:cubicBezTo>
                  <a:cubicBezTo>
                    <a:pt x="3683" y="7589"/>
                    <a:pt x="3723" y="7609"/>
                    <a:pt x="3763" y="7609"/>
                  </a:cubicBezTo>
                  <a:cubicBezTo>
                    <a:pt x="3804" y="7609"/>
                    <a:pt x="3844" y="7589"/>
                    <a:pt x="3884" y="7569"/>
                  </a:cubicBezTo>
                  <a:cubicBezTo>
                    <a:pt x="3945" y="7508"/>
                    <a:pt x="3945" y="7408"/>
                    <a:pt x="3905" y="7347"/>
                  </a:cubicBezTo>
                  <a:cubicBezTo>
                    <a:pt x="2596" y="5798"/>
                    <a:pt x="503" y="3281"/>
                    <a:pt x="322" y="2959"/>
                  </a:cubicBezTo>
                  <a:cubicBezTo>
                    <a:pt x="322" y="2618"/>
                    <a:pt x="382" y="202"/>
                    <a:pt x="382" y="162"/>
                  </a:cubicBezTo>
                  <a:cubicBezTo>
                    <a:pt x="382" y="81"/>
                    <a:pt x="322" y="1"/>
                    <a:pt x="221"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77" name="Google Shape;2477;p4"/>
            <p:cNvSpPr/>
            <p:nvPr/>
          </p:nvSpPr>
          <p:spPr>
            <a:xfrm>
              <a:off x="4650825" y="2290150"/>
              <a:ext cx="20625" cy="91400"/>
            </a:xfrm>
            <a:custGeom>
              <a:avLst/>
              <a:gdLst/>
              <a:ahLst/>
              <a:cxnLst/>
              <a:rect l="l" t="t" r="r" b="b"/>
              <a:pathLst>
                <a:path w="825" h="3656" extrusionOk="0">
                  <a:moveTo>
                    <a:pt x="193" y="0"/>
                  </a:moveTo>
                  <a:cubicBezTo>
                    <a:pt x="176" y="0"/>
                    <a:pt x="158" y="4"/>
                    <a:pt x="140" y="13"/>
                  </a:cubicBezTo>
                  <a:cubicBezTo>
                    <a:pt x="40" y="32"/>
                    <a:pt x="0" y="134"/>
                    <a:pt x="20" y="214"/>
                  </a:cubicBezTo>
                  <a:cubicBezTo>
                    <a:pt x="363" y="1261"/>
                    <a:pt x="503" y="2388"/>
                    <a:pt x="403" y="3495"/>
                  </a:cubicBezTo>
                  <a:cubicBezTo>
                    <a:pt x="403" y="3575"/>
                    <a:pt x="462" y="3656"/>
                    <a:pt x="564" y="3656"/>
                  </a:cubicBezTo>
                  <a:cubicBezTo>
                    <a:pt x="644" y="3656"/>
                    <a:pt x="725" y="3596"/>
                    <a:pt x="725" y="3516"/>
                  </a:cubicBezTo>
                  <a:cubicBezTo>
                    <a:pt x="825" y="2367"/>
                    <a:pt x="685" y="1200"/>
                    <a:pt x="342" y="113"/>
                  </a:cubicBezTo>
                  <a:cubicBezTo>
                    <a:pt x="310" y="50"/>
                    <a:pt x="254" y="0"/>
                    <a:pt x="193"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78" name="Google Shape;2478;p4"/>
            <p:cNvSpPr/>
            <p:nvPr/>
          </p:nvSpPr>
          <p:spPr>
            <a:xfrm>
              <a:off x="4652300" y="2289200"/>
              <a:ext cx="83575" cy="69725"/>
            </a:xfrm>
            <a:custGeom>
              <a:avLst/>
              <a:gdLst/>
              <a:ahLst/>
              <a:cxnLst/>
              <a:rect l="l" t="t" r="r" b="b"/>
              <a:pathLst>
                <a:path w="3343" h="2789" extrusionOk="0">
                  <a:moveTo>
                    <a:pt x="751" y="1"/>
                  </a:moveTo>
                  <a:cubicBezTo>
                    <a:pt x="545" y="1"/>
                    <a:pt x="346" y="16"/>
                    <a:pt x="162" y="30"/>
                  </a:cubicBezTo>
                  <a:cubicBezTo>
                    <a:pt x="81" y="30"/>
                    <a:pt x="1" y="111"/>
                    <a:pt x="22" y="212"/>
                  </a:cubicBezTo>
                  <a:cubicBezTo>
                    <a:pt x="22" y="293"/>
                    <a:pt x="102" y="352"/>
                    <a:pt x="183" y="352"/>
                  </a:cubicBezTo>
                  <a:cubicBezTo>
                    <a:pt x="372" y="337"/>
                    <a:pt x="574" y="321"/>
                    <a:pt x="776" y="321"/>
                  </a:cubicBezTo>
                  <a:cubicBezTo>
                    <a:pt x="1092" y="321"/>
                    <a:pt x="1410" y="359"/>
                    <a:pt x="1692" y="494"/>
                  </a:cubicBezTo>
                  <a:cubicBezTo>
                    <a:pt x="1973" y="655"/>
                    <a:pt x="2255" y="916"/>
                    <a:pt x="2518" y="1339"/>
                  </a:cubicBezTo>
                  <a:cubicBezTo>
                    <a:pt x="2819" y="1822"/>
                    <a:pt x="2980" y="2244"/>
                    <a:pt x="3020" y="2647"/>
                  </a:cubicBezTo>
                  <a:cubicBezTo>
                    <a:pt x="3020" y="2727"/>
                    <a:pt x="3101" y="2789"/>
                    <a:pt x="3181" y="2789"/>
                  </a:cubicBezTo>
                  <a:cubicBezTo>
                    <a:pt x="3283" y="2789"/>
                    <a:pt x="3342" y="2708"/>
                    <a:pt x="3342" y="2628"/>
                  </a:cubicBezTo>
                  <a:cubicBezTo>
                    <a:pt x="3302" y="2164"/>
                    <a:pt x="3122" y="1681"/>
                    <a:pt x="2779" y="1157"/>
                  </a:cubicBezTo>
                  <a:cubicBezTo>
                    <a:pt x="2477" y="695"/>
                    <a:pt x="2175" y="393"/>
                    <a:pt x="1833" y="212"/>
                  </a:cubicBezTo>
                  <a:cubicBezTo>
                    <a:pt x="1488" y="45"/>
                    <a:pt x="1110" y="1"/>
                    <a:pt x="751"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79" name="Google Shape;2479;p4"/>
            <p:cNvSpPr/>
            <p:nvPr/>
          </p:nvSpPr>
          <p:spPr>
            <a:xfrm>
              <a:off x="4649300" y="2270350"/>
              <a:ext cx="137900" cy="68450"/>
            </a:xfrm>
            <a:custGeom>
              <a:avLst/>
              <a:gdLst/>
              <a:ahLst/>
              <a:cxnLst/>
              <a:rect l="l" t="t" r="r" b="b"/>
              <a:pathLst>
                <a:path w="5516" h="2738" extrusionOk="0">
                  <a:moveTo>
                    <a:pt x="2427" y="0"/>
                  </a:moveTo>
                  <a:cubicBezTo>
                    <a:pt x="1623" y="0"/>
                    <a:pt x="782" y="261"/>
                    <a:pt x="81" y="765"/>
                  </a:cubicBezTo>
                  <a:cubicBezTo>
                    <a:pt x="21" y="805"/>
                    <a:pt x="0" y="905"/>
                    <a:pt x="40" y="986"/>
                  </a:cubicBezTo>
                  <a:cubicBezTo>
                    <a:pt x="76" y="1033"/>
                    <a:pt x="125" y="1052"/>
                    <a:pt x="172" y="1052"/>
                  </a:cubicBezTo>
                  <a:cubicBezTo>
                    <a:pt x="205" y="1052"/>
                    <a:pt x="237" y="1042"/>
                    <a:pt x="263" y="1026"/>
                  </a:cubicBezTo>
                  <a:cubicBezTo>
                    <a:pt x="914" y="571"/>
                    <a:pt x="1681" y="321"/>
                    <a:pt x="2407" y="321"/>
                  </a:cubicBezTo>
                  <a:cubicBezTo>
                    <a:pt x="2644" y="321"/>
                    <a:pt x="2877" y="348"/>
                    <a:pt x="3100" y="403"/>
                  </a:cubicBezTo>
                  <a:cubicBezTo>
                    <a:pt x="4106" y="623"/>
                    <a:pt x="4932" y="1388"/>
                    <a:pt x="5153" y="2314"/>
                  </a:cubicBezTo>
                  <a:cubicBezTo>
                    <a:pt x="5174" y="2395"/>
                    <a:pt x="5193" y="2475"/>
                    <a:pt x="5193" y="2576"/>
                  </a:cubicBezTo>
                  <a:cubicBezTo>
                    <a:pt x="5193" y="2657"/>
                    <a:pt x="5254" y="2738"/>
                    <a:pt x="5354" y="2738"/>
                  </a:cubicBezTo>
                  <a:cubicBezTo>
                    <a:pt x="5435" y="2738"/>
                    <a:pt x="5515" y="2676"/>
                    <a:pt x="5515" y="2576"/>
                  </a:cubicBezTo>
                  <a:cubicBezTo>
                    <a:pt x="5515" y="2456"/>
                    <a:pt x="5496" y="2335"/>
                    <a:pt x="5475" y="2233"/>
                  </a:cubicBezTo>
                  <a:cubicBezTo>
                    <a:pt x="5214" y="1208"/>
                    <a:pt x="4288" y="341"/>
                    <a:pt x="3180" y="81"/>
                  </a:cubicBezTo>
                  <a:cubicBezTo>
                    <a:pt x="2937" y="27"/>
                    <a:pt x="2684" y="0"/>
                    <a:pt x="2427"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80" name="Google Shape;2480;p4"/>
            <p:cNvSpPr/>
            <p:nvPr/>
          </p:nvSpPr>
          <p:spPr>
            <a:xfrm>
              <a:off x="4044425" y="1175250"/>
              <a:ext cx="850975" cy="1198900"/>
            </a:xfrm>
            <a:custGeom>
              <a:avLst/>
              <a:gdLst/>
              <a:ahLst/>
              <a:cxnLst/>
              <a:rect l="l" t="t" r="r" b="b"/>
              <a:pathLst>
                <a:path w="34039" h="47956" extrusionOk="0">
                  <a:moveTo>
                    <a:pt x="23337" y="0"/>
                  </a:moveTo>
                  <a:cubicBezTo>
                    <a:pt x="22538" y="0"/>
                    <a:pt x="19197" y="217"/>
                    <a:pt x="17995" y="3768"/>
                  </a:cubicBezTo>
                  <a:cubicBezTo>
                    <a:pt x="17533" y="5117"/>
                    <a:pt x="17231" y="6405"/>
                    <a:pt x="17029" y="7492"/>
                  </a:cubicBezTo>
                  <a:lnTo>
                    <a:pt x="16970" y="7793"/>
                  </a:lnTo>
                  <a:cubicBezTo>
                    <a:pt x="16768" y="8901"/>
                    <a:pt x="16688" y="9827"/>
                    <a:pt x="16648" y="10410"/>
                  </a:cubicBezTo>
                  <a:cubicBezTo>
                    <a:pt x="16627" y="10793"/>
                    <a:pt x="16627" y="11054"/>
                    <a:pt x="16627" y="11135"/>
                  </a:cubicBezTo>
                  <a:lnTo>
                    <a:pt x="16627" y="11156"/>
                  </a:lnTo>
                  <a:cubicBezTo>
                    <a:pt x="16627" y="11156"/>
                    <a:pt x="16607" y="11175"/>
                    <a:pt x="16567" y="11196"/>
                  </a:cubicBezTo>
                  <a:cubicBezTo>
                    <a:pt x="16546" y="11196"/>
                    <a:pt x="16506" y="11215"/>
                    <a:pt x="16466" y="11236"/>
                  </a:cubicBezTo>
                  <a:lnTo>
                    <a:pt x="16446" y="11236"/>
                  </a:lnTo>
                  <a:cubicBezTo>
                    <a:pt x="16366" y="11276"/>
                    <a:pt x="16264" y="11317"/>
                    <a:pt x="16144" y="11376"/>
                  </a:cubicBezTo>
                  <a:lnTo>
                    <a:pt x="16124" y="11376"/>
                  </a:lnTo>
                  <a:cubicBezTo>
                    <a:pt x="14453" y="12202"/>
                    <a:pt x="8817" y="15503"/>
                    <a:pt x="6120" y="23332"/>
                  </a:cubicBezTo>
                  <a:cubicBezTo>
                    <a:pt x="2939" y="32592"/>
                    <a:pt x="1852" y="43179"/>
                    <a:pt x="1852" y="43179"/>
                  </a:cubicBezTo>
                  <a:cubicBezTo>
                    <a:pt x="1852" y="43179"/>
                    <a:pt x="1" y="46923"/>
                    <a:pt x="725" y="47508"/>
                  </a:cubicBezTo>
                  <a:cubicBezTo>
                    <a:pt x="859" y="47615"/>
                    <a:pt x="999" y="47659"/>
                    <a:pt x="1138" y="47659"/>
                  </a:cubicBezTo>
                  <a:cubicBezTo>
                    <a:pt x="1753" y="47659"/>
                    <a:pt x="2356" y="46803"/>
                    <a:pt x="2356" y="46802"/>
                  </a:cubicBezTo>
                  <a:lnTo>
                    <a:pt x="2356" y="46802"/>
                  </a:lnTo>
                  <a:cubicBezTo>
                    <a:pt x="2356" y="46803"/>
                    <a:pt x="2276" y="47889"/>
                    <a:pt x="3161" y="47951"/>
                  </a:cubicBezTo>
                  <a:cubicBezTo>
                    <a:pt x="3195" y="47954"/>
                    <a:pt x="3227" y="47955"/>
                    <a:pt x="3259" y="47955"/>
                  </a:cubicBezTo>
                  <a:cubicBezTo>
                    <a:pt x="4047" y="47955"/>
                    <a:pt x="4308" y="47025"/>
                    <a:pt x="4308" y="47025"/>
                  </a:cubicBezTo>
                  <a:cubicBezTo>
                    <a:pt x="4308" y="47025"/>
                    <a:pt x="4630" y="47293"/>
                    <a:pt x="5030" y="47293"/>
                  </a:cubicBezTo>
                  <a:cubicBezTo>
                    <a:pt x="5230" y="47293"/>
                    <a:pt x="5449" y="47226"/>
                    <a:pt x="5657" y="47025"/>
                  </a:cubicBezTo>
                  <a:cubicBezTo>
                    <a:pt x="6925" y="45715"/>
                    <a:pt x="8073" y="39778"/>
                    <a:pt x="8073" y="39778"/>
                  </a:cubicBezTo>
                  <a:lnTo>
                    <a:pt x="9804" y="39194"/>
                  </a:lnTo>
                  <a:cubicBezTo>
                    <a:pt x="9804" y="39194"/>
                    <a:pt x="9844" y="39255"/>
                    <a:pt x="9904" y="39355"/>
                  </a:cubicBezTo>
                  <a:cubicBezTo>
                    <a:pt x="10240" y="39877"/>
                    <a:pt x="11406" y="41542"/>
                    <a:pt x="13451" y="41542"/>
                  </a:cubicBezTo>
                  <a:cubicBezTo>
                    <a:pt x="13612" y="41542"/>
                    <a:pt x="13779" y="41531"/>
                    <a:pt x="13950" y="41509"/>
                  </a:cubicBezTo>
                  <a:cubicBezTo>
                    <a:pt x="16688" y="41147"/>
                    <a:pt x="18358" y="38168"/>
                    <a:pt x="18358" y="38168"/>
                  </a:cubicBezTo>
                  <a:lnTo>
                    <a:pt x="18398" y="38168"/>
                  </a:lnTo>
                  <a:cubicBezTo>
                    <a:pt x="19063" y="38128"/>
                    <a:pt x="26430" y="37543"/>
                    <a:pt x="30314" y="30439"/>
                  </a:cubicBezTo>
                  <a:cubicBezTo>
                    <a:pt x="31100" y="28968"/>
                    <a:pt x="31744" y="27500"/>
                    <a:pt x="32267" y="26091"/>
                  </a:cubicBezTo>
                  <a:cubicBezTo>
                    <a:pt x="32971" y="24118"/>
                    <a:pt x="33435" y="22205"/>
                    <a:pt x="33696" y="20415"/>
                  </a:cubicBezTo>
                  <a:cubicBezTo>
                    <a:pt x="33897" y="19086"/>
                    <a:pt x="33998" y="17817"/>
                    <a:pt x="33998" y="16650"/>
                  </a:cubicBezTo>
                  <a:cubicBezTo>
                    <a:pt x="34039" y="15181"/>
                    <a:pt x="33937" y="13853"/>
                    <a:pt x="33757" y="12685"/>
                  </a:cubicBezTo>
                  <a:cubicBezTo>
                    <a:pt x="33696" y="12302"/>
                    <a:pt x="33636" y="11940"/>
                    <a:pt x="33575" y="11598"/>
                  </a:cubicBezTo>
                  <a:cubicBezTo>
                    <a:pt x="33515" y="11376"/>
                    <a:pt x="33475" y="11156"/>
                    <a:pt x="33435" y="10933"/>
                  </a:cubicBezTo>
                  <a:cubicBezTo>
                    <a:pt x="33333" y="10471"/>
                    <a:pt x="33234" y="9967"/>
                    <a:pt x="33092" y="9465"/>
                  </a:cubicBezTo>
                  <a:lnTo>
                    <a:pt x="33092" y="9424"/>
                  </a:lnTo>
                  <a:cubicBezTo>
                    <a:pt x="33073" y="9344"/>
                    <a:pt x="33052" y="9283"/>
                    <a:pt x="33032" y="9223"/>
                  </a:cubicBezTo>
                  <a:cubicBezTo>
                    <a:pt x="32831" y="8418"/>
                    <a:pt x="32589" y="7592"/>
                    <a:pt x="32287" y="6768"/>
                  </a:cubicBezTo>
                  <a:cubicBezTo>
                    <a:pt x="31039" y="3486"/>
                    <a:pt x="28685" y="346"/>
                    <a:pt x="23511" y="4"/>
                  </a:cubicBezTo>
                  <a:cubicBezTo>
                    <a:pt x="23511" y="4"/>
                    <a:pt x="23449" y="0"/>
                    <a:pt x="23337" y="0"/>
                  </a:cubicBezTo>
                  <a:close/>
                </a:path>
              </a:pathLst>
            </a:custGeom>
            <a:solidFill>
              <a:srgbClr val="64657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81" name="Google Shape;2481;p4"/>
            <p:cNvSpPr/>
            <p:nvPr/>
          </p:nvSpPr>
          <p:spPr>
            <a:xfrm>
              <a:off x="4458600" y="1344925"/>
              <a:ext cx="436800" cy="353550"/>
            </a:xfrm>
            <a:custGeom>
              <a:avLst/>
              <a:gdLst/>
              <a:ahLst/>
              <a:cxnLst/>
              <a:rect l="l" t="t" r="r" b="b"/>
              <a:pathLst>
                <a:path w="17472" h="14142" extrusionOk="0">
                  <a:moveTo>
                    <a:pt x="5969" y="0"/>
                  </a:moveTo>
                  <a:cubicBezTo>
                    <a:pt x="4583" y="0"/>
                    <a:pt x="3215" y="104"/>
                    <a:pt x="1932" y="303"/>
                  </a:cubicBezTo>
                  <a:cubicBezTo>
                    <a:pt x="1428" y="383"/>
                    <a:pt x="905" y="504"/>
                    <a:pt x="462" y="705"/>
                  </a:cubicBezTo>
                  <a:lnTo>
                    <a:pt x="403" y="1006"/>
                  </a:lnTo>
                  <a:cubicBezTo>
                    <a:pt x="201" y="2114"/>
                    <a:pt x="121" y="3040"/>
                    <a:pt x="81" y="3623"/>
                  </a:cubicBezTo>
                  <a:cubicBezTo>
                    <a:pt x="60" y="4106"/>
                    <a:pt x="60" y="4369"/>
                    <a:pt x="60" y="4369"/>
                  </a:cubicBezTo>
                  <a:cubicBezTo>
                    <a:pt x="60" y="4369"/>
                    <a:pt x="40" y="4388"/>
                    <a:pt x="0" y="4409"/>
                  </a:cubicBezTo>
                  <a:cubicBezTo>
                    <a:pt x="564" y="4992"/>
                    <a:pt x="1348" y="5435"/>
                    <a:pt x="2153" y="5697"/>
                  </a:cubicBezTo>
                  <a:cubicBezTo>
                    <a:pt x="3140" y="6019"/>
                    <a:pt x="4187" y="6180"/>
                    <a:pt x="5153" y="6521"/>
                  </a:cubicBezTo>
                  <a:cubicBezTo>
                    <a:pt x="7467" y="7367"/>
                    <a:pt x="9319" y="9360"/>
                    <a:pt x="10003" y="11715"/>
                  </a:cubicBezTo>
                  <a:cubicBezTo>
                    <a:pt x="10164" y="12259"/>
                    <a:pt x="10266" y="12823"/>
                    <a:pt x="10607" y="13265"/>
                  </a:cubicBezTo>
                  <a:cubicBezTo>
                    <a:pt x="10841" y="13567"/>
                    <a:pt x="11224" y="13776"/>
                    <a:pt x="11584" y="13776"/>
                  </a:cubicBezTo>
                  <a:cubicBezTo>
                    <a:pt x="11752" y="13776"/>
                    <a:pt x="11915" y="13730"/>
                    <a:pt x="12056" y="13628"/>
                  </a:cubicBezTo>
                  <a:cubicBezTo>
                    <a:pt x="12258" y="13486"/>
                    <a:pt x="12378" y="13265"/>
                    <a:pt x="12499" y="13043"/>
                  </a:cubicBezTo>
                  <a:cubicBezTo>
                    <a:pt x="12842" y="12278"/>
                    <a:pt x="13084" y="11473"/>
                    <a:pt x="13184" y="10649"/>
                  </a:cubicBezTo>
                  <a:cubicBezTo>
                    <a:pt x="13546" y="11393"/>
                    <a:pt x="13747" y="12219"/>
                    <a:pt x="14171" y="12922"/>
                  </a:cubicBezTo>
                  <a:cubicBezTo>
                    <a:pt x="14561" y="13575"/>
                    <a:pt x="15246" y="14141"/>
                    <a:pt x="16001" y="14141"/>
                  </a:cubicBezTo>
                  <a:cubicBezTo>
                    <a:pt x="16061" y="14141"/>
                    <a:pt x="16122" y="14138"/>
                    <a:pt x="16183" y="14130"/>
                  </a:cubicBezTo>
                  <a:cubicBezTo>
                    <a:pt x="16546" y="14070"/>
                    <a:pt x="16868" y="13889"/>
                    <a:pt x="17129" y="13628"/>
                  </a:cubicBezTo>
                  <a:cubicBezTo>
                    <a:pt x="17330" y="12299"/>
                    <a:pt x="17431" y="11030"/>
                    <a:pt x="17431" y="9863"/>
                  </a:cubicBezTo>
                  <a:cubicBezTo>
                    <a:pt x="17472" y="7911"/>
                    <a:pt x="17290" y="6199"/>
                    <a:pt x="17008" y="4811"/>
                  </a:cubicBezTo>
                  <a:cubicBezTo>
                    <a:pt x="16948" y="4589"/>
                    <a:pt x="16908" y="4369"/>
                    <a:pt x="16868" y="4146"/>
                  </a:cubicBezTo>
                  <a:cubicBezTo>
                    <a:pt x="16766" y="3663"/>
                    <a:pt x="16646" y="3161"/>
                    <a:pt x="16525" y="2637"/>
                  </a:cubicBezTo>
                  <a:cubicBezTo>
                    <a:pt x="15559" y="1993"/>
                    <a:pt x="14493" y="1470"/>
                    <a:pt x="13406" y="1108"/>
                  </a:cubicBezTo>
                  <a:cubicBezTo>
                    <a:pt x="11137" y="351"/>
                    <a:pt x="8521" y="0"/>
                    <a:pt x="5969" y="0"/>
                  </a:cubicBezTo>
                  <a:close/>
                </a:path>
              </a:pathLst>
            </a:custGeom>
            <a:solidFill>
              <a:schemeClr val="accent4"/>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82" name="Google Shape;2482;p4"/>
            <p:cNvSpPr/>
            <p:nvPr/>
          </p:nvSpPr>
          <p:spPr>
            <a:xfrm>
              <a:off x="4753950" y="1301525"/>
              <a:ext cx="117775" cy="110350"/>
            </a:xfrm>
            <a:custGeom>
              <a:avLst/>
              <a:gdLst/>
              <a:ahLst/>
              <a:cxnLst/>
              <a:rect l="l" t="t" r="r" b="b"/>
              <a:pathLst>
                <a:path w="4711" h="4414" extrusionOk="0">
                  <a:moveTo>
                    <a:pt x="610" y="0"/>
                  </a:moveTo>
                  <a:cubicBezTo>
                    <a:pt x="469" y="0"/>
                    <a:pt x="333" y="35"/>
                    <a:pt x="223" y="126"/>
                  </a:cubicBezTo>
                  <a:cubicBezTo>
                    <a:pt x="1" y="327"/>
                    <a:pt x="1" y="670"/>
                    <a:pt x="81" y="971"/>
                  </a:cubicBezTo>
                  <a:cubicBezTo>
                    <a:pt x="323" y="1736"/>
                    <a:pt x="948" y="2340"/>
                    <a:pt x="1592" y="2823"/>
                  </a:cubicBezTo>
                  <a:cubicBezTo>
                    <a:pt x="2416" y="3448"/>
                    <a:pt x="3323" y="3950"/>
                    <a:pt x="4289" y="4333"/>
                  </a:cubicBezTo>
                  <a:cubicBezTo>
                    <a:pt x="4429" y="4373"/>
                    <a:pt x="4571" y="4414"/>
                    <a:pt x="4711" y="4414"/>
                  </a:cubicBezTo>
                  <a:lnTo>
                    <a:pt x="4711" y="4373"/>
                  </a:lnTo>
                  <a:cubicBezTo>
                    <a:pt x="4692" y="4293"/>
                    <a:pt x="4671" y="4232"/>
                    <a:pt x="4651" y="4172"/>
                  </a:cubicBezTo>
                  <a:cubicBezTo>
                    <a:pt x="4450" y="3367"/>
                    <a:pt x="4208" y="2541"/>
                    <a:pt x="3906" y="1717"/>
                  </a:cubicBezTo>
                  <a:cubicBezTo>
                    <a:pt x="3725" y="1454"/>
                    <a:pt x="3543" y="1193"/>
                    <a:pt x="3342" y="931"/>
                  </a:cubicBezTo>
                  <a:cubicBezTo>
                    <a:pt x="3202" y="750"/>
                    <a:pt x="3041" y="568"/>
                    <a:pt x="2819" y="488"/>
                  </a:cubicBezTo>
                  <a:cubicBezTo>
                    <a:pt x="2765" y="473"/>
                    <a:pt x="2707" y="466"/>
                    <a:pt x="2650" y="466"/>
                  </a:cubicBezTo>
                  <a:cubicBezTo>
                    <a:pt x="2471" y="466"/>
                    <a:pt x="2292" y="537"/>
                    <a:pt x="2215" y="689"/>
                  </a:cubicBezTo>
                  <a:cubicBezTo>
                    <a:pt x="1853" y="428"/>
                    <a:pt x="1450" y="227"/>
                    <a:pt x="1028" y="85"/>
                  </a:cubicBezTo>
                  <a:cubicBezTo>
                    <a:pt x="897" y="35"/>
                    <a:pt x="751" y="0"/>
                    <a:pt x="610" y="0"/>
                  </a:cubicBezTo>
                  <a:close/>
                </a:path>
              </a:pathLst>
            </a:custGeom>
            <a:solidFill>
              <a:schemeClr val="accent4"/>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83" name="Google Shape;2483;p4"/>
            <p:cNvSpPr/>
            <p:nvPr/>
          </p:nvSpPr>
          <p:spPr>
            <a:xfrm>
              <a:off x="4597950" y="1265925"/>
              <a:ext cx="290400" cy="226475"/>
            </a:xfrm>
            <a:custGeom>
              <a:avLst/>
              <a:gdLst/>
              <a:ahLst/>
              <a:cxnLst/>
              <a:rect l="l" t="t" r="r" b="b"/>
              <a:pathLst>
                <a:path w="11616" h="9059" extrusionOk="0">
                  <a:moveTo>
                    <a:pt x="3468" y="1"/>
                  </a:moveTo>
                  <a:cubicBezTo>
                    <a:pt x="2969" y="1"/>
                    <a:pt x="2487" y="133"/>
                    <a:pt x="2094" y="443"/>
                  </a:cubicBezTo>
                  <a:cubicBezTo>
                    <a:pt x="1370" y="1007"/>
                    <a:pt x="846" y="2416"/>
                    <a:pt x="1" y="2717"/>
                  </a:cubicBezTo>
                  <a:cubicBezTo>
                    <a:pt x="806" y="3039"/>
                    <a:pt x="1450" y="3361"/>
                    <a:pt x="1450" y="4207"/>
                  </a:cubicBezTo>
                  <a:cubicBezTo>
                    <a:pt x="1744" y="4135"/>
                    <a:pt x="2041" y="4103"/>
                    <a:pt x="2338" y="4103"/>
                  </a:cubicBezTo>
                  <a:cubicBezTo>
                    <a:pt x="3468" y="4103"/>
                    <a:pt x="4600" y="4576"/>
                    <a:pt x="5556" y="5213"/>
                  </a:cubicBezTo>
                  <a:cubicBezTo>
                    <a:pt x="6764" y="5999"/>
                    <a:pt x="7811" y="7045"/>
                    <a:pt x="9039" y="7830"/>
                  </a:cubicBezTo>
                  <a:cubicBezTo>
                    <a:pt x="9824" y="8353"/>
                    <a:pt x="10709" y="8776"/>
                    <a:pt x="11616" y="9058"/>
                  </a:cubicBezTo>
                  <a:cubicBezTo>
                    <a:pt x="11555" y="8675"/>
                    <a:pt x="11495" y="8313"/>
                    <a:pt x="11434" y="7971"/>
                  </a:cubicBezTo>
                  <a:cubicBezTo>
                    <a:pt x="11374" y="7749"/>
                    <a:pt x="11334" y="7529"/>
                    <a:pt x="11294" y="7306"/>
                  </a:cubicBezTo>
                  <a:cubicBezTo>
                    <a:pt x="11192" y="6823"/>
                    <a:pt x="11072" y="6321"/>
                    <a:pt x="10951" y="5797"/>
                  </a:cubicBezTo>
                  <a:cubicBezTo>
                    <a:pt x="10932" y="5717"/>
                    <a:pt x="10911" y="5656"/>
                    <a:pt x="10891" y="5596"/>
                  </a:cubicBezTo>
                  <a:cubicBezTo>
                    <a:pt x="10629" y="5454"/>
                    <a:pt x="10387" y="5274"/>
                    <a:pt x="10126" y="5113"/>
                  </a:cubicBezTo>
                  <a:cubicBezTo>
                    <a:pt x="9724" y="4791"/>
                    <a:pt x="9341" y="4429"/>
                    <a:pt x="8959" y="4086"/>
                  </a:cubicBezTo>
                  <a:cubicBezTo>
                    <a:pt x="8516" y="3643"/>
                    <a:pt x="8073" y="3221"/>
                    <a:pt x="7630" y="2778"/>
                  </a:cubicBezTo>
                  <a:cubicBezTo>
                    <a:pt x="6866" y="1973"/>
                    <a:pt x="6160" y="1087"/>
                    <a:pt x="5215" y="503"/>
                  </a:cubicBezTo>
                  <a:cubicBezTo>
                    <a:pt x="4697" y="194"/>
                    <a:pt x="4071" y="1"/>
                    <a:pt x="3468" y="1"/>
                  </a:cubicBezTo>
                  <a:close/>
                </a:path>
              </a:pathLst>
            </a:custGeom>
            <a:solidFill>
              <a:srgbClr val="ABBCA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84" name="Google Shape;2484;p4"/>
            <p:cNvSpPr/>
            <p:nvPr/>
          </p:nvSpPr>
          <p:spPr>
            <a:xfrm>
              <a:off x="4586900" y="1338350"/>
              <a:ext cx="255175" cy="164225"/>
            </a:xfrm>
            <a:custGeom>
              <a:avLst/>
              <a:gdLst/>
              <a:ahLst/>
              <a:cxnLst/>
              <a:rect l="l" t="t" r="r" b="b"/>
              <a:pathLst>
                <a:path w="10207" h="6569" extrusionOk="0">
                  <a:moveTo>
                    <a:pt x="2640" y="1"/>
                  </a:moveTo>
                  <a:cubicBezTo>
                    <a:pt x="1668" y="1"/>
                    <a:pt x="640" y="253"/>
                    <a:pt x="21" y="1008"/>
                  </a:cubicBezTo>
                  <a:cubicBezTo>
                    <a:pt x="0" y="1049"/>
                    <a:pt x="2013" y="4409"/>
                    <a:pt x="3382" y="5577"/>
                  </a:cubicBezTo>
                  <a:cubicBezTo>
                    <a:pt x="3583" y="5738"/>
                    <a:pt x="3784" y="5899"/>
                    <a:pt x="4047" y="6000"/>
                  </a:cubicBezTo>
                  <a:cubicBezTo>
                    <a:pt x="4151" y="6035"/>
                    <a:pt x="4262" y="6055"/>
                    <a:pt x="4372" y="6055"/>
                  </a:cubicBezTo>
                  <a:cubicBezTo>
                    <a:pt x="4519" y="6055"/>
                    <a:pt x="4665" y="6020"/>
                    <a:pt x="4791" y="5939"/>
                  </a:cubicBezTo>
                  <a:cubicBezTo>
                    <a:pt x="5013" y="5778"/>
                    <a:pt x="5113" y="5456"/>
                    <a:pt x="4973" y="5235"/>
                  </a:cubicBezTo>
                  <a:lnTo>
                    <a:pt x="4973" y="5235"/>
                  </a:lnTo>
                  <a:cubicBezTo>
                    <a:pt x="5335" y="5738"/>
                    <a:pt x="5757" y="6060"/>
                    <a:pt x="6301" y="6342"/>
                  </a:cubicBezTo>
                  <a:cubicBezTo>
                    <a:pt x="6523" y="6461"/>
                    <a:pt x="6769" y="6569"/>
                    <a:pt x="7011" y="6569"/>
                  </a:cubicBezTo>
                  <a:cubicBezTo>
                    <a:pt x="7097" y="6569"/>
                    <a:pt x="7183" y="6555"/>
                    <a:pt x="7267" y="6524"/>
                  </a:cubicBezTo>
                  <a:cubicBezTo>
                    <a:pt x="7469" y="6443"/>
                    <a:pt x="7630" y="6242"/>
                    <a:pt x="7670" y="6041"/>
                  </a:cubicBezTo>
                  <a:cubicBezTo>
                    <a:pt x="7729" y="5818"/>
                    <a:pt x="7649" y="5577"/>
                    <a:pt x="7509" y="5416"/>
                  </a:cubicBezTo>
                  <a:lnTo>
                    <a:pt x="7509" y="5416"/>
                  </a:lnTo>
                  <a:cubicBezTo>
                    <a:pt x="7891" y="5617"/>
                    <a:pt x="8274" y="5759"/>
                    <a:pt x="8717" y="5799"/>
                  </a:cubicBezTo>
                  <a:cubicBezTo>
                    <a:pt x="8742" y="5800"/>
                    <a:pt x="8767" y="5801"/>
                    <a:pt x="8793" y="5801"/>
                  </a:cubicBezTo>
                  <a:cubicBezTo>
                    <a:pt x="9195" y="5801"/>
                    <a:pt x="9636" y="5657"/>
                    <a:pt x="9863" y="5316"/>
                  </a:cubicBezTo>
                  <a:cubicBezTo>
                    <a:pt x="10206" y="4833"/>
                    <a:pt x="10045" y="4168"/>
                    <a:pt x="9742" y="3644"/>
                  </a:cubicBezTo>
                  <a:cubicBezTo>
                    <a:pt x="8897" y="2176"/>
                    <a:pt x="7287" y="1350"/>
                    <a:pt x="5717" y="727"/>
                  </a:cubicBezTo>
                  <a:cubicBezTo>
                    <a:pt x="4771" y="343"/>
                    <a:pt x="3784" y="21"/>
                    <a:pt x="2759" y="2"/>
                  </a:cubicBezTo>
                  <a:cubicBezTo>
                    <a:pt x="2719" y="1"/>
                    <a:pt x="2680" y="1"/>
                    <a:pt x="2640" y="1"/>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85" name="Google Shape;2485;p4"/>
            <p:cNvSpPr/>
            <p:nvPr/>
          </p:nvSpPr>
          <p:spPr>
            <a:xfrm>
              <a:off x="4635200" y="1260375"/>
              <a:ext cx="76025" cy="76025"/>
            </a:xfrm>
            <a:custGeom>
              <a:avLst/>
              <a:gdLst/>
              <a:ahLst/>
              <a:cxnLst/>
              <a:rect l="l" t="t" r="r" b="b"/>
              <a:pathLst>
                <a:path w="3041" h="3041" extrusionOk="0">
                  <a:moveTo>
                    <a:pt x="1511" y="0"/>
                  </a:moveTo>
                  <a:cubicBezTo>
                    <a:pt x="685" y="0"/>
                    <a:pt x="0" y="665"/>
                    <a:pt x="0" y="1511"/>
                  </a:cubicBezTo>
                  <a:cubicBezTo>
                    <a:pt x="0" y="2356"/>
                    <a:pt x="685" y="3040"/>
                    <a:pt x="1511" y="3040"/>
                  </a:cubicBezTo>
                  <a:cubicBezTo>
                    <a:pt x="2356" y="3040"/>
                    <a:pt x="3041" y="2356"/>
                    <a:pt x="3041" y="1511"/>
                  </a:cubicBezTo>
                  <a:cubicBezTo>
                    <a:pt x="3041" y="665"/>
                    <a:pt x="2356" y="0"/>
                    <a:pt x="1511" y="0"/>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86" name="Google Shape;2486;p4"/>
            <p:cNvSpPr/>
            <p:nvPr/>
          </p:nvSpPr>
          <p:spPr>
            <a:xfrm>
              <a:off x="4639225" y="1264400"/>
              <a:ext cx="67975" cy="67975"/>
            </a:xfrm>
            <a:custGeom>
              <a:avLst/>
              <a:gdLst/>
              <a:ahLst/>
              <a:cxnLst/>
              <a:rect l="l" t="t" r="r" b="b"/>
              <a:pathLst>
                <a:path w="2719" h="2719" extrusionOk="0">
                  <a:moveTo>
                    <a:pt x="1350" y="0"/>
                  </a:moveTo>
                  <a:cubicBezTo>
                    <a:pt x="604" y="0"/>
                    <a:pt x="0" y="604"/>
                    <a:pt x="0" y="1350"/>
                  </a:cubicBezTo>
                  <a:cubicBezTo>
                    <a:pt x="0" y="2094"/>
                    <a:pt x="604" y="2718"/>
                    <a:pt x="1350" y="2718"/>
                  </a:cubicBezTo>
                  <a:cubicBezTo>
                    <a:pt x="2115" y="2718"/>
                    <a:pt x="2719" y="2094"/>
                    <a:pt x="2719" y="1350"/>
                  </a:cubicBezTo>
                  <a:cubicBezTo>
                    <a:pt x="2719" y="604"/>
                    <a:pt x="2115" y="0"/>
                    <a:pt x="1350"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87" name="Google Shape;2487;p4"/>
            <p:cNvSpPr/>
            <p:nvPr/>
          </p:nvSpPr>
          <p:spPr>
            <a:xfrm>
              <a:off x="4699725" y="1237175"/>
              <a:ext cx="16025" cy="12250"/>
            </a:xfrm>
            <a:custGeom>
              <a:avLst/>
              <a:gdLst/>
              <a:ahLst/>
              <a:cxnLst/>
              <a:rect l="l" t="t" r="r" b="b"/>
              <a:pathLst>
                <a:path w="641" h="490" extrusionOk="0">
                  <a:moveTo>
                    <a:pt x="189" y="1"/>
                  </a:moveTo>
                  <a:cubicBezTo>
                    <a:pt x="50" y="1"/>
                    <a:pt x="1" y="129"/>
                    <a:pt x="76" y="225"/>
                  </a:cubicBezTo>
                  <a:cubicBezTo>
                    <a:pt x="138" y="324"/>
                    <a:pt x="278" y="426"/>
                    <a:pt x="398" y="466"/>
                  </a:cubicBezTo>
                  <a:cubicBezTo>
                    <a:pt x="434" y="477"/>
                    <a:pt x="476" y="489"/>
                    <a:pt x="517" y="489"/>
                  </a:cubicBezTo>
                  <a:cubicBezTo>
                    <a:pt x="546" y="489"/>
                    <a:pt x="575" y="483"/>
                    <a:pt x="600" y="466"/>
                  </a:cubicBezTo>
                  <a:cubicBezTo>
                    <a:pt x="621" y="426"/>
                    <a:pt x="640" y="365"/>
                    <a:pt x="621" y="324"/>
                  </a:cubicBezTo>
                  <a:cubicBezTo>
                    <a:pt x="621" y="284"/>
                    <a:pt x="580" y="244"/>
                    <a:pt x="560" y="204"/>
                  </a:cubicBezTo>
                  <a:cubicBezTo>
                    <a:pt x="460" y="104"/>
                    <a:pt x="339" y="43"/>
                    <a:pt x="218" y="2"/>
                  </a:cubicBezTo>
                  <a:cubicBezTo>
                    <a:pt x="208" y="1"/>
                    <a:pt x="198" y="1"/>
                    <a:pt x="189"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88" name="Google Shape;2488;p4"/>
            <p:cNvSpPr/>
            <p:nvPr/>
          </p:nvSpPr>
          <p:spPr>
            <a:xfrm>
              <a:off x="4698850" y="1214900"/>
              <a:ext cx="15875" cy="12025"/>
            </a:xfrm>
            <a:custGeom>
              <a:avLst/>
              <a:gdLst/>
              <a:ahLst/>
              <a:cxnLst/>
              <a:rect l="l" t="t" r="r" b="b"/>
              <a:pathLst>
                <a:path w="635" h="481" extrusionOk="0">
                  <a:moveTo>
                    <a:pt x="160" y="1"/>
                  </a:moveTo>
                  <a:cubicBezTo>
                    <a:pt x="39" y="1"/>
                    <a:pt x="0" y="123"/>
                    <a:pt x="71" y="230"/>
                  </a:cubicBezTo>
                  <a:cubicBezTo>
                    <a:pt x="132" y="330"/>
                    <a:pt x="272" y="410"/>
                    <a:pt x="393" y="450"/>
                  </a:cubicBezTo>
                  <a:cubicBezTo>
                    <a:pt x="424" y="471"/>
                    <a:pt x="459" y="481"/>
                    <a:pt x="494" y="481"/>
                  </a:cubicBezTo>
                  <a:cubicBezTo>
                    <a:pt x="530" y="481"/>
                    <a:pt x="565" y="471"/>
                    <a:pt x="595" y="450"/>
                  </a:cubicBezTo>
                  <a:cubicBezTo>
                    <a:pt x="635" y="410"/>
                    <a:pt x="635" y="370"/>
                    <a:pt x="615" y="310"/>
                  </a:cubicBezTo>
                  <a:cubicBezTo>
                    <a:pt x="615" y="270"/>
                    <a:pt x="575" y="230"/>
                    <a:pt x="554" y="190"/>
                  </a:cubicBezTo>
                  <a:cubicBezTo>
                    <a:pt x="454" y="88"/>
                    <a:pt x="334" y="29"/>
                    <a:pt x="213" y="8"/>
                  </a:cubicBezTo>
                  <a:cubicBezTo>
                    <a:pt x="194" y="3"/>
                    <a:pt x="176" y="1"/>
                    <a:pt x="160"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89" name="Google Shape;2489;p4"/>
            <p:cNvSpPr/>
            <p:nvPr/>
          </p:nvSpPr>
          <p:spPr>
            <a:xfrm>
              <a:off x="4719875" y="1207975"/>
              <a:ext cx="16000" cy="12175"/>
            </a:xfrm>
            <a:custGeom>
              <a:avLst/>
              <a:gdLst/>
              <a:ahLst/>
              <a:cxnLst/>
              <a:rect l="l" t="t" r="r" b="b"/>
              <a:pathLst>
                <a:path w="640" h="487" extrusionOk="0">
                  <a:moveTo>
                    <a:pt x="184" y="1"/>
                  </a:moveTo>
                  <a:cubicBezTo>
                    <a:pt x="48" y="1"/>
                    <a:pt x="1" y="113"/>
                    <a:pt x="76" y="225"/>
                  </a:cubicBezTo>
                  <a:cubicBezTo>
                    <a:pt x="137" y="325"/>
                    <a:pt x="298" y="426"/>
                    <a:pt x="398" y="467"/>
                  </a:cubicBezTo>
                  <a:cubicBezTo>
                    <a:pt x="428" y="476"/>
                    <a:pt x="468" y="486"/>
                    <a:pt x="506" y="486"/>
                  </a:cubicBezTo>
                  <a:cubicBezTo>
                    <a:pt x="544" y="486"/>
                    <a:pt x="579" y="476"/>
                    <a:pt x="599" y="446"/>
                  </a:cubicBezTo>
                  <a:cubicBezTo>
                    <a:pt x="639" y="426"/>
                    <a:pt x="639" y="365"/>
                    <a:pt x="639" y="325"/>
                  </a:cubicBezTo>
                  <a:cubicBezTo>
                    <a:pt x="620" y="285"/>
                    <a:pt x="599" y="244"/>
                    <a:pt x="559" y="204"/>
                  </a:cubicBezTo>
                  <a:cubicBezTo>
                    <a:pt x="459" y="104"/>
                    <a:pt x="338" y="43"/>
                    <a:pt x="217" y="3"/>
                  </a:cubicBezTo>
                  <a:cubicBezTo>
                    <a:pt x="206" y="1"/>
                    <a:pt x="195" y="1"/>
                    <a:pt x="184"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90" name="Google Shape;2490;p4"/>
            <p:cNvSpPr/>
            <p:nvPr/>
          </p:nvSpPr>
          <p:spPr>
            <a:xfrm>
              <a:off x="4743650" y="1222950"/>
              <a:ext cx="15875" cy="12025"/>
            </a:xfrm>
            <a:custGeom>
              <a:avLst/>
              <a:gdLst/>
              <a:ahLst/>
              <a:cxnLst/>
              <a:rect l="l" t="t" r="r" b="b"/>
              <a:pathLst>
                <a:path w="635" h="481" extrusionOk="0">
                  <a:moveTo>
                    <a:pt x="145" y="1"/>
                  </a:moveTo>
                  <a:cubicBezTo>
                    <a:pt x="38" y="1"/>
                    <a:pt x="0" y="123"/>
                    <a:pt x="71" y="230"/>
                  </a:cubicBezTo>
                  <a:cubicBezTo>
                    <a:pt x="131" y="330"/>
                    <a:pt x="273" y="410"/>
                    <a:pt x="393" y="451"/>
                  </a:cubicBezTo>
                  <a:cubicBezTo>
                    <a:pt x="423" y="471"/>
                    <a:pt x="458" y="481"/>
                    <a:pt x="494" y="481"/>
                  </a:cubicBezTo>
                  <a:cubicBezTo>
                    <a:pt x="529" y="481"/>
                    <a:pt x="564" y="471"/>
                    <a:pt x="595" y="451"/>
                  </a:cubicBezTo>
                  <a:cubicBezTo>
                    <a:pt x="614" y="410"/>
                    <a:pt x="635" y="351"/>
                    <a:pt x="614" y="310"/>
                  </a:cubicBezTo>
                  <a:cubicBezTo>
                    <a:pt x="614" y="270"/>
                    <a:pt x="574" y="230"/>
                    <a:pt x="554" y="190"/>
                  </a:cubicBezTo>
                  <a:cubicBezTo>
                    <a:pt x="453" y="88"/>
                    <a:pt x="332" y="29"/>
                    <a:pt x="192" y="8"/>
                  </a:cubicBezTo>
                  <a:cubicBezTo>
                    <a:pt x="175" y="3"/>
                    <a:pt x="160" y="1"/>
                    <a:pt x="145"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91" name="Google Shape;2491;p4"/>
            <p:cNvSpPr/>
            <p:nvPr/>
          </p:nvSpPr>
          <p:spPr>
            <a:xfrm>
              <a:off x="4722525" y="1231525"/>
              <a:ext cx="15875" cy="12025"/>
            </a:xfrm>
            <a:custGeom>
              <a:avLst/>
              <a:gdLst/>
              <a:ahLst/>
              <a:cxnLst/>
              <a:rect l="l" t="t" r="r" b="b"/>
              <a:pathLst>
                <a:path w="635" h="481" extrusionOk="0">
                  <a:moveTo>
                    <a:pt x="164" y="1"/>
                  </a:moveTo>
                  <a:cubicBezTo>
                    <a:pt x="54" y="1"/>
                    <a:pt x="0" y="122"/>
                    <a:pt x="71" y="228"/>
                  </a:cubicBezTo>
                  <a:cubicBezTo>
                    <a:pt x="152" y="330"/>
                    <a:pt x="292" y="410"/>
                    <a:pt x="393" y="451"/>
                  </a:cubicBezTo>
                  <a:cubicBezTo>
                    <a:pt x="423" y="471"/>
                    <a:pt x="463" y="481"/>
                    <a:pt x="501" y="481"/>
                  </a:cubicBezTo>
                  <a:cubicBezTo>
                    <a:pt x="539" y="481"/>
                    <a:pt x="574" y="471"/>
                    <a:pt x="594" y="451"/>
                  </a:cubicBezTo>
                  <a:cubicBezTo>
                    <a:pt x="635" y="410"/>
                    <a:pt x="635" y="370"/>
                    <a:pt x="635" y="309"/>
                  </a:cubicBezTo>
                  <a:cubicBezTo>
                    <a:pt x="614" y="269"/>
                    <a:pt x="594" y="228"/>
                    <a:pt x="554" y="188"/>
                  </a:cubicBezTo>
                  <a:cubicBezTo>
                    <a:pt x="474" y="88"/>
                    <a:pt x="332" y="27"/>
                    <a:pt x="211" y="8"/>
                  </a:cubicBezTo>
                  <a:cubicBezTo>
                    <a:pt x="194" y="3"/>
                    <a:pt x="178" y="1"/>
                    <a:pt x="164"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92" name="Google Shape;2492;p4"/>
            <p:cNvSpPr/>
            <p:nvPr/>
          </p:nvSpPr>
          <p:spPr>
            <a:xfrm>
              <a:off x="4311650" y="1287550"/>
              <a:ext cx="332625" cy="88025"/>
            </a:xfrm>
            <a:custGeom>
              <a:avLst/>
              <a:gdLst/>
              <a:ahLst/>
              <a:cxnLst/>
              <a:rect l="l" t="t" r="r" b="b"/>
              <a:pathLst>
                <a:path w="13305" h="3521" extrusionOk="0">
                  <a:moveTo>
                    <a:pt x="7021" y="0"/>
                  </a:moveTo>
                  <a:cubicBezTo>
                    <a:pt x="6244" y="0"/>
                    <a:pt x="5488" y="375"/>
                    <a:pt x="4791" y="665"/>
                  </a:cubicBezTo>
                  <a:cubicBezTo>
                    <a:pt x="2376" y="1691"/>
                    <a:pt x="1" y="3100"/>
                    <a:pt x="202" y="3422"/>
                  </a:cubicBezTo>
                  <a:cubicBezTo>
                    <a:pt x="249" y="3491"/>
                    <a:pt x="823" y="3521"/>
                    <a:pt x="1700" y="3521"/>
                  </a:cubicBezTo>
                  <a:cubicBezTo>
                    <a:pt x="4896" y="3521"/>
                    <a:pt x="12119" y="3132"/>
                    <a:pt x="12561" y="2879"/>
                  </a:cubicBezTo>
                  <a:cubicBezTo>
                    <a:pt x="13044" y="2617"/>
                    <a:pt x="13305" y="1812"/>
                    <a:pt x="12218" y="1771"/>
                  </a:cubicBezTo>
                  <a:cubicBezTo>
                    <a:pt x="12156" y="1769"/>
                    <a:pt x="12091" y="1768"/>
                    <a:pt x="12022" y="1768"/>
                  </a:cubicBezTo>
                  <a:cubicBezTo>
                    <a:pt x="11377" y="1768"/>
                    <a:pt x="10437" y="1860"/>
                    <a:pt x="9753" y="1860"/>
                  </a:cubicBezTo>
                  <a:cubicBezTo>
                    <a:pt x="9244" y="1860"/>
                    <a:pt x="8876" y="1809"/>
                    <a:pt x="8876" y="1631"/>
                  </a:cubicBezTo>
                  <a:cubicBezTo>
                    <a:pt x="8876" y="947"/>
                    <a:pt x="8353" y="383"/>
                    <a:pt x="7749" y="142"/>
                  </a:cubicBezTo>
                  <a:cubicBezTo>
                    <a:pt x="7649" y="102"/>
                    <a:pt x="7548" y="61"/>
                    <a:pt x="7448" y="40"/>
                  </a:cubicBezTo>
                  <a:cubicBezTo>
                    <a:pt x="7305" y="13"/>
                    <a:pt x="7163" y="0"/>
                    <a:pt x="7021"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93" name="Google Shape;2493;p4"/>
            <p:cNvSpPr/>
            <p:nvPr/>
          </p:nvSpPr>
          <p:spPr>
            <a:xfrm>
              <a:off x="4504375" y="1768025"/>
              <a:ext cx="346750" cy="361450"/>
            </a:xfrm>
            <a:custGeom>
              <a:avLst/>
              <a:gdLst/>
              <a:ahLst/>
              <a:cxnLst/>
              <a:rect l="l" t="t" r="r" b="b"/>
              <a:pathLst>
                <a:path w="13870" h="14458" extrusionOk="0">
                  <a:moveTo>
                    <a:pt x="11250" y="0"/>
                  </a:moveTo>
                  <a:cubicBezTo>
                    <a:pt x="11014" y="0"/>
                    <a:pt x="10777" y="29"/>
                    <a:pt x="10547" y="85"/>
                  </a:cubicBezTo>
                  <a:cubicBezTo>
                    <a:pt x="9803" y="246"/>
                    <a:pt x="9138" y="668"/>
                    <a:pt x="8535" y="1132"/>
                  </a:cubicBezTo>
                  <a:cubicBezTo>
                    <a:pt x="5153" y="3808"/>
                    <a:pt x="3845" y="8298"/>
                    <a:pt x="907" y="11457"/>
                  </a:cubicBezTo>
                  <a:cubicBezTo>
                    <a:pt x="705" y="12484"/>
                    <a:pt x="403" y="13491"/>
                    <a:pt x="0" y="14457"/>
                  </a:cubicBezTo>
                  <a:cubicBezTo>
                    <a:pt x="665" y="14417"/>
                    <a:pt x="8032" y="13832"/>
                    <a:pt x="11916" y="6728"/>
                  </a:cubicBezTo>
                  <a:cubicBezTo>
                    <a:pt x="12702" y="5257"/>
                    <a:pt x="13346" y="3789"/>
                    <a:pt x="13869" y="2380"/>
                  </a:cubicBezTo>
                  <a:cubicBezTo>
                    <a:pt x="13647" y="1655"/>
                    <a:pt x="13325" y="910"/>
                    <a:pt x="12721" y="467"/>
                  </a:cubicBezTo>
                  <a:cubicBezTo>
                    <a:pt x="12303" y="147"/>
                    <a:pt x="11780" y="0"/>
                    <a:pt x="11250"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94" name="Google Shape;2494;p4"/>
            <p:cNvSpPr/>
            <p:nvPr/>
          </p:nvSpPr>
          <p:spPr>
            <a:xfrm>
              <a:off x="4051475" y="1439700"/>
              <a:ext cx="646150" cy="934450"/>
            </a:xfrm>
            <a:custGeom>
              <a:avLst/>
              <a:gdLst/>
              <a:ahLst/>
              <a:cxnLst/>
              <a:rect l="l" t="t" r="r" b="b"/>
              <a:pathLst>
                <a:path w="25846" h="37378" extrusionOk="0">
                  <a:moveTo>
                    <a:pt x="18005" y="0"/>
                  </a:moveTo>
                  <a:cubicBezTo>
                    <a:pt x="17424" y="0"/>
                    <a:pt x="16861" y="255"/>
                    <a:pt x="16345" y="557"/>
                  </a:cubicBezTo>
                  <a:cubicBezTo>
                    <a:pt x="16285" y="597"/>
                    <a:pt x="16224" y="618"/>
                    <a:pt x="16184" y="658"/>
                  </a:cubicBezTo>
                  <a:lnTo>
                    <a:pt x="16164" y="658"/>
                  </a:lnTo>
                  <a:cubicBezTo>
                    <a:pt x="16084" y="718"/>
                    <a:pt x="16003" y="758"/>
                    <a:pt x="15923" y="819"/>
                  </a:cubicBezTo>
                  <a:cubicBezTo>
                    <a:pt x="15902" y="819"/>
                    <a:pt x="15883" y="798"/>
                    <a:pt x="15862" y="798"/>
                  </a:cubicBezTo>
                  <a:lnTo>
                    <a:pt x="15842" y="798"/>
                  </a:lnTo>
                  <a:cubicBezTo>
                    <a:pt x="15298" y="1080"/>
                    <a:pt x="14292" y="1624"/>
                    <a:pt x="13124" y="2529"/>
                  </a:cubicBezTo>
                  <a:cubicBezTo>
                    <a:pt x="10749" y="4321"/>
                    <a:pt x="7630" y="7521"/>
                    <a:pt x="5838" y="12754"/>
                  </a:cubicBezTo>
                  <a:cubicBezTo>
                    <a:pt x="3000" y="20988"/>
                    <a:pt x="1833" y="30247"/>
                    <a:pt x="1611" y="32220"/>
                  </a:cubicBezTo>
                  <a:cubicBezTo>
                    <a:pt x="1570" y="32461"/>
                    <a:pt x="1570" y="32601"/>
                    <a:pt x="1570" y="32601"/>
                  </a:cubicBezTo>
                  <a:cubicBezTo>
                    <a:pt x="1570" y="32601"/>
                    <a:pt x="1329" y="33084"/>
                    <a:pt x="1068" y="33709"/>
                  </a:cubicBezTo>
                  <a:lnTo>
                    <a:pt x="1007" y="33830"/>
                  </a:lnTo>
                  <a:cubicBezTo>
                    <a:pt x="545" y="34976"/>
                    <a:pt x="0" y="36567"/>
                    <a:pt x="443" y="36930"/>
                  </a:cubicBezTo>
                  <a:cubicBezTo>
                    <a:pt x="577" y="37037"/>
                    <a:pt x="717" y="37081"/>
                    <a:pt x="856" y="37081"/>
                  </a:cubicBezTo>
                  <a:cubicBezTo>
                    <a:pt x="1471" y="37081"/>
                    <a:pt x="2074" y="36225"/>
                    <a:pt x="2074" y="36224"/>
                  </a:cubicBezTo>
                  <a:lnTo>
                    <a:pt x="2074" y="36224"/>
                  </a:lnTo>
                  <a:cubicBezTo>
                    <a:pt x="2074" y="36225"/>
                    <a:pt x="1994" y="37311"/>
                    <a:pt x="2879" y="37373"/>
                  </a:cubicBezTo>
                  <a:cubicBezTo>
                    <a:pt x="2913" y="37376"/>
                    <a:pt x="2945" y="37377"/>
                    <a:pt x="2977" y="37377"/>
                  </a:cubicBezTo>
                  <a:cubicBezTo>
                    <a:pt x="3765" y="37377"/>
                    <a:pt x="4026" y="36447"/>
                    <a:pt x="4026" y="36447"/>
                  </a:cubicBezTo>
                  <a:cubicBezTo>
                    <a:pt x="4026" y="36447"/>
                    <a:pt x="4348" y="36715"/>
                    <a:pt x="4748" y="36715"/>
                  </a:cubicBezTo>
                  <a:cubicBezTo>
                    <a:pt x="4948" y="36715"/>
                    <a:pt x="5167" y="36648"/>
                    <a:pt x="5375" y="36447"/>
                  </a:cubicBezTo>
                  <a:cubicBezTo>
                    <a:pt x="5677" y="36125"/>
                    <a:pt x="5979" y="35540"/>
                    <a:pt x="6261" y="34815"/>
                  </a:cubicBezTo>
                  <a:cubicBezTo>
                    <a:pt x="6280" y="34775"/>
                    <a:pt x="6301" y="34735"/>
                    <a:pt x="6321" y="34675"/>
                  </a:cubicBezTo>
                  <a:cubicBezTo>
                    <a:pt x="7166" y="32461"/>
                    <a:pt x="7791" y="29200"/>
                    <a:pt x="7791" y="29200"/>
                  </a:cubicBezTo>
                  <a:lnTo>
                    <a:pt x="9522" y="28616"/>
                  </a:lnTo>
                  <a:cubicBezTo>
                    <a:pt x="9522" y="28616"/>
                    <a:pt x="9562" y="28677"/>
                    <a:pt x="9622" y="28777"/>
                  </a:cubicBezTo>
                  <a:cubicBezTo>
                    <a:pt x="9924" y="28395"/>
                    <a:pt x="10266" y="28033"/>
                    <a:pt x="10588" y="27690"/>
                  </a:cubicBezTo>
                  <a:cubicBezTo>
                    <a:pt x="11755" y="26463"/>
                    <a:pt x="12904" y="25255"/>
                    <a:pt x="14071" y="24047"/>
                  </a:cubicBezTo>
                  <a:cubicBezTo>
                    <a:pt x="15016" y="23041"/>
                    <a:pt x="15963" y="22054"/>
                    <a:pt x="16949" y="21128"/>
                  </a:cubicBezTo>
                  <a:cubicBezTo>
                    <a:pt x="18800" y="19418"/>
                    <a:pt x="20854" y="17928"/>
                    <a:pt x="22424" y="15975"/>
                  </a:cubicBezTo>
                  <a:cubicBezTo>
                    <a:pt x="24699" y="13178"/>
                    <a:pt x="25845" y="9515"/>
                    <a:pt x="25585" y="5951"/>
                  </a:cubicBezTo>
                  <a:cubicBezTo>
                    <a:pt x="25544" y="5368"/>
                    <a:pt x="25443" y="4764"/>
                    <a:pt x="25121" y="4301"/>
                  </a:cubicBezTo>
                  <a:cubicBezTo>
                    <a:pt x="24869" y="3944"/>
                    <a:pt x="24442" y="3698"/>
                    <a:pt x="24033" y="3698"/>
                  </a:cubicBezTo>
                  <a:cubicBezTo>
                    <a:pt x="23887" y="3698"/>
                    <a:pt x="23744" y="3729"/>
                    <a:pt x="23612" y="3798"/>
                  </a:cubicBezTo>
                  <a:cubicBezTo>
                    <a:pt x="24155" y="2832"/>
                    <a:pt x="23470" y="1483"/>
                    <a:pt x="22424" y="1101"/>
                  </a:cubicBezTo>
                  <a:cubicBezTo>
                    <a:pt x="22139" y="997"/>
                    <a:pt x="21845" y="949"/>
                    <a:pt x="21549" y="949"/>
                  </a:cubicBezTo>
                  <a:cubicBezTo>
                    <a:pt x="20756" y="949"/>
                    <a:pt x="19955" y="1292"/>
                    <a:pt x="19324" y="1805"/>
                  </a:cubicBezTo>
                  <a:cubicBezTo>
                    <a:pt x="19767" y="1101"/>
                    <a:pt x="19042" y="135"/>
                    <a:pt x="18237" y="14"/>
                  </a:cubicBezTo>
                  <a:cubicBezTo>
                    <a:pt x="18159" y="5"/>
                    <a:pt x="18082" y="0"/>
                    <a:pt x="18005" y="0"/>
                  </a:cubicBezTo>
                  <a:close/>
                </a:path>
              </a:pathLst>
            </a:custGeom>
            <a:solidFill>
              <a:srgbClr val="64657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95" name="Google Shape;2495;p4"/>
            <p:cNvSpPr/>
            <p:nvPr/>
          </p:nvSpPr>
          <p:spPr>
            <a:xfrm>
              <a:off x="4215025" y="1667425"/>
              <a:ext cx="69950" cy="85625"/>
            </a:xfrm>
            <a:custGeom>
              <a:avLst/>
              <a:gdLst/>
              <a:ahLst/>
              <a:cxnLst/>
              <a:rect l="l" t="t" r="r" b="b"/>
              <a:pathLst>
                <a:path w="2798" h="3425" extrusionOk="0">
                  <a:moveTo>
                    <a:pt x="2215" y="103"/>
                  </a:moveTo>
                  <a:cubicBezTo>
                    <a:pt x="2234" y="103"/>
                    <a:pt x="2255" y="103"/>
                    <a:pt x="2296" y="124"/>
                  </a:cubicBezTo>
                  <a:cubicBezTo>
                    <a:pt x="2395" y="164"/>
                    <a:pt x="2457" y="304"/>
                    <a:pt x="2436" y="425"/>
                  </a:cubicBezTo>
                  <a:cubicBezTo>
                    <a:pt x="2416" y="567"/>
                    <a:pt x="2355" y="687"/>
                    <a:pt x="2275" y="808"/>
                  </a:cubicBezTo>
                  <a:cubicBezTo>
                    <a:pt x="2073" y="1109"/>
                    <a:pt x="1812" y="1452"/>
                    <a:pt x="1469" y="1694"/>
                  </a:cubicBezTo>
                  <a:cubicBezTo>
                    <a:pt x="1410" y="1150"/>
                    <a:pt x="1550" y="626"/>
                    <a:pt x="1893" y="285"/>
                  </a:cubicBezTo>
                  <a:cubicBezTo>
                    <a:pt x="1933" y="224"/>
                    <a:pt x="2073" y="103"/>
                    <a:pt x="2215" y="103"/>
                  </a:cubicBezTo>
                  <a:close/>
                  <a:moveTo>
                    <a:pt x="2209" y="0"/>
                  </a:moveTo>
                  <a:cubicBezTo>
                    <a:pt x="2077" y="0"/>
                    <a:pt x="1933" y="68"/>
                    <a:pt x="1812" y="204"/>
                  </a:cubicBezTo>
                  <a:cubicBezTo>
                    <a:pt x="1450" y="586"/>
                    <a:pt x="1308" y="1170"/>
                    <a:pt x="1370" y="1753"/>
                  </a:cubicBezTo>
                  <a:cubicBezTo>
                    <a:pt x="1148" y="1889"/>
                    <a:pt x="897" y="1957"/>
                    <a:pt x="662" y="1957"/>
                  </a:cubicBezTo>
                  <a:cubicBezTo>
                    <a:pt x="512" y="1957"/>
                    <a:pt x="368" y="1929"/>
                    <a:pt x="242" y="1874"/>
                  </a:cubicBezTo>
                  <a:cubicBezTo>
                    <a:pt x="162" y="1834"/>
                    <a:pt x="81" y="1774"/>
                    <a:pt x="41" y="1734"/>
                  </a:cubicBezTo>
                  <a:cubicBezTo>
                    <a:pt x="20" y="1774"/>
                    <a:pt x="20" y="1794"/>
                    <a:pt x="1" y="1834"/>
                  </a:cubicBezTo>
                  <a:cubicBezTo>
                    <a:pt x="60" y="1895"/>
                    <a:pt x="122" y="1935"/>
                    <a:pt x="181" y="1955"/>
                  </a:cubicBezTo>
                  <a:cubicBezTo>
                    <a:pt x="222" y="1976"/>
                    <a:pt x="262" y="1995"/>
                    <a:pt x="283" y="2016"/>
                  </a:cubicBezTo>
                  <a:cubicBezTo>
                    <a:pt x="323" y="2016"/>
                    <a:pt x="363" y="2016"/>
                    <a:pt x="383" y="2035"/>
                  </a:cubicBezTo>
                  <a:cubicBezTo>
                    <a:pt x="471" y="2053"/>
                    <a:pt x="565" y="2062"/>
                    <a:pt x="661" y="2062"/>
                  </a:cubicBezTo>
                  <a:cubicBezTo>
                    <a:pt x="893" y="2062"/>
                    <a:pt x="1136" y="2009"/>
                    <a:pt x="1349" y="1895"/>
                  </a:cubicBezTo>
                  <a:cubicBezTo>
                    <a:pt x="1370" y="1895"/>
                    <a:pt x="1370" y="1874"/>
                    <a:pt x="1389" y="1874"/>
                  </a:cubicBezTo>
                  <a:cubicBezTo>
                    <a:pt x="1410" y="1914"/>
                    <a:pt x="1410" y="1955"/>
                    <a:pt x="1429" y="1995"/>
                  </a:cubicBezTo>
                  <a:cubicBezTo>
                    <a:pt x="1450" y="2116"/>
                    <a:pt x="1490" y="2236"/>
                    <a:pt x="1531" y="2357"/>
                  </a:cubicBezTo>
                  <a:cubicBezTo>
                    <a:pt x="1611" y="2539"/>
                    <a:pt x="1732" y="2741"/>
                    <a:pt x="1872" y="2921"/>
                  </a:cubicBezTo>
                  <a:cubicBezTo>
                    <a:pt x="1893" y="2961"/>
                    <a:pt x="1912" y="2982"/>
                    <a:pt x="1953" y="3001"/>
                  </a:cubicBezTo>
                  <a:cubicBezTo>
                    <a:pt x="2114" y="3203"/>
                    <a:pt x="2336" y="3344"/>
                    <a:pt x="2597" y="3404"/>
                  </a:cubicBezTo>
                  <a:cubicBezTo>
                    <a:pt x="2637" y="3404"/>
                    <a:pt x="2677" y="3425"/>
                    <a:pt x="2738" y="3425"/>
                  </a:cubicBezTo>
                  <a:cubicBezTo>
                    <a:pt x="2758" y="3425"/>
                    <a:pt x="2779" y="3404"/>
                    <a:pt x="2779" y="3364"/>
                  </a:cubicBezTo>
                  <a:cubicBezTo>
                    <a:pt x="2798" y="3344"/>
                    <a:pt x="2779" y="3323"/>
                    <a:pt x="2738" y="3304"/>
                  </a:cubicBezTo>
                  <a:lnTo>
                    <a:pt x="2637" y="3304"/>
                  </a:lnTo>
                  <a:cubicBezTo>
                    <a:pt x="2154" y="3203"/>
                    <a:pt x="1792" y="2741"/>
                    <a:pt x="1631" y="2317"/>
                  </a:cubicBezTo>
                  <a:cubicBezTo>
                    <a:pt x="1571" y="2156"/>
                    <a:pt x="1531" y="1976"/>
                    <a:pt x="1490" y="1815"/>
                  </a:cubicBezTo>
                  <a:cubicBezTo>
                    <a:pt x="1872" y="1573"/>
                    <a:pt x="2135" y="1190"/>
                    <a:pt x="2355" y="868"/>
                  </a:cubicBezTo>
                  <a:cubicBezTo>
                    <a:pt x="2436" y="747"/>
                    <a:pt x="2537" y="607"/>
                    <a:pt x="2537" y="446"/>
                  </a:cubicBezTo>
                  <a:cubicBezTo>
                    <a:pt x="2556" y="285"/>
                    <a:pt x="2497" y="84"/>
                    <a:pt x="2336" y="22"/>
                  </a:cubicBezTo>
                  <a:cubicBezTo>
                    <a:pt x="2296" y="8"/>
                    <a:pt x="2253" y="0"/>
                    <a:pt x="2209"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96" name="Google Shape;2496;p4"/>
            <p:cNvSpPr/>
            <p:nvPr/>
          </p:nvSpPr>
          <p:spPr>
            <a:xfrm>
              <a:off x="4172775" y="1716450"/>
              <a:ext cx="52350" cy="120150"/>
            </a:xfrm>
            <a:custGeom>
              <a:avLst/>
              <a:gdLst/>
              <a:ahLst/>
              <a:cxnLst/>
              <a:rect l="l" t="t" r="r" b="b"/>
              <a:pathLst>
                <a:path w="2094" h="4806" extrusionOk="0">
                  <a:moveTo>
                    <a:pt x="2021" y="1"/>
                  </a:moveTo>
                  <a:cubicBezTo>
                    <a:pt x="2006" y="1"/>
                    <a:pt x="1992" y="11"/>
                    <a:pt x="1992" y="34"/>
                  </a:cubicBezTo>
                  <a:lnTo>
                    <a:pt x="1973" y="55"/>
                  </a:lnTo>
                  <a:cubicBezTo>
                    <a:pt x="1388" y="1182"/>
                    <a:pt x="865" y="2350"/>
                    <a:pt x="382" y="3536"/>
                  </a:cubicBezTo>
                  <a:cubicBezTo>
                    <a:pt x="242" y="3960"/>
                    <a:pt x="121" y="4382"/>
                    <a:pt x="0" y="4805"/>
                  </a:cubicBezTo>
                  <a:cubicBezTo>
                    <a:pt x="604" y="3195"/>
                    <a:pt x="1288" y="1604"/>
                    <a:pt x="2073" y="74"/>
                  </a:cubicBezTo>
                  <a:cubicBezTo>
                    <a:pt x="2093" y="55"/>
                    <a:pt x="2093" y="15"/>
                    <a:pt x="2053" y="15"/>
                  </a:cubicBezTo>
                  <a:cubicBezTo>
                    <a:pt x="2044" y="6"/>
                    <a:pt x="2032" y="1"/>
                    <a:pt x="2021"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97" name="Google Shape;2497;p4"/>
            <p:cNvSpPr/>
            <p:nvPr/>
          </p:nvSpPr>
          <p:spPr>
            <a:xfrm>
              <a:off x="4097275" y="1712250"/>
              <a:ext cx="155025" cy="488150"/>
            </a:xfrm>
            <a:custGeom>
              <a:avLst/>
              <a:gdLst/>
              <a:ahLst/>
              <a:cxnLst/>
              <a:rect l="l" t="t" r="r" b="b"/>
              <a:pathLst>
                <a:path w="6201" h="19526" extrusionOk="0">
                  <a:moveTo>
                    <a:pt x="6160" y="1"/>
                  </a:moveTo>
                  <a:cubicBezTo>
                    <a:pt x="6139" y="1"/>
                    <a:pt x="6099" y="1"/>
                    <a:pt x="6080" y="41"/>
                  </a:cubicBezTo>
                  <a:cubicBezTo>
                    <a:pt x="6080" y="62"/>
                    <a:pt x="6080" y="81"/>
                    <a:pt x="6059" y="102"/>
                  </a:cubicBezTo>
                  <a:cubicBezTo>
                    <a:pt x="4993" y="2518"/>
                    <a:pt x="3865" y="5033"/>
                    <a:pt x="3120" y="7630"/>
                  </a:cubicBezTo>
                  <a:cubicBezTo>
                    <a:pt x="2779" y="8817"/>
                    <a:pt x="2497" y="10046"/>
                    <a:pt x="2234" y="11213"/>
                  </a:cubicBezTo>
                  <a:cubicBezTo>
                    <a:pt x="2114" y="11736"/>
                    <a:pt x="1993" y="12279"/>
                    <a:pt x="1853" y="12802"/>
                  </a:cubicBezTo>
                  <a:cubicBezTo>
                    <a:pt x="1370" y="14876"/>
                    <a:pt x="766" y="16949"/>
                    <a:pt x="81" y="18983"/>
                  </a:cubicBezTo>
                  <a:lnTo>
                    <a:pt x="81" y="19002"/>
                  </a:lnTo>
                  <a:cubicBezTo>
                    <a:pt x="41" y="19184"/>
                    <a:pt x="20" y="19364"/>
                    <a:pt x="1" y="19525"/>
                  </a:cubicBezTo>
                  <a:cubicBezTo>
                    <a:pt x="766" y="17332"/>
                    <a:pt x="1429" y="15097"/>
                    <a:pt x="1973" y="12823"/>
                  </a:cubicBezTo>
                  <a:cubicBezTo>
                    <a:pt x="2094" y="12300"/>
                    <a:pt x="2215" y="11756"/>
                    <a:pt x="2336" y="11232"/>
                  </a:cubicBezTo>
                  <a:cubicBezTo>
                    <a:pt x="2597" y="10065"/>
                    <a:pt x="2878" y="8838"/>
                    <a:pt x="3221" y="7650"/>
                  </a:cubicBezTo>
                  <a:cubicBezTo>
                    <a:pt x="3965" y="5094"/>
                    <a:pt x="5073" y="2598"/>
                    <a:pt x="6139" y="202"/>
                  </a:cubicBezTo>
                  <a:cubicBezTo>
                    <a:pt x="6160" y="162"/>
                    <a:pt x="6160" y="121"/>
                    <a:pt x="6179" y="81"/>
                  </a:cubicBezTo>
                  <a:cubicBezTo>
                    <a:pt x="6200" y="62"/>
                    <a:pt x="6179" y="22"/>
                    <a:pt x="6160"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98" name="Google Shape;2498;p4"/>
            <p:cNvSpPr/>
            <p:nvPr/>
          </p:nvSpPr>
          <p:spPr>
            <a:xfrm>
              <a:off x="4092250" y="1739225"/>
              <a:ext cx="172125" cy="499425"/>
            </a:xfrm>
            <a:custGeom>
              <a:avLst/>
              <a:gdLst/>
              <a:ahLst/>
              <a:cxnLst/>
              <a:rect l="l" t="t" r="r" b="b"/>
              <a:pathLst>
                <a:path w="6885" h="19977" extrusionOk="0">
                  <a:moveTo>
                    <a:pt x="6823" y="1"/>
                  </a:moveTo>
                  <a:cubicBezTo>
                    <a:pt x="6803" y="1"/>
                    <a:pt x="6783" y="15"/>
                    <a:pt x="6783" y="30"/>
                  </a:cubicBezTo>
                  <a:lnTo>
                    <a:pt x="6783" y="49"/>
                  </a:lnTo>
                  <a:cubicBezTo>
                    <a:pt x="5757" y="3009"/>
                    <a:pt x="4690" y="6047"/>
                    <a:pt x="3865" y="9128"/>
                  </a:cubicBezTo>
                  <a:lnTo>
                    <a:pt x="3562" y="10274"/>
                  </a:lnTo>
                  <a:cubicBezTo>
                    <a:pt x="3361" y="11060"/>
                    <a:pt x="3160" y="11844"/>
                    <a:pt x="2939" y="12630"/>
                  </a:cubicBezTo>
                  <a:cubicBezTo>
                    <a:pt x="2274" y="14844"/>
                    <a:pt x="1329" y="17158"/>
                    <a:pt x="41" y="19675"/>
                  </a:cubicBezTo>
                  <a:cubicBezTo>
                    <a:pt x="20" y="19775"/>
                    <a:pt x="20" y="19876"/>
                    <a:pt x="1" y="19976"/>
                  </a:cubicBezTo>
                  <a:cubicBezTo>
                    <a:pt x="1348" y="17359"/>
                    <a:pt x="2355" y="14965"/>
                    <a:pt x="3039" y="12649"/>
                  </a:cubicBezTo>
                  <a:cubicBezTo>
                    <a:pt x="3261" y="11884"/>
                    <a:pt x="3482" y="11079"/>
                    <a:pt x="3664" y="10314"/>
                  </a:cubicBezTo>
                  <a:cubicBezTo>
                    <a:pt x="3764" y="9912"/>
                    <a:pt x="3865" y="9530"/>
                    <a:pt x="3965" y="9147"/>
                  </a:cubicBezTo>
                  <a:cubicBezTo>
                    <a:pt x="4791" y="6108"/>
                    <a:pt x="5838" y="3068"/>
                    <a:pt x="6864" y="129"/>
                  </a:cubicBezTo>
                  <a:cubicBezTo>
                    <a:pt x="6864" y="110"/>
                    <a:pt x="6864" y="89"/>
                    <a:pt x="6884" y="70"/>
                  </a:cubicBezTo>
                  <a:cubicBezTo>
                    <a:pt x="6884" y="49"/>
                    <a:pt x="6884" y="9"/>
                    <a:pt x="6844" y="9"/>
                  </a:cubicBezTo>
                  <a:cubicBezTo>
                    <a:pt x="6838" y="3"/>
                    <a:pt x="6830" y="1"/>
                    <a:pt x="6823"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99" name="Google Shape;2499;p4"/>
            <p:cNvSpPr/>
            <p:nvPr/>
          </p:nvSpPr>
          <p:spPr>
            <a:xfrm>
              <a:off x="4115875" y="1972925"/>
              <a:ext cx="96175" cy="243575"/>
            </a:xfrm>
            <a:custGeom>
              <a:avLst/>
              <a:gdLst/>
              <a:ahLst/>
              <a:cxnLst/>
              <a:rect l="l" t="t" r="r" b="b"/>
              <a:pathLst>
                <a:path w="3847" h="9743" extrusionOk="0">
                  <a:moveTo>
                    <a:pt x="3766" y="0"/>
                  </a:moveTo>
                  <a:cubicBezTo>
                    <a:pt x="3745" y="0"/>
                    <a:pt x="3745" y="21"/>
                    <a:pt x="3725" y="41"/>
                  </a:cubicBezTo>
                  <a:lnTo>
                    <a:pt x="2880" y="2799"/>
                  </a:lnTo>
                  <a:cubicBezTo>
                    <a:pt x="2397" y="4388"/>
                    <a:pt x="1893" y="6019"/>
                    <a:pt x="1208" y="7549"/>
                  </a:cubicBezTo>
                  <a:cubicBezTo>
                    <a:pt x="827" y="8354"/>
                    <a:pt x="444" y="9098"/>
                    <a:pt x="1" y="9742"/>
                  </a:cubicBezTo>
                  <a:cubicBezTo>
                    <a:pt x="162" y="9562"/>
                    <a:pt x="344" y="9361"/>
                    <a:pt x="505" y="9160"/>
                  </a:cubicBezTo>
                  <a:lnTo>
                    <a:pt x="524" y="9139"/>
                  </a:lnTo>
                  <a:cubicBezTo>
                    <a:pt x="787" y="8656"/>
                    <a:pt x="1047" y="8153"/>
                    <a:pt x="1289" y="7609"/>
                  </a:cubicBezTo>
                  <a:cubicBezTo>
                    <a:pt x="1994" y="6060"/>
                    <a:pt x="2497" y="4429"/>
                    <a:pt x="2980" y="2839"/>
                  </a:cubicBezTo>
                  <a:lnTo>
                    <a:pt x="3664" y="585"/>
                  </a:lnTo>
                  <a:lnTo>
                    <a:pt x="3825" y="61"/>
                  </a:lnTo>
                  <a:cubicBezTo>
                    <a:pt x="3846" y="41"/>
                    <a:pt x="3825" y="21"/>
                    <a:pt x="3806"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00" name="Google Shape;2500;p4"/>
            <p:cNvSpPr/>
            <p:nvPr/>
          </p:nvSpPr>
          <p:spPr>
            <a:xfrm>
              <a:off x="4100300" y="2119850"/>
              <a:ext cx="101675" cy="229500"/>
            </a:xfrm>
            <a:custGeom>
              <a:avLst/>
              <a:gdLst/>
              <a:ahLst/>
              <a:cxnLst/>
              <a:rect l="l" t="t" r="r" b="b"/>
              <a:pathLst>
                <a:path w="4067" h="9180" extrusionOk="0">
                  <a:moveTo>
                    <a:pt x="4026" y="1"/>
                  </a:moveTo>
                  <a:cubicBezTo>
                    <a:pt x="3986" y="1"/>
                    <a:pt x="3965" y="22"/>
                    <a:pt x="3965" y="41"/>
                  </a:cubicBezTo>
                  <a:cubicBezTo>
                    <a:pt x="3764" y="1370"/>
                    <a:pt x="3141" y="2638"/>
                    <a:pt x="2556" y="3865"/>
                  </a:cubicBezTo>
                  <a:lnTo>
                    <a:pt x="2315" y="4349"/>
                  </a:lnTo>
                  <a:cubicBezTo>
                    <a:pt x="1933" y="5175"/>
                    <a:pt x="1530" y="5959"/>
                    <a:pt x="1168" y="6724"/>
                  </a:cubicBezTo>
                  <a:cubicBezTo>
                    <a:pt x="806" y="7489"/>
                    <a:pt x="403" y="8274"/>
                    <a:pt x="20" y="9099"/>
                  </a:cubicBezTo>
                  <a:cubicBezTo>
                    <a:pt x="1" y="9120"/>
                    <a:pt x="20" y="9160"/>
                    <a:pt x="41" y="9160"/>
                  </a:cubicBezTo>
                  <a:cubicBezTo>
                    <a:pt x="41" y="9179"/>
                    <a:pt x="60" y="9179"/>
                    <a:pt x="60" y="9179"/>
                  </a:cubicBezTo>
                  <a:cubicBezTo>
                    <a:pt x="81" y="9179"/>
                    <a:pt x="100" y="9160"/>
                    <a:pt x="121" y="9139"/>
                  </a:cubicBezTo>
                  <a:cubicBezTo>
                    <a:pt x="503" y="8315"/>
                    <a:pt x="886" y="7529"/>
                    <a:pt x="1268" y="6764"/>
                  </a:cubicBezTo>
                  <a:cubicBezTo>
                    <a:pt x="1630" y="5999"/>
                    <a:pt x="2013" y="5215"/>
                    <a:pt x="2416" y="4389"/>
                  </a:cubicBezTo>
                  <a:cubicBezTo>
                    <a:pt x="2497" y="4228"/>
                    <a:pt x="2577" y="4067"/>
                    <a:pt x="2637" y="3906"/>
                  </a:cubicBezTo>
                  <a:cubicBezTo>
                    <a:pt x="3240" y="2679"/>
                    <a:pt x="3865" y="1410"/>
                    <a:pt x="4067" y="62"/>
                  </a:cubicBezTo>
                  <a:cubicBezTo>
                    <a:pt x="4067" y="22"/>
                    <a:pt x="4046" y="1"/>
                    <a:pt x="4026"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01" name="Google Shape;2501;p4"/>
            <p:cNvSpPr/>
            <p:nvPr/>
          </p:nvSpPr>
          <p:spPr>
            <a:xfrm>
              <a:off x="4150625" y="2163125"/>
              <a:ext cx="69950" cy="188750"/>
            </a:xfrm>
            <a:custGeom>
              <a:avLst/>
              <a:gdLst/>
              <a:ahLst/>
              <a:cxnLst/>
              <a:rect l="l" t="t" r="r" b="b"/>
              <a:pathLst>
                <a:path w="2798" h="7550" extrusionOk="0">
                  <a:moveTo>
                    <a:pt x="2757" y="1"/>
                  </a:moveTo>
                  <a:cubicBezTo>
                    <a:pt x="2717" y="1"/>
                    <a:pt x="2698" y="1"/>
                    <a:pt x="2677" y="41"/>
                  </a:cubicBezTo>
                  <a:lnTo>
                    <a:pt x="20" y="7489"/>
                  </a:lnTo>
                  <a:cubicBezTo>
                    <a:pt x="0" y="7510"/>
                    <a:pt x="20" y="7529"/>
                    <a:pt x="41" y="7550"/>
                  </a:cubicBezTo>
                  <a:lnTo>
                    <a:pt x="60" y="7550"/>
                  </a:lnTo>
                  <a:cubicBezTo>
                    <a:pt x="81" y="7550"/>
                    <a:pt x="100" y="7529"/>
                    <a:pt x="121" y="7510"/>
                  </a:cubicBezTo>
                  <a:lnTo>
                    <a:pt x="2778" y="81"/>
                  </a:lnTo>
                  <a:cubicBezTo>
                    <a:pt x="2798" y="41"/>
                    <a:pt x="2778" y="22"/>
                    <a:pt x="2757"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02" name="Google Shape;2502;p4"/>
            <p:cNvSpPr/>
            <p:nvPr/>
          </p:nvSpPr>
          <p:spPr>
            <a:xfrm>
              <a:off x="4076625" y="2282425"/>
              <a:ext cx="132875" cy="30200"/>
            </a:xfrm>
            <a:custGeom>
              <a:avLst/>
              <a:gdLst/>
              <a:ahLst/>
              <a:cxnLst/>
              <a:rect l="l" t="t" r="r" b="b"/>
              <a:pathLst>
                <a:path w="5315" h="1208" extrusionOk="0">
                  <a:moveTo>
                    <a:pt x="62" y="0"/>
                  </a:moveTo>
                  <a:lnTo>
                    <a:pt x="1" y="121"/>
                  </a:lnTo>
                  <a:cubicBezTo>
                    <a:pt x="122" y="301"/>
                    <a:pt x="323" y="443"/>
                    <a:pt x="605" y="543"/>
                  </a:cubicBezTo>
                  <a:cubicBezTo>
                    <a:pt x="860" y="644"/>
                    <a:pt x="1085" y="689"/>
                    <a:pt x="1306" y="689"/>
                  </a:cubicBezTo>
                  <a:cubicBezTo>
                    <a:pt x="1348" y="689"/>
                    <a:pt x="1389" y="688"/>
                    <a:pt x="1431" y="684"/>
                  </a:cubicBezTo>
                  <a:cubicBezTo>
                    <a:pt x="1571" y="684"/>
                    <a:pt x="1933" y="564"/>
                    <a:pt x="2115" y="462"/>
                  </a:cubicBezTo>
                  <a:cubicBezTo>
                    <a:pt x="2196" y="623"/>
                    <a:pt x="2477" y="886"/>
                    <a:pt x="2638" y="966"/>
                  </a:cubicBezTo>
                  <a:cubicBezTo>
                    <a:pt x="2759" y="1026"/>
                    <a:pt x="2899" y="1047"/>
                    <a:pt x="3001" y="1047"/>
                  </a:cubicBezTo>
                  <a:cubicBezTo>
                    <a:pt x="3062" y="1054"/>
                    <a:pt x="3121" y="1057"/>
                    <a:pt x="3177" y="1057"/>
                  </a:cubicBezTo>
                  <a:cubicBezTo>
                    <a:pt x="3454" y="1057"/>
                    <a:pt x="3668" y="976"/>
                    <a:pt x="3785" y="825"/>
                  </a:cubicBezTo>
                  <a:cubicBezTo>
                    <a:pt x="4047" y="1066"/>
                    <a:pt x="4410" y="1208"/>
                    <a:pt x="4772" y="1208"/>
                  </a:cubicBezTo>
                  <a:cubicBezTo>
                    <a:pt x="4933" y="1208"/>
                    <a:pt x="5094" y="1168"/>
                    <a:pt x="5255" y="1106"/>
                  </a:cubicBezTo>
                  <a:cubicBezTo>
                    <a:pt x="5274" y="1066"/>
                    <a:pt x="5295" y="1026"/>
                    <a:pt x="5315" y="966"/>
                  </a:cubicBezTo>
                  <a:lnTo>
                    <a:pt x="5315" y="966"/>
                  </a:lnTo>
                  <a:cubicBezTo>
                    <a:pt x="5145" y="1051"/>
                    <a:pt x="4957" y="1091"/>
                    <a:pt x="4767" y="1091"/>
                  </a:cubicBezTo>
                  <a:cubicBezTo>
                    <a:pt x="4415" y="1091"/>
                    <a:pt x="4061" y="953"/>
                    <a:pt x="3825" y="704"/>
                  </a:cubicBezTo>
                  <a:cubicBezTo>
                    <a:pt x="3806" y="684"/>
                    <a:pt x="3785" y="684"/>
                    <a:pt x="3766" y="684"/>
                  </a:cubicBezTo>
                  <a:lnTo>
                    <a:pt x="3745" y="704"/>
                  </a:lnTo>
                  <a:cubicBezTo>
                    <a:pt x="3619" y="908"/>
                    <a:pt x="3347" y="954"/>
                    <a:pt x="3156" y="954"/>
                  </a:cubicBezTo>
                  <a:cubicBezTo>
                    <a:pt x="3103" y="954"/>
                    <a:pt x="3055" y="950"/>
                    <a:pt x="3020" y="945"/>
                  </a:cubicBezTo>
                  <a:cubicBezTo>
                    <a:pt x="2920" y="926"/>
                    <a:pt x="2799" y="905"/>
                    <a:pt x="2679" y="865"/>
                  </a:cubicBezTo>
                  <a:cubicBezTo>
                    <a:pt x="2497" y="784"/>
                    <a:pt x="2236" y="483"/>
                    <a:pt x="2196" y="382"/>
                  </a:cubicBezTo>
                  <a:cubicBezTo>
                    <a:pt x="2215" y="382"/>
                    <a:pt x="2215" y="362"/>
                    <a:pt x="2215" y="362"/>
                  </a:cubicBezTo>
                  <a:cubicBezTo>
                    <a:pt x="2215" y="322"/>
                    <a:pt x="2196" y="301"/>
                    <a:pt x="2155" y="301"/>
                  </a:cubicBezTo>
                  <a:cubicBezTo>
                    <a:pt x="2134" y="301"/>
                    <a:pt x="2115" y="322"/>
                    <a:pt x="2094" y="341"/>
                  </a:cubicBezTo>
                  <a:cubicBezTo>
                    <a:pt x="1994" y="403"/>
                    <a:pt x="1632" y="583"/>
                    <a:pt x="1431" y="583"/>
                  </a:cubicBezTo>
                  <a:cubicBezTo>
                    <a:pt x="1399" y="586"/>
                    <a:pt x="1367" y="587"/>
                    <a:pt x="1334" y="587"/>
                  </a:cubicBezTo>
                  <a:cubicBezTo>
                    <a:pt x="1119" y="587"/>
                    <a:pt x="889" y="530"/>
                    <a:pt x="645" y="443"/>
                  </a:cubicBezTo>
                  <a:cubicBezTo>
                    <a:pt x="344" y="341"/>
                    <a:pt x="142" y="201"/>
                    <a:pt x="62"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03" name="Google Shape;2503;p4"/>
            <p:cNvSpPr/>
            <p:nvPr/>
          </p:nvSpPr>
          <p:spPr>
            <a:xfrm>
              <a:off x="4351900" y="2206325"/>
              <a:ext cx="99150" cy="179250"/>
            </a:xfrm>
            <a:custGeom>
              <a:avLst/>
              <a:gdLst/>
              <a:ahLst/>
              <a:cxnLst/>
              <a:rect l="l" t="t" r="r" b="b"/>
              <a:pathLst>
                <a:path w="3966" h="7170" extrusionOk="0">
                  <a:moveTo>
                    <a:pt x="293" y="1"/>
                  </a:moveTo>
                  <a:cubicBezTo>
                    <a:pt x="206" y="1"/>
                    <a:pt x="141" y="73"/>
                    <a:pt x="141" y="146"/>
                  </a:cubicBezTo>
                  <a:cubicBezTo>
                    <a:pt x="141" y="245"/>
                    <a:pt x="1" y="2360"/>
                    <a:pt x="1" y="2540"/>
                  </a:cubicBezTo>
                  <a:cubicBezTo>
                    <a:pt x="1" y="2621"/>
                    <a:pt x="1" y="2782"/>
                    <a:pt x="3664" y="7110"/>
                  </a:cubicBezTo>
                  <a:cubicBezTo>
                    <a:pt x="3684" y="7150"/>
                    <a:pt x="3724" y="7170"/>
                    <a:pt x="3785" y="7170"/>
                  </a:cubicBezTo>
                  <a:cubicBezTo>
                    <a:pt x="3825" y="7170"/>
                    <a:pt x="3845" y="7150"/>
                    <a:pt x="3885" y="7129"/>
                  </a:cubicBezTo>
                  <a:cubicBezTo>
                    <a:pt x="3946" y="7070"/>
                    <a:pt x="3965" y="6968"/>
                    <a:pt x="3906" y="6888"/>
                  </a:cubicBezTo>
                  <a:cubicBezTo>
                    <a:pt x="2597" y="5358"/>
                    <a:pt x="503" y="2843"/>
                    <a:pt x="323" y="2521"/>
                  </a:cubicBezTo>
                  <a:cubicBezTo>
                    <a:pt x="323" y="2258"/>
                    <a:pt x="423" y="749"/>
                    <a:pt x="463" y="165"/>
                  </a:cubicBezTo>
                  <a:cubicBezTo>
                    <a:pt x="463" y="84"/>
                    <a:pt x="403" y="4"/>
                    <a:pt x="323" y="4"/>
                  </a:cubicBezTo>
                  <a:cubicBezTo>
                    <a:pt x="313" y="2"/>
                    <a:pt x="302" y="1"/>
                    <a:pt x="293"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04" name="Google Shape;2504;p4"/>
            <p:cNvSpPr/>
            <p:nvPr/>
          </p:nvSpPr>
          <p:spPr>
            <a:xfrm>
              <a:off x="4442500" y="2376175"/>
              <a:ext cx="20625" cy="91450"/>
            </a:xfrm>
            <a:custGeom>
              <a:avLst/>
              <a:gdLst/>
              <a:ahLst/>
              <a:cxnLst/>
              <a:rect l="l" t="t" r="r" b="b"/>
              <a:pathLst>
                <a:path w="825" h="3658" extrusionOk="0">
                  <a:moveTo>
                    <a:pt x="192" y="1"/>
                  </a:moveTo>
                  <a:cubicBezTo>
                    <a:pt x="175" y="1"/>
                    <a:pt x="158" y="5"/>
                    <a:pt x="140" y="13"/>
                  </a:cubicBezTo>
                  <a:cubicBezTo>
                    <a:pt x="60" y="34"/>
                    <a:pt x="0" y="134"/>
                    <a:pt x="40" y="215"/>
                  </a:cubicBezTo>
                  <a:cubicBezTo>
                    <a:pt x="382" y="1261"/>
                    <a:pt x="502" y="2389"/>
                    <a:pt x="422" y="3496"/>
                  </a:cubicBezTo>
                  <a:cubicBezTo>
                    <a:pt x="403" y="3577"/>
                    <a:pt x="483" y="3657"/>
                    <a:pt x="564" y="3657"/>
                  </a:cubicBezTo>
                  <a:lnTo>
                    <a:pt x="583" y="3657"/>
                  </a:lnTo>
                  <a:cubicBezTo>
                    <a:pt x="663" y="3657"/>
                    <a:pt x="725" y="3596"/>
                    <a:pt x="725" y="3516"/>
                  </a:cubicBezTo>
                  <a:cubicBezTo>
                    <a:pt x="824" y="2369"/>
                    <a:pt x="684" y="1202"/>
                    <a:pt x="341" y="115"/>
                  </a:cubicBezTo>
                  <a:cubicBezTo>
                    <a:pt x="310" y="52"/>
                    <a:pt x="254" y="1"/>
                    <a:pt x="192"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05" name="Google Shape;2505;p4"/>
            <p:cNvSpPr/>
            <p:nvPr/>
          </p:nvSpPr>
          <p:spPr>
            <a:xfrm>
              <a:off x="4444500" y="2375275"/>
              <a:ext cx="83025" cy="69675"/>
            </a:xfrm>
            <a:custGeom>
              <a:avLst/>
              <a:gdLst/>
              <a:ahLst/>
              <a:cxnLst/>
              <a:rect l="l" t="t" r="r" b="b"/>
              <a:pathLst>
                <a:path w="3321" h="2787" extrusionOk="0">
                  <a:moveTo>
                    <a:pt x="732" y="1"/>
                  </a:moveTo>
                  <a:cubicBezTo>
                    <a:pt x="525" y="1"/>
                    <a:pt x="325" y="15"/>
                    <a:pt x="141" y="30"/>
                  </a:cubicBezTo>
                  <a:cubicBezTo>
                    <a:pt x="60" y="30"/>
                    <a:pt x="1" y="111"/>
                    <a:pt x="1" y="191"/>
                  </a:cubicBezTo>
                  <a:cubicBezTo>
                    <a:pt x="1" y="291"/>
                    <a:pt x="81" y="352"/>
                    <a:pt x="162" y="352"/>
                  </a:cubicBezTo>
                  <a:cubicBezTo>
                    <a:pt x="359" y="336"/>
                    <a:pt x="563" y="320"/>
                    <a:pt x="766" y="320"/>
                  </a:cubicBezTo>
                  <a:cubicBezTo>
                    <a:pt x="1079" y="320"/>
                    <a:pt x="1390" y="358"/>
                    <a:pt x="1670" y="492"/>
                  </a:cubicBezTo>
                  <a:cubicBezTo>
                    <a:pt x="1973" y="653"/>
                    <a:pt x="2234" y="916"/>
                    <a:pt x="2496" y="1338"/>
                  </a:cubicBezTo>
                  <a:cubicBezTo>
                    <a:pt x="2819" y="1801"/>
                    <a:pt x="2980" y="2244"/>
                    <a:pt x="2999" y="2647"/>
                  </a:cubicBezTo>
                  <a:cubicBezTo>
                    <a:pt x="2999" y="2727"/>
                    <a:pt x="3079" y="2787"/>
                    <a:pt x="3160" y="2787"/>
                  </a:cubicBezTo>
                  <a:lnTo>
                    <a:pt x="3181" y="2787"/>
                  </a:lnTo>
                  <a:cubicBezTo>
                    <a:pt x="3261" y="2787"/>
                    <a:pt x="3321" y="2706"/>
                    <a:pt x="3321" y="2626"/>
                  </a:cubicBezTo>
                  <a:cubicBezTo>
                    <a:pt x="3281" y="2164"/>
                    <a:pt x="3100" y="1681"/>
                    <a:pt x="2778" y="1157"/>
                  </a:cubicBezTo>
                  <a:cubicBezTo>
                    <a:pt x="2456" y="693"/>
                    <a:pt x="2153" y="392"/>
                    <a:pt x="1812" y="210"/>
                  </a:cubicBezTo>
                  <a:cubicBezTo>
                    <a:pt x="1467" y="45"/>
                    <a:pt x="1090" y="1"/>
                    <a:pt x="732"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06" name="Google Shape;2506;p4"/>
            <p:cNvSpPr/>
            <p:nvPr/>
          </p:nvSpPr>
          <p:spPr>
            <a:xfrm>
              <a:off x="4440950" y="2356175"/>
              <a:ext cx="137925" cy="68650"/>
            </a:xfrm>
            <a:custGeom>
              <a:avLst/>
              <a:gdLst/>
              <a:ahLst/>
              <a:cxnLst/>
              <a:rect l="l" t="t" r="r" b="b"/>
              <a:pathLst>
                <a:path w="5517" h="2746" extrusionOk="0">
                  <a:moveTo>
                    <a:pt x="2416" y="0"/>
                  </a:moveTo>
                  <a:cubicBezTo>
                    <a:pt x="1615" y="0"/>
                    <a:pt x="780" y="273"/>
                    <a:pt x="81" y="773"/>
                  </a:cubicBezTo>
                  <a:cubicBezTo>
                    <a:pt x="22" y="813"/>
                    <a:pt x="1" y="915"/>
                    <a:pt x="41" y="995"/>
                  </a:cubicBezTo>
                  <a:cubicBezTo>
                    <a:pt x="81" y="1034"/>
                    <a:pt x="137" y="1056"/>
                    <a:pt x="193" y="1056"/>
                  </a:cubicBezTo>
                  <a:cubicBezTo>
                    <a:pt x="224" y="1056"/>
                    <a:pt x="254" y="1050"/>
                    <a:pt x="283" y="1036"/>
                  </a:cubicBezTo>
                  <a:cubicBezTo>
                    <a:pt x="932" y="572"/>
                    <a:pt x="1712" y="322"/>
                    <a:pt x="2458" y="322"/>
                  </a:cubicBezTo>
                  <a:cubicBezTo>
                    <a:pt x="2684" y="322"/>
                    <a:pt x="2907" y="345"/>
                    <a:pt x="3122" y="391"/>
                  </a:cubicBezTo>
                  <a:cubicBezTo>
                    <a:pt x="4107" y="633"/>
                    <a:pt x="4933" y="1398"/>
                    <a:pt x="5175" y="2324"/>
                  </a:cubicBezTo>
                  <a:cubicBezTo>
                    <a:pt x="5194" y="2383"/>
                    <a:pt x="5215" y="2485"/>
                    <a:pt x="5194" y="2585"/>
                  </a:cubicBezTo>
                  <a:cubicBezTo>
                    <a:pt x="5194" y="2665"/>
                    <a:pt x="5255" y="2746"/>
                    <a:pt x="5355" y="2746"/>
                  </a:cubicBezTo>
                  <a:cubicBezTo>
                    <a:pt x="5436" y="2746"/>
                    <a:pt x="5516" y="2686"/>
                    <a:pt x="5516" y="2585"/>
                  </a:cubicBezTo>
                  <a:cubicBezTo>
                    <a:pt x="5516" y="2464"/>
                    <a:pt x="5497" y="2343"/>
                    <a:pt x="5476" y="2243"/>
                  </a:cubicBezTo>
                  <a:cubicBezTo>
                    <a:pt x="5215" y="1216"/>
                    <a:pt x="4289" y="351"/>
                    <a:pt x="3181" y="89"/>
                  </a:cubicBezTo>
                  <a:cubicBezTo>
                    <a:pt x="2934" y="29"/>
                    <a:pt x="2677" y="0"/>
                    <a:pt x="2416"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07" name="Google Shape;2507;p4"/>
            <p:cNvSpPr/>
            <p:nvPr/>
          </p:nvSpPr>
          <p:spPr>
            <a:xfrm>
              <a:off x="4385125" y="1612425"/>
              <a:ext cx="157025" cy="60125"/>
            </a:xfrm>
            <a:custGeom>
              <a:avLst/>
              <a:gdLst/>
              <a:ahLst/>
              <a:cxnLst/>
              <a:rect l="l" t="t" r="r" b="b"/>
              <a:pathLst>
                <a:path w="6281" h="2405" extrusionOk="0">
                  <a:moveTo>
                    <a:pt x="311" y="0"/>
                  </a:moveTo>
                  <a:cubicBezTo>
                    <a:pt x="290" y="0"/>
                    <a:pt x="276" y="14"/>
                    <a:pt x="261" y="29"/>
                  </a:cubicBezTo>
                  <a:cubicBezTo>
                    <a:pt x="0" y="633"/>
                    <a:pt x="20" y="1237"/>
                    <a:pt x="301" y="1639"/>
                  </a:cubicBezTo>
                  <a:cubicBezTo>
                    <a:pt x="530" y="1988"/>
                    <a:pt x="963" y="2188"/>
                    <a:pt x="1404" y="2188"/>
                  </a:cubicBezTo>
                  <a:cubicBezTo>
                    <a:pt x="1548" y="2188"/>
                    <a:pt x="1693" y="2167"/>
                    <a:pt x="1831" y="2123"/>
                  </a:cubicBezTo>
                  <a:cubicBezTo>
                    <a:pt x="2255" y="1981"/>
                    <a:pt x="2636" y="1659"/>
                    <a:pt x="2899" y="1237"/>
                  </a:cubicBezTo>
                  <a:cubicBezTo>
                    <a:pt x="2899" y="1760"/>
                    <a:pt x="3342" y="2182"/>
                    <a:pt x="3825" y="2324"/>
                  </a:cubicBezTo>
                  <a:cubicBezTo>
                    <a:pt x="3965" y="2383"/>
                    <a:pt x="4126" y="2404"/>
                    <a:pt x="4268" y="2404"/>
                  </a:cubicBezTo>
                  <a:cubicBezTo>
                    <a:pt x="4690" y="2404"/>
                    <a:pt x="5132" y="2243"/>
                    <a:pt x="5475" y="1941"/>
                  </a:cubicBezTo>
                  <a:cubicBezTo>
                    <a:pt x="5878" y="1578"/>
                    <a:pt x="6160" y="1036"/>
                    <a:pt x="6260" y="411"/>
                  </a:cubicBezTo>
                  <a:cubicBezTo>
                    <a:pt x="6280" y="391"/>
                    <a:pt x="6280" y="371"/>
                    <a:pt x="6280" y="351"/>
                  </a:cubicBezTo>
                  <a:cubicBezTo>
                    <a:pt x="6280" y="330"/>
                    <a:pt x="6260" y="290"/>
                    <a:pt x="6240" y="290"/>
                  </a:cubicBezTo>
                  <a:cubicBezTo>
                    <a:pt x="6219" y="290"/>
                    <a:pt x="6179" y="290"/>
                    <a:pt x="6160" y="311"/>
                  </a:cubicBezTo>
                  <a:cubicBezTo>
                    <a:pt x="6139" y="330"/>
                    <a:pt x="6160" y="371"/>
                    <a:pt x="6160" y="391"/>
                  </a:cubicBezTo>
                  <a:cubicBezTo>
                    <a:pt x="6058" y="995"/>
                    <a:pt x="5797" y="1519"/>
                    <a:pt x="5395" y="1860"/>
                  </a:cubicBezTo>
                  <a:cubicBezTo>
                    <a:pt x="5088" y="2138"/>
                    <a:pt x="4675" y="2288"/>
                    <a:pt x="4288" y="2288"/>
                  </a:cubicBezTo>
                  <a:cubicBezTo>
                    <a:pt x="4141" y="2288"/>
                    <a:pt x="3998" y="2267"/>
                    <a:pt x="3865" y="2222"/>
                  </a:cubicBezTo>
                  <a:cubicBezTo>
                    <a:pt x="3361" y="2082"/>
                    <a:pt x="2918" y="1639"/>
                    <a:pt x="2999" y="1076"/>
                  </a:cubicBezTo>
                  <a:lnTo>
                    <a:pt x="3020" y="974"/>
                  </a:lnTo>
                  <a:cubicBezTo>
                    <a:pt x="3039" y="934"/>
                    <a:pt x="3020" y="915"/>
                    <a:pt x="2979" y="915"/>
                  </a:cubicBezTo>
                  <a:cubicBezTo>
                    <a:pt x="2973" y="909"/>
                    <a:pt x="2967" y="906"/>
                    <a:pt x="2961" y="906"/>
                  </a:cubicBezTo>
                  <a:cubicBezTo>
                    <a:pt x="2947" y="906"/>
                    <a:pt x="2933" y="921"/>
                    <a:pt x="2918" y="934"/>
                  </a:cubicBezTo>
                  <a:cubicBezTo>
                    <a:pt x="2698" y="1457"/>
                    <a:pt x="2274" y="1881"/>
                    <a:pt x="1812" y="2021"/>
                  </a:cubicBezTo>
                  <a:cubicBezTo>
                    <a:pt x="1679" y="2060"/>
                    <a:pt x="1542" y="2079"/>
                    <a:pt x="1408" y="2079"/>
                  </a:cubicBezTo>
                  <a:cubicBezTo>
                    <a:pt x="992" y="2079"/>
                    <a:pt x="595" y="1898"/>
                    <a:pt x="382" y="1578"/>
                  </a:cubicBezTo>
                  <a:cubicBezTo>
                    <a:pt x="121" y="1216"/>
                    <a:pt x="121" y="633"/>
                    <a:pt x="363" y="69"/>
                  </a:cubicBezTo>
                  <a:cubicBezTo>
                    <a:pt x="382" y="48"/>
                    <a:pt x="363" y="8"/>
                    <a:pt x="342" y="8"/>
                  </a:cubicBezTo>
                  <a:cubicBezTo>
                    <a:pt x="330" y="3"/>
                    <a:pt x="320" y="0"/>
                    <a:pt x="311"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08" name="Google Shape;2508;p4"/>
            <p:cNvSpPr/>
            <p:nvPr/>
          </p:nvSpPr>
          <p:spPr>
            <a:xfrm>
              <a:off x="4467650" y="1551525"/>
              <a:ext cx="114750" cy="44000"/>
            </a:xfrm>
            <a:custGeom>
              <a:avLst/>
              <a:gdLst/>
              <a:ahLst/>
              <a:cxnLst/>
              <a:rect l="l" t="t" r="r" b="b"/>
              <a:pathLst>
                <a:path w="4590" h="1760" extrusionOk="0">
                  <a:moveTo>
                    <a:pt x="251" y="1"/>
                  </a:moveTo>
                  <a:cubicBezTo>
                    <a:pt x="230" y="1"/>
                    <a:pt x="215" y="15"/>
                    <a:pt x="202" y="29"/>
                  </a:cubicBezTo>
                  <a:cubicBezTo>
                    <a:pt x="121" y="251"/>
                    <a:pt x="41" y="472"/>
                    <a:pt x="20" y="713"/>
                  </a:cubicBezTo>
                  <a:cubicBezTo>
                    <a:pt x="0" y="995"/>
                    <a:pt x="81" y="1237"/>
                    <a:pt x="242" y="1398"/>
                  </a:cubicBezTo>
                  <a:cubicBezTo>
                    <a:pt x="363" y="1518"/>
                    <a:pt x="524" y="1620"/>
                    <a:pt x="725" y="1660"/>
                  </a:cubicBezTo>
                  <a:cubicBezTo>
                    <a:pt x="811" y="1677"/>
                    <a:pt x="897" y="1685"/>
                    <a:pt x="983" y="1685"/>
                  </a:cubicBezTo>
                  <a:cubicBezTo>
                    <a:pt x="1505" y="1685"/>
                    <a:pt x="2016" y="1384"/>
                    <a:pt x="2274" y="935"/>
                  </a:cubicBezTo>
                  <a:cubicBezTo>
                    <a:pt x="2274" y="1096"/>
                    <a:pt x="2335" y="1277"/>
                    <a:pt x="2475" y="1438"/>
                  </a:cubicBezTo>
                  <a:cubicBezTo>
                    <a:pt x="2537" y="1518"/>
                    <a:pt x="2636" y="1579"/>
                    <a:pt x="2757" y="1639"/>
                  </a:cubicBezTo>
                  <a:cubicBezTo>
                    <a:pt x="2939" y="1720"/>
                    <a:pt x="3120" y="1760"/>
                    <a:pt x="3302" y="1760"/>
                  </a:cubicBezTo>
                  <a:cubicBezTo>
                    <a:pt x="3522" y="1760"/>
                    <a:pt x="3744" y="1700"/>
                    <a:pt x="3925" y="1599"/>
                  </a:cubicBezTo>
                  <a:cubicBezTo>
                    <a:pt x="4287" y="1398"/>
                    <a:pt x="4529" y="1016"/>
                    <a:pt x="4590" y="613"/>
                  </a:cubicBezTo>
                  <a:cubicBezTo>
                    <a:pt x="4590" y="592"/>
                    <a:pt x="4569" y="573"/>
                    <a:pt x="4529" y="552"/>
                  </a:cubicBezTo>
                  <a:cubicBezTo>
                    <a:pt x="4509" y="552"/>
                    <a:pt x="4488" y="573"/>
                    <a:pt x="4469" y="613"/>
                  </a:cubicBezTo>
                  <a:cubicBezTo>
                    <a:pt x="4429" y="976"/>
                    <a:pt x="4207" y="1317"/>
                    <a:pt x="3884" y="1499"/>
                  </a:cubicBezTo>
                  <a:cubicBezTo>
                    <a:pt x="3709" y="1597"/>
                    <a:pt x="3504" y="1648"/>
                    <a:pt x="3298" y="1648"/>
                  </a:cubicBezTo>
                  <a:cubicBezTo>
                    <a:pt x="3126" y="1648"/>
                    <a:pt x="2954" y="1613"/>
                    <a:pt x="2798" y="1539"/>
                  </a:cubicBezTo>
                  <a:cubicBezTo>
                    <a:pt x="2698" y="1478"/>
                    <a:pt x="2617" y="1418"/>
                    <a:pt x="2556" y="1357"/>
                  </a:cubicBezTo>
                  <a:cubicBezTo>
                    <a:pt x="2395" y="1177"/>
                    <a:pt x="2355" y="995"/>
                    <a:pt x="2376" y="673"/>
                  </a:cubicBezTo>
                  <a:cubicBezTo>
                    <a:pt x="2376" y="654"/>
                    <a:pt x="2355" y="633"/>
                    <a:pt x="2335" y="613"/>
                  </a:cubicBezTo>
                  <a:cubicBezTo>
                    <a:pt x="2295" y="613"/>
                    <a:pt x="2274" y="633"/>
                    <a:pt x="2274" y="654"/>
                  </a:cubicBezTo>
                  <a:cubicBezTo>
                    <a:pt x="2117" y="1195"/>
                    <a:pt x="1550" y="1586"/>
                    <a:pt x="993" y="1586"/>
                  </a:cubicBezTo>
                  <a:cubicBezTo>
                    <a:pt x="910" y="1586"/>
                    <a:pt x="826" y="1577"/>
                    <a:pt x="744" y="1559"/>
                  </a:cubicBezTo>
                  <a:cubicBezTo>
                    <a:pt x="564" y="1518"/>
                    <a:pt x="422" y="1438"/>
                    <a:pt x="322" y="1338"/>
                  </a:cubicBezTo>
                  <a:cubicBezTo>
                    <a:pt x="181" y="1196"/>
                    <a:pt x="121" y="976"/>
                    <a:pt x="121" y="734"/>
                  </a:cubicBezTo>
                  <a:cubicBezTo>
                    <a:pt x="141" y="493"/>
                    <a:pt x="221" y="270"/>
                    <a:pt x="302" y="69"/>
                  </a:cubicBezTo>
                  <a:cubicBezTo>
                    <a:pt x="322" y="50"/>
                    <a:pt x="302" y="9"/>
                    <a:pt x="282" y="9"/>
                  </a:cubicBezTo>
                  <a:cubicBezTo>
                    <a:pt x="270" y="3"/>
                    <a:pt x="260" y="1"/>
                    <a:pt x="251"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09" name="Google Shape;2509;p4"/>
            <p:cNvSpPr/>
            <p:nvPr/>
          </p:nvSpPr>
          <p:spPr>
            <a:xfrm>
              <a:off x="4192900" y="1884150"/>
              <a:ext cx="60875" cy="244300"/>
            </a:xfrm>
            <a:custGeom>
              <a:avLst/>
              <a:gdLst/>
              <a:ahLst/>
              <a:cxnLst/>
              <a:rect l="l" t="t" r="r" b="b"/>
              <a:pathLst>
                <a:path w="2435" h="9772" extrusionOk="0">
                  <a:moveTo>
                    <a:pt x="2364" y="1"/>
                  </a:moveTo>
                  <a:cubicBezTo>
                    <a:pt x="2343" y="1"/>
                    <a:pt x="2329" y="15"/>
                    <a:pt x="2314" y="30"/>
                  </a:cubicBezTo>
                  <a:cubicBezTo>
                    <a:pt x="2295" y="89"/>
                    <a:pt x="0" y="5765"/>
                    <a:pt x="261" y="9711"/>
                  </a:cubicBezTo>
                  <a:cubicBezTo>
                    <a:pt x="261" y="9751"/>
                    <a:pt x="282" y="9772"/>
                    <a:pt x="322" y="9772"/>
                  </a:cubicBezTo>
                  <a:cubicBezTo>
                    <a:pt x="342" y="9772"/>
                    <a:pt x="363" y="9732"/>
                    <a:pt x="363" y="9711"/>
                  </a:cubicBezTo>
                  <a:cubicBezTo>
                    <a:pt x="100" y="5765"/>
                    <a:pt x="2395" y="129"/>
                    <a:pt x="2416" y="70"/>
                  </a:cubicBezTo>
                  <a:cubicBezTo>
                    <a:pt x="2435" y="49"/>
                    <a:pt x="2416" y="9"/>
                    <a:pt x="2395" y="9"/>
                  </a:cubicBezTo>
                  <a:cubicBezTo>
                    <a:pt x="2383" y="3"/>
                    <a:pt x="2373" y="1"/>
                    <a:pt x="2364"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10" name="Google Shape;2510;p4"/>
            <p:cNvSpPr/>
            <p:nvPr/>
          </p:nvSpPr>
          <p:spPr>
            <a:xfrm>
              <a:off x="4201950" y="1890200"/>
              <a:ext cx="87575" cy="249325"/>
            </a:xfrm>
            <a:custGeom>
              <a:avLst/>
              <a:gdLst/>
              <a:ahLst/>
              <a:cxnLst/>
              <a:rect l="l" t="t" r="r" b="b"/>
              <a:pathLst>
                <a:path w="3503" h="9973" extrusionOk="0">
                  <a:moveTo>
                    <a:pt x="3452" y="0"/>
                  </a:moveTo>
                  <a:cubicBezTo>
                    <a:pt x="3430" y="0"/>
                    <a:pt x="3416" y="14"/>
                    <a:pt x="3401" y="29"/>
                  </a:cubicBezTo>
                  <a:cubicBezTo>
                    <a:pt x="3361" y="89"/>
                    <a:pt x="81" y="6490"/>
                    <a:pt x="1" y="9911"/>
                  </a:cubicBezTo>
                  <a:cubicBezTo>
                    <a:pt x="1" y="9952"/>
                    <a:pt x="20" y="9973"/>
                    <a:pt x="60" y="9973"/>
                  </a:cubicBezTo>
                  <a:cubicBezTo>
                    <a:pt x="81" y="9973"/>
                    <a:pt x="100" y="9952"/>
                    <a:pt x="100" y="9911"/>
                  </a:cubicBezTo>
                  <a:cubicBezTo>
                    <a:pt x="181" y="6510"/>
                    <a:pt x="3463" y="150"/>
                    <a:pt x="3503" y="89"/>
                  </a:cubicBezTo>
                  <a:cubicBezTo>
                    <a:pt x="3503" y="48"/>
                    <a:pt x="3503" y="29"/>
                    <a:pt x="3482" y="8"/>
                  </a:cubicBezTo>
                  <a:cubicBezTo>
                    <a:pt x="3470" y="3"/>
                    <a:pt x="3460" y="0"/>
                    <a:pt x="3452"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11" name="Google Shape;2511;p4"/>
            <p:cNvSpPr/>
            <p:nvPr/>
          </p:nvSpPr>
          <p:spPr>
            <a:xfrm>
              <a:off x="4207475" y="1882150"/>
              <a:ext cx="127825" cy="271475"/>
            </a:xfrm>
            <a:custGeom>
              <a:avLst/>
              <a:gdLst/>
              <a:ahLst/>
              <a:cxnLst/>
              <a:rect l="l" t="t" r="r" b="b"/>
              <a:pathLst>
                <a:path w="5113" h="10859" extrusionOk="0">
                  <a:moveTo>
                    <a:pt x="5051" y="0"/>
                  </a:moveTo>
                  <a:cubicBezTo>
                    <a:pt x="5031" y="0"/>
                    <a:pt x="5007" y="14"/>
                    <a:pt x="4992" y="29"/>
                  </a:cubicBezTo>
                  <a:lnTo>
                    <a:pt x="21" y="10778"/>
                  </a:lnTo>
                  <a:cubicBezTo>
                    <a:pt x="0" y="10818"/>
                    <a:pt x="0" y="10837"/>
                    <a:pt x="40" y="10858"/>
                  </a:cubicBezTo>
                  <a:lnTo>
                    <a:pt x="61" y="10858"/>
                  </a:lnTo>
                  <a:cubicBezTo>
                    <a:pt x="81" y="10858"/>
                    <a:pt x="102" y="10858"/>
                    <a:pt x="102" y="10837"/>
                  </a:cubicBezTo>
                  <a:lnTo>
                    <a:pt x="5093" y="69"/>
                  </a:lnTo>
                  <a:cubicBezTo>
                    <a:pt x="5113" y="48"/>
                    <a:pt x="5093" y="8"/>
                    <a:pt x="5073" y="8"/>
                  </a:cubicBezTo>
                  <a:cubicBezTo>
                    <a:pt x="5067" y="3"/>
                    <a:pt x="5060" y="0"/>
                    <a:pt x="5051"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12" name="Google Shape;2512;p4"/>
            <p:cNvSpPr/>
            <p:nvPr/>
          </p:nvSpPr>
          <p:spPr>
            <a:xfrm>
              <a:off x="4223075" y="1878500"/>
              <a:ext cx="165100" cy="289700"/>
            </a:xfrm>
            <a:custGeom>
              <a:avLst/>
              <a:gdLst/>
              <a:ahLst/>
              <a:cxnLst/>
              <a:rect l="l" t="t" r="r" b="b"/>
              <a:pathLst>
                <a:path w="6604" h="11588" extrusionOk="0">
                  <a:moveTo>
                    <a:pt x="6531" y="0"/>
                  </a:moveTo>
                  <a:cubicBezTo>
                    <a:pt x="6515" y="0"/>
                    <a:pt x="6502" y="10"/>
                    <a:pt x="6502" y="33"/>
                  </a:cubicBezTo>
                  <a:lnTo>
                    <a:pt x="20" y="11507"/>
                  </a:lnTo>
                  <a:cubicBezTo>
                    <a:pt x="1" y="11528"/>
                    <a:pt x="1" y="11568"/>
                    <a:pt x="41" y="11587"/>
                  </a:cubicBezTo>
                  <a:lnTo>
                    <a:pt x="61" y="11587"/>
                  </a:lnTo>
                  <a:cubicBezTo>
                    <a:pt x="81" y="11587"/>
                    <a:pt x="101" y="11568"/>
                    <a:pt x="101" y="11568"/>
                  </a:cubicBezTo>
                  <a:lnTo>
                    <a:pt x="6582" y="74"/>
                  </a:lnTo>
                  <a:cubicBezTo>
                    <a:pt x="6603" y="54"/>
                    <a:pt x="6603" y="14"/>
                    <a:pt x="6563" y="14"/>
                  </a:cubicBezTo>
                  <a:cubicBezTo>
                    <a:pt x="6554" y="5"/>
                    <a:pt x="6542" y="0"/>
                    <a:pt x="6531"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13" name="Google Shape;2513;p4"/>
            <p:cNvSpPr/>
            <p:nvPr/>
          </p:nvSpPr>
          <p:spPr>
            <a:xfrm>
              <a:off x="4253750" y="1884875"/>
              <a:ext cx="183200" cy="283325"/>
            </a:xfrm>
            <a:custGeom>
              <a:avLst/>
              <a:gdLst/>
              <a:ahLst/>
              <a:cxnLst/>
              <a:rect l="l" t="t" r="r" b="b"/>
              <a:pathLst>
                <a:path w="7328" h="11333" extrusionOk="0">
                  <a:moveTo>
                    <a:pt x="7288" y="1"/>
                  </a:moveTo>
                  <a:cubicBezTo>
                    <a:pt x="7268" y="1"/>
                    <a:pt x="7247" y="1"/>
                    <a:pt x="7228" y="20"/>
                  </a:cubicBezTo>
                  <a:cubicBezTo>
                    <a:pt x="7167" y="121"/>
                    <a:pt x="1531" y="9319"/>
                    <a:pt x="22" y="11252"/>
                  </a:cubicBezTo>
                  <a:cubicBezTo>
                    <a:pt x="1" y="11273"/>
                    <a:pt x="1" y="11292"/>
                    <a:pt x="22" y="11313"/>
                  </a:cubicBezTo>
                  <a:cubicBezTo>
                    <a:pt x="41" y="11332"/>
                    <a:pt x="62" y="11332"/>
                    <a:pt x="62" y="11332"/>
                  </a:cubicBezTo>
                  <a:cubicBezTo>
                    <a:pt x="82" y="11332"/>
                    <a:pt x="102" y="11332"/>
                    <a:pt x="102" y="11313"/>
                  </a:cubicBezTo>
                  <a:cubicBezTo>
                    <a:pt x="1611" y="9380"/>
                    <a:pt x="7268" y="181"/>
                    <a:pt x="7308" y="81"/>
                  </a:cubicBezTo>
                  <a:cubicBezTo>
                    <a:pt x="7328" y="60"/>
                    <a:pt x="7328" y="20"/>
                    <a:pt x="7288"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14" name="Google Shape;2514;p4"/>
            <p:cNvSpPr/>
            <p:nvPr/>
          </p:nvSpPr>
          <p:spPr>
            <a:xfrm>
              <a:off x="4310650" y="1877475"/>
              <a:ext cx="186200" cy="262525"/>
            </a:xfrm>
            <a:custGeom>
              <a:avLst/>
              <a:gdLst/>
              <a:ahLst/>
              <a:cxnLst/>
              <a:rect l="l" t="t" r="r" b="b"/>
              <a:pathLst>
                <a:path w="7448" h="10501" extrusionOk="0">
                  <a:moveTo>
                    <a:pt x="7376" y="1"/>
                  </a:moveTo>
                  <a:cubicBezTo>
                    <a:pt x="7360" y="1"/>
                    <a:pt x="7346" y="11"/>
                    <a:pt x="7346" y="34"/>
                  </a:cubicBezTo>
                  <a:cubicBezTo>
                    <a:pt x="7287" y="115"/>
                    <a:pt x="2355" y="7704"/>
                    <a:pt x="20" y="10420"/>
                  </a:cubicBezTo>
                  <a:cubicBezTo>
                    <a:pt x="0" y="10441"/>
                    <a:pt x="20" y="10482"/>
                    <a:pt x="41" y="10482"/>
                  </a:cubicBezTo>
                  <a:cubicBezTo>
                    <a:pt x="41" y="10501"/>
                    <a:pt x="60" y="10501"/>
                    <a:pt x="60" y="10501"/>
                  </a:cubicBezTo>
                  <a:cubicBezTo>
                    <a:pt x="81" y="10501"/>
                    <a:pt x="100" y="10501"/>
                    <a:pt x="100" y="10482"/>
                  </a:cubicBezTo>
                  <a:cubicBezTo>
                    <a:pt x="2435" y="7763"/>
                    <a:pt x="7387" y="155"/>
                    <a:pt x="7427" y="95"/>
                  </a:cubicBezTo>
                  <a:cubicBezTo>
                    <a:pt x="7448" y="55"/>
                    <a:pt x="7448" y="34"/>
                    <a:pt x="7408" y="15"/>
                  </a:cubicBezTo>
                  <a:cubicBezTo>
                    <a:pt x="7399" y="6"/>
                    <a:pt x="7387" y="1"/>
                    <a:pt x="7376"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15" name="Google Shape;2515;p4"/>
            <p:cNvSpPr/>
            <p:nvPr/>
          </p:nvSpPr>
          <p:spPr>
            <a:xfrm>
              <a:off x="4237175" y="1640800"/>
              <a:ext cx="430775" cy="289575"/>
            </a:xfrm>
            <a:custGeom>
              <a:avLst/>
              <a:gdLst/>
              <a:ahLst/>
              <a:cxnLst/>
              <a:rect l="l" t="t" r="r" b="b"/>
              <a:pathLst>
                <a:path w="17231" h="11583" extrusionOk="0">
                  <a:moveTo>
                    <a:pt x="17190" y="0"/>
                  </a:moveTo>
                  <a:cubicBezTo>
                    <a:pt x="16788" y="1168"/>
                    <a:pt x="15781" y="2134"/>
                    <a:pt x="14614" y="2537"/>
                  </a:cubicBezTo>
                  <a:cubicBezTo>
                    <a:pt x="14318" y="2635"/>
                    <a:pt x="13999" y="2696"/>
                    <a:pt x="13685" y="2696"/>
                  </a:cubicBezTo>
                  <a:cubicBezTo>
                    <a:pt x="13487" y="2696"/>
                    <a:pt x="13291" y="2672"/>
                    <a:pt x="13103" y="2617"/>
                  </a:cubicBezTo>
                  <a:cubicBezTo>
                    <a:pt x="12601" y="2477"/>
                    <a:pt x="12158" y="2155"/>
                    <a:pt x="12057" y="1651"/>
                  </a:cubicBezTo>
                  <a:cubicBezTo>
                    <a:pt x="11855" y="2316"/>
                    <a:pt x="11654" y="3000"/>
                    <a:pt x="11292" y="3604"/>
                  </a:cubicBezTo>
                  <a:cubicBezTo>
                    <a:pt x="10950" y="4208"/>
                    <a:pt x="10406" y="4731"/>
                    <a:pt x="9743" y="4933"/>
                  </a:cubicBezTo>
                  <a:cubicBezTo>
                    <a:pt x="9578" y="4977"/>
                    <a:pt x="9404" y="5000"/>
                    <a:pt x="9230" y="5000"/>
                  </a:cubicBezTo>
                  <a:cubicBezTo>
                    <a:pt x="8703" y="5000"/>
                    <a:pt x="8173" y="4793"/>
                    <a:pt x="7870" y="4369"/>
                  </a:cubicBezTo>
                  <a:cubicBezTo>
                    <a:pt x="7467" y="3806"/>
                    <a:pt x="7548" y="3081"/>
                    <a:pt x="7690" y="2416"/>
                  </a:cubicBezTo>
                  <a:lnTo>
                    <a:pt x="7690" y="2416"/>
                  </a:lnTo>
                  <a:cubicBezTo>
                    <a:pt x="7368" y="3020"/>
                    <a:pt x="7005" y="3604"/>
                    <a:pt x="6461" y="4026"/>
                  </a:cubicBezTo>
                  <a:cubicBezTo>
                    <a:pt x="6028" y="4356"/>
                    <a:pt x="5490" y="4566"/>
                    <a:pt x="4949" y="4566"/>
                  </a:cubicBezTo>
                  <a:cubicBezTo>
                    <a:pt x="4863" y="4566"/>
                    <a:pt x="4776" y="4561"/>
                    <a:pt x="4690" y="4549"/>
                  </a:cubicBezTo>
                  <a:cubicBezTo>
                    <a:pt x="4067" y="4490"/>
                    <a:pt x="3463" y="4128"/>
                    <a:pt x="3160" y="3583"/>
                  </a:cubicBezTo>
                  <a:cubicBezTo>
                    <a:pt x="2918" y="3181"/>
                    <a:pt x="2859" y="2678"/>
                    <a:pt x="2980" y="2215"/>
                  </a:cubicBezTo>
                  <a:lnTo>
                    <a:pt x="2980" y="2215"/>
                  </a:lnTo>
                  <a:cubicBezTo>
                    <a:pt x="2959" y="2255"/>
                    <a:pt x="2939" y="2276"/>
                    <a:pt x="2918" y="2316"/>
                  </a:cubicBezTo>
                  <a:cubicBezTo>
                    <a:pt x="1732" y="4490"/>
                    <a:pt x="745" y="6865"/>
                    <a:pt x="1" y="9179"/>
                  </a:cubicBezTo>
                  <a:cubicBezTo>
                    <a:pt x="1" y="9361"/>
                    <a:pt x="1" y="9562"/>
                    <a:pt x="20" y="9743"/>
                  </a:cubicBezTo>
                  <a:cubicBezTo>
                    <a:pt x="81" y="10247"/>
                    <a:pt x="282" y="10749"/>
                    <a:pt x="645" y="11111"/>
                  </a:cubicBezTo>
                  <a:cubicBezTo>
                    <a:pt x="956" y="11407"/>
                    <a:pt x="1387" y="11582"/>
                    <a:pt x="1820" y="11582"/>
                  </a:cubicBezTo>
                  <a:cubicBezTo>
                    <a:pt x="1918" y="11582"/>
                    <a:pt x="2016" y="11573"/>
                    <a:pt x="2113" y="11554"/>
                  </a:cubicBezTo>
                  <a:cubicBezTo>
                    <a:pt x="2516" y="11474"/>
                    <a:pt x="2878" y="11272"/>
                    <a:pt x="3200" y="11031"/>
                  </a:cubicBezTo>
                  <a:cubicBezTo>
                    <a:pt x="4046" y="10408"/>
                    <a:pt x="4751" y="9603"/>
                    <a:pt x="5274" y="8696"/>
                  </a:cubicBezTo>
                  <a:lnTo>
                    <a:pt x="5274" y="8696"/>
                  </a:lnTo>
                  <a:cubicBezTo>
                    <a:pt x="5274" y="8757"/>
                    <a:pt x="5073" y="9421"/>
                    <a:pt x="5052" y="9804"/>
                  </a:cubicBezTo>
                  <a:cubicBezTo>
                    <a:pt x="5033" y="10065"/>
                    <a:pt x="5012" y="10346"/>
                    <a:pt x="5113" y="10609"/>
                  </a:cubicBezTo>
                  <a:cubicBezTo>
                    <a:pt x="5234" y="10931"/>
                    <a:pt x="5535" y="11173"/>
                    <a:pt x="5857" y="11253"/>
                  </a:cubicBezTo>
                  <a:cubicBezTo>
                    <a:pt x="5982" y="11292"/>
                    <a:pt x="6110" y="11309"/>
                    <a:pt x="6239" y="11309"/>
                  </a:cubicBezTo>
                  <a:cubicBezTo>
                    <a:pt x="6442" y="11309"/>
                    <a:pt x="6647" y="11266"/>
                    <a:pt x="6844" y="11192"/>
                  </a:cubicBezTo>
                  <a:cubicBezTo>
                    <a:pt x="7467" y="10991"/>
                    <a:pt x="8012" y="10548"/>
                    <a:pt x="8434" y="10045"/>
                  </a:cubicBezTo>
                  <a:cubicBezTo>
                    <a:pt x="8715" y="9683"/>
                    <a:pt x="8957" y="9280"/>
                    <a:pt x="9179" y="8857"/>
                  </a:cubicBezTo>
                  <a:lnTo>
                    <a:pt x="9179" y="8857"/>
                  </a:lnTo>
                  <a:cubicBezTo>
                    <a:pt x="9139" y="9380"/>
                    <a:pt x="9541" y="9965"/>
                    <a:pt x="10025" y="10266"/>
                  </a:cubicBezTo>
                  <a:cubicBezTo>
                    <a:pt x="10344" y="10490"/>
                    <a:pt x="10721" y="10584"/>
                    <a:pt x="11106" y="10584"/>
                  </a:cubicBezTo>
                  <a:cubicBezTo>
                    <a:pt x="11447" y="10584"/>
                    <a:pt x="11796" y="10510"/>
                    <a:pt x="12118" y="10387"/>
                  </a:cubicBezTo>
                  <a:cubicBezTo>
                    <a:pt x="12239" y="10346"/>
                    <a:pt x="12339" y="10306"/>
                    <a:pt x="12440" y="10247"/>
                  </a:cubicBezTo>
                  <a:cubicBezTo>
                    <a:pt x="13506" y="9200"/>
                    <a:pt x="14815" y="7569"/>
                    <a:pt x="15921" y="5314"/>
                  </a:cubicBezTo>
                  <a:cubicBezTo>
                    <a:pt x="16767" y="3543"/>
                    <a:pt x="17129" y="1812"/>
                    <a:pt x="17231" y="363"/>
                  </a:cubicBezTo>
                  <a:lnTo>
                    <a:pt x="17231" y="343"/>
                  </a:lnTo>
                  <a:cubicBezTo>
                    <a:pt x="17210" y="223"/>
                    <a:pt x="17210" y="102"/>
                    <a:pt x="17190" y="0"/>
                  </a:cubicBezTo>
                  <a:close/>
                </a:path>
              </a:pathLst>
            </a:custGeom>
            <a:solidFill>
              <a:schemeClr val="accent4"/>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16" name="Google Shape;2516;p4"/>
            <p:cNvSpPr/>
            <p:nvPr/>
          </p:nvSpPr>
          <p:spPr>
            <a:xfrm>
              <a:off x="4183825" y="1535775"/>
              <a:ext cx="489650" cy="636975"/>
            </a:xfrm>
            <a:custGeom>
              <a:avLst/>
              <a:gdLst/>
              <a:ahLst/>
              <a:cxnLst/>
              <a:rect l="l" t="t" r="r" b="b"/>
              <a:pathLst>
                <a:path w="19586" h="25479" extrusionOk="0">
                  <a:moveTo>
                    <a:pt x="10125" y="0"/>
                  </a:moveTo>
                  <a:cubicBezTo>
                    <a:pt x="10110" y="0"/>
                    <a:pt x="10095" y="5"/>
                    <a:pt x="10085" y="15"/>
                  </a:cubicBezTo>
                  <a:cubicBezTo>
                    <a:pt x="8294" y="1445"/>
                    <a:pt x="6622" y="3538"/>
                    <a:pt x="5114" y="6275"/>
                  </a:cubicBezTo>
                  <a:cubicBezTo>
                    <a:pt x="5073" y="6356"/>
                    <a:pt x="5033" y="6416"/>
                    <a:pt x="5012" y="6477"/>
                  </a:cubicBezTo>
                  <a:lnTo>
                    <a:pt x="4993" y="6477"/>
                  </a:lnTo>
                  <a:cubicBezTo>
                    <a:pt x="3885" y="8530"/>
                    <a:pt x="2879" y="10924"/>
                    <a:pt x="2094" y="13361"/>
                  </a:cubicBezTo>
                  <a:lnTo>
                    <a:pt x="2094" y="13380"/>
                  </a:lnTo>
                  <a:cubicBezTo>
                    <a:pt x="383" y="18755"/>
                    <a:pt x="1" y="23546"/>
                    <a:pt x="1168" y="25014"/>
                  </a:cubicBezTo>
                  <a:cubicBezTo>
                    <a:pt x="1410" y="25317"/>
                    <a:pt x="1711" y="25478"/>
                    <a:pt x="2094" y="25478"/>
                  </a:cubicBezTo>
                  <a:lnTo>
                    <a:pt x="2194" y="25478"/>
                  </a:lnTo>
                  <a:cubicBezTo>
                    <a:pt x="3925" y="25336"/>
                    <a:pt x="6220" y="23707"/>
                    <a:pt x="9019" y="20647"/>
                  </a:cubicBezTo>
                  <a:cubicBezTo>
                    <a:pt x="11031" y="18433"/>
                    <a:pt x="12601" y="16219"/>
                    <a:pt x="12701" y="16058"/>
                  </a:cubicBezTo>
                  <a:cubicBezTo>
                    <a:pt x="12803" y="15997"/>
                    <a:pt x="13608" y="15494"/>
                    <a:pt x="14614" y="14488"/>
                  </a:cubicBezTo>
                  <a:cubicBezTo>
                    <a:pt x="15580" y="13522"/>
                    <a:pt x="16949" y="11911"/>
                    <a:pt x="18096" y="9536"/>
                  </a:cubicBezTo>
                  <a:cubicBezTo>
                    <a:pt x="18841" y="7986"/>
                    <a:pt x="19284" y="6316"/>
                    <a:pt x="19405" y="4564"/>
                  </a:cubicBezTo>
                  <a:cubicBezTo>
                    <a:pt x="19424" y="4564"/>
                    <a:pt x="19424" y="4544"/>
                    <a:pt x="19424" y="4523"/>
                  </a:cubicBezTo>
                  <a:cubicBezTo>
                    <a:pt x="19585" y="2209"/>
                    <a:pt x="19142" y="559"/>
                    <a:pt x="19142" y="538"/>
                  </a:cubicBezTo>
                  <a:cubicBezTo>
                    <a:pt x="19128" y="508"/>
                    <a:pt x="19113" y="490"/>
                    <a:pt x="19090" y="490"/>
                  </a:cubicBezTo>
                  <a:cubicBezTo>
                    <a:pt x="19082" y="490"/>
                    <a:pt x="19073" y="493"/>
                    <a:pt x="19062" y="498"/>
                  </a:cubicBezTo>
                  <a:cubicBezTo>
                    <a:pt x="19043" y="498"/>
                    <a:pt x="19022" y="538"/>
                    <a:pt x="19043" y="559"/>
                  </a:cubicBezTo>
                  <a:cubicBezTo>
                    <a:pt x="19043" y="578"/>
                    <a:pt x="19485" y="2229"/>
                    <a:pt x="19303" y="4544"/>
                  </a:cubicBezTo>
                  <a:lnTo>
                    <a:pt x="19303" y="4564"/>
                  </a:lnTo>
                  <a:cubicBezTo>
                    <a:pt x="19183" y="6295"/>
                    <a:pt x="18740" y="7945"/>
                    <a:pt x="17996" y="9475"/>
                  </a:cubicBezTo>
                  <a:cubicBezTo>
                    <a:pt x="16869" y="11850"/>
                    <a:pt x="15500" y="13461"/>
                    <a:pt x="14553" y="14407"/>
                  </a:cubicBezTo>
                  <a:cubicBezTo>
                    <a:pt x="13466" y="15473"/>
                    <a:pt x="12661" y="15977"/>
                    <a:pt x="12642" y="15977"/>
                  </a:cubicBezTo>
                  <a:cubicBezTo>
                    <a:pt x="12642" y="15977"/>
                    <a:pt x="12642" y="15997"/>
                    <a:pt x="12621" y="15997"/>
                  </a:cubicBezTo>
                  <a:cubicBezTo>
                    <a:pt x="12561" y="16077"/>
                    <a:pt x="6241" y="25055"/>
                    <a:pt x="2194" y="25357"/>
                  </a:cubicBezTo>
                  <a:cubicBezTo>
                    <a:pt x="2152" y="25362"/>
                    <a:pt x="2110" y="25364"/>
                    <a:pt x="2070" y="25364"/>
                  </a:cubicBezTo>
                  <a:cubicBezTo>
                    <a:pt x="1742" y="25364"/>
                    <a:pt x="1464" y="25220"/>
                    <a:pt x="1249" y="24934"/>
                  </a:cubicBezTo>
                  <a:cubicBezTo>
                    <a:pt x="122" y="23525"/>
                    <a:pt x="524" y="18675"/>
                    <a:pt x="2194" y="13401"/>
                  </a:cubicBezTo>
                  <a:cubicBezTo>
                    <a:pt x="2980" y="10945"/>
                    <a:pt x="3986" y="8589"/>
                    <a:pt x="5093" y="6536"/>
                  </a:cubicBezTo>
                  <a:cubicBezTo>
                    <a:pt x="5133" y="6456"/>
                    <a:pt x="5173" y="6396"/>
                    <a:pt x="5194" y="6335"/>
                  </a:cubicBezTo>
                  <a:lnTo>
                    <a:pt x="5213" y="6335"/>
                  </a:lnTo>
                  <a:cubicBezTo>
                    <a:pt x="6724" y="3618"/>
                    <a:pt x="8374" y="1504"/>
                    <a:pt x="10146" y="95"/>
                  </a:cubicBezTo>
                  <a:cubicBezTo>
                    <a:pt x="10165" y="76"/>
                    <a:pt x="10186" y="55"/>
                    <a:pt x="10165" y="15"/>
                  </a:cubicBezTo>
                  <a:cubicBezTo>
                    <a:pt x="10155" y="5"/>
                    <a:pt x="10140" y="0"/>
                    <a:pt x="10125"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17" name="Google Shape;2517;p4"/>
            <p:cNvSpPr/>
            <p:nvPr/>
          </p:nvSpPr>
          <p:spPr>
            <a:xfrm>
              <a:off x="4671950" y="1757050"/>
              <a:ext cx="109200" cy="63925"/>
            </a:xfrm>
            <a:custGeom>
              <a:avLst/>
              <a:gdLst/>
              <a:ahLst/>
              <a:cxnLst/>
              <a:rect l="l" t="t" r="r" b="b"/>
              <a:pathLst>
                <a:path w="4368" h="2557" extrusionOk="0">
                  <a:moveTo>
                    <a:pt x="342" y="1"/>
                  </a:moveTo>
                  <a:cubicBezTo>
                    <a:pt x="323" y="1"/>
                    <a:pt x="282" y="1"/>
                    <a:pt x="262" y="20"/>
                  </a:cubicBezTo>
                  <a:cubicBezTo>
                    <a:pt x="81" y="342"/>
                    <a:pt x="1" y="705"/>
                    <a:pt x="1" y="1048"/>
                  </a:cubicBezTo>
                  <a:cubicBezTo>
                    <a:pt x="1" y="1289"/>
                    <a:pt x="41" y="1490"/>
                    <a:pt x="121" y="1671"/>
                  </a:cubicBezTo>
                  <a:cubicBezTo>
                    <a:pt x="315" y="2078"/>
                    <a:pt x="759" y="2329"/>
                    <a:pt x="1192" y="2329"/>
                  </a:cubicBezTo>
                  <a:cubicBezTo>
                    <a:pt x="1252" y="2329"/>
                    <a:pt x="1311" y="2325"/>
                    <a:pt x="1369" y="2315"/>
                  </a:cubicBezTo>
                  <a:cubicBezTo>
                    <a:pt x="1772" y="2255"/>
                    <a:pt x="2113" y="1974"/>
                    <a:pt x="2274" y="1611"/>
                  </a:cubicBezTo>
                  <a:cubicBezTo>
                    <a:pt x="2355" y="1974"/>
                    <a:pt x="2617" y="2315"/>
                    <a:pt x="2980" y="2476"/>
                  </a:cubicBezTo>
                  <a:cubicBezTo>
                    <a:pt x="3120" y="2537"/>
                    <a:pt x="3281" y="2556"/>
                    <a:pt x="3422" y="2556"/>
                  </a:cubicBezTo>
                  <a:cubicBezTo>
                    <a:pt x="3764" y="2556"/>
                    <a:pt x="4107" y="2416"/>
                    <a:pt x="4348" y="2175"/>
                  </a:cubicBezTo>
                  <a:cubicBezTo>
                    <a:pt x="4368" y="2135"/>
                    <a:pt x="4368" y="2114"/>
                    <a:pt x="4348" y="2094"/>
                  </a:cubicBezTo>
                  <a:cubicBezTo>
                    <a:pt x="4328" y="2084"/>
                    <a:pt x="4313" y="2079"/>
                    <a:pt x="4300" y="2079"/>
                  </a:cubicBezTo>
                  <a:cubicBezTo>
                    <a:pt x="4288" y="2079"/>
                    <a:pt x="4278" y="2084"/>
                    <a:pt x="4268" y="2094"/>
                  </a:cubicBezTo>
                  <a:cubicBezTo>
                    <a:pt x="4056" y="2320"/>
                    <a:pt x="3735" y="2447"/>
                    <a:pt x="3416" y="2447"/>
                  </a:cubicBezTo>
                  <a:cubicBezTo>
                    <a:pt x="3281" y="2447"/>
                    <a:pt x="3146" y="2424"/>
                    <a:pt x="3020" y="2376"/>
                  </a:cubicBezTo>
                  <a:cubicBezTo>
                    <a:pt x="2617" y="2194"/>
                    <a:pt x="2336" y="1751"/>
                    <a:pt x="2355" y="1308"/>
                  </a:cubicBezTo>
                  <a:cubicBezTo>
                    <a:pt x="2355" y="1268"/>
                    <a:pt x="2336" y="1249"/>
                    <a:pt x="2295" y="1249"/>
                  </a:cubicBezTo>
                  <a:cubicBezTo>
                    <a:pt x="2274" y="1249"/>
                    <a:pt x="2234" y="1268"/>
                    <a:pt x="2234" y="1289"/>
                  </a:cubicBezTo>
                  <a:cubicBezTo>
                    <a:pt x="2194" y="1751"/>
                    <a:pt x="1812" y="2154"/>
                    <a:pt x="1348" y="2215"/>
                  </a:cubicBezTo>
                  <a:cubicBezTo>
                    <a:pt x="1295" y="2225"/>
                    <a:pt x="1240" y="2230"/>
                    <a:pt x="1185" y="2230"/>
                  </a:cubicBezTo>
                  <a:cubicBezTo>
                    <a:pt x="792" y="2230"/>
                    <a:pt x="398" y="1984"/>
                    <a:pt x="221" y="1631"/>
                  </a:cubicBezTo>
                  <a:cubicBezTo>
                    <a:pt x="141" y="1450"/>
                    <a:pt x="100" y="1268"/>
                    <a:pt x="100" y="1048"/>
                  </a:cubicBezTo>
                  <a:cubicBezTo>
                    <a:pt x="100" y="705"/>
                    <a:pt x="181" y="383"/>
                    <a:pt x="363" y="81"/>
                  </a:cubicBezTo>
                  <a:cubicBezTo>
                    <a:pt x="382" y="60"/>
                    <a:pt x="363" y="20"/>
                    <a:pt x="342"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18" name="Google Shape;2518;p4"/>
            <p:cNvSpPr/>
            <p:nvPr/>
          </p:nvSpPr>
          <p:spPr>
            <a:xfrm>
              <a:off x="4690075" y="1862725"/>
              <a:ext cx="95625" cy="59425"/>
            </a:xfrm>
            <a:custGeom>
              <a:avLst/>
              <a:gdLst/>
              <a:ahLst/>
              <a:cxnLst/>
              <a:rect l="l" t="t" r="r" b="b"/>
              <a:pathLst>
                <a:path w="3825" h="2377" extrusionOk="0">
                  <a:moveTo>
                    <a:pt x="382" y="1"/>
                  </a:moveTo>
                  <a:cubicBezTo>
                    <a:pt x="363" y="1"/>
                    <a:pt x="322" y="1"/>
                    <a:pt x="301" y="20"/>
                  </a:cubicBezTo>
                  <a:cubicBezTo>
                    <a:pt x="41" y="323"/>
                    <a:pt x="0" y="806"/>
                    <a:pt x="221" y="1168"/>
                  </a:cubicBezTo>
                  <a:cubicBezTo>
                    <a:pt x="395" y="1495"/>
                    <a:pt x="788" y="1712"/>
                    <a:pt x="1193" y="1712"/>
                  </a:cubicBezTo>
                  <a:cubicBezTo>
                    <a:pt x="1211" y="1712"/>
                    <a:pt x="1230" y="1712"/>
                    <a:pt x="1248" y="1711"/>
                  </a:cubicBezTo>
                  <a:cubicBezTo>
                    <a:pt x="1570" y="1692"/>
                    <a:pt x="1912" y="1531"/>
                    <a:pt x="2134" y="1268"/>
                  </a:cubicBezTo>
                  <a:cubicBezTo>
                    <a:pt x="2134" y="1611"/>
                    <a:pt x="2314" y="1974"/>
                    <a:pt x="2596" y="2175"/>
                  </a:cubicBezTo>
                  <a:cubicBezTo>
                    <a:pt x="2797" y="2315"/>
                    <a:pt x="3039" y="2376"/>
                    <a:pt x="3261" y="2376"/>
                  </a:cubicBezTo>
                  <a:cubicBezTo>
                    <a:pt x="3441" y="2376"/>
                    <a:pt x="3623" y="2336"/>
                    <a:pt x="3784" y="2255"/>
                  </a:cubicBezTo>
                  <a:cubicBezTo>
                    <a:pt x="3804" y="2234"/>
                    <a:pt x="3825" y="2215"/>
                    <a:pt x="3804" y="2194"/>
                  </a:cubicBezTo>
                  <a:cubicBezTo>
                    <a:pt x="3804" y="2154"/>
                    <a:pt x="3764" y="2154"/>
                    <a:pt x="3744" y="2154"/>
                  </a:cubicBezTo>
                  <a:cubicBezTo>
                    <a:pt x="3595" y="2233"/>
                    <a:pt x="3430" y="2270"/>
                    <a:pt x="3267" y="2270"/>
                  </a:cubicBezTo>
                  <a:cubicBezTo>
                    <a:pt x="3056" y="2270"/>
                    <a:pt x="2847" y="2208"/>
                    <a:pt x="2677" y="2094"/>
                  </a:cubicBezTo>
                  <a:cubicBezTo>
                    <a:pt x="2355" y="1872"/>
                    <a:pt x="2193" y="1469"/>
                    <a:pt x="2255" y="1088"/>
                  </a:cubicBezTo>
                  <a:cubicBezTo>
                    <a:pt x="2255" y="1067"/>
                    <a:pt x="2234" y="1048"/>
                    <a:pt x="2214" y="1048"/>
                  </a:cubicBezTo>
                  <a:cubicBezTo>
                    <a:pt x="2208" y="1041"/>
                    <a:pt x="2202" y="1039"/>
                    <a:pt x="2196" y="1039"/>
                  </a:cubicBezTo>
                  <a:cubicBezTo>
                    <a:pt x="2182" y="1039"/>
                    <a:pt x="2168" y="1053"/>
                    <a:pt x="2153" y="1067"/>
                  </a:cubicBezTo>
                  <a:cubicBezTo>
                    <a:pt x="1952" y="1389"/>
                    <a:pt x="1590" y="1590"/>
                    <a:pt x="1227" y="1611"/>
                  </a:cubicBezTo>
                  <a:cubicBezTo>
                    <a:pt x="1210" y="1612"/>
                    <a:pt x="1194" y="1612"/>
                    <a:pt x="1177" y="1612"/>
                  </a:cubicBezTo>
                  <a:cubicBezTo>
                    <a:pt x="814" y="1612"/>
                    <a:pt x="475" y="1415"/>
                    <a:pt x="301" y="1107"/>
                  </a:cubicBezTo>
                  <a:cubicBezTo>
                    <a:pt x="121" y="785"/>
                    <a:pt x="140" y="363"/>
                    <a:pt x="382" y="81"/>
                  </a:cubicBezTo>
                  <a:cubicBezTo>
                    <a:pt x="403" y="60"/>
                    <a:pt x="403" y="20"/>
                    <a:pt x="382"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19" name="Google Shape;2519;p4"/>
            <p:cNvSpPr/>
            <p:nvPr/>
          </p:nvSpPr>
          <p:spPr>
            <a:xfrm>
              <a:off x="4766025" y="1724625"/>
              <a:ext cx="72025" cy="42525"/>
            </a:xfrm>
            <a:custGeom>
              <a:avLst/>
              <a:gdLst/>
              <a:ahLst/>
              <a:cxnLst/>
              <a:rect l="l" t="t" r="r" b="b"/>
              <a:pathLst>
                <a:path w="2881" h="1701" extrusionOk="0">
                  <a:moveTo>
                    <a:pt x="301" y="1"/>
                  </a:moveTo>
                  <a:cubicBezTo>
                    <a:pt x="282" y="1"/>
                    <a:pt x="257" y="15"/>
                    <a:pt x="242" y="29"/>
                  </a:cubicBezTo>
                  <a:cubicBezTo>
                    <a:pt x="41" y="332"/>
                    <a:pt x="1" y="713"/>
                    <a:pt x="122" y="1035"/>
                  </a:cubicBezTo>
                  <a:cubicBezTo>
                    <a:pt x="242" y="1357"/>
                    <a:pt x="585" y="1599"/>
                    <a:pt x="927" y="1599"/>
                  </a:cubicBezTo>
                  <a:cubicBezTo>
                    <a:pt x="1230" y="1599"/>
                    <a:pt x="1490" y="1438"/>
                    <a:pt x="1611" y="1196"/>
                  </a:cubicBezTo>
                  <a:cubicBezTo>
                    <a:pt x="1632" y="1217"/>
                    <a:pt x="1632" y="1237"/>
                    <a:pt x="1632" y="1277"/>
                  </a:cubicBezTo>
                  <a:cubicBezTo>
                    <a:pt x="1732" y="1499"/>
                    <a:pt x="1954" y="1680"/>
                    <a:pt x="2215" y="1700"/>
                  </a:cubicBezTo>
                  <a:lnTo>
                    <a:pt x="2276" y="1700"/>
                  </a:lnTo>
                  <a:cubicBezTo>
                    <a:pt x="2497" y="1700"/>
                    <a:pt x="2719" y="1599"/>
                    <a:pt x="2859" y="1419"/>
                  </a:cubicBezTo>
                  <a:cubicBezTo>
                    <a:pt x="2880" y="1378"/>
                    <a:pt x="2859" y="1357"/>
                    <a:pt x="2840" y="1338"/>
                  </a:cubicBezTo>
                  <a:cubicBezTo>
                    <a:pt x="2831" y="1329"/>
                    <a:pt x="2819" y="1324"/>
                    <a:pt x="2806" y="1324"/>
                  </a:cubicBezTo>
                  <a:cubicBezTo>
                    <a:pt x="2789" y="1324"/>
                    <a:pt x="2771" y="1334"/>
                    <a:pt x="2759" y="1357"/>
                  </a:cubicBezTo>
                  <a:cubicBezTo>
                    <a:pt x="2649" y="1504"/>
                    <a:pt x="2472" y="1602"/>
                    <a:pt x="2273" y="1602"/>
                  </a:cubicBezTo>
                  <a:cubicBezTo>
                    <a:pt x="2254" y="1602"/>
                    <a:pt x="2234" y="1601"/>
                    <a:pt x="2215" y="1599"/>
                  </a:cubicBezTo>
                  <a:cubicBezTo>
                    <a:pt x="2014" y="1580"/>
                    <a:pt x="1812" y="1419"/>
                    <a:pt x="1732" y="1237"/>
                  </a:cubicBezTo>
                  <a:cubicBezTo>
                    <a:pt x="1713" y="1156"/>
                    <a:pt x="1692" y="1056"/>
                    <a:pt x="1672" y="976"/>
                  </a:cubicBezTo>
                  <a:cubicBezTo>
                    <a:pt x="1672" y="936"/>
                    <a:pt x="1651" y="915"/>
                    <a:pt x="1632" y="915"/>
                  </a:cubicBezTo>
                  <a:cubicBezTo>
                    <a:pt x="1592" y="915"/>
                    <a:pt x="1571" y="936"/>
                    <a:pt x="1571" y="976"/>
                  </a:cubicBezTo>
                  <a:cubicBezTo>
                    <a:pt x="1531" y="1258"/>
                    <a:pt x="1249" y="1499"/>
                    <a:pt x="927" y="1499"/>
                  </a:cubicBezTo>
                  <a:cubicBezTo>
                    <a:pt x="626" y="1499"/>
                    <a:pt x="344" y="1298"/>
                    <a:pt x="223" y="995"/>
                  </a:cubicBezTo>
                  <a:cubicBezTo>
                    <a:pt x="122" y="713"/>
                    <a:pt x="162" y="372"/>
                    <a:pt x="344" y="90"/>
                  </a:cubicBezTo>
                  <a:cubicBezTo>
                    <a:pt x="363" y="69"/>
                    <a:pt x="344" y="29"/>
                    <a:pt x="323" y="10"/>
                  </a:cubicBezTo>
                  <a:cubicBezTo>
                    <a:pt x="317" y="4"/>
                    <a:pt x="310" y="1"/>
                    <a:pt x="301"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20" name="Google Shape;2520;p4"/>
            <p:cNvSpPr/>
            <p:nvPr/>
          </p:nvSpPr>
          <p:spPr>
            <a:xfrm>
              <a:off x="4367000" y="2156600"/>
              <a:ext cx="17150" cy="11100"/>
            </a:xfrm>
            <a:custGeom>
              <a:avLst/>
              <a:gdLst/>
              <a:ahLst/>
              <a:cxnLst/>
              <a:rect l="l" t="t" r="r" b="b"/>
              <a:pathLst>
                <a:path w="686" h="444" extrusionOk="0">
                  <a:moveTo>
                    <a:pt x="444" y="1"/>
                  </a:moveTo>
                  <a:cubicBezTo>
                    <a:pt x="302" y="41"/>
                    <a:pt x="181" y="122"/>
                    <a:pt x="101" y="202"/>
                  </a:cubicBezTo>
                  <a:cubicBezTo>
                    <a:pt x="1" y="323"/>
                    <a:pt x="81" y="444"/>
                    <a:pt x="221" y="444"/>
                  </a:cubicBezTo>
                  <a:cubicBezTo>
                    <a:pt x="342" y="423"/>
                    <a:pt x="484" y="342"/>
                    <a:pt x="584" y="283"/>
                  </a:cubicBezTo>
                  <a:cubicBezTo>
                    <a:pt x="645" y="222"/>
                    <a:pt x="685" y="162"/>
                    <a:pt x="664" y="101"/>
                  </a:cubicBezTo>
                  <a:cubicBezTo>
                    <a:pt x="664" y="41"/>
                    <a:pt x="624" y="20"/>
                    <a:pt x="564"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21" name="Google Shape;2521;p4"/>
            <p:cNvSpPr/>
            <p:nvPr/>
          </p:nvSpPr>
          <p:spPr>
            <a:xfrm>
              <a:off x="4347075" y="2146150"/>
              <a:ext cx="17425" cy="11025"/>
            </a:xfrm>
            <a:custGeom>
              <a:avLst/>
              <a:gdLst/>
              <a:ahLst/>
              <a:cxnLst/>
              <a:rect l="l" t="t" r="r" b="b"/>
              <a:pathLst>
                <a:path w="697" h="441" extrusionOk="0">
                  <a:moveTo>
                    <a:pt x="498" y="1"/>
                  </a:moveTo>
                  <a:cubicBezTo>
                    <a:pt x="476" y="1"/>
                    <a:pt x="456" y="6"/>
                    <a:pt x="435" y="16"/>
                  </a:cubicBezTo>
                  <a:cubicBezTo>
                    <a:pt x="294" y="57"/>
                    <a:pt x="173" y="116"/>
                    <a:pt x="92" y="218"/>
                  </a:cubicBezTo>
                  <a:cubicBezTo>
                    <a:pt x="0" y="329"/>
                    <a:pt x="62" y="441"/>
                    <a:pt x="182" y="441"/>
                  </a:cubicBezTo>
                  <a:cubicBezTo>
                    <a:pt x="192" y="441"/>
                    <a:pt x="202" y="440"/>
                    <a:pt x="213" y="438"/>
                  </a:cubicBezTo>
                  <a:cubicBezTo>
                    <a:pt x="334" y="438"/>
                    <a:pt x="476" y="358"/>
                    <a:pt x="576" y="277"/>
                  </a:cubicBezTo>
                  <a:cubicBezTo>
                    <a:pt x="637" y="237"/>
                    <a:pt x="696" y="177"/>
                    <a:pt x="677" y="97"/>
                  </a:cubicBezTo>
                  <a:cubicBezTo>
                    <a:pt x="656" y="57"/>
                    <a:pt x="616" y="16"/>
                    <a:pt x="576" y="16"/>
                  </a:cubicBezTo>
                  <a:cubicBezTo>
                    <a:pt x="546" y="6"/>
                    <a:pt x="521" y="1"/>
                    <a:pt x="498"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22" name="Google Shape;2522;p4"/>
            <p:cNvSpPr/>
            <p:nvPr/>
          </p:nvSpPr>
          <p:spPr>
            <a:xfrm>
              <a:off x="4351550" y="2124400"/>
              <a:ext cx="16975" cy="11150"/>
            </a:xfrm>
            <a:custGeom>
              <a:avLst/>
              <a:gdLst/>
              <a:ahLst/>
              <a:cxnLst/>
              <a:rect l="l" t="t" r="r" b="b"/>
              <a:pathLst>
                <a:path w="679" h="446" extrusionOk="0">
                  <a:moveTo>
                    <a:pt x="578" y="1"/>
                  </a:moveTo>
                  <a:cubicBezTo>
                    <a:pt x="517" y="1"/>
                    <a:pt x="477" y="1"/>
                    <a:pt x="437" y="20"/>
                  </a:cubicBezTo>
                  <a:cubicBezTo>
                    <a:pt x="297" y="41"/>
                    <a:pt x="176" y="122"/>
                    <a:pt x="95" y="221"/>
                  </a:cubicBezTo>
                  <a:cubicBezTo>
                    <a:pt x="0" y="316"/>
                    <a:pt x="65" y="445"/>
                    <a:pt x="190" y="445"/>
                  </a:cubicBezTo>
                  <a:cubicBezTo>
                    <a:pt x="199" y="445"/>
                    <a:pt x="207" y="445"/>
                    <a:pt x="216" y="444"/>
                  </a:cubicBezTo>
                  <a:cubicBezTo>
                    <a:pt x="337" y="444"/>
                    <a:pt x="477" y="363"/>
                    <a:pt x="578" y="283"/>
                  </a:cubicBezTo>
                  <a:cubicBezTo>
                    <a:pt x="638" y="242"/>
                    <a:pt x="678" y="162"/>
                    <a:pt x="678" y="101"/>
                  </a:cubicBezTo>
                  <a:cubicBezTo>
                    <a:pt x="659" y="60"/>
                    <a:pt x="619" y="20"/>
                    <a:pt x="578"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23" name="Google Shape;2523;p4"/>
            <p:cNvSpPr/>
            <p:nvPr/>
          </p:nvSpPr>
          <p:spPr>
            <a:xfrm>
              <a:off x="4375550" y="2111325"/>
              <a:ext cx="17650" cy="11100"/>
            </a:xfrm>
            <a:custGeom>
              <a:avLst/>
              <a:gdLst/>
              <a:ahLst/>
              <a:cxnLst/>
              <a:rect l="l" t="t" r="r" b="b"/>
              <a:pathLst>
                <a:path w="706" h="444" extrusionOk="0">
                  <a:moveTo>
                    <a:pt x="443" y="0"/>
                  </a:moveTo>
                  <a:cubicBezTo>
                    <a:pt x="322" y="41"/>
                    <a:pt x="201" y="121"/>
                    <a:pt x="102" y="221"/>
                  </a:cubicBezTo>
                  <a:cubicBezTo>
                    <a:pt x="0" y="322"/>
                    <a:pt x="81" y="443"/>
                    <a:pt x="222" y="443"/>
                  </a:cubicBezTo>
                  <a:cubicBezTo>
                    <a:pt x="343" y="422"/>
                    <a:pt x="504" y="342"/>
                    <a:pt x="585" y="282"/>
                  </a:cubicBezTo>
                  <a:cubicBezTo>
                    <a:pt x="644" y="242"/>
                    <a:pt x="705" y="161"/>
                    <a:pt x="684" y="100"/>
                  </a:cubicBezTo>
                  <a:cubicBezTo>
                    <a:pt x="665" y="41"/>
                    <a:pt x="625" y="20"/>
                    <a:pt x="585" y="0"/>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24" name="Google Shape;2524;p4"/>
            <p:cNvSpPr/>
            <p:nvPr/>
          </p:nvSpPr>
          <p:spPr>
            <a:xfrm>
              <a:off x="4373225" y="2133575"/>
              <a:ext cx="16950" cy="11025"/>
            </a:xfrm>
            <a:custGeom>
              <a:avLst/>
              <a:gdLst/>
              <a:ahLst/>
              <a:cxnLst/>
              <a:rect l="l" t="t" r="r" b="b"/>
              <a:pathLst>
                <a:path w="678" h="441" extrusionOk="0">
                  <a:moveTo>
                    <a:pt x="496" y="1"/>
                  </a:moveTo>
                  <a:cubicBezTo>
                    <a:pt x="476" y="1"/>
                    <a:pt x="456" y="6"/>
                    <a:pt x="436" y="15"/>
                  </a:cubicBezTo>
                  <a:cubicBezTo>
                    <a:pt x="294" y="56"/>
                    <a:pt x="174" y="117"/>
                    <a:pt x="93" y="217"/>
                  </a:cubicBezTo>
                  <a:cubicBezTo>
                    <a:pt x="0" y="329"/>
                    <a:pt x="63" y="441"/>
                    <a:pt x="185" y="441"/>
                  </a:cubicBezTo>
                  <a:cubicBezTo>
                    <a:pt x="194" y="441"/>
                    <a:pt x="204" y="440"/>
                    <a:pt x="214" y="439"/>
                  </a:cubicBezTo>
                  <a:cubicBezTo>
                    <a:pt x="335" y="439"/>
                    <a:pt x="476" y="358"/>
                    <a:pt x="576" y="278"/>
                  </a:cubicBezTo>
                  <a:cubicBezTo>
                    <a:pt x="637" y="238"/>
                    <a:pt x="678" y="176"/>
                    <a:pt x="657" y="96"/>
                  </a:cubicBezTo>
                  <a:cubicBezTo>
                    <a:pt x="657" y="56"/>
                    <a:pt x="616" y="15"/>
                    <a:pt x="557" y="15"/>
                  </a:cubicBezTo>
                  <a:cubicBezTo>
                    <a:pt x="537" y="6"/>
                    <a:pt x="517" y="1"/>
                    <a:pt x="496"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25" name="Google Shape;2525;p4"/>
            <p:cNvSpPr/>
            <p:nvPr/>
          </p:nvSpPr>
          <p:spPr>
            <a:xfrm>
              <a:off x="3828575" y="1069325"/>
              <a:ext cx="75950" cy="65800"/>
            </a:xfrm>
            <a:custGeom>
              <a:avLst/>
              <a:gdLst/>
              <a:ahLst/>
              <a:cxnLst/>
              <a:rect l="l" t="t" r="r" b="b"/>
              <a:pathLst>
                <a:path w="3038" h="2632" extrusionOk="0">
                  <a:moveTo>
                    <a:pt x="2222" y="0"/>
                  </a:moveTo>
                  <a:cubicBezTo>
                    <a:pt x="2106" y="0"/>
                    <a:pt x="1980" y="23"/>
                    <a:pt x="1852" y="74"/>
                  </a:cubicBezTo>
                  <a:cubicBezTo>
                    <a:pt x="1288" y="275"/>
                    <a:pt x="704" y="879"/>
                    <a:pt x="362" y="1343"/>
                  </a:cubicBezTo>
                  <a:cubicBezTo>
                    <a:pt x="161" y="1644"/>
                    <a:pt x="0" y="2047"/>
                    <a:pt x="201" y="2349"/>
                  </a:cubicBezTo>
                  <a:cubicBezTo>
                    <a:pt x="322" y="2551"/>
                    <a:pt x="564" y="2631"/>
                    <a:pt x="805" y="2631"/>
                  </a:cubicBezTo>
                  <a:cubicBezTo>
                    <a:pt x="1026" y="2631"/>
                    <a:pt x="1248" y="2530"/>
                    <a:pt x="1449" y="2409"/>
                  </a:cubicBezTo>
                  <a:cubicBezTo>
                    <a:pt x="2032" y="2087"/>
                    <a:pt x="2496" y="1563"/>
                    <a:pt x="2778" y="960"/>
                  </a:cubicBezTo>
                  <a:cubicBezTo>
                    <a:pt x="3038" y="408"/>
                    <a:pt x="2708" y="0"/>
                    <a:pt x="2222" y="0"/>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26" name="Google Shape;2526;p4"/>
            <p:cNvSpPr/>
            <p:nvPr/>
          </p:nvSpPr>
          <p:spPr>
            <a:xfrm>
              <a:off x="3938750" y="1089675"/>
              <a:ext cx="75575" cy="66050"/>
            </a:xfrm>
            <a:custGeom>
              <a:avLst/>
              <a:gdLst/>
              <a:ahLst/>
              <a:cxnLst/>
              <a:rect l="l" t="t" r="r" b="b"/>
              <a:pathLst>
                <a:path w="3023" h="2642" extrusionOk="0">
                  <a:moveTo>
                    <a:pt x="2184" y="0"/>
                  </a:moveTo>
                  <a:cubicBezTo>
                    <a:pt x="2073" y="0"/>
                    <a:pt x="1954" y="21"/>
                    <a:pt x="1833" y="65"/>
                  </a:cubicBezTo>
                  <a:cubicBezTo>
                    <a:pt x="1289" y="287"/>
                    <a:pt x="685" y="891"/>
                    <a:pt x="363" y="1353"/>
                  </a:cubicBezTo>
                  <a:cubicBezTo>
                    <a:pt x="162" y="1656"/>
                    <a:pt x="1" y="2059"/>
                    <a:pt x="182" y="2360"/>
                  </a:cubicBezTo>
                  <a:cubicBezTo>
                    <a:pt x="303" y="2561"/>
                    <a:pt x="545" y="2642"/>
                    <a:pt x="786" y="2642"/>
                  </a:cubicBezTo>
                  <a:cubicBezTo>
                    <a:pt x="1028" y="2642"/>
                    <a:pt x="1248" y="2542"/>
                    <a:pt x="1450" y="2421"/>
                  </a:cubicBezTo>
                  <a:cubicBezTo>
                    <a:pt x="2013" y="2099"/>
                    <a:pt x="2496" y="1575"/>
                    <a:pt x="2759" y="972"/>
                  </a:cubicBezTo>
                  <a:cubicBezTo>
                    <a:pt x="3022" y="412"/>
                    <a:pt x="2680" y="0"/>
                    <a:pt x="2184" y="0"/>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27" name="Google Shape;2527;p4"/>
            <p:cNvSpPr/>
            <p:nvPr/>
          </p:nvSpPr>
          <p:spPr>
            <a:xfrm>
              <a:off x="3832075" y="1186300"/>
              <a:ext cx="76050" cy="66050"/>
            </a:xfrm>
            <a:custGeom>
              <a:avLst/>
              <a:gdLst/>
              <a:ahLst/>
              <a:cxnLst/>
              <a:rect l="l" t="t" r="r" b="b"/>
              <a:pathLst>
                <a:path w="3042" h="2642" extrusionOk="0">
                  <a:moveTo>
                    <a:pt x="2203" y="0"/>
                  </a:moveTo>
                  <a:cubicBezTo>
                    <a:pt x="2092" y="0"/>
                    <a:pt x="1974" y="21"/>
                    <a:pt x="1852" y="65"/>
                  </a:cubicBezTo>
                  <a:cubicBezTo>
                    <a:pt x="1288" y="287"/>
                    <a:pt x="706" y="870"/>
                    <a:pt x="363" y="1353"/>
                  </a:cubicBezTo>
                  <a:cubicBezTo>
                    <a:pt x="161" y="1656"/>
                    <a:pt x="0" y="2037"/>
                    <a:pt x="202" y="2340"/>
                  </a:cubicBezTo>
                  <a:cubicBezTo>
                    <a:pt x="322" y="2541"/>
                    <a:pt x="564" y="2641"/>
                    <a:pt x="805" y="2641"/>
                  </a:cubicBezTo>
                  <a:cubicBezTo>
                    <a:pt x="1028" y="2622"/>
                    <a:pt x="1248" y="2541"/>
                    <a:pt x="1450" y="2421"/>
                  </a:cubicBezTo>
                  <a:cubicBezTo>
                    <a:pt x="2034" y="2078"/>
                    <a:pt x="2496" y="1575"/>
                    <a:pt x="2778" y="971"/>
                  </a:cubicBezTo>
                  <a:cubicBezTo>
                    <a:pt x="3041" y="412"/>
                    <a:pt x="2700" y="0"/>
                    <a:pt x="2203" y="0"/>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28" name="Google Shape;2528;p4"/>
            <p:cNvSpPr/>
            <p:nvPr/>
          </p:nvSpPr>
          <p:spPr>
            <a:xfrm>
              <a:off x="3979525" y="2715050"/>
              <a:ext cx="76050" cy="66050"/>
            </a:xfrm>
            <a:custGeom>
              <a:avLst/>
              <a:gdLst/>
              <a:ahLst/>
              <a:cxnLst/>
              <a:rect l="l" t="t" r="r" b="b"/>
              <a:pathLst>
                <a:path w="3042" h="2642" extrusionOk="0">
                  <a:moveTo>
                    <a:pt x="2196" y="1"/>
                  </a:moveTo>
                  <a:cubicBezTo>
                    <a:pt x="2087" y="1"/>
                    <a:pt x="1970" y="21"/>
                    <a:pt x="1853" y="65"/>
                  </a:cubicBezTo>
                  <a:cubicBezTo>
                    <a:pt x="1289" y="287"/>
                    <a:pt x="685" y="891"/>
                    <a:pt x="363" y="1353"/>
                  </a:cubicBezTo>
                  <a:cubicBezTo>
                    <a:pt x="162" y="1656"/>
                    <a:pt x="1" y="2059"/>
                    <a:pt x="181" y="2360"/>
                  </a:cubicBezTo>
                  <a:cubicBezTo>
                    <a:pt x="302" y="2561"/>
                    <a:pt x="564" y="2642"/>
                    <a:pt x="785" y="2642"/>
                  </a:cubicBezTo>
                  <a:cubicBezTo>
                    <a:pt x="1026" y="2642"/>
                    <a:pt x="1249" y="2542"/>
                    <a:pt x="1450" y="2421"/>
                  </a:cubicBezTo>
                  <a:cubicBezTo>
                    <a:pt x="2014" y="2099"/>
                    <a:pt x="2497" y="1576"/>
                    <a:pt x="2778" y="972"/>
                  </a:cubicBezTo>
                  <a:cubicBezTo>
                    <a:pt x="3042" y="412"/>
                    <a:pt x="2686" y="1"/>
                    <a:pt x="2196" y="1"/>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29" name="Google Shape;2529;p4"/>
            <p:cNvSpPr/>
            <p:nvPr/>
          </p:nvSpPr>
          <p:spPr>
            <a:xfrm>
              <a:off x="4089225" y="2735700"/>
              <a:ext cx="76050" cy="66050"/>
            </a:xfrm>
            <a:custGeom>
              <a:avLst/>
              <a:gdLst/>
              <a:ahLst/>
              <a:cxnLst/>
              <a:rect l="l" t="t" r="r" b="b"/>
              <a:pathLst>
                <a:path w="3042" h="2642" extrusionOk="0">
                  <a:moveTo>
                    <a:pt x="2204" y="0"/>
                  </a:moveTo>
                  <a:cubicBezTo>
                    <a:pt x="2093" y="0"/>
                    <a:pt x="1974" y="21"/>
                    <a:pt x="1853" y="65"/>
                  </a:cubicBezTo>
                  <a:cubicBezTo>
                    <a:pt x="1289" y="286"/>
                    <a:pt x="704" y="890"/>
                    <a:pt x="363" y="1354"/>
                  </a:cubicBezTo>
                  <a:cubicBezTo>
                    <a:pt x="162" y="1655"/>
                    <a:pt x="1" y="2057"/>
                    <a:pt x="202" y="2360"/>
                  </a:cubicBezTo>
                  <a:cubicBezTo>
                    <a:pt x="323" y="2561"/>
                    <a:pt x="564" y="2642"/>
                    <a:pt x="806" y="2642"/>
                  </a:cubicBezTo>
                  <a:cubicBezTo>
                    <a:pt x="1027" y="2642"/>
                    <a:pt x="1249" y="2540"/>
                    <a:pt x="1450" y="2420"/>
                  </a:cubicBezTo>
                  <a:cubicBezTo>
                    <a:pt x="2033" y="2097"/>
                    <a:pt x="2497" y="1574"/>
                    <a:pt x="2778" y="970"/>
                  </a:cubicBezTo>
                  <a:cubicBezTo>
                    <a:pt x="3042" y="411"/>
                    <a:pt x="2700" y="0"/>
                    <a:pt x="2204" y="0"/>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30" name="Google Shape;2530;p4"/>
            <p:cNvSpPr/>
            <p:nvPr/>
          </p:nvSpPr>
          <p:spPr>
            <a:xfrm>
              <a:off x="3983025" y="2832125"/>
              <a:ext cx="75625" cy="66250"/>
            </a:xfrm>
            <a:custGeom>
              <a:avLst/>
              <a:gdLst/>
              <a:ahLst/>
              <a:cxnLst/>
              <a:rect l="l" t="t" r="r" b="b"/>
              <a:pathLst>
                <a:path w="3025" h="2650" extrusionOk="0">
                  <a:moveTo>
                    <a:pt x="2196" y="0"/>
                  </a:moveTo>
                  <a:cubicBezTo>
                    <a:pt x="2081" y="0"/>
                    <a:pt x="1959" y="23"/>
                    <a:pt x="1833" y="73"/>
                  </a:cubicBezTo>
                  <a:cubicBezTo>
                    <a:pt x="1289" y="294"/>
                    <a:pt x="685" y="878"/>
                    <a:pt x="363" y="1361"/>
                  </a:cubicBezTo>
                  <a:cubicBezTo>
                    <a:pt x="162" y="1643"/>
                    <a:pt x="1" y="2046"/>
                    <a:pt x="183" y="2347"/>
                  </a:cubicBezTo>
                  <a:cubicBezTo>
                    <a:pt x="304" y="2548"/>
                    <a:pt x="564" y="2649"/>
                    <a:pt x="787" y="2649"/>
                  </a:cubicBezTo>
                  <a:cubicBezTo>
                    <a:pt x="1028" y="2629"/>
                    <a:pt x="1249" y="2529"/>
                    <a:pt x="1450" y="2427"/>
                  </a:cubicBezTo>
                  <a:cubicBezTo>
                    <a:pt x="2014" y="2086"/>
                    <a:pt x="2497" y="1582"/>
                    <a:pt x="2779" y="978"/>
                  </a:cubicBezTo>
                  <a:cubicBezTo>
                    <a:pt x="3024" y="423"/>
                    <a:pt x="2686" y="0"/>
                    <a:pt x="2196" y="0"/>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grpSp>
      <p:sp>
        <p:nvSpPr>
          <p:cNvPr id="2531" name="Google Shape;2531;p4"/>
          <p:cNvSpPr/>
          <p:nvPr/>
        </p:nvSpPr>
        <p:spPr>
          <a:xfrm>
            <a:off x="220296" y="122381"/>
            <a:ext cx="1595200" cy="1595200"/>
          </a:xfrm>
          <a:prstGeom prst="ellipse">
            <a:avLst/>
          </a:prstGeom>
          <a:solidFill>
            <a:schemeClr val="dk1"/>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32" name="Google Shape;2532;p4"/>
          <p:cNvSpPr txBox="1">
            <a:spLocks noGrp="1"/>
          </p:cNvSpPr>
          <p:nvPr>
            <p:ph type="title" idx="2"/>
          </p:nvPr>
        </p:nvSpPr>
        <p:spPr>
          <a:xfrm>
            <a:off x="220129" y="358781"/>
            <a:ext cx="1595200" cy="1122400"/>
          </a:xfrm>
          <a:prstGeom prst="rect">
            <a:avLst/>
          </a:prstGeom>
          <a:noFill/>
          <a:ln>
            <a:noFill/>
          </a:ln>
        </p:spPr>
        <p:txBody>
          <a:bodyPr spcFirstLastPara="1" vert="horz" wrap="square" lIns="121900" tIns="121900" rIns="121900" bIns="121900" rtlCol="0" anchor="ctr" anchorCtr="0">
            <a:noAutofit/>
          </a:bodyPr>
          <a:lstStyle/>
          <a:p>
            <a:r>
              <a:rPr lang="en-US" dirty="0"/>
              <a:t>02</a:t>
            </a:r>
            <a:endParaRPr dirty="0"/>
          </a:p>
        </p:txBody>
      </p:sp>
      <p:grpSp>
        <p:nvGrpSpPr>
          <p:cNvPr id="2533" name="Google Shape;2533;p4"/>
          <p:cNvGrpSpPr/>
          <p:nvPr/>
        </p:nvGrpSpPr>
        <p:grpSpPr>
          <a:xfrm>
            <a:off x="5915439" y="1015735"/>
            <a:ext cx="436165" cy="429767"/>
            <a:chOff x="3828575" y="1069325"/>
            <a:chExt cx="185750" cy="183025"/>
          </a:xfrm>
        </p:grpSpPr>
        <p:sp>
          <p:nvSpPr>
            <p:cNvPr id="2534" name="Google Shape;2534;p4"/>
            <p:cNvSpPr/>
            <p:nvPr/>
          </p:nvSpPr>
          <p:spPr>
            <a:xfrm>
              <a:off x="3828575" y="1069325"/>
              <a:ext cx="75950" cy="65800"/>
            </a:xfrm>
            <a:custGeom>
              <a:avLst/>
              <a:gdLst/>
              <a:ahLst/>
              <a:cxnLst/>
              <a:rect l="l" t="t" r="r" b="b"/>
              <a:pathLst>
                <a:path w="3038" h="2632" extrusionOk="0">
                  <a:moveTo>
                    <a:pt x="2222" y="0"/>
                  </a:moveTo>
                  <a:cubicBezTo>
                    <a:pt x="2106" y="0"/>
                    <a:pt x="1980" y="23"/>
                    <a:pt x="1852" y="74"/>
                  </a:cubicBezTo>
                  <a:cubicBezTo>
                    <a:pt x="1288" y="275"/>
                    <a:pt x="704" y="879"/>
                    <a:pt x="362" y="1343"/>
                  </a:cubicBezTo>
                  <a:cubicBezTo>
                    <a:pt x="161" y="1644"/>
                    <a:pt x="0" y="2047"/>
                    <a:pt x="201" y="2349"/>
                  </a:cubicBezTo>
                  <a:cubicBezTo>
                    <a:pt x="322" y="2551"/>
                    <a:pt x="564" y="2631"/>
                    <a:pt x="805" y="2631"/>
                  </a:cubicBezTo>
                  <a:cubicBezTo>
                    <a:pt x="1026" y="2631"/>
                    <a:pt x="1248" y="2530"/>
                    <a:pt x="1449" y="2409"/>
                  </a:cubicBezTo>
                  <a:cubicBezTo>
                    <a:pt x="2032" y="2087"/>
                    <a:pt x="2496" y="1563"/>
                    <a:pt x="2778" y="960"/>
                  </a:cubicBezTo>
                  <a:cubicBezTo>
                    <a:pt x="3038" y="408"/>
                    <a:pt x="2708" y="0"/>
                    <a:pt x="2222" y="0"/>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35" name="Google Shape;2535;p4"/>
            <p:cNvSpPr/>
            <p:nvPr/>
          </p:nvSpPr>
          <p:spPr>
            <a:xfrm>
              <a:off x="3938750" y="1089675"/>
              <a:ext cx="75575" cy="66050"/>
            </a:xfrm>
            <a:custGeom>
              <a:avLst/>
              <a:gdLst/>
              <a:ahLst/>
              <a:cxnLst/>
              <a:rect l="l" t="t" r="r" b="b"/>
              <a:pathLst>
                <a:path w="3023" h="2642" extrusionOk="0">
                  <a:moveTo>
                    <a:pt x="2184" y="0"/>
                  </a:moveTo>
                  <a:cubicBezTo>
                    <a:pt x="2073" y="0"/>
                    <a:pt x="1954" y="21"/>
                    <a:pt x="1833" y="65"/>
                  </a:cubicBezTo>
                  <a:cubicBezTo>
                    <a:pt x="1289" y="287"/>
                    <a:pt x="685" y="891"/>
                    <a:pt x="363" y="1353"/>
                  </a:cubicBezTo>
                  <a:cubicBezTo>
                    <a:pt x="162" y="1656"/>
                    <a:pt x="1" y="2059"/>
                    <a:pt x="182" y="2360"/>
                  </a:cubicBezTo>
                  <a:cubicBezTo>
                    <a:pt x="303" y="2561"/>
                    <a:pt x="545" y="2642"/>
                    <a:pt x="786" y="2642"/>
                  </a:cubicBezTo>
                  <a:cubicBezTo>
                    <a:pt x="1028" y="2642"/>
                    <a:pt x="1248" y="2542"/>
                    <a:pt x="1450" y="2421"/>
                  </a:cubicBezTo>
                  <a:cubicBezTo>
                    <a:pt x="2013" y="2099"/>
                    <a:pt x="2496" y="1575"/>
                    <a:pt x="2759" y="972"/>
                  </a:cubicBezTo>
                  <a:cubicBezTo>
                    <a:pt x="3022" y="412"/>
                    <a:pt x="2680" y="0"/>
                    <a:pt x="2184" y="0"/>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36" name="Google Shape;2536;p4"/>
            <p:cNvSpPr/>
            <p:nvPr/>
          </p:nvSpPr>
          <p:spPr>
            <a:xfrm>
              <a:off x="3832075" y="1186300"/>
              <a:ext cx="76050" cy="66050"/>
            </a:xfrm>
            <a:custGeom>
              <a:avLst/>
              <a:gdLst/>
              <a:ahLst/>
              <a:cxnLst/>
              <a:rect l="l" t="t" r="r" b="b"/>
              <a:pathLst>
                <a:path w="3042" h="2642" extrusionOk="0">
                  <a:moveTo>
                    <a:pt x="2203" y="0"/>
                  </a:moveTo>
                  <a:cubicBezTo>
                    <a:pt x="2092" y="0"/>
                    <a:pt x="1974" y="21"/>
                    <a:pt x="1852" y="65"/>
                  </a:cubicBezTo>
                  <a:cubicBezTo>
                    <a:pt x="1288" y="287"/>
                    <a:pt x="706" y="870"/>
                    <a:pt x="363" y="1353"/>
                  </a:cubicBezTo>
                  <a:cubicBezTo>
                    <a:pt x="161" y="1656"/>
                    <a:pt x="0" y="2037"/>
                    <a:pt x="202" y="2340"/>
                  </a:cubicBezTo>
                  <a:cubicBezTo>
                    <a:pt x="322" y="2541"/>
                    <a:pt x="564" y="2641"/>
                    <a:pt x="805" y="2641"/>
                  </a:cubicBezTo>
                  <a:cubicBezTo>
                    <a:pt x="1028" y="2622"/>
                    <a:pt x="1248" y="2541"/>
                    <a:pt x="1450" y="2421"/>
                  </a:cubicBezTo>
                  <a:cubicBezTo>
                    <a:pt x="2034" y="2078"/>
                    <a:pt x="2496" y="1575"/>
                    <a:pt x="2778" y="971"/>
                  </a:cubicBezTo>
                  <a:cubicBezTo>
                    <a:pt x="3041" y="412"/>
                    <a:pt x="2700" y="0"/>
                    <a:pt x="2203" y="0"/>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grpSp>
      <p:sp>
        <p:nvSpPr>
          <p:cNvPr id="3" name="Title 2">
            <a:extLst>
              <a:ext uri="{FF2B5EF4-FFF2-40B4-BE49-F238E27FC236}">
                <a16:creationId xmlns:a16="http://schemas.microsoft.com/office/drawing/2014/main" id="{9161C13D-5E41-A61B-D4B0-07FE9B33CCD9}"/>
              </a:ext>
            </a:extLst>
          </p:cNvPr>
          <p:cNvSpPr>
            <a:spLocks noGrp="1"/>
          </p:cNvSpPr>
          <p:nvPr>
            <p:ph type="title"/>
          </p:nvPr>
        </p:nvSpPr>
        <p:spPr/>
        <p:txBody>
          <a:bodyPr/>
          <a:lstStyle/>
          <a:p>
            <a:endParaRPr lang="en-US"/>
          </a:p>
        </p:txBody>
      </p:sp>
      <p:sp>
        <p:nvSpPr>
          <p:cNvPr id="122" name="Google Shape;2419;p4">
            <a:extLst>
              <a:ext uri="{FF2B5EF4-FFF2-40B4-BE49-F238E27FC236}">
                <a16:creationId xmlns:a16="http://schemas.microsoft.com/office/drawing/2014/main" id="{A52715F2-C4C0-F274-9D34-D853DA1EADDC}"/>
              </a:ext>
            </a:extLst>
          </p:cNvPr>
          <p:cNvSpPr txBox="1">
            <a:spLocks/>
          </p:cNvSpPr>
          <p:nvPr/>
        </p:nvSpPr>
        <p:spPr>
          <a:xfrm>
            <a:off x="2412002" y="155805"/>
            <a:ext cx="9563119" cy="629188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600"/>
              <a:buFont typeface="Yeseva One"/>
              <a:buNone/>
              <a:defRPr sz="3600" b="1" i="0" u="none" strike="noStrike" cap="none">
                <a:solidFill>
                  <a:schemeClr val="dk1"/>
                </a:solidFill>
                <a:latin typeface="Yeseva One"/>
                <a:ea typeface="Yeseva One"/>
                <a:cs typeface="Yeseva One"/>
                <a:sym typeface="Yeseva One"/>
              </a:defRPr>
            </a:lvl1pPr>
            <a:lvl2pPr marR="0" lvl="1" algn="ctr" rtl="0">
              <a:lnSpc>
                <a:spcPct val="100000"/>
              </a:lnSpc>
              <a:spcBef>
                <a:spcPts val="0"/>
              </a:spcBef>
              <a:spcAft>
                <a:spcPts val="0"/>
              </a:spcAft>
              <a:buClr>
                <a:schemeClr val="dk1"/>
              </a:buClr>
              <a:buSzPts val="3600"/>
              <a:buFont typeface="Yeseva One"/>
              <a:buNone/>
              <a:defRPr sz="3600" b="1" i="0" u="none" strike="noStrike" cap="none">
                <a:solidFill>
                  <a:schemeClr val="dk1"/>
                </a:solidFill>
                <a:latin typeface="Yeseva One"/>
                <a:ea typeface="Yeseva One"/>
                <a:cs typeface="Yeseva One"/>
                <a:sym typeface="Yeseva One"/>
              </a:defRPr>
            </a:lvl2pPr>
            <a:lvl3pPr marR="0" lvl="2" algn="ctr" rtl="0">
              <a:lnSpc>
                <a:spcPct val="100000"/>
              </a:lnSpc>
              <a:spcBef>
                <a:spcPts val="0"/>
              </a:spcBef>
              <a:spcAft>
                <a:spcPts val="0"/>
              </a:spcAft>
              <a:buClr>
                <a:schemeClr val="dk1"/>
              </a:buClr>
              <a:buSzPts val="3600"/>
              <a:buFont typeface="Yeseva One"/>
              <a:buNone/>
              <a:defRPr sz="3600" b="1" i="0" u="none" strike="noStrike" cap="none">
                <a:solidFill>
                  <a:schemeClr val="dk1"/>
                </a:solidFill>
                <a:latin typeface="Yeseva One"/>
                <a:ea typeface="Yeseva One"/>
                <a:cs typeface="Yeseva One"/>
                <a:sym typeface="Yeseva One"/>
              </a:defRPr>
            </a:lvl3pPr>
            <a:lvl4pPr marR="0" lvl="3" algn="ctr" rtl="0">
              <a:lnSpc>
                <a:spcPct val="100000"/>
              </a:lnSpc>
              <a:spcBef>
                <a:spcPts val="0"/>
              </a:spcBef>
              <a:spcAft>
                <a:spcPts val="0"/>
              </a:spcAft>
              <a:buClr>
                <a:schemeClr val="dk1"/>
              </a:buClr>
              <a:buSzPts val="3600"/>
              <a:buFont typeface="Yeseva One"/>
              <a:buNone/>
              <a:defRPr sz="3600" b="1" i="0" u="none" strike="noStrike" cap="none">
                <a:solidFill>
                  <a:schemeClr val="dk1"/>
                </a:solidFill>
                <a:latin typeface="Yeseva One"/>
                <a:ea typeface="Yeseva One"/>
                <a:cs typeface="Yeseva One"/>
                <a:sym typeface="Yeseva One"/>
              </a:defRPr>
            </a:lvl4pPr>
            <a:lvl5pPr marR="0" lvl="4" algn="ctr" rtl="0">
              <a:lnSpc>
                <a:spcPct val="100000"/>
              </a:lnSpc>
              <a:spcBef>
                <a:spcPts val="0"/>
              </a:spcBef>
              <a:spcAft>
                <a:spcPts val="0"/>
              </a:spcAft>
              <a:buClr>
                <a:schemeClr val="dk1"/>
              </a:buClr>
              <a:buSzPts val="3600"/>
              <a:buFont typeface="Yeseva One"/>
              <a:buNone/>
              <a:defRPr sz="3600" b="1" i="0" u="none" strike="noStrike" cap="none">
                <a:solidFill>
                  <a:schemeClr val="dk1"/>
                </a:solidFill>
                <a:latin typeface="Yeseva One"/>
                <a:ea typeface="Yeseva One"/>
                <a:cs typeface="Yeseva One"/>
                <a:sym typeface="Yeseva One"/>
              </a:defRPr>
            </a:lvl5pPr>
            <a:lvl6pPr marR="0" lvl="5" algn="ctr" rtl="0">
              <a:lnSpc>
                <a:spcPct val="100000"/>
              </a:lnSpc>
              <a:spcBef>
                <a:spcPts val="0"/>
              </a:spcBef>
              <a:spcAft>
                <a:spcPts val="0"/>
              </a:spcAft>
              <a:buClr>
                <a:schemeClr val="dk1"/>
              </a:buClr>
              <a:buSzPts val="3600"/>
              <a:buFont typeface="Yeseva One"/>
              <a:buNone/>
              <a:defRPr sz="3600" b="1" i="0" u="none" strike="noStrike" cap="none">
                <a:solidFill>
                  <a:schemeClr val="dk1"/>
                </a:solidFill>
                <a:latin typeface="Yeseva One"/>
                <a:ea typeface="Yeseva One"/>
                <a:cs typeface="Yeseva One"/>
                <a:sym typeface="Yeseva One"/>
              </a:defRPr>
            </a:lvl6pPr>
            <a:lvl7pPr marR="0" lvl="6" algn="ctr" rtl="0">
              <a:lnSpc>
                <a:spcPct val="100000"/>
              </a:lnSpc>
              <a:spcBef>
                <a:spcPts val="0"/>
              </a:spcBef>
              <a:spcAft>
                <a:spcPts val="0"/>
              </a:spcAft>
              <a:buClr>
                <a:schemeClr val="dk1"/>
              </a:buClr>
              <a:buSzPts val="3600"/>
              <a:buFont typeface="Yeseva One"/>
              <a:buNone/>
              <a:defRPr sz="3600" b="1" i="0" u="none" strike="noStrike" cap="none">
                <a:solidFill>
                  <a:schemeClr val="dk1"/>
                </a:solidFill>
                <a:latin typeface="Yeseva One"/>
                <a:ea typeface="Yeseva One"/>
                <a:cs typeface="Yeseva One"/>
                <a:sym typeface="Yeseva One"/>
              </a:defRPr>
            </a:lvl7pPr>
            <a:lvl8pPr marR="0" lvl="7" algn="ctr" rtl="0">
              <a:lnSpc>
                <a:spcPct val="100000"/>
              </a:lnSpc>
              <a:spcBef>
                <a:spcPts val="0"/>
              </a:spcBef>
              <a:spcAft>
                <a:spcPts val="0"/>
              </a:spcAft>
              <a:buClr>
                <a:schemeClr val="dk1"/>
              </a:buClr>
              <a:buSzPts val="3600"/>
              <a:buFont typeface="Yeseva One"/>
              <a:buNone/>
              <a:defRPr sz="3600" b="1" i="0" u="none" strike="noStrike" cap="none">
                <a:solidFill>
                  <a:schemeClr val="dk1"/>
                </a:solidFill>
                <a:latin typeface="Yeseva One"/>
                <a:ea typeface="Yeseva One"/>
                <a:cs typeface="Yeseva One"/>
                <a:sym typeface="Yeseva One"/>
              </a:defRPr>
            </a:lvl8pPr>
            <a:lvl9pPr marR="0" lvl="8" algn="ctr" rtl="0">
              <a:lnSpc>
                <a:spcPct val="100000"/>
              </a:lnSpc>
              <a:spcBef>
                <a:spcPts val="0"/>
              </a:spcBef>
              <a:spcAft>
                <a:spcPts val="0"/>
              </a:spcAft>
              <a:buClr>
                <a:schemeClr val="dk1"/>
              </a:buClr>
              <a:buSzPts val="3600"/>
              <a:buFont typeface="Yeseva One"/>
              <a:buNone/>
              <a:defRPr sz="3600" b="1" i="0" u="none" strike="noStrike" cap="none">
                <a:solidFill>
                  <a:schemeClr val="dk1"/>
                </a:solidFill>
                <a:latin typeface="Yeseva One"/>
                <a:ea typeface="Yeseva One"/>
                <a:cs typeface="Yeseva One"/>
                <a:sym typeface="Yeseva One"/>
              </a:defRPr>
            </a:lvl9pPr>
          </a:lstStyle>
          <a:p>
            <a:r>
              <a:rPr lang="vi-VN" sz="2000" dirty="0">
                <a:latin typeface="+mj-lt"/>
              </a:rPr>
              <a:t>Câu 1</a:t>
            </a:r>
            <a:endParaRPr lang="en-US" sz="2000" dirty="0">
              <a:latin typeface="+mj-lt"/>
            </a:endParaRPr>
          </a:p>
          <a:p>
            <a:pPr lvl="0"/>
            <a:r>
              <a:rPr lang="vi-VN" sz="2000" dirty="0">
                <a:latin typeface="+mj-lt"/>
              </a:rPr>
              <a:t>Yêu cầu HS chỉ ra và nêu cách sửa lỗi liên kết trong những VB cho trước.</a:t>
            </a:r>
            <a:endParaRPr lang="en-US" sz="2000" dirty="0">
              <a:latin typeface="+mj-lt"/>
            </a:endParaRPr>
          </a:p>
          <a:p>
            <a:pPr lvl="0"/>
            <a:r>
              <a:rPr lang="vi-VN" sz="2000" dirty="0">
                <a:latin typeface="+mj-lt"/>
              </a:rPr>
              <a:t>GV hướng dẫn HS đọc kĩ hai VB, đối chiếu với các loại lỗi liên kết VB đã học để chỉ ra lỗi và nêu cách sửa.</a:t>
            </a:r>
            <a:endParaRPr lang="en-US" sz="2000" dirty="0">
              <a:latin typeface="+mj-lt"/>
            </a:endParaRPr>
          </a:p>
          <a:p>
            <a:pPr lvl="0"/>
            <a:r>
              <a:rPr lang="en-US" sz="2000" dirty="0">
                <a:latin typeface="+mj-lt"/>
              </a:rPr>
              <a:t>a. </a:t>
            </a:r>
            <a:r>
              <a:rPr lang="vi-VN" sz="2000" dirty="0">
                <a:latin typeface="+mj-lt"/>
              </a:rPr>
              <a:t>VB mắc </a:t>
            </a:r>
            <a:r>
              <a:rPr lang="vi-VN" sz="2000" i="1" dirty="0">
                <a:latin typeface="+mj-lt"/>
              </a:rPr>
              <a:t>lỗi không chuyển đoạn, liên kết đoạn </a:t>
            </a:r>
            <a:r>
              <a:rPr lang="vi-VN" sz="2000" dirty="0">
                <a:latin typeface="+mj-lt"/>
              </a:rPr>
              <a:t>vì giữa đoạn phân tích ý “tư tưởng nhân nghĩa” và đoạn triển khai ý “khẳng định chủ quyền dân tộc” không có câu chuyển đoạn. Cách sửa: Viết thêm câu chuyển đoạn.</a:t>
            </a:r>
            <a:endParaRPr lang="en-US" sz="2000" dirty="0">
              <a:latin typeface="+mj-lt"/>
            </a:endParaRPr>
          </a:p>
          <a:p>
            <a:pPr lvl="0"/>
            <a:r>
              <a:rPr lang="en-US" sz="2000" dirty="0">
                <a:latin typeface="+mj-lt"/>
              </a:rPr>
              <a:t>b. </a:t>
            </a:r>
            <a:r>
              <a:rPr lang="vi-VN" sz="2000" dirty="0">
                <a:latin typeface="+mj-lt"/>
              </a:rPr>
              <a:t>VB mắc </a:t>
            </a:r>
            <a:r>
              <a:rPr lang="vi-VN" sz="2000" i="1" dirty="0">
                <a:latin typeface="+mj-lt"/>
              </a:rPr>
              <a:t>lỗi tách đoạn ngẫu hứng, tuỳ tiện</a:t>
            </a:r>
            <a:r>
              <a:rPr lang="vi-VN" sz="2000" dirty="0">
                <a:latin typeface="+mj-lt"/>
              </a:rPr>
              <a:t>. Cách sửa: Không tách đoạn ngay sau câu “Còn với Xuân Diệu….. trở lại” vì chưa triển khai hết ý quan niệm về thời gian của Xuân Diệu.</a:t>
            </a:r>
            <a:endParaRPr lang="en-US" sz="2000" dirty="0">
              <a:latin typeface="+mj-lt"/>
            </a:endParaRPr>
          </a:p>
          <a:p>
            <a:r>
              <a:rPr lang="en-US" sz="2000" dirty="0">
                <a:latin typeface="+mj-lt"/>
              </a:rPr>
              <a:t>c. </a:t>
            </a:r>
            <a:r>
              <a:rPr lang="vi-VN" sz="2000" dirty="0">
                <a:latin typeface="+mj-lt"/>
              </a:rPr>
              <a:t>VB mắc </a:t>
            </a:r>
            <a:r>
              <a:rPr lang="vi-VN" sz="2000" i="1" dirty="0">
                <a:latin typeface="+mj-lt"/>
              </a:rPr>
              <a:t>lỗi không tách đoạn</a:t>
            </a:r>
            <a:r>
              <a:rPr lang="vi-VN" sz="2000" dirty="0">
                <a:latin typeface="+mj-lt"/>
              </a:rPr>
              <a:t>. Ý thứ nhất triển khai sự nguy hiểm của mặt ghềnh, ý thứ hai triển khai sự nguy hiểm của những cái hút nước, nên cần tách đoạn để rõ ý. Cách sửa: Tách đoạn ngay sau câu “Câu văn trải dài…..sự hiểm nguy”. Câu 2: Chỉ ra và nêu cách sửa lỗi liên kết chủ đề trong VB cho trước.</a:t>
            </a:r>
            <a:endParaRPr lang="en-US" sz="2000" dirty="0">
              <a:latin typeface="+mj-lt"/>
            </a:endParaRPr>
          </a:p>
          <a:p>
            <a:r>
              <a:rPr lang="vi-VN" sz="2000" dirty="0">
                <a:latin typeface="+mj-lt"/>
              </a:rPr>
              <a:t>VB mắc lỗi liên kết chủ đề vì hai đoạn văn không có sự liên kết về chủ đề: Đoạn</a:t>
            </a:r>
            <a:endParaRPr lang="en-US" sz="2000" dirty="0">
              <a:latin typeface="+mj-lt"/>
            </a:endParaRPr>
          </a:p>
          <a:p>
            <a:r>
              <a:rPr lang="vi-VN" sz="2000" dirty="0">
                <a:latin typeface="+mj-lt"/>
              </a:rPr>
              <a:t>(1) trình bày tính chất và trữ lượng của nước trên trái đất và viết câu chuyển đoạn đặt ra vấn đề là cách bảo vệ nguồn nước. Thế nhưng đoạn (2) lại triển khai nội dung xung đột vì nguồn nước giữa các quốc gia. Cách sửa: Viết lại nội dung đoạn (2) là cách thức để bảo vệ nguồn nước.</a:t>
            </a:r>
            <a:endParaRPr lang="en-US" sz="2000" dirty="0">
              <a:latin typeface="+mj-lt"/>
            </a:endParaRPr>
          </a:p>
          <a:p>
            <a:pPr lvl="0"/>
            <a:endParaRPr lang="en-US" sz="2000" dirty="0">
              <a:latin typeface="+mj-lt"/>
            </a:endParaRPr>
          </a:p>
        </p:txBody>
      </p:sp>
    </p:spTree>
    <p:extLst>
      <p:ext uri="{BB962C8B-B14F-4D97-AF65-F5344CB8AC3E}">
        <p14:creationId xmlns:p14="http://schemas.microsoft.com/office/powerpoint/2010/main" val="2919083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2"/>
                                        </p:tgtEl>
                                        <p:attrNameLst>
                                          <p:attrName>style.visibility</p:attrName>
                                        </p:attrNameLst>
                                      </p:cBhvr>
                                      <p:to>
                                        <p:strVal val="visible"/>
                                      </p:to>
                                    </p:set>
                                    <p:animEffect transition="in" filter="barn(inVertical)">
                                      <p:cBhvr>
                                        <p:cTn id="7" dur="5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72"/>
        <p:cNvGrpSpPr/>
        <p:nvPr/>
      </p:nvGrpSpPr>
      <p:grpSpPr>
        <a:xfrm>
          <a:off x="0" y="0"/>
          <a:ext cx="0" cy="0"/>
          <a:chOff x="0" y="0"/>
          <a:chExt cx="0" cy="0"/>
        </a:xfrm>
      </p:grpSpPr>
      <p:sp>
        <p:nvSpPr>
          <p:cNvPr id="2373" name="Google Shape;2373;p3"/>
          <p:cNvSpPr txBox="1">
            <a:spLocks noGrp="1"/>
          </p:cNvSpPr>
          <p:nvPr>
            <p:ph type="title"/>
          </p:nvPr>
        </p:nvSpPr>
        <p:spPr>
          <a:xfrm>
            <a:off x="3319375" y="2733883"/>
            <a:ext cx="7773888" cy="1779200"/>
          </a:xfrm>
          <a:prstGeom prst="rect">
            <a:avLst/>
          </a:prstGeom>
          <a:noFill/>
          <a:ln>
            <a:noFill/>
          </a:ln>
        </p:spPr>
        <p:txBody>
          <a:bodyPr spcFirstLastPara="1" vert="horz" wrap="square" lIns="121900" tIns="121900" rIns="121900" bIns="121900" rtlCol="0" anchor="ctr" anchorCtr="0">
            <a:noAutofit/>
          </a:bodyPr>
          <a:lstStyle/>
          <a:p>
            <a:r>
              <a:rPr lang="en-US" sz="11733" dirty="0">
                <a:latin typeface="Calibri"/>
                <a:ea typeface="Calibri"/>
                <a:cs typeface="Calibri"/>
                <a:sym typeface="Calibri"/>
              </a:rPr>
              <a:t>TỪ ĐỌC ĐẾN VIẾT</a:t>
            </a:r>
            <a:endParaRPr sz="11733" dirty="0">
              <a:latin typeface="Calibri"/>
              <a:ea typeface="Calibri"/>
              <a:cs typeface="Calibri"/>
              <a:sym typeface="Calibri"/>
            </a:endParaRPr>
          </a:p>
        </p:txBody>
      </p:sp>
      <p:grpSp>
        <p:nvGrpSpPr>
          <p:cNvPr id="2374" name="Google Shape;2374;p3"/>
          <p:cNvGrpSpPr/>
          <p:nvPr/>
        </p:nvGrpSpPr>
        <p:grpSpPr>
          <a:xfrm>
            <a:off x="-2031583" y="1834883"/>
            <a:ext cx="5303011" cy="3848071"/>
            <a:chOff x="1045800" y="3342125"/>
            <a:chExt cx="1827700" cy="1326250"/>
          </a:xfrm>
        </p:grpSpPr>
        <p:sp>
          <p:nvSpPr>
            <p:cNvPr id="2375" name="Google Shape;2375;p3"/>
            <p:cNvSpPr/>
            <p:nvPr/>
          </p:nvSpPr>
          <p:spPr>
            <a:xfrm>
              <a:off x="2065300" y="4160000"/>
              <a:ext cx="808200" cy="508375"/>
            </a:xfrm>
            <a:custGeom>
              <a:avLst/>
              <a:gdLst/>
              <a:ahLst/>
              <a:cxnLst/>
              <a:rect l="l" t="t" r="r" b="b"/>
              <a:pathLst>
                <a:path w="32328" h="20335" extrusionOk="0">
                  <a:moveTo>
                    <a:pt x="27234" y="0"/>
                  </a:moveTo>
                  <a:cubicBezTo>
                    <a:pt x="22384" y="3140"/>
                    <a:pt x="16163" y="2354"/>
                    <a:pt x="11152" y="5052"/>
                  </a:cubicBezTo>
                  <a:cubicBezTo>
                    <a:pt x="6281" y="7689"/>
                    <a:pt x="2315" y="11775"/>
                    <a:pt x="162" y="16928"/>
                  </a:cubicBezTo>
                  <a:cubicBezTo>
                    <a:pt x="81" y="17129"/>
                    <a:pt x="1" y="17351"/>
                    <a:pt x="1" y="17572"/>
                  </a:cubicBezTo>
                  <a:cubicBezTo>
                    <a:pt x="20" y="17773"/>
                    <a:pt x="100" y="17974"/>
                    <a:pt x="202" y="18156"/>
                  </a:cubicBezTo>
                  <a:cubicBezTo>
                    <a:pt x="886" y="19324"/>
                    <a:pt x="2094" y="20229"/>
                    <a:pt x="3442" y="20330"/>
                  </a:cubicBezTo>
                  <a:cubicBezTo>
                    <a:pt x="3494" y="20333"/>
                    <a:pt x="3547" y="20335"/>
                    <a:pt x="3601" y="20335"/>
                  </a:cubicBezTo>
                  <a:cubicBezTo>
                    <a:pt x="4592" y="20335"/>
                    <a:pt x="5890" y="19825"/>
                    <a:pt x="6482" y="19061"/>
                  </a:cubicBezTo>
                  <a:cubicBezTo>
                    <a:pt x="6643" y="18841"/>
                    <a:pt x="6764" y="18578"/>
                    <a:pt x="6885" y="18317"/>
                  </a:cubicBezTo>
                  <a:cubicBezTo>
                    <a:pt x="8616" y="14673"/>
                    <a:pt x="11393" y="11393"/>
                    <a:pt x="14835" y="9219"/>
                  </a:cubicBezTo>
                  <a:cubicBezTo>
                    <a:pt x="16566" y="8132"/>
                    <a:pt x="18498" y="7306"/>
                    <a:pt x="20511" y="6884"/>
                  </a:cubicBezTo>
                  <a:cubicBezTo>
                    <a:pt x="22464" y="6482"/>
                    <a:pt x="24396" y="6643"/>
                    <a:pt x="26308" y="6160"/>
                  </a:cubicBezTo>
                  <a:cubicBezTo>
                    <a:pt x="28583" y="5556"/>
                    <a:pt x="30535" y="4247"/>
                    <a:pt x="31844" y="2274"/>
                  </a:cubicBezTo>
                  <a:cubicBezTo>
                    <a:pt x="32126" y="1871"/>
                    <a:pt x="32327" y="1450"/>
                    <a:pt x="32086" y="945"/>
                  </a:cubicBezTo>
                  <a:cubicBezTo>
                    <a:pt x="31925" y="583"/>
                    <a:pt x="31562" y="301"/>
                    <a:pt x="31160" y="261"/>
                  </a:cubicBezTo>
                  <a:cubicBezTo>
                    <a:pt x="31143" y="259"/>
                    <a:pt x="31126" y="257"/>
                    <a:pt x="31109" y="257"/>
                  </a:cubicBezTo>
                  <a:cubicBezTo>
                    <a:pt x="30735" y="257"/>
                    <a:pt x="30484" y="877"/>
                    <a:pt x="30234" y="1147"/>
                  </a:cubicBezTo>
                  <a:cubicBezTo>
                    <a:pt x="29871" y="1509"/>
                    <a:pt x="29488" y="1831"/>
                    <a:pt x="29086" y="2113"/>
                  </a:cubicBezTo>
                  <a:cubicBezTo>
                    <a:pt x="28301" y="2657"/>
                    <a:pt x="27416" y="3060"/>
                    <a:pt x="26509" y="3301"/>
                  </a:cubicBezTo>
                  <a:cubicBezTo>
                    <a:pt x="25736" y="3490"/>
                    <a:pt x="24908" y="3625"/>
                    <a:pt x="24127" y="3625"/>
                  </a:cubicBezTo>
                  <a:cubicBezTo>
                    <a:pt x="24075" y="3625"/>
                    <a:pt x="24024" y="3625"/>
                    <a:pt x="23973" y="3623"/>
                  </a:cubicBezTo>
                  <a:cubicBezTo>
                    <a:pt x="23447" y="3623"/>
                    <a:pt x="22691" y="3350"/>
                    <a:pt x="22117" y="3350"/>
                  </a:cubicBezTo>
                  <a:cubicBezTo>
                    <a:pt x="22013" y="3350"/>
                    <a:pt x="21915" y="3359"/>
                    <a:pt x="21826" y="3380"/>
                  </a:cubicBezTo>
                  <a:lnTo>
                    <a:pt x="21826" y="3380"/>
                  </a:lnTo>
                  <a:cubicBezTo>
                    <a:pt x="23676" y="2937"/>
                    <a:pt x="25464" y="2133"/>
                    <a:pt x="27033" y="1047"/>
                  </a:cubicBezTo>
                  <a:cubicBezTo>
                    <a:pt x="27234" y="905"/>
                    <a:pt x="27416" y="765"/>
                    <a:pt x="27496" y="543"/>
                  </a:cubicBezTo>
                  <a:cubicBezTo>
                    <a:pt x="27577" y="322"/>
                    <a:pt x="27456" y="20"/>
                    <a:pt x="27234"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76" name="Google Shape;2376;p3"/>
            <p:cNvSpPr/>
            <p:nvPr/>
          </p:nvSpPr>
          <p:spPr>
            <a:xfrm>
              <a:off x="2133750" y="4166025"/>
              <a:ext cx="714575" cy="302975"/>
            </a:xfrm>
            <a:custGeom>
              <a:avLst/>
              <a:gdLst/>
              <a:ahLst/>
              <a:cxnLst/>
              <a:rect l="l" t="t" r="r" b="b"/>
              <a:pathLst>
                <a:path w="28583" h="12119" extrusionOk="0">
                  <a:moveTo>
                    <a:pt x="28542" y="1"/>
                  </a:moveTo>
                  <a:cubicBezTo>
                    <a:pt x="28522" y="1"/>
                    <a:pt x="28522" y="20"/>
                    <a:pt x="28502" y="41"/>
                  </a:cubicBezTo>
                  <a:lnTo>
                    <a:pt x="28583" y="41"/>
                  </a:lnTo>
                  <a:cubicBezTo>
                    <a:pt x="28562" y="41"/>
                    <a:pt x="28542" y="20"/>
                    <a:pt x="28542" y="1"/>
                  </a:cubicBezTo>
                  <a:close/>
                  <a:moveTo>
                    <a:pt x="26871" y="1490"/>
                  </a:moveTo>
                  <a:lnTo>
                    <a:pt x="26871" y="1490"/>
                  </a:lnTo>
                  <a:cubicBezTo>
                    <a:pt x="25402" y="2516"/>
                    <a:pt x="23671" y="3160"/>
                    <a:pt x="21879" y="3361"/>
                  </a:cubicBezTo>
                  <a:cubicBezTo>
                    <a:pt x="22523" y="3321"/>
                    <a:pt x="23167" y="3200"/>
                    <a:pt x="23771" y="3060"/>
                  </a:cubicBezTo>
                  <a:cubicBezTo>
                    <a:pt x="24678" y="2819"/>
                    <a:pt x="25563" y="2416"/>
                    <a:pt x="26348" y="1872"/>
                  </a:cubicBezTo>
                  <a:cubicBezTo>
                    <a:pt x="26530" y="1751"/>
                    <a:pt x="26710" y="1630"/>
                    <a:pt x="26871" y="1490"/>
                  </a:cubicBezTo>
                  <a:close/>
                  <a:moveTo>
                    <a:pt x="4367" y="7408"/>
                  </a:moveTo>
                  <a:cubicBezTo>
                    <a:pt x="4166" y="7529"/>
                    <a:pt x="3986" y="7669"/>
                    <a:pt x="3825" y="7830"/>
                  </a:cubicBezTo>
                  <a:cubicBezTo>
                    <a:pt x="3804" y="7891"/>
                    <a:pt x="3804" y="7931"/>
                    <a:pt x="3784" y="7972"/>
                  </a:cubicBezTo>
                  <a:lnTo>
                    <a:pt x="3784" y="7991"/>
                  </a:lnTo>
                  <a:cubicBezTo>
                    <a:pt x="4005" y="7811"/>
                    <a:pt x="4246" y="7609"/>
                    <a:pt x="4488" y="7427"/>
                  </a:cubicBezTo>
                  <a:cubicBezTo>
                    <a:pt x="4448" y="7408"/>
                    <a:pt x="4407" y="7408"/>
                    <a:pt x="4367" y="7408"/>
                  </a:cubicBezTo>
                  <a:close/>
                  <a:moveTo>
                    <a:pt x="301" y="11675"/>
                  </a:moveTo>
                  <a:cubicBezTo>
                    <a:pt x="201" y="11815"/>
                    <a:pt x="100" y="11976"/>
                    <a:pt x="0" y="12118"/>
                  </a:cubicBezTo>
                  <a:cubicBezTo>
                    <a:pt x="100" y="11976"/>
                    <a:pt x="221" y="11815"/>
                    <a:pt x="322" y="11675"/>
                  </a:cubicBezTo>
                  <a:close/>
                </a:path>
              </a:pathLst>
            </a:custGeom>
            <a:solidFill>
              <a:srgbClr val="9B9BA7"/>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77" name="Google Shape;2377;p3"/>
            <p:cNvSpPr/>
            <p:nvPr/>
          </p:nvSpPr>
          <p:spPr>
            <a:xfrm>
              <a:off x="2124675" y="4160475"/>
              <a:ext cx="745275" cy="507800"/>
            </a:xfrm>
            <a:custGeom>
              <a:avLst/>
              <a:gdLst/>
              <a:ahLst/>
              <a:cxnLst/>
              <a:rect l="l" t="t" r="r" b="b"/>
              <a:pathLst>
                <a:path w="29811" h="20312" extrusionOk="0">
                  <a:moveTo>
                    <a:pt x="28744" y="242"/>
                  </a:moveTo>
                  <a:cubicBezTo>
                    <a:pt x="28361" y="242"/>
                    <a:pt x="28100" y="867"/>
                    <a:pt x="27859" y="1128"/>
                  </a:cubicBezTo>
                  <a:cubicBezTo>
                    <a:pt x="27657" y="1329"/>
                    <a:pt x="27456" y="1530"/>
                    <a:pt x="27234" y="1712"/>
                  </a:cubicBezTo>
                  <a:cubicBezTo>
                    <a:pt x="27818" y="1289"/>
                    <a:pt x="28382" y="806"/>
                    <a:pt x="28865" y="263"/>
                  </a:cubicBezTo>
                  <a:cubicBezTo>
                    <a:pt x="28844" y="242"/>
                    <a:pt x="28825" y="242"/>
                    <a:pt x="28785" y="242"/>
                  </a:cubicBezTo>
                  <a:close/>
                  <a:moveTo>
                    <a:pt x="24939" y="1"/>
                  </a:moveTo>
                  <a:cubicBezTo>
                    <a:pt x="24658" y="765"/>
                    <a:pt x="23833" y="1128"/>
                    <a:pt x="23068" y="1431"/>
                  </a:cubicBezTo>
                  <a:cubicBezTo>
                    <a:pt x="21477" y="2034"/>
                    <a:pt x="19867" y="2658"/>
                    <a:pt x="18257" y="3261"/>
                  </a:cubicBezTo>
                  <a:cubicBezTo>
                    <a:pt x="19163" y="3524"/>
                    <a:pt x="20108" y="3664"/>
                    <a:pt x="21055" y="3664"/>
                  </a:cubicBezTo>
                  <a:cubicBezTo>
                    <a:pt x="21458" y="3664"/>
                    <a:pt x="21860" y="3645"/>
                    <a:pt x="22242" y="3583"/>
                  </a:cubicBezTo>
                  <a:lnTo>
                    <a:pt x="22242" y="3583"/>
                  </a:lnTo>
                  <a:cubicBezTo>
                    <a:pt x="22062" y="3604"/>
                    <a:pt x="21860" y="3604"/>
                    <a:pt x="21678" y="3604"/>
                  </a:cubicBezTo>
                  <a:lnTo>
                    <a:pt x="21598" y="3604"/>
                  </a:lnTo>
                  <a:cubicBezTo>
                    <a:pt x="21055" y="3604"/>
                    <a:pt x="20310" y="3323"/>
                    <a:pt x="19746" y="3323"/>
                  </a:cubicBezTo>
                  <a:cubicBezTo>
                    <a:pt x="19667" y="3323"/>
                    <a:pt x="19586" y="3335"/>
                    <a:pt x="19516" y="3350"/>
                  </a:cubicBezTo>
                  <a:lnTo>
                    <a:pt x="19516" y="3350"/>
                  </a:lnTo>
                  <a:cubicBezTo>
                    <a:pt x="21349" y="2905"/>
                    <a:pt x="23102" y="2105"/>
                    <a:pt x="24658" y="1028"/>
                  </a:cubicBezTo>
                  <a:cubicBezTo>
                    <a:pt x="25363" y="524"/>
                    <a:pt x="24819" y="443"/>
                    <a:pt x="24939" y="1"/>
                  </a:cubicBezTo>
                  <a:close/>
                  <a:moveTo>
                    <a:pt x="28946" y="263"/>
                  </a:moveTo>
                  <a:lnTo>
                    <a:pt x="28946" y="263"/>
                  </a:lnTo>
                  <a:cubicBezTo>
                    <a:pt x="29268" y="685"/>
                    <a:pt x="29227" y="1310"/>
                    <a:pt x="28965" y="1772"/>
                  </a:cubicBezTo>
                  <a:cubicBezTo>
                    <a:pt x="28683" y="2255"/>
                    <a:pt x="28221" y="2577"/>
                    <a:pt x="27738" y="2880"/>
                  </a:cubicBezTo>
                  <a:cubicBezTo>
                    <a:pt x="26732" y="3484"/>
                    <a:pt x="25645" y="3986"/>
                    <a:pt x="24517" y="4348"/>
                  </a:cubicBezTo>
                  <a:cubicBezTo>
                    <a:pt x="21638" y="5255"/>
                    <a:pt x="18559" y="5255"/>
                    <a:pt x="15680" y="6141"/>
                  </a:cubicBezTo>
                  <a:cubicBezTo>
                    <a:pt x="15057" y="6321"/>
                    <a:pt x="14453" y="6482"/>
                    <a:pt x="13849" y="6583"/>
                  </a:cubicBezTo>
                  <a:cubicBezTo>
                    <a:pt x="14010" y="6683"/>
                    <a:pt x="14131" y="6844"/>
                    <a:pt x="14191" y="7005"/>
                  </a:cubicBezTo>
                  <a:cubicBezTo>
                    <a:pt x="14373" y="7348"/>
                    <a:pt x="14432" y="7751"/>
                    <a:pt x="14413" y="8133"/>
                  </a:cubicBezTo>
                  <a:cubicBezTo>
                    <a:pt x="15600" y="7569"/>
                    <a:pt x="16848" y="7126"/>
                    <a:pt x="18136" y="6865"/>
                  </a:cubicBezTo>
                  <a:cubicBezTo>
                    <a:pt x="20089" y="6463"/>
                    <a:pt x="22021" y="6624"/>
                    <a:pt x="23933" y="6141"/>
                  </a:cubicBezTo>
                  <a:cubicBezTo>
                    <a:pt x="26208" y="5537"/>
                    <a:pt x="28160" y="4228"/>
                    <a:pt x="29469" y="2255"/>
                  </a:cubicBezTo>
                  <a:cubicBezTo>
                    <a:pt x="29670" y="1973"/>
                    <a:pt x="29810" y="1672"/>
                    <a:pt x="29810" y="1369"/>
                  </a:cubicBezTo>
                  <a:cubicBezTo>
                    <a:pt x="29810" y="1229"/>
                    <a:pt x="29791" y="1068"/>
                    <a:pt x="29711" y="926"/>
                  </a:cubicBezTo>
                  <a:cubicBezTo>
                    <a:pt x="29569" y="604"/>
                    <a:pt x="29268" y="363"/>
                    <a:pt x="28946" y="263"/>
                  </a:cubicBezTo>
                  <a:close/>
                  <a:moveTo>
                    <a:pt x="7328" y="6281"/>
                  </a:moveTo>
                  <a:cubicBezTo>
                    <a:pt x="7126" y="6281"/>
                    <a:pt x="6925" y="6342"/>
                    <a:pt x="6724" y="6503"/>
                  </a:cubicBezTo>
                  <a:cubicBezTo>
                    <a:pt x="6482" y="6704"/>
                    <a:pt x="6321" y="6965"/>
                    <a:pt x="6099" y="7207"/>
                  </a:cubicBezTo>
                  <a:cubicBezTo>
                    <a:pt x="5898" y="7448"/>
                    <a:pt x="5637" y="7649"/>
                    <a:pt x="5315" y="7670"/>
                  </a:cubicBezTo>
                  <a:lnTo>
                    <a:pt x="5254" y="7670"/>
                  </a:lnTo>
                  <a:cubicBezTo>
                    <a:pt x="5154" y="7670"/>
                    <a:pt x="5073" y="7670"/>
                    <a:pt x="4972" y="7649"/>
                  </a:cubicBezTo>
                  <a:lnTo>
                    <a:pt x="4851" y="7649"/>
                  </a:lnTo>
                  <a:cubicBezTo>
                    <a:pt x="4609" y="7831"/>
                    <a:pt x="4368" y="8033"/>
                    <a:pt x="4147" y="8213"/>
                  </a:cubicBezTo>
                  <a:cubicBezTo>
                    <a:pt x="4107" y="8455"/>
                    <a:pt x="4067" y="8736"/>
                    <a:pt x="4188" y="8938"/>
                  </a:cubicBezTo>
                  <a:cubicBezTo>
                    <a:pt x="4872" y="8253"/>
                    <a:pt x="5798" y="7810"/>
                    <a:pt x="6764" y="7670"/>
                  </a:cubicBezTo>
                  <a:lnTo>
                    <a:pt x="6904" y="7670"/>
                  </a:lnTo>
                  <a:cubicBezTo>
                    <a:pt x="6965" y="7670"/>
                    <a:pt x="7025" y="7670"/>
                    <a:pt x="7086" y="7711"/>
                  </a:cubicBezTo>
                  <a:cubicBezTo>
                    <a:pt x="7266" y="7810"/>
                    <a:pt x="7266" y="8073"/>
                    <a:pt x="7207" y="8274"/>
                  </a:cubicBezTo>
                  <a:cubicBezTo>
                    <a:pt x="7167" y="8414"/>
                    <a:pt x="7105" y="8556"/>
                    <a:pt x="7025" y="8677"/>
                  </a:cubicBezTo>
                  <a:cubicBezTo>
                    <a:pt x="7387" y="8455"/>
                    <a:pt x="7750" y="8294"/>
                    <a:pt x="8052" y="8294"/>
                  </a:cubicBezTo>
                  <a:cubicBezTo>
                    <a:pt x="8233" y="8294"/>
                    <a:pt x="8394" y="8334"/>
                    <a:pt x="8514" y="8495"/>
                  </a:cubicBezTo>
                  <a:cubicBezTo>
                    <a:pt x="8535" y="8516"/>
                    <a:pt x="8555" y="8575"/>
                    <a:pt x="8595" y="8596"/>
                  </a:cubicBezTo>
                  <a:cubicBezTo>
                    <a:pt x="8635" y="8616"/>
                    <a:pt x="8675" y="8637"/>
                    <a:pt x="8737" y="8656"/>
                  </a:cubicBezTo>
                  <a:cubicBezTo>
                    <a:pt x="8857" y="8696"/>
                    <a:pt x="8957" y="8817"/>
                    <a:pt x="8997" y="8959"/>
                  </a:cubicBezTo>
                  <a:cubicBezTo>
                    <a:pt x="8898" y="8857"/>
                    <a:pt x="8756" y="8777"/>
                    <a:pt x="8616" y="8757"/>
                  </a:cubicBezTo>
                  <a:lnTo>
                    <a:pt x="8576" y="8757"/>
                  </a:lnTo>
                  <a:cubicBezTo>
                    <a:pt x="8313" y="8757"/>
                    <a:pt x="7931" y="9039"/>
                    <a:pt x="7690" y="9139"/>
                  </a:cubicBezTo>
                  <a:cubicBezTo>
                    <a:pt x="7387" y="9240"/>
                    <a:pt x="7046" y="9361"/>
                    <a:pt x="6925" y="9662"/>
                  </a:cubicBezTo>
                  <a:cubicBezTo>
                    <a:pt x="7065" y="9703"/>
                    <a:pt x="7186" y="9723"/>
                    <a:pt x="7328" y="9723"/>
                  </a:cubicBezTo>
                  <a:cubicBezTo>
                    <a:pt x="7830" y="9723"/>
                    <a:pt x="8353" y="9501"/>
                    <a:pt x="8817" y="9281"/>
                  </a:cubicBezTo>
                  <a:cubicBezTo>
                    <a:pt x="9220" y="9079"/>
                    <a:pt x="9985" y="8696"/>
                    <a:pt x="10588" y="8696"/>
                  </a:cubicBezTo>
                  <a:cubicBezTo>
                    <a:pt x="10849" y="8696"/>
                    <a:pt x="11091" y="8777"/>
                    <a:pt x="11252" y="8959"/>
                  </a:cubicBezTo>
                  <a:cubicBezTo>
                    <a:pt x="11413" y="9139"/>
                    <a:pt x="11595" y="9340"/>
                    <a:pt x="11654" y="9562"/>
                  </a:cubicBezTo>
                  <a:cubicBezTo>
                    <a:pt x="11675" y="9622"/>
                    <a:pt x="11675" y="9662"/>
                    <a:pt x="11695" y="9723"/>
                  </a:cubicBezTo>
                  <a:cubicBezTo>
                    <a:pt x="11936" y="9541"/>
                    <a:pt x="12199" y="9380"/>
                    <a:pt x="12460" y="9200"/>
                  </a:cubicBezTo>
                  <a:cubicBezTo>
                    <a:pt x="12923" y="8918"/>
                    <a:pt x="13386" y="8656"/>
                    <a:pt x="13869" y="8395"/>
                  </a:cubicBezTo>
                  <a:lnTo>
                    <a:pt x="13869" y="8395"/>
                  </a:lnTo>
                  <a:cubicBezTo>
                    <a:pt x="13828" y="8414"/>
                    <a:pt x="13788" y="8414"/>
                    <a:pt x="13748" y="8414"/>
                  </a:cubicBezTo>
                  <a:cubicBezTo>
                    <a:pt x="13345" y="8414"/>
                    <a:pt x="12943" y="7971"/>
                    <a:pt x="13104" y="7590"/>
                  </a:cubicBezTo>
                  <a:cubicBezTo>
                    <a:pt x="12822" y="7509"/>
                    <a:pt x="12561" y="7488"/>
                    <a:pt x="12279" y="7488"/>
                  </a:cubicBezTo>
                  <a:cubicBezTo>
                    <a:pt x="12057" y="7488"/>
                    <a:pt x="11856" y="7488"/>
                    <a:pt x="11635" y="7509"/>
                  </a:cubicBezTo>
                  <a:cubicBezTo>
                    <a:pt x="11434" y="7529"/>
                    <a:pt x="11212" y="7550"/>
                    <a:pt x="10991" y="7550"/>
                  </a:cubicBezTo>
                  <a:lnTo>
                    <a:pt x="10970" y="7550"/>
                  </a:lnTo>
                  <a:cubicBezTo>
                    <a:pt x="10186" y="7529"/>
                    <a:pt x="9421" y="7327"/>
                    <a:pt x="8756" y="6946"/>
                  </a:cubicBezTo>
                  <a:cubicBezTo>
                    <a:pt x="8313" y="6683"/>
                    <a:pt x="7830" y="6281"/>
                    <a:pt x="7328" y="6281"/>
                  </a:cubicBezTo>
                  <a:close/>
                  <a:moveTo>
                    <a:pt x="5677" y="9683"/>
                  </a:moveTo>
                  <a:lnTo>
                    <a:pt x="5495" y="9743"/>
                  </a:lnTo>
                  <a:cubicBezTo>
                    <a:pt x="5476" y="9743"/>
                    <a:pt x="5436" y="9764"/>
                    <a:pt x="5395" y="9764"/>
                  </a:cubicBezTo>
                  <a:lnTo>
                    <a:pt x="5476" y="9764"/>
                  </a:lnTo>
                  <a:cubicBezTo>
                    <a:pt x="5556" y="9743"/>
                    <a:pt x="5616" y="9723"/>
                    <a:pt x="5677" y="9683"/>
                  </a:cubicBezTo>
                  <a:close/>
                  <a:moveTo>
                    <a:pt x="11212" y="9380"/>
                  </a:moveTo>
                  <a:cubicBezTo>
                    <a:pt x="11072" y="9482"/>
                    <a:pt x="10951" y="9501"/>
                    <a:pt x="10809" y="9501"/>
                  </a:cubicBezTo>
                  <a:cubicBezTo>
                    <a:pt x="10709" y="9501"/>
                    <a:pt x="10608" y="9482"/>
                    <a:pt x="10508" y="9482"/>
                  </a:cubicBezTo>
                  <a:cubicBezTo>
                    <a:pt x="10406" y="9461"/>
                    <a:pt x="10307" y="9461"/>
                    <a:pt x="10205" y="9461"/>
                  </a:cubicBezTo>
                  <a:cubicBezTo>
                    <a:pt x="10125" y="9461"/>
                    <a:pt x="10044" y="9461"/>
                    <a:pt x="9964" y="9482"/>
                  </a:cubicBezTo>
                  <a:cubicBezTo>
                    <a:pt x="9622" y="9582"/>
                    <a:pt x="9360" y="9864"/>
                    <a:pt x="9059" y="10025"/>
                  </a:cubicBezTo>
                  <a:cubicBezTo>
                    <a:pt x="9179" y="10025"/>
                    <a:pt x="9260" y="10005"/>
                    <a:pt x="9340" y="10005"/>
                  </a:cubicBezTo>
                  <a:cubicBezTo>
                    <a:pt x="9381" y="9984"/>
                    <a:pt x="9440" y="9984"/>
                    <a:pt x="9481" y="9984"/>
                  </a:cubicBezTo>
                  <a:cubicBezTo>
                    <a:pt x="9521" y="9965"/>
                    <a:pt x="9542" y="9965"/>
                    <a:pt x="9542" y="9965"/>
                  </a:cubicBezTo>
                  <a:lnTo>
                    <a:pt x="9762" y="9965"/>
                  </a:lnTo>
                  <a:cubicBezTo>
                    <a:pt x="10165" y="9965"/>
                    <a:pt x="10568" y="10065"/>
                    <a:pt x="10870" y="10327"/>
                  </a:cubicBezTo>
                  <a:cubicBezTo>
                    <a:pt x="11091" y="10166"/>
                    <a:pt x="11313" y="9984"/>
                    <a:pt x="11534" y="9823"/>
                  </a:cubicBezTo>
                  <a:cubicBezTo>
                    <a:pt x="11474" y="9662"/>
                    <a:pt x="11353" y="9501"/>
                    <a:pt x="11212" y="9380"/>
                  </a:cubicBezTo>
                  <a:close/>
                  <a:moveTo>
                    <a:pt x="81" y="12823"/>
                  </a:moveTo>
                  <a:cubicBezTo>
                    <a:pt x="60" y="12883"/>
                    <a:pt x="41" y="12944"/>
                    <a:pt x="1" y="13004"/>
                  </a:cubicBezTo>
                  <a:cubicBezTo>
                    <a:pt x="60" y="12963"/>
                    <a:pt x="101" y="12923"/>
                    <a:pt x="162" y="12904"/>
                  </a:cubicBezTo>
                  <a:lnTo>
                    <a:pt x="81" y="12823"/>
                  </a:lnTo>
                  <a:close/>
                  <a:moveTo>
                    <a:pt x="4389" y="10529"/>
                  </a:moveTo>
                  <a:cubicBezTo>
                    <a:pt x="3764" y="10529"/>
                    <a:pt x="3241" y="10830"/>
                    <a:pt x="2658" y="11112"/>
                  </a:cubicBezTo>
                  <a:cubicBezTo>
                    <a:pt x="2234" y="11334"/>
                    <a:pt x="1812" y="11414"/>
                    <a:pt x="1349" y="11495"/>
                  </a:cubicBezTo>
                  <a:cubicBezTo>
                    <a:pt x="1107" y="11535"/>
                    <a:pt x="906" y="11756"/>
                    <a:pt x="685" y="11897"/>
                  </a:cubicBezTo>
                  <a:cubicBezTo>
                    <a:pt x="584" y="12037"/>
                    <a:pt x="463" y="12198"/>
                    <a:pt x="363" y="12340"/>
                  </a:cubicBezTo>
                  <a:cubicBezTo>
                    <a:pt x="283" y="12440"/>
                    <a:pt x="221" y="12561"/>
                    <a:pt x="162" y="12662"/>
                  </a:cubicBezTo>
                  <a:cubicBezTo>
                    <a:pt x="181" y="12743"/>
                    <a:pt x="181" y="12802"/>
                    <a:pt x="221" y="12864"/>
                  </a:cubicBezTo>
                  <a:cubicBezTo>
                    <a:pt x="1571" y="11957"/>
                    <a:pt x="3181" y="11434"/>
                    <a:pt x="4811" y="11353"/>
                  </a:cubicBezTo>
                  <a:lnTo>
                    <a:pt x="4972" y="11353"/>
                  </a:lnTo>
                  <a:cubicBezTo>
                    <a:pt x="5254" y="11353"/>
                    <a:pt x="5556" y="11414"/>
                    <a:pt x="5737" y="11616"/>
                  </a:cubicBezTo>
                  <a:cubicBezTo>
                    <a:pt x="5999" y="11917"/>
                    <a:pt x="5898" y="12380"/>
                    <a:pt x="5758" y="12762"/>
                  </a:cubicBezTo>
                  <a:cubicBezTo>
                    <a:pt x="5294" y="13910"/>
                    <a:pt x="4429" y="14815"/>
                    <a:pt x="3704" y="15802"/>
                  </a:cubicBezTo>
                  <a:cubicBezTo>
                    <a:pt x="3382" y="16224"/>
                    <a:pt x="3060" y="16667"/>
                    <a:pt x="2717" y="17091"/>
                  </a:cubicBezTo>
                  <a:lnTo>
                    <a:pt x="2959" y="17211"/>
                  </a:lnTo>
                  <a:cubicBezTo>
                    <a:pt x="3281" y="17413"/>
                    <a:pt x="3603" y="17633"/>
                    <a:pt x="3825" y="17955"/>
                  </a:cubicBezTo>
                  <a:cubicBezTo>
                    <a:pt x="3866" y="17995"/>
                    <a:pt x="3885" y="18057"/>
                    <a:pt x="3906" y="18097"/>
                  </a:cubicBezTo>
                  <a:cubicBezTo>
                    <a:pt x="4188" y="18599"/>
                    <a:pt x="4107" y="19002"/>
                    <a:pt x="3825" y="19324"/>
                  </a:cubicBezTo>
                  <a:cubicBezTo>
                    <a:pt x="3925" y="19243"/>
                    <a:pt x="4027" y="19144"/>
                    <a:pt x="4107" y="19042"/>
                  </a:cubicBezTo>
                  <a:cubicBezTo>
                    <a:pt x="4268" y="18822"/>
                    <a:pt x="4389" y="18559"/>
                    <a:pt x="4510" y="18298"/>
                  </a:cubicBezTo>
                  <a:cubicBezTo>
                    <a:pt x="5838" y="15480"/>
                    <a:pt x="7811" y="12864"/>
                    <a:pt x="10245" y="10830"/>
                  </a:cubicBezTo>
                  <a:cubicBezTo>
                    <a:pt x="10065" y="10770"/>
                    <a:pt x="9883" y="10749"/>
                    <a:pt x="9682" y="10749"/>
                  </a:cubicBezTo>
                  <a:cubicBezTo>
                    <a:pt x="9239" y="10749"/>
                    <a:pt x="8756" y="10891"/>
                    <a:pt x="8294" y="11012"/>
                  </a:cubicBezTo>
                  <a:cubicBezTo>
                    <a:pt x="7811" y="11152"/>
                    <a:pt x="7328" y="11293"/>
                    <a:pt x="6864" y="11293"/>
                  </a:cubicBezTo>
                  <a:cubicBezTo>
                    <a:pt x="6663" y="11293"/>
                    <a:pt x="6482" y="11273"/>
                    <a:pt x="6300" y="11213"/>
                  </a:cubicBezTo>
                  <a:cubicBezTo>
                    <a:pt x="5798" y="11071"/>
                    <a:pt x="5415" y="10709"/>
                    <a:pt x="4912" y="10588"/>
                  </a:cubicBezTo>
                  <a:cubicBezTo>
                    <a:pt x="4730" y="10548"/>
                    <a:pt x="4550" y="10529"/>
                    <a:pt x="4389" y="10529"/>
                  </a:cubicBezTo>
                  <a:close/>
                  <a:moveTo>
                    <a:pt x="1973" y="20231"/>
                  </a:moveTo>
                  <a:lnTo>
                    <a:pt x="1973" y="20231"/>
                  </a:lnTo>
                  <a:cubicBezTo>
                    <a:pt x="1711" y="20290"/>
                    <a:pt x="1450" y="20311"/>
                    <a:pt x="1249" y="20311"/>
                  </a:cubicBezTo>
                  <a:lnTo>
                    <a:pt x="1268" y="20311"/>
                  </a:lnTo>
                  <a:cubicBezTo>
                    <a:pt x="1490" y="20311"/>
                    <a:pt x="1732" y="20290"/>
                    <a:pt x="1973" y="20231"/>
                  </a:cubicBez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78" name="Google Shape;2378;p3"/>
            <p:cNvSpPr/>
            <p:nvPr/>
          </p:nvSpPr>
          <p:spPr>
            <a:xfrm>
              <a:off x="2065300" y="4591225"/>
              <a:ext cx="155025" cy="75025"/>
            </a:xfrm>
            <a:custGeom>
              <a:avLst/>
              <a:gdLst/>
              <a:ahLst/>
              <a:cxnLst/>
              <a:rect l="l" t="t" r="r" b="b"/>
              <a:pathLst>
                <a:path w="6201" h="3001" extrusionOk="0">
                  <a:moveTo>
                    <a:pt x="41" y="1"/>
                  </a:moveTo>
                  <a:cubicBezTo>
                    <a:pt x="1" y="102"/>
                    <a:pt x="1" y="183"/>
                    <a:pt x="1" y="282"/>
                  </a:cubicBezTo>
                  <a:cubicBezTo>
                    <a:pt x="1" y="202"/>
                    <a:pt x="20" y="102"/>
                    <a:pt x="41" y="1"/>
                  </a:cubicBezTo>
                  <a:close/>
                  <a:moveTo>
                    <a:pt x="6200" y="2094"/>
                  </a:moveTo>
                  <a:lnTo>
                    <a:pt x="6200" y="2094"/>
                  </a:lnTo>
                  <a:cubicBezTo>
                    <a:pt x="5717" y="2537"/>
                    <a:pt x="5012" y="2859"/>
                    <a:pt x="4348" y="3001"/>
                  </a:cubicBezTo>
                  <a:cubicBezTo>
                    <a:pt x="5033" y="2880"/>
                    <a:pt x="5817" y="2577"/>
                    <a:pt x="6200" y="2094"/>
                  </a:cubicBezTo>
                  <a:close/>
                </a:path>
              </a:pathLst>
            </a:custGeom>
            <a:solidFill>
              <a:srgbClr val="C0C0C7"/>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79" name="Google Shape;2379;p3"/>
            <p:cNvSpPr/>
            <p:nvPr/>
          </p:nvSpPr>
          <p:spPr>
            <a:xfrm>
              <a:off x="2065300" y="4572100"/>
              <a:ext cx="127325" cy="96175"/>
            </a:xfrm>
            <a:custGeom>
              <a:avLst/>
              <a:gdLst/>
              <a:ahLst/>
              <a:cxnLst/>
              <a:rect l="l" t="t" r="r" b="b"/>
              <a:pathLst>
                <a:path w="5093" h="3847" extrusionOk="0">
                  <a:moveTo>
                    <a:pt x="2516" y="1"/>
                  </a:moveTo>
                  <a:cubicBezTo>
                    <a:pt x="1872" y="1"/>
                    <a:pt x="1208" y="121"/>
                    <a:pt x="605" y="344"/>
                  </a:cubicBezTo>
                  <a:cubicBezTo>
                    <a:pt x="423" y="403"/>
                    <a:pt x="262" y="484"/>
                    <a:pt x="141" y="626"/>
                  </a:cubicBezTo>
                  <a:cubicBezTo>
                    <a:pt x="100" y="666"/>
                    <a:pt x="60" y="725"/>
                    <a:pt x="41" y="766"/>
                  </a:cubicBezTo>
                  <a:cubicBezTo>
                    <a:pt x="20" y="867"/>
                    <a:pt x="1" y="967"/>
                    <a:pt x="1" y="1047"/>
                  </a:cubicBezTo>
                  <a:cubicBezTo>
                    <a:pt x="20" y="1270"/>
                    <a:pt x="121" y="1490"/>
                    <a:pt x="202" y="1672"/>
                  </a:cubicBezTo>
                  <a:cubicBezTo>
                    <a:pt x="886" y="2840"/>
                    <a:pt x="2094" y="3745"/>
                    <a:pt x="3442" y="3846"/>
                  </a:cubicBezTo>
                  <a:cubicBezTo>
                    <a:pt x="2778" y="3785"/>
                    <a:pt x="2416" y="3403"/>
                    <a:pt x="1893" y="3001"/>
                  </a:cubicBezTo>
                  <a:cubicBezTo>
                    <a:pt x="3221" y="2679"/>
                    <a:pt x="4228" y="1712"/>
                    <a:pt x="5092" y="626"/>
                  </a:cubicBezTo>
                  <a:cubicBezTo>
                    <a:pt x="4308" y="223"/>
                    <a:pt x="3423" y="1"/>
                    <a:pt x="2516"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0" name="Google Shape;2380;p3"/>
            <p:cNvSpPr/>
            <p:nvPr/>
          </p:nvSpPr>
          <p:spPr>
            <a:xfrm>
              <a:off x="2112600" y="4587725"/>
              <a:ext cx="116775" cy="80550"/>
            </a:xfrm>
            <a:custGeom>
              <a:avLst/>
              <a:gdLst/>
              <a:ahLst/>
              <a:cxnLst/>
              <a:rect l="l" t="t" r="r" b="b"/>
              <a:pathLst>
                <a:path w="4671" h="3222" extrusionOk="0">
                  <a:moveTo>
                    <a:pt x="3200" y="1"/>
                  </a:moveTo>
                  <a:cubicBezTo>
                    <a:pt x="2336" y="1087"/>
                    <a:pt x="1329" y="2054"/>
                    <a:pt x="1" y="2376"/>
                  </a:cubicBezTo>
                  <a:cubicBezTo>
                    <a:pt x="524" y="2778"/>
                    <a:pt x="886" y="3160"/>
                    <a:pt x="1550" y="3221"/>
                  </a:cubicBezTo>
                  <a:lnTo>
                    <a:pt x="1732" y="3221"/>
                  </a:lnTo>
                  <a:cubicBezTo>
                    <a:pt x="1933" y="3221"/>
                    <a:pt x="2194" y="3200"/>
                    <a:pt x="2456" y="3141"/>
                  </a:cubicBezTo>
                  <a:cubicBezTo>
                    <a:pt x="3120" y="2999"/>
                    <a:pt x="3825" y="2677"/>
                    <a:pt x="4308" y="2234"/>
                  </a:cubicBezTo>
                  <a:cubicBezTo>
                    <a:pt x="4590" y="1912"/>
                    <a:pt x="4671" y="1509"/>
                    <a:pt x="4389" y="1007"/>
                  </a:cubicBezTo>
                  <a:cubicBezTo>
                    <a:pt x="4368" y="967"/>
                    <a:pt x="4349" y="905"/>
                    <a:pt x="4308" y="865"/>
                  </a:cubicBezTo>
                  <a:cubicBezTo>
                    <a:pt x="4086" y="543"/>
                    <a:pt x="3764" y="323"/>
                    <a:pt x="3442" y="121"/>
                  </a:cubicBezTo>
                  <a:lnTo>
                    <a:pt x="3200" y="1"/>
                  </a:ln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1" name="Google Shape;2381;p3"/>
            <p:cNvSpPr/>
            <p:nvPr/>
          </p:nvSpPr>
          <p:spPr>
            <a:xfrm>
              <a:off x="2202175" y="4213625"/>
              <a:ext cx="288350" cy="189425"/>
            </a:xfrm>
            <a:custGeom>
              <a:avLst/>
              <a:gdLst/>
              <a:ahLst/>
              <a:cxnLst/>
              <a:rect l="l" t="t" r="r" b="b"/>
              <a:pathLst>
                <a:path w="11534" h="7577" extrusionOk="0">
                  <a:moveTo>
                    <a:pt x="1" y="491"/>
                  </a:moveTo>
                  <a:cubicBezTo>
                    <a:pt x="1" y="491"/>
                    <a:pt x="1" y="491"/>
                    <a:pt x="1" y="491"/>
                  </a:cubicBezTo>
                  <a:cubicBezTo>
                    <a:pt x="1" y="491"/>
                    <a:pt x="1" y="491"/>
                    <a:pt x="1" y="491"/>
                  </a:cubicBezTo>
                  <a:close/>
                  <a:moveTo>
                    <a:pt x="1244" y="1"/>
                  </a:moveTo>
                  <a:cubicBezTo>
                    <a:pt x="1206" y="1"/>
                    <a:pt x="1177" y="19"/>
                    <a:pt x="1147" y="48"/>
                  </a:cubicBezTo>
                  <a:cubicBezTo>
                    <a:pt x="806" y="271"/>
                    <a:pt x="404" y="432"/>
                    <a:pt x="1" y="491"/>
                  </a:cubicBezTo>
                  <a:lnTo>
                    <a:pt x="1" y="491"/>
                  </a:lnTo>
                  <a:cubicBezTo>
                    <a:pt x="3" y="491"/>
                    <a:pt x="4" y="491"/>
                    <a:pt x="5" y="491"/>
                  </a:cubicBezTo>
                  <a:cubicBezTo>
                    <a:pt x="138" y="491"/>
                    <a:pt x="807" y="1238"/>
                    <a:pt x="927" y="1337"/>
                  </a:cubicBezTo>
                  <a:cubicBezTo>
                    <a:pt x="1249" y="1618"/>
                    <a:pt x="1571" y="1881"/>
                    <a:pt x="1893" y="2163"/>
                  </a:cubicBezTo>
                  <a:cubicBezTo>
                    <a:pt x="2295" y="2525"/>
                    <a:pt x="3160" y="3027"/>
                    <a:pt x="3079" y="3672"/>
                  </a:cubicBezTo>
                  <a:cubicBezTo>
                    <a:pt x="3079" y="3773"/>
                    <a:pt x="3039" y="3873"/>
                    <a:pt x="2999" y="3974"/>
                  </a:cubicBezTo>
                  <a:cubicBezTo>
                    <a:pt x="2819" y="4337"/>
                    <a:pt x="2516" y="4659"/>
                    <a:pt x="2113" y="4799"/>
                  </a:cubicBezTo>
                  <a:cubicBezTo>
                    <a:pt x="1711" y="4940"/>
                    <a:pt x="1249" y="4920"/>
                    <a:pt x="946" y="5222"/>
                  </a:cubicBezTo>
                  <a:cubicBezTo>
                    <a:pt x="725" y="5443"/>
                    <a:pt x="685" y="5786"/>
                    <a:pt x="704" y="6087"/>
                  </a:cubicBezTo>
                  <a:cubicBezTo>
                    <a:pt x="704" y="6390"/>
                    <a:pt x="825" y="6731"/>
                    <a:pt x="1107" y="6852"/>
                  </a:cubicBezTo>
                  <a:cubicBezTo>
                    <a:pt x="946" y="6631"/>
                    <a:pt x="1007" y="6329"/>
                    <a:pt x="1047" y="6068"/>
                  </a:cubicBezTo>
                  <a:cubicBezTo>
                    <a:pt x="1088" y="5907"/>
                    <a:pt x="1128" y="5725"/>
                    <a:pt x="1249" y="5625"/>
                  </a:cubicBezTo>
                  <a:cubicBezTo>
                    <a:pt x="1356" y="5529"/>
                    <a:pt x="1479" y="5504"/>
                    <a:pt x="1607" y="5504"/>
                  </a:cubicBezTo>
                  <a:cubicBezTo>
                    <a:pt x="1693" y="5504"/>
                    <a:pt x="1783" y="5516"/>
                    <a:pt x="1872" y="5523"/>
                  </a:cubicBezTo>
                  <a:cubicBezTo>
                    <a:pt x="1957" y="5538"/>
                    <a:pt x="2043" y="5552"/>
                    <a:pt x="2122" y="5552"/>
                  </a:cubicBezTo>
                  <a:cubicBezTo>
                    <a:pt x="2154" y="5552"/>
                    <a:pt x="2185" y="5550"/>
                    <a:pt x="2215" y="5544"/>
                  </a:cubicBezTo>
                  <a:cubicBezTo>
                    <a:pt x="2537" y="5523"/>
                    <a:pt x="2798" y="5322"/>
                    <a:pt x="2999" y="5081"/>
                  </a:cubicBezTo>
                  <a:cubicBezTo>
                    <a:pt x="3221" y="4839"/>
                    <a:pt x="3382" y="4578"/>
                    <a:pt x="3624" y="4377"/>
                  </a:cubicBezTo>
                  <a:cubicBezTo>
                    <a:pt x="3820" y="4215"/>
                    <a:pt x="4020" y="4151"/>
                    <a:pt x="4219" y="4151"/>
                  </a:cubicBezTo>
                  <a:cubicBezTo>
                    <a:pt x="4716" y="4151"/>
                    <a:pt x="5212" y="4546"/>
                    <a:pt x="5656" y="4820"/>
                  </a:cubicBezTo>
                  <a:cubicBezTo>
                    <a:pt x="6321" y="5201"/>
                    <a:pt x="7086" y="5403"/>
                    <a:pt x="7870" y="5424"/>
                  </a:cubicBezTo>
                  <a:cubicBezTo>
                    <a:pt x="8092" y="5424"/>
                    <a:pt x="8313" y="5403"/>
                    <a:pt x="8535" y="5383"/>
                  </a:cubicBezTo>
                  <a:cubicBezTo>
                    <a:pt x="8742" y="5367"/>
                    <a:pt x="8946" y="5353"/>
                    <a:pt x="9148" y="5353"/>
                  </a:cubicBezTo>
                  <a:cubicBezTo>
                    <a:pt x="9436" y="5353"/>
                    <a:pt x="9720" y="5381"/>
                    <a:pt x="10004" y="5464"/>
                  </a:cubicBezTo>
                  <a:cubicBezTo>
                    <a:pt x="9851" y="5856"/>
                    <a:pt x="10247" y="6292"/>
                    <a:pt x="10654" y="6292"/>
                  </a:cubicBezTo>
                  <a:cubicBezTo>
                    <a:pt x="10727" y="6292"/>
                    <a:pt x="10800" y="6278"/>
                    <a:pt x="10870" y="6248"/>
                  </a:cubicBezTo>
                  <a:lnTo>
                    <a:pt x="10870" y="6248"/>
                  </a:lnTo>
                  <a:cubicBezTo>
                    <a:pt x="10849" y="6691"/>
                    <a:pt x="10728" y="7155"/>
                    <a:pt x="10567" y="7577"/>
                  </a:cubicBezTo>
                  <a:cubicBezTo>
                    <a:pt x="11313" y="6892"/>
                    <a:pt x="11533" y="5765"/>
                    <a:pt x="11091" y="4879"/>
                  </a:cubicBezTo>
                  <a:cubicBezTo>
                    <a:pt x="11010" y="4699"/>
                    <a:pt x="10910" y="4538"/>
                    <a:pt x="10728" y="4457"/>
                  </a:cubicBezTo>
                  <a:cubicBezTo>
                    <a:pt x="10620" y="4403"/>
                    <a:pt x="10502" y="4394"/>
                    <a:pt x="10387" y="4394"/>
                  </a:cubicBezTo>
                  <a:cubicBezTo>
                    <a:pt x="10332" y="4394"/>
                    <a:pt x="10278" y="4396"/>
                    <a:pt x="10226" y="4396"/>
                  </a:cubicBezTo>
                  <a:cubicBezTo>
                    <a:pt x="9521" y="4417"/>
                    <a:pt x="8836" y="4457"/>
                    <a:pt x="8133" y="4477"/>
                  </a:cubicBezTo>
                  <a:cubicBezTo>
                    <a:pt x="8019" y="4483"/>
                    <a:pt x="7906" y="4488"/>
                    <a:pt x="7794" y="4488"/>
                  </a:cubicBezTo>
                  <a:cubicBezTo>
                    <a:pt x="7546" y="4488"/>
                    <a:pt x="7301" y="4466"/>
                    <a:pt x="7065" y="4396"/>
                  </a:cubicBezTo>
                  <a:cubicBezTo>
                    <a:pt x="6783" y="4296"/>
                    <a:pt x="6501" y="4155"/>
                    <a:pt x="6240" y="3974"/>
                  </a:cubicBezTo>
                  <a:cubicBezTo>
                    <a:pt x="6018" y="3854"/>
                    <a:pt x="5817" y="3712"/>
                    <a:pt x="5637" y="3572"/>
                  </a:cubicBezTo>
                  <a:cubicBezTo>
                    <a:pt x="4086" y="2544"/>
                    <a:pt x="2537" y="1478"/>
                    <a:pt x="1348" y="48"/>
                  </a:cubicBezTo>
                  <a:cubicBezTo>
                    <a:pt x="1329" y="29"/>
                    <a:pt x="1308" y="8"/>
                    <a:pt x="1289" y="8"/>
                  </a:cubicBezTo>
                  <a:cubicBezTo>
                    <a:pt x="1273" y="3"/>
                    <a:pt x="1258" y="1"/>
                    <a:pt x="1244"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2" name="Google Shape;2382;p3"/>
            <p:cNvSpPr/>
            <p:nvPr/>
          </p:nvSpPr>
          <p:spPr>
            <a:xfrm>
              <a:off x="2058250" y="4235950"/>
              <a:ext cx="359750" cy="250625"/>
            </a:xfrm>
            <a:custGeom>
              <a:avLst/>
              <a:gdLst/>
              <a:ahLst/>
              <a:cxnLst/>
              <a:rect l="l" t="t" r="r" b="b"/>
              <a:pathLst>
                <a:path w="14390" h="10025" extrusionOk="0">
                  <a:moveTo>
                    <a:pt x="14291" y="7188"/>
                  </a:moveTo>
                  <a:lnTo>
                    <a:pt x="14291" y="7188"/>
                  </a:lnTo>
                  <a:cubicBezTo>
                    <a:pt x="14291" y="7194"/>
                    <a:pt x="14292" y="7201"/>
                    <a:pt x="14292" y="7207"/>
                  </a:cubicBezTo>
                  <a:cubicBezTo>
                    <a:pt x="14292" y="7201"/>
                    <a:pt x="14291" y="7194"/>
                    <a:pt x="14291" y="7188"/>
                  </a:cubicBezTo>
                  <a:close/>
                  <a:moveTo>
                    <a:pt x="2355" y="1"/>
                  </a:moveTo>
                  <a:cubicBezTo>
                    <a:pt x="1571" y="41"/>
                    <a:pt x="785" y="102"/>
                    <a:pt x="1" y="162"/>
                  </a:cubicBezTo>
                  <a:cubicBezTo>
                    <a:pt x="1791" y="2054"/>
                    <a:pt x="3584" y="3967"/>
                    <a:pt x="5395" y="5859"/>
                  </a:cubicBezTo>
                  <a:cubicBezTo>
                    <a:pt x="5696" y="6181"/>
                    <a:pt x="5677" y="6563"/>
                    <a:pt x="5476" y="6885"/>
                  </a:cubicBezTo>
                  <a:cubicBezTo>
                    <a:pt x="5315" y="7188"/>
                    <a:pt x="5012" y="7429"/>
                    <a:pt x="4690" y="7590"/>
                  </a:cubicBezTo>
                  <a:cubicBezTo>
                    <a:pt x="4147" y="7832"/>
                    <a:pt x="3543" y="7912"/>
                    <a:pt x="2980" y="8133"/>
                  </a:cubicBezTo>
                  <a:cubicBezTo>
                    <a:pt x="2819" y="8194"/>
                    <a:pt x="2658" y="8274"/>
                    <a:pt x="2637" y="8415"/>
                  </a:cubicBezTo>
                  <a:cubicBezTo>
                    <a:pt x="2618" y="8476"/>
                    <a:pt x="2618" y="8556"/>
                    <a:pt x="2618" y="8616"/>
                  </a:cubicBezTo>
                  <a:cubicBezTo>
                    <a:pt x="2618" y="8696"/>
                    <a:pt x="2577" y="8777"/>
                    <a:pt x="2556" y="8857"/>
                  </a:cubicBezTo>
                  <a:cubicBezTo>
                    <a:pt x="2417" y="9279"/>
                    <a:pt x="2595" y="9778"/>
                    <a:pt x="2992" y="10021"/>
                  </a:cubicBezTo>
                  <a:lnTo>
                    <a:pt x="2992" y="10021"/>
                  </a:lnTo>
                  <a:cubicBezTo>
                    <a:pt x="2758" y="9873"/>
                    <a:pt x="2798" y="9258"/>
                    <a:pt x="2838" y="9039"/>
                  </a:cubicBezTo>
                  <a:cubicBezTo>
                    <a:pt x="2838" y="9018"/>
                    <a:pt x="2838" y="8999"/>
                    <a:pt x="2859" y="8978"/>
                  </a:cubicBezTo>
                  <a:cubicBezTo>
                    <a:pt x="2869" y="8969"/>
                    <a:pt x="2884" y="8964"/>
                    <a:pt x="2901" y="8964"/>
                  </a:cubicBezTo>
                  <a:cubicBezTo>
                    <a:pt x="2919" y="8964"/>
                    <a:pt x="2939" y="8969"/>
                    <a:pt x="2959" y="8978"/>
                  </a:cubicBezTo>
                  <a:cubicBezTo>
                    <a:pt x="2977" y="8980"/>
                    <a:pt x="2994" y="8981"/>
                    <a:pt x="3011" y="8981"/>
                  </a:cubicBezTo>
                  <a:cubicBezTo>
                    <a:pt x="3403" y="8981"/>
                    <a:pt x="3640" y="8553"/>
                    <a:pt x="4006" y="8476"/>
                  </a:cubicBezTo>
                  <a:cubicBezTo>
                    <a:pt x="4469" y="8395"/>
                    <a:pt x="4891" y="8315"/>
                    <a:pt x="5315" y="8093"/>
                  </a:cubicBezTo>
                  <a:cubicBezTo>
                    <a:pt x="5906" y="7804"/>
                    <a:pt x="6423" y="7504"/>
                    <a:pt x="7055" y="7504"/>
                  </a:cubicBezTo>
                  <a:cubicBezTo>
                    <a:pt x="7217" y="7504"/>
                    <a:pt x="7388" y="7524"/>
                    <a:pt x="7569" y="7569"/>
                  </a:cubicBezTo>
                  <a:cubicBezTo>
                    <a:pt x="8072" y="7690"/>
                    <a:pt x="8455" y="8052"/>
                    <a:pt x="8957" y="8194"/>
                  </a:cubicBezTo>
                  <a:cubicBezTo>
                    <a:pt x="9144" y="8246"/>
                    <a:pt x="9332" y="8268"/>
                    <a:pt x="9522" y="8268"/>
                  </a:cubicBezTo>
                  <a:cubicBezTo>
                    <a:pt x="9988" y="8268"/>
                    <a:pt x="10465" y="8136"/>
                    <a:pt x="10951" y="7993"/>
                  </a:cubicBezTo>
                  <a:cubicBezTo>
                    <a:pt x="11423" y="7865"/>
                    <a:pt x="11896" y="7729"/>
                    <a:pt x="12354" y="7729"/>
                  </a:cubicBezTo>
                  <a:cubicBezTo>
                    <a:pt x="12617" y="7729"/>
                    <a:pt x="12875" y="7774"/>
                    <a:pt x="13125" y="7891"/>
                  </a:cubicBezTo>
                  <a:cubicBezTo>
                    <a:pt x="13305" y="7993"/>
                    <a:pt x="13487" y="8133"/>
                    <a:pt x="13527" y="8315"/>
                  </a:cubicBezTo>
                  <a:cubicBezTo>
                    <a:pt x="13608" y="8556"/>
                    <a:pt x="13447" y="8817"/>
                    <a:pt x="13305" y="9039"/>
                  </a:cubicBezTo>
                  <a:cubicBezTo>
                    <a:pt x="13487" y="8777"/>
                    <a:pt x="13708" y="8677"/>
                    <a:pt x="13788" y="8315"/>
                  </a:cubicBezTo>
                  <a:cubicBezTo>
                    <a:pt x="13809" y="8173"/>
                    <a:pt x="13769" y="8012"/>
                    <a:pt x="13627" y="7952"/>
                  </a:cubicBezTo>
                  <a:cubicBezTo>
                    <a:pt x="13729" y="7952"/>
                    <a:pt x="13809" y="7872"/>
                    <a:pt x="13809" y="7791"/>
                  </a:cubicBezTo>
                  <a:cubicBezTo>
                    <a:pt x="13809" y="7711"/>
                    <a:pt x="13769" y="7630"/>
                    <a:pt x="13729" y="7550"/>
                  </a:cubicBezTo>
                  <a:cubicBezTo>
                    <a:pt x="13424" y="7105"/>
                    <a:pt x="12943" y="6941"/>
                    <a:pt x="12437" y="6941"/>
                  </a:cubicBezTo>
                  <a:cubicBezTo>
                    <a:pt x="12141" y="6941"/>
                    <a:pt x="11837" y="6997"/>
                    <a:pt x="11555" y="7086"/>
                  </a:cubicBezTo>
                  <a:cubicBezTo>
                    <a:pt x="11936" y="6965"/>
                    <a:pt x="12218" y="6563"/>
                    <a:pt x="12621" y="6463"/>
                  </a:cubicBezTo>
                  <a:cubicBezTo>
                    <a:pt x="12698" y="6446"/>
                    <a:pt x="12775" y="6439"/>
                    <a:pt x="12853" y="6439"/>
                  </a:cubicBezTo>
                  <a:cubicBezTo>
                    <a:pt x="12957" y="6439"/>
                    <a:pt x="13061" y="6451"/>
                    <a:pt x="13165" y="6463"/>
                  </a:cubicBezTo>
                  <a:cubicBezTo>
                    <a:pt x="13262" y="6471"/>
                    <a:pt x="13360" y="6482"/>
                    <a:pt x="13456" y="6482"/>
                  </a:cubicBezTo>
                  <a:cubicBezTo>
                    <a:pt x="13598" y="6482"/>
                    <a:pt x="13737" y="6457"/>
                    <a:pt x="13869" y="6361"/>
                  </a:cubicBezTo>
                  <a:cubicBezTo>
                    <a:pt x="14126" y="6579"/>
                    <a:pt x="14265" y="6893"/>
                    <a:pt x="14291" y="7188"/>
                  </a:cubicBezTo>
                  <a:lnTo>
                    <a:pt x="14291" y="7188"/>
                  </a:lnTo>
                  <a:cubicBezTo>
                    <a:pt x="14278" y="6976"/>
                    <a:pt x="14390" y="6797"/>
                    <a:pt x="14311" y="6543"/>
                  </a:cubicBezTo>
                  <a:cubicBezTo>
                    <a:pt x="14252" y="6321"/>
                    <a:pt x="14070" y="6120"/>
                    <a:pt x="13909" y="5940"/>
                  </a:cubicBezTo>
                  <a:cubicBezTo>
                    <a:pt x="13739" y="5752"/>
                    <a:pt x="13504" y="5680"/>
                    <a:pt x="13242" y="5680"/>
                  </a:cubicBezTo>
                  <a:cubicBezTo>
                    <a:pt x="12634" y="5680"/>
                    <a:pt x="11882" y="6065"/>
                    <a:pt x="11474" y="6262"/>
                  </a:cubicBezTo>
                  <a:cubicBezTo>
                    <a:pt x="10998" y="6484"/>
                    <a:pt x="10485" y="6693"/>
                    <a:pt x="9984" y="6693"/>
                  </a:cubicBezTo>
                  <a:cubicBezTo>
                    <a:pt x="9848" y="6693"/>
                    <a:pt x="9714" y="6677"/>
                    <a:pt x="9582" y="6643"/>
                  </a:cubicBezTo>
                  <a:cubicBezTo>
                    <a:pt x="9703" y="6342"/>
                    <a:pt x="10044" y="6221"/>
                    <a:pt x="10347" y="6120"/>
                  </a:cubicBezTo>
                  <a:cubicBezTo>
                    <a:pt x="10574" y="6026"/>
                    <a:pt x="10962" y="5735"/>
                    <a:pt x="11225" y="5735"/>
                  </a:cubicBezTo>
                  <a:cubicBezTo>
                    <a:pt x="11242" y="5735"/>
                    <a:pt x="11258" y="5736"/>
                    <a:pt x="11273" y="5738"/>
                  </a:cubicBezTo>
                  <a:cubicBezTo>
                    <a:pt x="11413" y="5758"/>
                    <a:pt x="11555" y="5838"/>
                    <a:pt x="11654" y="5940"/>
                  </a:cubicBezTo>
                  <a:cubicBezTo>
                    <a:pt x="11614" y="5798"/>
                    <a:pt x="11514" y="5677"/>
                    <a:pt x="11394" y="5637"/>
                  </a:cubicBezTo>
                  <a:cubicBezTo>
                    <a:pt x="11332" y="5618"/>
                    <a:pt x="11292" y="5597"/>
                    <a:pt x="11252" y="5577"/>
                  </a:cubicBezTo>
                  <a:cubicBezTo>
                    <a:pt x="11212" y="5556"/>
                    <a:pt x="11192" y="5497"/>
                    <a:pt x="11171" y="5476"/>
                  </a:cubicBezTo>
                  <a:cubicBezTo>
                    <a:pt x="11051" y="5331"/>
                    <a:pt x="10892" y="5271"/>
                    <a:pt x="10711" y="5271"/>
                  </a:cubicBezTo>
                  <a:cubicBezTo>
                    <a:pt x="9985" y="5271"/>
                    <a:pt x="8909" y="6229"/>
                    <a:pt x="8555" y="6503"/>
                  </a:cubicBezTo>
                  <a:cubicBezTo>
                    <a:pt x="8434" y="6603"/>
                    <a:pt x="8294" y="6704"/>
                    <a:pt x="8133" y="6745"/>
                  </a:cubicBezTo>
                  <a:cubicBezTo>
                    <a:pt x="8097" y="6751"/>
                    <a:pt x="8060" y="6755"/>
                    <a:pt x="8025" y="6755"/>
                  </a:cubicBezTo>
                  <a:cubicBezTo>
                    <a:pt x="7743" y="6755"/>
                    <a:pt x="7481" y="6559"/>
                    <a:pt x="7266" y="6361"/>
                  </a:cubicBezTo>
                  <a:cubicBezTo>
                    <a:pt x="6724" y="5859"/>
                    <a:pt x="6260" y="5255"/>
                    <a:pt x="5817" y="4671"/>
                  </a:cubicBezTo>
                  <a:cubicBezTo>
                    <a:pt x="4650" y="3122"/>
                    <a:pt x="3503" y="1571"/>
                    <a:pt x="2355" y="1"/>
                  </a:cubicBezTo>
                  <a:close/>
                  <a:moveTo>
                    <a:pt x="2992" y="10021"/>
                  </a:moveTo>
                  <a:lnTo>
                    <a:pt x="2992" y="10021"/>
                  </a:lnTo>
                  <a:cubicBezTo>
                    <a:pt x="2995" y="10022"/>
                    <a:pt x="2997" y="10024"/>
                    <a:pt x="2999" y="10025"/>
                  </a:cubicBezTo>
                  <a:cubicBezTo>
                    <a:pt x="2997" y="10024"/>
                    <a:pt x="2995" y="10022"/>
                    <a:pt x="2992" y="1002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3" name="Google Shape;2383;p3"/>
            <p:cNvSpPr/>
            <p:nvPr/>
          </p:nvSpPr>
          <p:spPr>
            <a:xfrm>
              <a:off x="2250975" y="4403025"/>
              <a:ext cx="7075" cy="1550"/>
            </a:xfrm>
            <a:custGeom>
              <a:avLst/>
              <a:gdLst/>
              <a:ahLst/>
              <a:cxnLst/>
              <a:rect l="l" t="t" r="r" b="b"/>
              <a:pathLst>
                <a:path w="283" h="62" extrusionOk="0">
                  <a:moveTo>
                    <a:pt x="0" y="1"/>
                  </a:moveTo>
                  <a:lnTo>
                    <a:pt x="0" y="1"/>
                  </a:lnTo>
                  <a:cubicBezTo>
                    <a:pt x="102" y="41"/>
                    <a:pt x="182" y="62"/>
                    <a:pt x="282" y="62"/>
                  </a:cubicBezTo>
                  <a:cubicBezTo>
                    <a:pt x="182" y="41"/>
                    <a:pt x="81" y="21"/>
                    <a:pt x="0" y="1"/>
                  </a:cubicBezTo>
                  <a:close/>
                </a:path>
              </a:pathLst>
            </a:custGeom>
            <a:solidFill>
              <a:srgbClr val="EED4C8"/>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4" name="Google Shape;2384;p3"/>
            <p:cNvSpPr/>
            <p:nvPr/>
          </p:nvSpPr>
          <p:spPr>
            <a:xfrm>
              <a:off x="2347100" y="4409600"/>
              <a:ext cx="16125" cy="3525"/>
            </a:xfrm>
            <a:custGeom>
              <a:avLst/>
              <a:gdLst/>
              <a:ahLst/>
              <a:cxnLst/>
              <a:rect l="l" t="t" r="r" b="b"/>
              <a:pathLst>
                <a:path w="645" h="141" extrusionOk="0">
                  <a:moveTo>
                    <a:pt x="624" y="0"/>
                  </a:moveTo>
                  <a:cubicBezTo>
                    <a:pt x="613" y="0"/>
                    <a:pt x="609" y="6"/>
                    <a:pt x="603" y="11"/>
                  </a:cubicBezTo>
                  <a:lnTo>
                    <a:pt x="603" y="11"/>
                  </a:lnTo>
                  <a:cubicBezTo>
                    <a:pt x="631" y="0"/>
                    <a:pt x="645" y="0"/>
                    <a:pt x="645" y="0"/>
                  </a:cubicBezTo>
                  <a:close/>
                  <a:moveTo>
                    <a:pt x="603" y="11"/>
                  </a:moveTo>
                  <a:lnTo>
                    <a:pt x="603" y="11"/>
                  </a:lnTo>
                  <a:cubicBezTo>
                    <a:pt x="597" y="13"/>
                    <a:pt x="591" y="16"/>
                    <a:pt x="584" y="19"/>
                  </a:cubicBezTo>
                  <a:cubicBezTo>
                    <a:pt x="593" y="19"/>
                    <a:pt x="598" y="15"/>
                    <a:pt x="603" y="11"/>
                  </a:cubicBezTo>
                  <a:close/>
                  <a:moveTo>
                    <a:pt x="443" y="40"/>
                  </a:moveTo>
                  <a:cubicBezTo>
                    <a:pt x="363" y="40"/>
                    <a:pt x="282" y="60"/>
                    <a:pt x="162" y="60"/>
                  </a:cubicBezTo>
                  <a:cubicBezTo>
                    <a:pt x="131" y="75"/>
                    <a:pt x="89" y="102"/>
                    <a:pt x="44" y="123"/>
                  </a:cubicBezTo>
                  <a:lnTo>
                    <a:pt x="44" y="123"/>
                  </a:lnTo>
                  <a:cubicBezTo>
                    <a:pt x="170" y="76"/>
                    <a:pt x="299" y="58"/>
                    <a:pt x="443" y="40"/>
                  </a:cubicBezTo>
                  <a:close/>
                  <a:moveTo>
                    <a:pt x="44" y="123"/>
                  </a:moveTo>
                  <a:lnTo>
                    <a:pt x="44" y="123"/>
                  </a:lnTo>
                  <a:cubicBezTo>
                    <a:pt x="30" y="128"/>
                    <a:pt x="15" y="134"/>
                    <a:pt x="1" y="140"/>
                  </a:cubicBezTo>
                  <a:cubicBezTo>
                    <a:pt x="15" y="135"/>
                    <a:pt x="30" y="129"/>
                    <a:pt x="44" y="123"/>
                  </a:cubicBezTo>
                  <a:close/>
                </a:path>
              </a:pathLst>
            </a:custGeom>
            <a:solidFill>
              <a:srgbClr val="91818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5" name="Google Shape;2385;p3"/>
            <p:cNvSpPr/>
            <p:nvPr/>
          </p:nvSpPr>
          <p:spPr>
            <a:xfrm>
              <a:off x="2246950" y="4402025"/>
              <a:ext cx="115750" cy="13100"/>
            </a:xfrm>
            <a:custGeom>
              <a:avLst/>
              <a:gdLst/>
              <a:ahLst/>
              <a:cxnLst/>
              <a:rect l="l" t="t" r="r" b="b"/>
              <a:pathLst>
                <a:path w="4630" h="524" extrusionOk="0">
                  <a:moveTo>
                    <a:pt x="0" y="0"/>
                  </a:moveTo>
                  <a:lnTo>
                    <a:pt x="0" y="0"/>
                  </a:lnTo>
                  <a:cubicBezTo>
                    <a:pt x="0" y="0"/>
                    <a:pt x="1" y="0"/>
                    <a:pt x="1" y="1"/>
                  </a:cubicBezTo>
                  <a:lnTo>
                    <a:pt x="1" y="1"/>
                  </a:lnTo>
                  <a:lnTo>
                    <a:pt x="0" y="0"/>
                  </a:lnTo>
                  <a:close/>
                  <a:moveTo>
                    <a:pt x="4630" y="303"/>
                  </a:moveTo>
                  <a:cubicBezTo>
                    <a:pt x="4622" y="303"/>
                    <a:pt x="4618" y="306"/>
                    <a:pt x="4614" y="309"/>
                  </a:cubicBezTo>
                  <a:lnTo>
                    <a:pt x="4614" y="309"/>
                  </a:lnTo>
                  <a:cubicBezTo>
                    <a:pt x="4619" y="308"/>
                    <a:pt x="4625" y="305"/>
                    <a:pt x="4630" y="303"/>
                  </a:cubicBezTo>
                  <a:close/>
                  <a:moveTo>
                    <a:pt x="4614" y="309"/>
                  </a:moveTo>
                  <a:cubicBezTo>
                    <a:pt x="4596" y="315"/>
                    <a:pt x="4576" y="319"/>
                    <a:pt x="4552" y="323"/>
                  </a:cubicBezTo>
                  <a:lnTo>
                    <a:pt x="4552" y="323"/>
                  </a:lnTo>
                  <a:cubicBezTo>
                    <a:pt x="4565" y="322"/>
                    <a:pt x="4577" y="322"/>
                    <a:pt x="4590" y="322"/>
                  </a:cubicBezTo>
                  <a:cubicBezTo>
                    <a:pt x="4602" y="322"/>
                    <a:pt x="4607" y="315"/>
                    <a:pt x="4614" y="309"/>
                  </a:cubicBezTo>
                  <a:close/>
                  <a:moveTo>
                    <a:pt x="4552" y="323"/>
                  </a:moveTo>
                  <a:lnTo>
                    <a:pt x="4552" y="323"/>
                  </a:lnTo>
                  <a:cubicBezTo>
                    <a:pt x="4523" y="324"/>
                    <a:pt x="4491" y="329"/>
                    <a:pt x="4449" y="343"/>
                  </a:cubicBezTo>
                  <a:cubicBezTo>
                    <a:pt x="4489" y="333"/>
                    <a:pt x="4523" y="328"/>
                    <a:pt x="4552" y="323"/>
                  </a:cubicBezTo>
                  <a:close/>
                  <a:moveTo>
                    <a:pt x="1" y="1"/>
                  </a:moveTo>
                  <a:lnTo>
                    <a:pt x="182" y="61"/>
                  </a:lnTo>
                  <a:cubicBezTo>
                    <a:pt x="303" y="102"/>
                    <a:pt x="483" y="161"/>
                    <a:pt x="685" y="222"/>
                  </a:cubicBezTo>
                  <a:cubicBezTo>
                    <a:pt x="1127" y="343"/>
                    <a:pt x="1712" y="443"/>
                    <a:pt x="2295" y="504"/>
                  </a:cubicBezTo>
                  <a:cubicBezTo>
                    <a:pt x="2496" y="504"/>
                    <a:pt x="2678" y="524"/>
                    <a:pt x="2859" y="524"/>
                  </a:cubicBezTo>
                  <a:cubicBezTo>
                    <a:pt x="3261" y="524"/>
                    <a:pt x="3623" y="483"/>
                    <a:pt x="3926" y="443"/>
                  </a:cubicBezTo>
                  <a:lnTo>
                    <a:pt x="4007" y="443"/>
                  </a:lnTo>
                  <a:cubicBezTo>
                    <a:pt x="4187" y="403"/>
                    <a:pt x="4348" y="384"/>
                    <a:pt x="4449" y="343"/>
                  </a:cubicBezTo>
                  <a:lnTo>
                    <a:pt x="4449" y="343"/>
                  </a:lnTo>
                  <a:cubicBezTo>
                    <a:pt x="4305" y="361"/>
                    <a:pt x="4176" y="379"/>
                    <a:pt x="4050" y="426"/>
                  </a:cubicBezTo>
                  <a:lnTo>
                    <a:pt x="4050" y="426"/>
                  </a:lnTo>
                  <a:cubicBezTo>
                    <a:pt x="4095" y="405"/>
                    <a:pt x="4137" y="378"/>
                    <a:pt x="4168" y="363"/>
                  </a:cubicBezTo>
                  <a:cubicBezTo>
                    <a:pt x="4087" y="363"/>
                    <a:pt x="4007" y="384"/>
                    <a:pt x="3926" y="384"/>
                  </a:cubicBezTo>
                  <a:cubicBezTo>
                    <a:pt x="3704" y="403"/>
                    <a:pt x="3443" y="424"/>
                    <a:pt x="3161" y="424"/>
                  </a:cubicBezTo>
                  <a:lnTo>
                    <a:pt x="3060" y="424"/>
                  </a:lnTo>
                  <a:cubicBezTo>
                    <a:pt x="2818" y="424"/>
                    <a:pt x="2557" y="424"/>
                    <a:pt x="2316" y="403"/>
                  </a:cubicBezTo>
                  <a:cubicBezTo>
                    <a:pt x="2013" y="384"/>
                    <a:pt x="1731" y="343"/>
                    <a:pt x="1450" y="303"/>
                  </a:cubicBezTo>
                  <a:cubicBezTo>
                    <a:pt x="1168" y="263"/>
                    <a:pt x="926" y="222"/>
                    <a:pt x="706" y="161"/>
                  </a:cubicBezTo>
                  <a:cubicBezTo>
                    <a:pt x="604" y="142"/>
                    <a:pt x="524" y="121"/>
                    <a:pt x="443" y="102"/>
                  </a:cubicBezTo>
                  <a:cubicBezTo>
                    <a:pt x="343" y="102"/>
                    <a:pt x="263" y="81"/>
                    <a:pt x="161" y="41"/>
                  </a:cubicBezTo>
                  <a:cubicBezTo>
                    <a:pt x="69" y="23"/>
                    <a:pt x="9" y="3"/>
                    <a:pt x="1" y="1"/>
                  </a:cubicBezTo>
                  <a:close/>
                </a:path>
              </a:pathLst>
            </a:custGeom>
            <a:solidFill>
              <a:srgbClr val="EED4C8"/>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6" name="Google Shape;2386;p3"/>
            <p:cNvSpPr/>
            <p:nvPr/>
          </p:nvSpPr>
          <p:spPr>
            <a:xfrm>
              <a:off x="1045800" y="3342125"/>
              <a:ext cx="1589175" cy="1084725"/>
            </a:xfrm>
            <a:custGeom>
              <a:avLst/>
              <a:gdLst/>
              <a:ahLst/>
              <a:cxnLst/>
              <a:rect l="l" t="t" r="r" b="b"/>
              <a:pathLst>
                <a:path w="63567" h="43389" extrusionOk="0">
                  <a:moveTo>
                    <a:pt x="54491" y="0"/>
                  </a:moveTo>
                  <a:cubicBezTo>
                    <a:pt x="53504" y="0"/>
                    <a:pt x="52522" y="179"/>
                    <a:pt x="51589" y="489"/>
                  </a:cubicBezTo>
                  <a:cubicBezTo>
                    <a:pt x="51811" y="671"/>
                    <a:pt x="52032" y="872"/>
                    <a:pt x="52254" y="1052"/>
                  </a:cubicBezTo>
                  <a:cubicBezTo>
                    <a:pt x="52020" y="1028"/>
                    <a:pt x="51785" y="1015"/>
                    <a:pt x="51550" y="1015"/>
                  </a:cubicBezTo>
                  <a:cubicBezTo>
                    <a:pt x="50450" y="1015"/>
                    <a:pt x="49351" y="1283"/>
                    <a:pt x="48389" y="1798"/>
                  </a:cubicBezTo>
                  <a:cubicBezTo>
                    <a:pt x="48529" y="2018"/>
                    <a:pt x="48752" y="2200"/>
                    <a:pt x="49012" y="2260"/>
                  </a:cubicBezTo>
                  <a:cubicBezTo>
                    <a:pt x="48148" y="2281"/>
                    <a:pt x="47281" y="2542"/>
                    <a:pt x="46537" y="2985"/>
                  </a:cubicBezTo>
                  <a:cubicBezTo>
                    <a:pt x="46396" y="3065"/>
                    <a:pt x="46256" y="3167"/>
                    <a:pt x="46215" y="3328"/>
                  </a:cubicBezTo>
                  <a:cubicBezTo>
                    <a:pt x="46095" y="3770"/>
                    <a:pt x="46879" y="3972"/>
                    <a:pt x="46980" y="4434"/>
                  </a:cubicBezTo>
                  <a:cubicBezTo>
                    <a:pt x="44726" y="4857"/>
                    <a:pt x="44243" y="7112"/>
                    <a:pt x="44082" y="8964"/>
                  </a:cubicBezTo>
                  <a:cubicBezTo>
                    <a:pt x="44061" y="9165"/>
                    <a:pt x="41967" y="10030"/>
                    <a:pt x="41686" y="10191"/>
                  </a:cubicBezTo>
                  <a:cubicBezTo>
                    <a:pt x="40880" y="10654"/>
                    <a:pt x="40096" y="11137"/>
                    <a:pt x="39331" y="11661"/>
                  </a:cubicBezTo>
                  <a:cubicBezTo>
                    <a:pt x="37781" y="12687"/>
                    <a:pt x="36331" y="13835"/>
                    <a:pt x="34963" y="15062"/>
                  </a:cubicBezTo>
                  <a:cubicBezTo>
                    <a:pt x="33615" y="16269"/>
                    <a:pt x="32488" y="17579"/>
                    <a:pt x="31219" y="18827"/>
                  </a:cubicBezTo>
                  <a:cubicBezTo>
                    <a:pt x="29911" y="20134"/>
                    <a:pt x="28441" y="21261"/>
                    <a:pt x="26932" y="22329"/>
                  </a:cubicBezTo>
                  <a:cubicBezTo>
                    <a:pt x="26267" y="22812"/>
                    <a:pt x="25604" y="23274"/>
                    <a:pt x="24919" y="23738"/>
                  </a:cubicBezTo>
                  <a:cubicBezTo>
                    <a:pt x="24638" y="23939"/>
                    <a:pt x="24335" y="24140"/>
                    <a:pt x="24174" y="24442"/>
                  </a:cubicBezTo>
                  <a:cubicBezTo>
                    <a:pt x="24013" y="24744"/>
                    <a:pt x="24034" y="25166"/>
                    <a:pt x="24315" y="25368"/>
                  </a:cubicBezTo>
                  <a:cubicBezTo>
                    <a:pt x="24496" y="25488"/>
                    <a:pt x="24758" y="25509"/>
                    <a:pt x="24979" y="25509"/>
                  </a:cubicBezTo>
                  <a:cubicBezTo>
                    <a:pt x="24839" y="25509"/>
                    <a:pt x="24597" y="25630"/>
                    <a:pt x="24335" y="25770"/>
                  </a:cubicBezTo>
                  <a:cubicBezTo>
                    <a:pt x="17512" y="29857"/>
                    <a:pt x="10668" y="33923"/>
                    <a:pt x="4126" y="38451"/>
                  </a:cubicBezTo>
                  <a:cubicBezTo>
                    <a:pt x="2797" y="39377"/>
                    <a:pt x="1469" y="40324"/>
                    <a:pt x="140" y="41269"/>
                  </a:cubicBezTo>
                  <a:cubicBezTo>
                    <a:pt x="81" y="41330"/>
                    <a:pt x="0" y="41371"/>
                    <a:pt x="0" y="41451"/>
                  </a:cubicBezTo>
                  <a:cubicBezTo>
                    <a:pt x="0" y="41551"/>
                    <a:pt x="81" y="41631"/>
                    <a:pt x="161" y="41693"/>
                  </a:cubicBezTo>
                  <a:cubicBezTo>
                    <a:pt x="448" y="41855"/>
                    <a:pt x="761" y="41921"/>
                    <a:pt x="1084" y="41921"/>
                  </a:cubicBezTo>
                  <a:cubicBezTo>
                    <a:pt x="1757" y="41921"/>
                    <a:pt x="2474" y="41636"/>
                    <a:pt x="3100" y="41350"/>
                  </a:cubicBezTo>
                  <a:lnTo>
                    <a:pt x="3100" y="41350"/>
                  </a:lnTo>
                  <a:cubicBezTo>
                    <a:pt x="2556" y="41773"/>
                    <a:pt x="2193" y="42396"/>
                    <a:pt x="2113" y="43061"/>
                  </a:cubicBezTo>
                  <a:cubicBezTo>
                    <a:pt x="2496" y="43021"/>
                    <a:pt x="2878" y="42920"/>
                    <a:pt x="3221" y="42739"/>
                  </a:cubicBezTo>
                  <a:lnTo>
                    <a:pt x="3221" y="42739"/>
                  </a:lnTo>
                  <a:cubicBezTo>
                    <a:pt x="2999" y="42941"/>
                    <a:pt x="3200" y="43322"/>
                    <a:pt x="3482" y="43383"/>
                  </a:cubicBezTo>
                  <a:cubicBezTo>
                    <a:pt x="3506" y="43387"/>
                    <a:pt x="3530" y="43388"/>
                    <a:pt x="3553" y="43388"/>
                  </a:cubicBezTo>
                  <a:cubicBezTo>
                    <a:pt x="3828" y="43388"/>
                    <a:pt x="4077" y="43182"/>
                    <a:pt x="4206" y="42960"/>
                  </a:cubicBezTo>
                  <a:cubicBezTo>
                    <a:pt x="4227" y="43061"/>
                    <a:pt x="4227" y="43182"/>
                    <a:pt x="4246" y="43303"/>
                  </a:cubicBezTo>
                  <a:cubicBezTo>
                    <a:pt x="4283" y="43321"/>
                    <a:pt x="4322" y="43329"/>
                    <a:pt x="4362" y="43329"/>
                  </a:cubicBezTo>
                  <a:cubicBezTo>
                    <a:pt x="4497" y="43329"/>
                    <a:pt x="4646" y="43239"/>
                    <a:pt x="4770" y="43161"/>
                  </a:cubicBezTo>
                  <a:cubicBezTo>
                    <a:pt x="6522" y="41934"/>
                    <a:pt x="8253" y="40686"/>
                    <a:pt x="9963" y="39438"/>
                  </a:cubicBezTo>
                  <a:cubicBezTo>
                    <a:pt x="11514" y="38330"/>
                    <a:pt x="12821" y="37042"/>
                    <a:pt x="14391" y="35955"/>
                  </a:cubicBezTo>
                  <a:cubicBezTo>
                    <a:pt x="16807" y="34305"/>
                    <a:pt x="19444" y="32775"/>
                    <a:pt x="22383" y="32433"/>
                  </a:cubicBezTo>
                  <a:lnTo>
                    <a:pt x="22383" y="32433"/>
                  </a:lnTo>
                  <a:cubicBezTo>
                    <a:pt x="21758" y="33681"/>
                    <a:pt x="21638" y="35171"/>
                    <a:pt x="22061" y="36499"/>
                  </a:cubicBezTo>
                  <a:cubicBezTo>
                    <a:pt x="25402" y="35574"/>
                    <a:pt x="28079" y="32917"/>
                    <a:pt x="31522" y="32474"/>
                  </a:cubicBezTo>
                  <a:cubicBezTo>
                    <a:pt x="33414" y="35211"/>
                    <a:pt x="36996" y="36438"/>
                    <a:pt x="40397" y="36801"/>
                  </a:cubicBezTo>
                  <a:cubicBezTo>
                    <a:pt x="41174" y="36882"/>
                    <a:pt x="41955" y="36922"/>
                    <a:pt x="42736" y="36922"/>
                  </a:cubicBezTo>
                  <a:cubicBezTo>
                    <a:pt x="45056" y="36922"/>
                    <a:pt x="47378" y="36567"/>
                    <a:pt x="49576" y="35875"/>
                  </a:cubicBezTo>
                  <a:cubicBezTo>
                    <a:pt x="52595" y="34929"/>
                    <a:pt x="55413" y="33319"/>
                    <a:pt x="57587" y="31084"/>
                  </a:cubicBezTo>
                  <a:cubicBezTo>
                    <a:pt x="58674" y="29997"/>
                    <a:pt x="59761" y="28770"/>
                    <a:pt x="60386" y="27361"/>
                  </a:cubicBezTo>
                  <a:cubicBezTo>
                    <a:pt x="61090" y="25730"/>
                    <a:pt x="61433" y="23959"/>
                    <a:pt x="61734" y="22227"/>
                  </a:cubicBezTo>
                  <a:cubicBezTo>
                    <a:pt x="62096" y="20195"/>
                    <a:pt x="62418" y="18081"/>
                    <a:pt x="61916" y="16089"/>
                  </a:cubicBezTo>
                  <a:cubicBezTo>
                    <a:pt x="61613" y="14941"/>
                    <a:pt x="62257" y="14559"/>
                    <a:pt x="62761" y="13633"/>
                  </a:cubicBezTo>
                  <a:cubicBezTo>
                    <a:pt x="63022" y="13150"/>
                    <a:pt x="63223" y="12646"/>
                    <a:pt x="63304" y="12104"/>
                  </a:cubicBezTo>
                  <a:cubicBezTo>
                    <a:pt x="63545" y="10835"/>
                    <a:pt x="63566" y="9527"/>
                    <a:pt x="63445" y="8239"/>
                  </a:cubicBezTo>
                  <a:cubicBezTo>
                    <a:pt x="63263" y="6508"/>
                    <a:pt x="62901" y="4836"/>
                    <a:pt x="61854" y="3387"/>
                  </a:cubicBezTo>
                  <a:cubicBezTo>
                    <a:pt x="60990" y="2160"/>
                    <a:pt x="59721" y="1254"/>
                    <a:pt x="58312" y="711"/>
                  </a:cubicBezTo>
                  <a:cubicBezTo>
                    <a:pt x="57206" y="268"/>
                    <a:pt x="55998" y="46"/>
                    <a:pt x="54790" y="6"/>
                  </a:cubicBezTo>
                  <a:cubicBezTo>
                    <a:pt x="54690" y="2"/>
                    <a:pt x="54591" y="0"/>
                    <a:pt x="54491" y="0"/>
                  </a:cubicBezTo>
                  <a:close/>
                </a:path>
              </a:pathLst>
            </a:custGeom>
            <a:solidFill>
              <a:srgbClr val="ABBCA2"/>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7" name="Google Shape;2387;p3"/>
            <p:cNvSpPr/>
            <p:nvPr/>
          </p:nvSpPr>
          <p:spPr>
            <a:xfrm>
              <a:off x="1045800" y="3912900"/>
              <a:ext cx="752825" cy="513950"/>
            </a:xfrm>
            <a:custGeom>
              <a:avLst/>
              <a:gdLst/>
              <a:ahLst/>
              <a:cxnLst/>
              <a:rect l="l" t="t" r="r" b="b"/>
              <a:pathLst>
                <a:path w="30113" h="20558" extrusionOk="0">
                  <a:moveTo>
                    <a:pt x="30113" y="0"/>
                  </a:moveTo>
                  <a:cubicBezTo>
                    <a:pt x="27757" y="665"/>
                    <a:pt x="25845" y="1852"/>
                    <a:pt x="23852" y="3221"/>
                  </a:cubicBezTo>
                  <a:cubicBezTo>
                    <a:pt x="21739" y="4691"/>
                    <a:pt x="19383" y="5899"/>
                    <a:pt x="17190" y="7247"/>
                  </a:cubicBezTo>
                  <a:cubicBezTo>
                    <a:pt x="12762" y="9925"/>
                    <a:pt x="8374" y="12681"/>
                    <a:pt x="4126" y="15620"/>
                  </a:cubicBezTo>
                  <a:cubicBezTo>
                    <a:pt x="2797" y="16546"/>
                    <a:pt x="1469" y="17493"/>
                    <a:pt x="140" y="18438"/>
                  </a:cubicBezTo>
                  <a:cubicBezTo>
                    <a:pt x="81" y="18499"/>
                    <a:pt x="0" y="18540"/>
                    <a:pt x="0" y="18620"/>
                  </a:cubicBezTo>
                  <a:cubicBezTo>
                    <a:pt x="0" y="18720"/>
                    <a:pt x="81" y="18800"/>
                    <a:pt x="161" y="18862"/>
                  </a:cubicBezTo>
                  <a:cubicBezTo>
                    <a:pt x="448" y="19024"/>
                    <a:pt x="761" y="19090"/>
                    <a:pt x="1084" y="19090"/>
                  </a:cubicBezTo>
                  <a:cubicBezTo>
                    <a:pt x="1757" y="19090"/>
                    <a:pt x="2474" y="18805"/>
                    <a:pt x="3100" y="18519"/>
                  </a:cubicBezTo>
                  <a:lnTo>
                    <a:pt x="3100" y="18519"/>
                  </a:lnTo>
                  <a:cubicBezTo>
                    <a:pt x="2556" y="18942"/>
                    <a:pt x="2193" y="19565"/>
                    <a:pt x="2113" y="20230"/>
                  </a:cubicBezTo>
                  <a:cubicBezTo>
                    <a:pt x="2496" y="20190"/>
                    <a:pt x="2878" y="20089"/>
                    <a:pt x="3221" y="19908"/>
                  </a:cubicBezTo>
                  <a:lnTo>
                    <a:pt x="3221" y="19908"/>
                  </a:lnTo>
                  <a:cubicBezTo>
                    <a:pt x="2999" y="20110"/>
                    <a:pt x="3200" y="20491"/>
                    <a:pt x="3482" y="20552"/>
                  </a:cubicBezTo>
                  <a:cubicBezTo>
                    <a:pt x="3506" y="20556"/>
                    <a:pt x="3530" y="20557"/>
                    <a:pt x="3553" y="20557"/>
                  </a:cubicBezTo>
                  <a:cubicBezTo>
                    <a:pt x="3828" y="20557"/>
                    <a:pt x="4077" y="20351"/>
                    <a:pt x="4206" y="20129"/>
                  </a:cubicBezTo>
                  <a:cubicBezTo>
                    <a:pt x="4227" y="20230"/>
                    <a:pt x="4227" y="20351"/>
                    <a:pt x="4246" y="20472"/>
                  </a:cubicBezTo>
                  <a:cubicBezTo>
                    <a:pt x="4283" y="20490"/>
                    <a:pt x="4322" y="20498"/>
                    <a:pt x="4362" y="20498"/>
                  </a:cubicBezTo>
                  <a:cubicBezTo>
                    <a:pt x="4497" y="20498"/>
                    <a:pt x="4646" y="20408"/>
                    <a:pt x="4770" y="20330"/>
                  </a:cubicBezTo>
                  <a:cubicBezTo>
                    <a:pt x="6522" y="19103"/>
                    <a:pt x="8253" y="17855"/>
                    <a:pt x="9963" y="16607"/>
                  </a:cubicBezTo>
                  <a:cubicBezTo>
                    <a:pt x="11514" y="15499"/>
                    <a:pt x="12821" y="14211"/>
                    <a:pt x="14391" y="13124"/>
                  </a:cubicBezTo>
                  <a:cubicBezTo>
                    <a:pt x="16163" y="11916"/>
                    <a:pt x="18014" y="10770"/>
                    <a:pt x="20068" y="10126"/>
                  </a:cubicBezTo>
                  <a:cubicBezTo>
                    <a:pt x="21839" y="9541"/>
                    <a:pt x="23551" y="10045"/>
                    <a:pt x="24697" y="8253"/>
                  </a:cubicBezTo>
                  <a:cubicBezTo>
                    <a:pt x="25563" y="6905"/>
                    <a:pt x="26006" y="5335"/>
                    <a:pt x="26871" y="3986"/>
                  </a:cubicBezTo>
                  <a:cubicBezTo>
                    <a:pt x="27778" y="2537"/>
                    <a:pt x="29106" y="1390"/>
                    <a:pt x="30113" y="0"/>
                  </a:cubicBezTo>
                  <a:close/>
                </a:path>
              </a:pathLst>
            </a:custGeom>
            <a:solidFill>
              <a:schemeClr val="accent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8" name="Google Shape;2388;p3"/>
            <p:cNvSpPr/>
            <p:nvPr/>
          </p:nvSpPr>
          <p:spPr>
            <a:xfrm>
              <a:off x="1045800" y="4010025"/>
              <a:ext cx="637075" cy="416825"/>
            </a:xfrm>
            <a:custGeom>
              <a:avLst/>
              <a:gdLst/>
              <a:ahLst/>
              <a:cxnLst/>
              <a:rect l="l" t="t" r="r" b="b"/>
              <a:pathLst>
                <a:path w="25483" h="16673" extrusionOk="0">
                  <a:moveTo>
                    <a:pt x="25483" y="1"/>
                  </a:moveTo>
                  <a:lnTo>
                    <a:pt x="25483" y="1"/>
                  </a:lnTo>
                  <a:cubicBezTo>
                    <a:pt x="25422" y="61"/>
                    <a:pt x="25341" y="101"/>
                    <a:pt x="25282" y="162"/>
                  </a:cubicBezTo>
                  <a:cubicBezTo>
                    <a:pt x="24356" y="866"/>
                    <a:pt x="23530" y="1671"/>
                    <a:pt x="22826" y="2577"/>
                  </a:cubicBezTo>
                  <a:cubicBezTo>
                    <a:pt x="23068" y="2476"/>
                    <a:pt x="23309" y="2395"/>
                    <a:pt x="23570" y="2355"/>
                  </a:cubicBezTo>
                  <a:lnTo>
                    <a:pt x="23570" y="2355"/>
                  </a:lnTo>
                  <a:cubicBezTo>
                    <a:pt x="22947" y="3181"/>
                    <a:pt x="22121" y="3866"/>
                    <a:pt x="21195" y="4368"/>
                  </a:cubicBezTo>
                  <a:lnTo>
                    <a:pt x="21497" y="3463"/>
                  </a:lnTo>
                  <a:lnTo>
                    <a:pt x="21497" y="3463"/>
                  </a:lnTo>
                  <a:lnTo>
                    <a:pt x="19927" y="5093"/>
                  </a:lnTo>
                  <a:cubicBezTo>
                    <a:pt x="20250" y="4610"/>
                    <a:pt x="20510" y="4107"/>
                    <a:pt x="20712" y="3563"/>
                  </a:cubicBezTo>
                  <a:lnTo>
                    <a:pt x="20712" y="3563"/>
                  </a:lnTo>
                  <a:cubicBezTo>
                    <a:pt x="19907" y="4308"/>
                    <a:pt x="19163" y="5114"/>
                    <a:pt x="18518" y="5978"/>
                  </a:cubicBezTo>
                  <a:cubicBezTo>
                    <a:pt x="18800" y="5576"/>
                    <a:pt x="18881" y="5033"/>
                    <a:pt x="18739" y="4550"/>
                  </a:cubicBezTo>
                  <a:lnTo>
                    <a:pt x="18739" y="4550"/>
                  </a:lnTo>
                  <a:cubicBezTo>
                    <a:pt x="18156" y="5234"/>
                    <a:pt x="17633" y="5938"/>
                    <a:pt x="17150" y="6684"/>
                  </a:cubicBezTo>
                  <a:cubicBezTo>
                    <a:pt x="17411" y="6160"/>
                    <a:pt x="17512" y="5556"/>
                    <a:pt x="17411" y="4993"/>
                  </a:cubicBezTo>
                  <a:lnTo>
                    <a:pt x="17411" y="4993"/>
                  </a:lnTo>
                  <a:cubicBezTo>
                    <a:pt x="16485" y="5858"/>
                    <a:pt x="15660" y="6804"/>
                    <a:pt x="14955" y="7830"/>
                  </a:cubicBezTo>
                  <a:cubicBezTo>
                    <a:pt x="15196" y="7207"/>
                    <a:pt x="15438" y="6542"/>
                    <a:pt x="15217" y="5898"/>
                  </a:cubicBezTo>
                  <a:lnTo>
                    <a:pt x="15217" y="5898"/>
                  </a:lnTo>
                  <a:cubicBezTo>
                    <a:pt x="14533" y="6663"/>
                    <a:pt x="13908" y="7489"/>
                    <a:pt x="13345" y="8334"/>
                  </a:cubicBezTo>
                  <a:cubicBezTo>
                    <a:pt x="13486" y="7911"/>
                    <a:pt x="13527" y="7428"/>
                    <a:pt x="13425" y="6985"/>
                  </a:cubicBezTo>
                  <a:lnTo>
                    <a:pt x="13425" y="6985"/>
                  </a:lnTo>
                  <a:cubicBezTo>
                    <a:pt x="12359" y="7932"/>
                    <a:pt x="11573" y="9139"/>
                    <a:pt x="10588" y="10186"/>
                  </a:cubicBezTo>
                  <a:cubicBezTo>
                    <a:pt x="9420" y="11434"/>
                    <a:pt x="7931" y="12440"/>
                    <a:pt x="6280" y="13084"/>
                  </a:cubicBezTo>
                  <a:cubicBezTo>
                    <a:pt x="6662" y="12601"/>
                    <a:pt x="7064" y="12118"/>
                    <a:pt x="7448" y="11635"/>
                  </a:cubicBezTo>
                  <a:lnTo>
                    <a:pt x="7448" y="11635"/>
                  </a:lnTo>
                  <a:cubicBezTo>
                    <a:pt x="6581" y="12218"/>
                    <a:pt x="5575" y="12642"/>
                    <a:pt x="4509" y="12862"/>
                  </a:cubicBezTo>
                  <a:cubicBezTo>
                    <a:pt x="4770" y="12400"/>
                    <a:pt x="5253" y="12078"/>
                    <a:pt x="5696" y="11796"/>
                  </a:cubicBezTo>
                  <a:cubicBezTo>
                    <a:pt x="8172" y="10205"/>
                    <a:pt x="10467" y="8334"/>
                    <a:pt x="12520" y="6260"/>
                  </a:cubicBezTo>
                  <a:lnTo>
                    <a:pt x="12520" y="6260"/>
                  </a:lnTo>
                  <a:cubicBezTo>
                    <a:pt x="11836" y="6502"/>
                    <a:pt x="11192" y="7065"/>
                    <a:pt x="10607" y="7449"/>
                  </a:cubicBezTo>
                  <a:cubicBezTo>
                    <a:pt x="9863" y="7911"/>
                    <a:pt x="9118" y="8394"/>
                    <a:pt x="8393" y="8877"/>
                  </a:cubicBezTo>
                  <a:cubicBezTo>
                    <a:pt x="6965" y="9803"/>
                    <a:pt x="5535" y="10769"/>
                    <a:pt x="4126" y="11735"/>
                  </a:cubicBezTo>
                  <a:cubicBezTo>
                    <a:pt x="2797" y="12661"/>
                    <a:pt x="1469" y="13608"/>
                    <a:pt x="140" y="14553"/>
                  </a:cubicBezTo>
                  <a:cubicBezTo>
                    <a:pt x="81" y="14614"/>
                    <a:pt x="0" y="14655"/>
                    <a:pt x="0" y="14735"/>
                  </a:cubicBezTo>
                  <a:cubicBezTo>
                    <a:pt x="0" y="14835"/>
                    <a:pt x="81" y="14915"/>
                    <a:pt x="161" y="14977"/>
                  </a:cubicBezTo>
                  <a:cubicBezTo>
                    <a:pt x="448" y="15139"/>
                    <a:pt x="761" y="15205"/>
                    <a:pt x="1084" y="15205"/>
                  </a:cubicBezTo>
                  <a:cubicBezTo>
                    <a:pt x="1757" y="15205"/>
                    <a:pt x="2474" y="14920"/>
                    <a:pt x="3100" y="14634"/>
                  </a:cubicBezTo>
                  <a:lnTo>
                    <a:pt x="3100" y="14634"/>
                  </a:lnTo>
                  <a:cubicBezTo>
                    <a:pt x="2556" y="15057"/>
                    <a:pt x="2193" y="15680"/>
                    <a:pt x="2113" y="16345"/>
                  </a:cubicBezTo>
                  <a:cubicBezTo>
                    <a:pt x="2496" y="16305"/>
                    <a:pt x="2878" y="16204"/>
                    <a:pt x="3221" y="16023"/>
                  </a:cubicBezTo>
                  <a:lnTo>
                    <a:pt x="3221" y="16023"/>
                  </a:lnTo>
                  <a:cubicBezTo>
                    <a:pt x="2999" y="16225"/>
                    <a:pt x="3200" y="16606"/>
                    <a:pt x="3482" y="16667"/>
                  </a:cubicBezTo>
                  <a:cubicBezTo>
                    <a:pt x="3506" y="16671"/>
                    <a:pt x="3530" y="16672"/>
                    <a:pt x="3553" y="16672"/>
                  </a:cubicBezTo>
                  <a:cubicBezTo>
                    <a:pt x="3828" y="16672"/>
                    <a:pt x="4077" y="16466"/>
                    <a:pt x="4206" y="16244"/>
                  </a:cubicBezTo>
                  <a:cubicBezTo>
                    <a:pt x="4227" y="16345"/>
                    <a:pt x="4227" y="16466"/>
                    <a:pt x="4246" y="16587"/>
                  </a:cubicBezTo>
                  <a:cubicBezTo>
                    <a:pt x="4283" y="16605"/>
                    <a:pt x="4322" y="16613"/>
                    <a:pt x="4362" y="16613"/>
                  </a:cubicBezTo>
                  <a:cubicBezTo>
                    <a:pt x="4497" y="16613"/>
                    <a:pt x="4646" y="16523"/>
                    <a:pt x="4770" y="16445"/>
                  </a:cubicBezTo>
                  <a:cubicBezTo>
                    <a:pt x="6522" y="15218"/>
                    <a:pt x="8253" y="13970"/>
                    <a:pt x="9963" y="12722"/>
                  </a:cubicBezTo>
                  <a:cubicBezTo>
                    <a:pt x="11514" y="11614"/>
                    <a:pt x="12821" y="10326"/>
                    <a:pt x="14391" y="9239"/>
                  </a:cubicBezTo>
                  <a:cubicBezTo>
                    <a:pt x="15982" y="8152"/>
                    <a:pt x="17652" y="7126"/>
                    <a:pt x="19464" y="6442"/>
                  </a:cubicBezTo>
                  <a:cubicBezTo>
                    <a:pt x="21154" y="5798"/>
                    <a:pt x="23248" y="6059"/>
                    <a:pt x="24315" y="4469"/>
                  </a:cubicBezTo>
                  <a:cubicBezTo>
                    <a:pt x="25201" y="3160"/>
                    <a:pt x="25462" y="1550"/>
                    <a:pt x="25483"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9" name="Google Shape;2389;p3"/>
            <p:cNvSpPr/>
            <p:nvPr/>
          </p:nvSpPr>
          <p:spPr>
            <a:xfrm>
              <a:off x="1672275" y="3598400"/>
              <a:ext cx="672850" cy="560775"/>
            </a:xfrm>
            <a:custGeom>
              <a:avLst/>
              <a:gdLst/>
              <a:ahLst/>
              <a:cxnLst/>
              <a:rect l="l" t="t" r="r" b="b"/>
              <a:pathLst>
                <a:path w="26914" h="22431" extrusionOk="0">
                  <a:moveTo>
                    <a:pt x="16627" y="1"/>
                  </a:moveTo>
                  <a:cubicBezTo>
                    <a:pt x="15821" y="463"/>
                    <a:pt x="15037" y="886"/>
                    <a:pt x="14272" y="1410"/>
                  </a:cubicBezTo>
                  <a:cubicBezTo>
                    <a:pt x="12722" y="2436"/>
                    <a:pt x="11272" y="3584"/>
                    <a:pt x="9904" y="4811"/>
                  </a:cubicBezTo>
                  <a:cubicBezTo>
                    <a:pt x="8556" y="6018"/>
                    <a:pt x="7429" y="7328"/>
                    <a:pt x="6160" y="8576"/>
                  </a:cubicBezTo>
                  <a:cubicBezTo>
                    <a:pt x="5194" y="9542"/>
                    <a:pt x="4128" y="10487"/>
                    <a:pt x="3000" y="11273"/>
                  </a:cubicBezTo>
                  <a:cubicBezTo>
                    <a:pt x="2496" y="11614"/>
                    <a:pt x="1632" y="12158"/>
                    <a:pt x="1954" y="12762"/>
                  </a:cubicBezTo>
                  <a:cubicBezTo>
                    <a:pt x="2013" y="12883"/>
                    <a:pt x="2115" y="13004"/>
                    <a:pt x="2276" y="13125"/>
                  </a:cubicBezTo>
                  <a:cubicBezTo>
                    <a:pt x="2437" y="13245"/>
                    <a:pt x="2657" y="13326"/>
                    <a:pt x="2880" y="13345"/>
                  </a:cubicBezTo>
                  <a:cubicBezTo>
                    <a:pt x="2818" y="14070"/>
                    <a:pt x="2617" y="14775"/>
                    <a:pt x="2276" y="15398"/>
                  </a:cubicBezTo>
                  <a:cubicBezTo>
                    <a:pt x="1873" y="16163"/>
                    <a:pt x="1248" y="16888"/>
                    <a:pt x="1329" y="17733"/>
                  </a:cubicBezTo>
                  <a:cubicBezTo>
                    <a:pt x="1329" y="17935"/>
                    <a:pt x="1409" y="18136"/>
                    <a:pt x="1409" y="18337"/>
                  </a:cubicBezTo>
                  <a:cubicBezTo>
                    <a:pt x="1409" y="18740"/>
                    <a:pt x="1229" y="19102"/>
                    <a:pt x="1068" y="19445"/>
                  </a:cubicBezTo>
                  <a:lnTo>
                    <a:pt x="223" y="21075"/>
                  </a:lnTo>
                  <a:cubicBezTo>
                    <a:pt x="121" y="21297"/>
                    <a:pt x="0" y="21538"/>
                    <a:pt x="62" y="21780"/>
                  </a:cubicBezTo>
                  <a:cubicBezTo>
                    <a:pt x="142" y="22182"/>
                    <a:pt x="665" y="22363"/>
                    <a:pt x="1108" y="22403"/>
                  </a:cubicBezTo>
                  <a:cubicBezTo>
                    <a:pt x="1296" y="22421"/>
                    <a:pt x="1483" y="22430"/>
                    <a:pt x="1668" y="22430"/>
                  </a:cubicBezTo>
                  <a:cubicBezTo>
                    <a:pt x="3916" y="22430"/>
                    <a:pt x="6023" y="21121"/>
                    <a:pt x="7529" y="19485"/>
                  </a:cubicBezTo>
                  <a:cubicBezTo>
                    <a:pt x="7810" y="19182"/>
                    <a:pt x="8073" y="18860"/>
                    <a:pt x="8435" y="18619"/>
                  </a:cubicBezTo>
                  <a:cubicBezTo>
                    <a:pt x="8685" y="18442"/>
                    <a:pt x="9001" y="18330"/>
                    <a:pt x="9310" y="18330"/>
                  </a:cubicBezTo>
                  <a:cubicBezTo>
                    <a:pt x="9423" y="18330"/>
                    <a:pt x="9535" y="18345"/>
                    <a:pt x="9643" y="18377"/>
                  </a:cubicBezTo>
                  <a:cubicBezTo>
                    <a:pt x="10045" y="18479"/>
                    <a:pt x="10367" y="18922"/>
                    <a:pt x="10247" y="19303"/>
                  </a:cubicBezTo>
                  <a:cubicBezTo>
                    <a:pt x="10145" y="19585"/>
                    <a:pt x="9925" y="19968"/>
                    <a:pt x="10206" y="20068"/>
                  </a:cubicBezTo>
                  <a:cubicBezTo>
                    <a:pt x="10230" y="20078"/>
                    <a:pt x="10254" y="20082"/>
                    <a:pt x="10279" y="20082"/>
                  </a:cubicBezTo>
                  <a:cubicBezTo>
                    <a:pt x="10361" y="20082"/>
                    <a:pt x="10446" y="20039"/>
                    <a:pt x="10508" y="20009"/>
                  </a:cubicBezTo>
                  <a:cubicBezTo>
                    <a:pt x="11433" y="19545"/>
                    <a:pt x="12037" y="18680"/>
                    <a:pt x="12923" y="18157"/>
                  </a:cubicBezTo>
                  <a:cubicBezTo>
                    <a:pt x="12992" y="18122"/>
                    <a:pt x="13091" y="18072"/>
                    <a:pt x="13195" y="18072"/>
                  </a:cubicBezTo>
                  <a:cubicBezTo>
                    <a:pt x="13211" y="18072"/>
                    <a:pt x="13228" y="18073"/>
                    <a:pt x="13245" y="18076"/>
                  </a:cubicBezTo>
                  <a:cubicBezTo>
                    <a:pt x="13446" y="18136"/>
                    <a:pt x="13467" y="18418"/>
                    <a:pt x="13406" y="18600"/>
                  </a:cubicBezTo>
                  <a:cubicBezTo>
                    <a:pt x="13346" y="18801"/>
                    <a:pt x="13226" y="19021"/>
                    <a:pt x="13306" y="19203"/>
                  </a:cubicBezTo>
                  <a:cubicBezTo>
                    <a:pt x="14433" y="18941"/>
                    <a:pt x="15037" y="17733"/>
                    <a:pt x="16063" y="17231"/>
                  </a:cubicBezTo>
                  <a:cubicBezTo>
                    <a:pt x="16185" y="17169"/>
                    <a:pt x="16329" y="17123"/>
                    <a:pt x="16460" y="17123"/>
                  </a:cubicBezTo>
                  <a:cubicBezTo>
                    <a:pt x="16545" y="17123"/>
                    <a:pt x="16624" y="17143"/>
                    <a:pt x="16688" y="17191"/>
                  </a:cubicBezTo>
                  <a:cubicBezTo>
                    <a:pt x="16889" y="17352"/>
                    <a:pt x="16868" y="17653"/>
                    <a:pt x="17069" y="17794"/>
                  </a:cubicBezTo>
                  <a:cubicBezTo>
                    <a:pt x="17126" y="17837"/>
                    <a:pt x="17194" y="17854"/>
                    <a:pt x="17266" y="17854"/>
                  </a:cubicBezTo>
                  <a:cubicBezTo>
                    <a:pt x="17401" y="17854"/>
                    <a:pt x="17549" y="17793"/>
                    <a:pt x="17654" y="17714"/>
                  </a:cubicBezTo>
                  <a:cubicBezTo>
                    <a:pt x="17815" y="17593"/>
                    <a:pt x="17936" y="17411"/>
                    <a:pt x="18116" y="17290"/>
                  </a:cubicBezTo>
                  <a:cubicBezTo>
                    <a:pt x="18379" y="17110"/>
                    <a:pt x="18741" y="17110"/>
                    <a:pt x="19063" y="17009"/>
                  </a:cubicBezTo>
                  <a:cubicBezTo>
                    <a:pt x="19385" y="16888"/>
                    <a:pt x="19646" y="16687"/>
                    <a:pt x="19908" y="16485"/>
                  </a:cubicBezTo>
                  <a:cubicBezTo>
                    <a:pt x="21377" y="15358"/>
                    <a:pt x="22686" y="14070"/>
                    <a:pt x="23854" y="12682"/>
                  </a:cubicBezTo>
                  <a:cubicBezTo>
                    <a:pt x="24095" y="12400"/>
                    <a:pt x="24356" y="12097"/>
                    <a:pt x="24718" y="12017"/>
                  </a:cubicBezTo>
                  <a:cubicBezTo>
                    <a:pt x="24748" y="12012"/>
                    <a:pt x="24778" y="12010"/>
                    <a:pt x="24808" y="12010"/>
                  </a:cubicBezTo>
                  <a:cubicBezTo>
                    <a:pt x="25152" y="12010"/>
                    <a:pt x="25531" y="12307"/>
                    <a:pt x="25383" y="12621"/>
                  </a:cubicBezTo>
                  <a:cubicBezTo>
                    <a:pt x="25684" y="12601"/>
                    <a:pt x="25866" y="12319"/>
                    <a:pt x="25987" y="12078"/>
                  </a:cubicBezTo>
                  <a:cubicBezTo>
                    <a:pt x="26610" y="10729"/>
                    <a:pt x="26913" y="8737"/>
                    <a:pt x="26208" y="7368"/>
                  </a:cubicBezTo>
                  <a:cubicBezTo>
                    <a:pt x="26068" y="7106"/>
                    <a:pt x="25597" y="6363"/>
                    <a:pt x="25226" y="6363"/>
                  </a:cubicBezTo>
                  <a:cubicBezTo>
                    <a:pt x="25168" y="6363"/>
                    <a:pt x="25113" y="6380"/>
                    <a:pt x="25061" y="6421"/>
                  </a:cubicBezTo>
                  <a:cubicBezTo>
                    <a:pt x="24780" y="6663"/>
                    <a:pt x="24477" y="6904"/>
                    <a:pt x="24195" y="7126"/>
                  </a:cubicBezTo>
                  <a:cubicBezTo>
                    <a:pt x="24055" y="6783"/>
                    <a:pt x="23974" y="6402"/>
                    <a:pt x="23994" y="6018"/>
                  </a:cubicBezTo>
                  <a:lnTo>
                    <a:pt x="23994" y="6018"/>
                  </a:lnTo>
                  <a:cubicBezTo>
                    <a:pt x="23672" y="6200"/>
                    <a:pt x="23371" y="6381"/>
                    <a:pt x="23068" y="6563"/>
                  </a:cubicBezTo>
                  <a:cubicBezTo>
                    <a:pt x="22907" y="6361"/>
                    <a:pt x="22866" y="6080"/>
                    <a:pt x="22907" y="5838"/>
                  </a:cubicBezTo>
                  <a:lnTo>
                    <a:pt x="22907" y="5838"/>
                  </a:lnTo>
                  <a:cubicBezTo>
                    <a:pt x="22726" y="6080"/>
                    <a:pt x="22464" y="6281"/>
                    <a:pt x="22163" y="6402"/>
                  </a:cubicBezTo>
                  <a:cubicBezTo>
                    <a:pt x="22142" y="6080"/>
                    <a:pt x="22203" y="5777"/>
                    <a:pt x="22343" y="5516"/>
                  </a:cubicBezTo>
                  <a:lnTo>
                    <a:pt x="22343" y="5516"/>
                  </a:lnTo>
                  <a:cubicBezTo>
                    <a:pt x="21981" y="5656"/>
                    <a:pt x="21760" y="5999"/>
                    <a:pt x="21457" y="6220"/>
                  </a:cubicBezTo>
                  <a:cubicBezTo>
                    <a:pt x="21299" y="6329"/>
                    <a:pt x="21093" y="6394"/>
                    <a:pt x="20902" y="6394"/>
                  </a:cubicBezTo>
                  <a:cubicBezTo>
                    <a:pt x="20704" y="6394"/>
                    <a:pt x="20524" y="6324"/>
                    <a:pt x="20432" y="6160"/>
                  </a:cubicBezTo>
                  <a:cubicBezTo>
                    <a:pt x="20330" y="5978"/>
                    <a:pt x="20391" y="5758"/>
                    <a:pt x="20451" y="5576"/>
                  </a:cubicBezTo>
                  <a:cubicBezTo>
                    <a:pt x="20593" y="5154"/>
                    <a:pt x="20754" y="4730"/>
                    <a:pt x="20955" y="4308"/>
                  </a:cubicBezTo>
                  <a:lnTo>
                    <a:pt x="20955" y="4308"/>
                  </a:lnTo>
                  <a:cubicBezTo>
                    <a:pt x="20612" y="4671"/>
                    <a:pt x="20190" y="4952"/>
                    <a:pt x="19726" y="5113"/>
                  </a:cubicBezTo>
                  <a:cubicBezTo>
                    <a:pt x="19887" y="4429"/>
                    <a:pt x="20069" y="3745"/>
                    <a:pt x="20230" y="3039"/>
                  </a:cubicBezTo>
                  <a:lnTo>
                    <a:pt x="20230" y="3039"/>
                  </a:lnTo>
                  <a:cubicBezTo>
                    <a:pt x="19908" y="3342"/>
                    <a:pt x="19565" y="3603"/>
                    <a:pt x="19163" y="3825"/>
                  </a:cubicBezTo>
                  <a:cubicBezTo>
                    <a:pt x="19243" y="3200"/>
                    <a:pt x="19385" y="2577"/>
                    <a:pt x="19627" y="1973"/>
                  </a:cubicBezTo>
                  <a:lnTo>
                    <a:pt x="19627" y="1973"/>
                  </a:lnTo>
                  <a:cubicBezTo>
                    <a:pt x="19385" y="2315"/>
                    <a:pt x="19123" y="2637"/>
                    <a:pt x="18881" y="2959"/>
                  </a:cubicBezTo>
                  <a:cubicBezTo>
                    <a:pt x="18881" y="2436"/>
                    <a:pt x="18902" y="1912"/>
                    <a:pt x="18921" y="1389"/>
                  </a:cubicBezTo>
                  <a:lnTo>
                    <a:pt x="18921" y="1389"/>
                  </a:lnTo>
                  <a:cubicBezTo>
                    <a:pt x="18580" y="1732"/>
                    <a:pt x="18237" y="2073"/>
                    <a:pt x="17875" y="2416"/>
                  </a:cubicBezTo>
                  <a:cubicBezTo>
                    <a:pt x="17732" y="2558"/>
                    <a:pt x="17527" y="2714"/>
                    <a:pt x="17328" y="2714"/>
                  </a:cubicBezTo>
                  <a:cubicBezTo>
                    <a:pt x="17275" y="2714"/>
                    <a:pt x="17222" y="2703"/>
                    <a:pt x="17171" y="2677"/>
                  </a:cubicBezTo>
                  <a:cubicBezTo>
                    <a:pt x="16970" y="2556"/>
                    <a:pt x="16970" y="2295"/>
                    <a:pt x="16989" y="2054"/>
                  </a:cubicBezTo>
                  <a:cubicBezTo>
                    <a:pt x="17029" y="1630"/>
                    <a:pt x="17050" y="1209"/>
                    <a:pt x="17090" y="785"/>
                  </a:cubicBezTo>
                  <a:lnTo>
                    <a:pt x="17090" y="785"/>
                  </a:lnTo>
                  <a:cubicBezTo>
                    <a:pt x="16728" y="1128"/>
                    <a:pt x="16366" y="1490"/>
                    <a:pt x="16003" y="1832"/>
                  </a:cubicBezTo>
                  <a:cubicBezTo>
                    <a:pt x="16224" y="1228"/>
                    <a:pt x="16425" y="605"/>
                    <a:pt x="16627" y="1"/>
                  </a:cubicBezTo>
                  <a:close/>
                </a:path>
              </a:pathLst>
            </a:custGeom>
            <a:solidFill>
              <a:srgbClr val="F29979"/>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0" name="Google Shape;2390;p3"/>
            <p:cNvSpPr/>
            <p:nvPr/>
          </p:nvSpPr>
          <p:spPr>
            <a:xfrm>
              <a:off x="1672275" y="3752875"/>
              <a:ext cx="665800" cy="406300"/>
            </a:xfrm>
            <a:custGeom>
              <a:avLst/>
              <a:gdLst/>
              <a:ahLst/>
              <a:cxnLst/>
              <a:rect l="l" t="t" r="r" b="b"/>
              <a:pathLst>
                <a:path w="26632" h="16252" extrusionOk="0">
                  <a:moveTo>
                    <a:pt x="8817" y="0"/>
                  </a:moveTo>
                  <a:lnTo>
                    <a:pt x="8817" y="0"/>
                  </a:lnTo>
                  <a:cubicBezTo>
                    <a:pt x="7730" y="403"/>
                    <a:pt x="6946" y="1632"/>
                    <a:pt x="6160" y="2397"/>
                  </a:cubicBezTo>
                  <a:cubicBezTo>
                    <a:pt x="5194" y="3363"/>
                    <a:pt x="4128" y="4308"/>
                    <a:pt x="3000" y="5094"/>
                  </a:cubicBezTo>
                  <a:cubicBezTo>
                    <a:pt x="2496" y="5435"/>
                    <a:pt x="1632" y="5979"/>
                    <a:pt x="1954" y="6583"/>
                  </a:cubicBezTo>
                  <a:cubicBezTo>
                    <a:pt x="2013" y="6704"/>
                    <a:pt x="2115" y="6825"/>
                    <a:pt x="2276" y="6946"/>
                  </a:cubicBezTo>
                  <a:cubicBezTo>
                    <a:pt x="2437" y="7066"/>
                    <a:pt x="2657" y="7147"/>
                    <a:pt x="2880" y="7166"/>
                  </a:cubicBezTo>
                  <a:cubicBezTo>
                    <a:pt x="2818" y="7891"/>
                    <a:pt x="2617" y="8596"/>
                    <a:pt x="2276" y="9219"/>
                  </a:cubicBezTo>
                  <a:cubicBezTo>
                    <a:pt x="1873" y="9984"/>
                    <a:pt x="1248" y="10709"/>
                    <a:pt x="1329" y="11554"/>
                  </a:cubicBezTo>
                  <a:cubicBezTo>
                    <a:pt x="1329" y="11756"/>
                    <a:pt x="1409" y="11957"/>
                    <a:pt x="1409" y="12158"/>
                  </a:cubicBezTo>
                  <a:cubicBezTo>
                    <a:pt x="1409" y="12561"/>
                    <a:pt x="1229" y="12923"/>
                    <a:pt x="1068" y="13266"/>
                  </a:cubicBezTo>
                  <a:lnTo>
                    <a:pt x="223" y="14896"/>
                  </a:lnTo>
                  <a:cubicBezTo>
                    <a:pt x="121" y="15118"/>
                    <a:pt x="0" y="15359"/>
                    <a:pt x="62" y="15601"/>
                  </a:cubicBezTo>
                  <a:cubicBezTo>
                    <a:pt x="142" y="16003"/>
                    <a:pt x="665" y="16184"/>
                    <a:pt x="1108" y="16224"/>
                  </a:cubicBezTo>
                  <a:cubicBezTo>
                    <a:pt x="1296" y="16242"/>
                    <a:pt x="1483" y="16251"/>
                    <a:pt x="1668" y="16251"/>
                  </a:cubicBezTo>
                  <a:cubicBezTo>
                    <a:pt x="3916" y="16251"/>
                    <a:pt x="6023" y="14942"/>
                    <a:pt x="7529" y="13306"/>
                  </a:cubicBezTo>
                  <a:cubicBezTo>
                    <a:pt x="7810" y="13003"/>
                    <a:pt x="8073" y="12681"/>
                    <a:pt x="8435" y="12440"/>
                  </a:cubicBezTo>
                  <a:cubicBezTo>
                    <a:pt x="8685" y="12263"/>
                    <a:pt x="9001" y="12151"/>
                    <a:pt x="9310" y="12151"/>
                  </a:cubicBezTo>
                  <a:cubicBezTo>
                    <a:pt x="9423" y="12151"/>
                    <a:pt x="9535" y="12166"/>
                    <a:pt x="9643" y="12198"/>
                  </a:cubicBezTo>
                  <a:cubicBezTo>
                    <a:pt x="10045" y="12300"/>
                    <a:pt x="10367" y="12743"/>
                    <a:pt x="10247" y="13124"/>
                  </a:cubicBezTo>
                  <a:cubicBezTo>
                    <a:pt x="10145" y="13406"/>
                    <a:pt x="9925" y="13789"/>
                    <a:pt x="10206" y="13889"/>
                  </a:cubicBezTo>
                  <a:cubicBezTo>
                    <a:pt x="10230" y="13899"/>
                    <a:pt x="10254" y="13903"/>
                    <a:pt x="10279" y="13903"/>
                  </a:cubicBezTo>
                  <a:cubicBezTo>
                    <a:pt x="10361" y="13903"/>
                    <a:pt x="10446" y="13860"/>
                    <a:pt x="10508" y="13830"/>
                  </a:cubicBezTo>
                  <a:cubicBezTo>
                    <a:pt x="11433" y="13366"/>
                    <a:pt x="12037" y="12501"/>
                    <a:pt x="12923" y="11978"/>
                  </a:cubicBezTo>
                  <a:cubicBezTo>
                    <a:pt x="12992" y="11943"/>
                    <a:pt x="13091" y="11893"/>
                    <a:pt x="13195" y="11893"/>
                  </a:cubicBezTo>
                  <a:cubicBezTo>
                    <a:pt x="13211" y="11893"/>
                    <a:pt x="13228" y="11894"/>
                    <a:pt x="13245" y="11897"/>
                  </a:cubicBezTo>
                  <a:cubicBezTo>
                    <a:pt x="13446" y="11957"/>
                    <a:pt x="13467" y="12239"/>
                    <a:pt x="13406" y="12421"/>
                  </a:cubicBezTo>
                  <a:cubicBezTo>
                    <a:pt x="13346" y="12622"/>
                    <a:pt x="13226" y="12842"/>
                    <a:pt x="13306" y="13024"/>
                  </a:cubicBezTo>
                  <a:cubicBezTo>
                    <a:pt x="14433" y="12762"/>
                    <a:pt x="15037" y="11554"/>
                    <a:pt x="16063" y="11052"/>
                  </a:cubicBezTo>
                  <a:cubicBezTo>
                    <a:pt x="16185" y="10990"/>
                    <a:pt x="16329" y="10944"/>
                    <a:pt x="16460" y="10944"/>
                  </a:cubicBezTo>
                  <a:cubicBezTo>
                    <a:pt x="16545" y="10944"/>
                    <a:pt x="16624" y="10964"/>
                    <a:pt x="16688" y="11012"/>
                  </a:cubicBezTo>
                  <a:cubicBezTo>
                    <a:pt x="16889" y="11173"/>
                    <a:pt x="16868" y="11474"/>
                    <a:pt x="17069" y="11615"/>
                  </a:cubicBezTo>
                  <a:cubicBezTo>
                    <a:pt x="17126" y="11658"/>
                    <a:pt x="17194" y="11675"/>
                    <a:pt x="17266" y="11675"/>
                  </a:cubicBezTo>
                  <a:cubicBezTo>
                    <a:pt x="17401" y="11675"/>
                    <a:pt x="17549" y="11614"/>
                    <a:pt x="17654" y="11535"/>
                  </a:cubicBezTo>
                  <a:cubicBezTo>
                    <a:pt x="17815" y="11414"/>
                    <a:pt x="17936" y="11232"/>
                    <a:pt x="18116" y="11111"/>
                  </a:cubicBezTo>
                  <a:cubicBezTo>
                    <a:pt x="18379" y="10931"/>
                    <a:pt x="18741" y="10931"/>
                    <a:pt x="19063" y="10830"/>
                  </a:cubicBezTo>
                  <a:cubicBezTo>
                    <a:pt x="19385" y="10709"/>
                    <a:pt x="19646" y="10508"/>
                    <a:pt x="19908" y="10306"/>
                  </a:cubicBezTo>
                  <a:cubicBezTo>
                    <a:pt x="21377" y="9179"/>
                    <a:pt x="22686" y="7891"/>
                    <a:pt x="23854" y="6503"/>
                  </a:cubicBezTo>
                  <a:cubicBezTo>
                    <a:pt x="24095" y="6221"/>
                    <a:pt x="24356" y="5918"/>
                    <a:pt x="24718" y="5838"/>
                  </a:cubicBezTo>
                  <a:cubicBezTo>
                    <a:pt x="24748" y="5833"/>
                    <a:pt x="24778" y="5831"/>
                    <a:pt x="24808" y="5831"/>
                  </a:cubicBezTo>
                  <a:cubicBezTo>
                    <a:pt x="25152" y="5831"/>
                    <a:pt x="25531" y="6128"/>
                    <a:pt x="25383" y="6442"/>
                  </a:cubicBezTo>
                  <a:cubicBezTo>
                    <a:pt x="25684" y="6422"/>
                    <a:pt x="25866" y="6140"/>
                    <a:pt x="25987" y="5899"/>
                  </a:cubicBezTo>
                  <a:cubicBezTo>
                    <a:pt x="26329" y="5174"/>
                    <a:pt x="26530" y="4369"/>
                    <a:pt x="26591" y="3564"/>
                  </a:cubicBezTo>
                  <a:cubicBezTo>
                    <a:pt x="26631" y="3161"/>
                    <a:pt x="26631" y="2759"/>
                    <a:pt x="26570" y="2376"/>
                  </a:cubicBezTo>
                  <a:cubicBezTo>
                    <a:pt x="26511" y="2074"/>
                    <a:pt x="26309" y="1732"/>
                    <a:pt x="26309" y="1450"/>
                  </a:cubicBezTo>
                  <a:cubicBezTo>
                    <a:pt x="26269" y="2397"/>
                    <a:pt x="25765" y="3322"/>
                    <a:pt x="24981" y="3865"/>
                  </a:cubicBezTo>
                  <a:cubicBezTo>
                    <a:pt x="24919" y="3912"/>
                    <a:pt x="24844" y="3959"/>
                    <a:pt x="24776" y="3959"/>
                  </a:cubicBezTo>
                  <a:cubicBezTo>
                    <a:pt x="24756" y="3959"/>
                    <a:pt x="24737" y="3955"/>
                    <a:pt x="24718" y="3946"/>
                  </a:cubicBezTo>
                  <a:cubicBezTo>
                    <a:pt x="24659" y="3905"/>
                    <a:pt x="24618" y="3846"/>
                    <a:pt x="24557" y="3806"/>
                  </a:cubicBezTo>
                  <a:cubicBezTo>
                    <a:pt x="24477" y="3719"/>
                    <a:pt x="24378" y="3684"/>
                    <a:pt x="24271" y="3684"/>
                  </a:cubicBezTo>
                  <a:cubicBezTo>
                    <a:pt x="24029" y="3684"/>
                    <a:pt x="23746" y="3865"/>
                    <a:pt x="23551" y="4047"/>
                  </a:cubicBezTo>
                  <a:cubicBezTo>
                    <a:pt x="22866" y="4691"/>
                    <a:pt x="22163" y="5314"/>
                    <a:pt x="21438" y="5939"/>
                  </a:cubicBezTo>
                  <a:cubicBezTo>
                    <a:pt x="21272" y="6060"/>
                    <a:pt x="21073" y="6191"/>
                    <a:pt x="20890" y="6191"/>
                  </a:cubicBezTo>
                  <a:cubicBezTo>
                    <a:pt x="20829" y="6191"/>
                    <a:pt x="20769" y="6176"/>
                    <a:pt x="20714" y="6140"/>
                  </a:cubicBezTo>
                  <a:cubicBezTo>
                    <a:pt x="20371" y="5939"/>
                    <a:pt x="20612" y="5395"/>
                    <a:pt x="20451" y="5033"/>
                  </a:cubicBezTo>
                  <a:lnTo>
                    <a:pt x="20451" y="5033"/>
                  </a:lnTo>
                  <a:cubicBezTo>
                    <a:pt x="19404" y="5878"/>
                    <a:pt x="18379" y="6744"/>
                    <a:pt x="17351" y="7590"/>
                  </a:cubicBezTo>
                  <a:cubicBezTo>
                    <a:pt x="17263" y="7666"/>
                    <a:pt x="17127" y="7733"/>
                    <a:pt x="17013" y="7733"/>
                  </a:cubicBezTo>
                  <a:cubicBezTo>
                    <a:pt x="16946" y="7733"/>
                    <a:pt x="16886" y="7709"/>
                    <a:pt x="16849" y="7649"/>
                  </a:cubicBezTo>
                  <a:cubicBezTo>
                    <a:pt x="16828" y="7590"/>
                    <a:pt x="16828" y="7509"/>
                    <a:pt x="16849" y="7448"/>
                  </a:cubicBezTo>
                  <a:cubicBezTo>
                    <a:pt x="16908" y="7066"/>
                    <a:pt x="16989" y="6704"/>
                    <a:pt x="17050" y="6342"/>
                  </a:cubicBezTo>
                  <a:lnTo>
                    <a:pt x="17050" y="6342"/>
                  </a:lnTo>
                  <a:cubicBezTo>
                    <a:pt x="15862" y="6804"/>
                    <a:pt x="14957" y="7831"/>
                    <a:pt x="13830" y="8395"/>
                  </a:cubicBezTo>
                  <a:cubicBezTo>
                    <a:pt x="13741" y="8454"/>
                    <a:pt x="13631" y="8491"/>
                    <a:pt x="13531" y="8491"/>
                  </a:cubicBezTo>
                  <a:cubicBezTo>
                    <a:pt x="13495" y="8491"/>
                    <a:pt x="13459" y="8486"/>
                    <a:pt x="13427" y="8475"/>
                  </a:cubicBezTo>
                  <a:cubicBezTo>
                    <a:pt x="13185" y="8374"/>
                    <a:pt x="13226" y="8033"/>
                    <a:pt x="13306" y="7791"/>
                  </a:cubicBezTo>
                  <a:cubicBezTo>
                    <a:pt x="13709" y="6664"/>
                    <a:pt x="14171" y="5556"/>
                    <a:pt x="14694" y="4469"/>
                  </a:cubicBezTo>
                  <a:cubicBezTo>
                    <a:pt x="14433" y="4469"/>
                    <a:pt x="14171" y="4611"/>
                    <a:pt x="13950" y="4751"/>
                  </a:cubicBezTo>
                  <a:cubicBezTo>
                    <a:pt x="12380" y="5717"/>
                    <a:pt x="10851" y="6764"/>
                    <a:pt x="9380" y="7891"/>
                  </a:cubicBezTo>
                  <a:cubicBezTo>
                    <a:pt x="9132" y="8074"/>
                    <a:pt x="8842" y="8284"/>
                    <a:pt x="8533" y="8284"/>
                  </a:cubicBezTo>
                  <a:cubicBezTo>
                    <a:pt x="8467" y="8284"/>
                    <a:pt x="8401" y="8274"/>
                    <a:pt x="8334" y="8253"/>
                  </a:cubicBezTo>
                  <a:cubicBezTo>
                    <a:pt x="8636" y="7206"/>
                    <a:pt x="9179" y="6221"/>
                    <a:pt x="9904" y="5395"/>
                  </a:cubicBezTo>
                  <a:lnTo>
                    <a:pt x="9904" y="5395"/>
                  </a:lnTo>
                  <a:cubicBezTo>
                    <a:pt x="8918" y="5577"/>
                    <a:pt x="8173" y="6401"/>
                    <a:pt x="7268" y="6844"/>
                  </a:cubicBezTo>
                  <a:cubicBezTo>
                    <a:pt x="7160" y="6898"/>
                    <a:pt x="7029" y="6941"/>
                    <a:pt x="6909" y="6941"/>
                  </a:cubicBezTo>
                  <a:cubicBezTo>
                    <a:pt x="6805" y="6941"/>
                    <a:pt x="6709" y="6909"/>
                    <a:pt x="6643" y="6825"/>
                  </a:cubicBezTo>
                  <a:cubicBezTo>
                    <a:pt x="6543" y="6704"/>
                    <a:pt x="6562" y="6503"/>
                    <a:pt x="6603" y="6342"/>
                  </a:cubicBezTo>
                  <a:cubicBezTo>
                    <a:pt x="7147" y="4168"/>
                    <a:pt x="8677" y="2255"/>
                    <a:pt x="8817"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1" name="Google Shape;2391;p3"/>
            <p:cNvSpPr/>
            <p:nvPr/>
          </p:nvSpPr>
          <p:spPr>
            <a:xfrm>
              <a:off x="1586250" y="3820825"/>
              <a:ext cx="737725" cy="434200"/>
            </a:xfrm>
            <a:custGeom>
              <a:avLst/>
              <a:gdLst/>
              <a:ahLst/>
              <a:cxnLst/>
              <a:rect l="l" t="t" r="r" b="b"/>
              <a:pathLst>
                <a:path w="29509" h="17368" extrusionOk="0">
                  <a:moveTo>
                    <a:pt x="9238" y="1"/>
                  </a:moveTo>
                  <a:cubicBezTo>
                    <a:pt x="7971" y="1088"/>
                    <a:pt x="6763" y="2274"/>
                    <a:pt x="5314" y="3181"/>
                  </a:cubicBezTo>
                  <a:cubicBezTo>
                    <a:pt x="4649" y="3664"/>
                    <a:pt x="3986" y="4126"/>
                    <a:pt x="3301" y="4590"/>
                  </a:cubicBezTo>
                  <a:cubicBezTo>
                    <a:pt x="3020" y="4791"/>
                    <a:pt x="2717" y="4992"/>
                    <a:pt x="2556" y="5294"/>
                  </a:cubicBezTo>
                  <a:cubicBezTo>
                    <a:pt x="2307" y="5775"/>
                    <a:pt x="2570" y="6385"/>
                    <a:pt x="3156" y="6385"/>
                  </a:cubicBezTo>
                  <a:cubicBezTo>
                    <a:pt x="3183" y="6385"/>
                    <a:pt x="3211" y="6383"/>
                    <a:pt x="3240" y="6381"/>
                  </a:cubicBezTo>
                  <a:cubicBezTo>
                    <a:pt x="3462" y="6361"/>
                    <a:pt x="3683" y="6281"/>
                    <a:pt x="3884" y="6160"/>
                  </a:cubicBezTo>
                  <a:cubicBezTo>
                    <a:pt x="4531" y="5847"/>
                    <a:pt x="5138" y="5496"/>
                    <a:pt x="5689" y="5070"/>
                  </a:cubicBezTo>
                  <a:lnTo>
                    <a:pt x="5689" y="5070"/>
                  </a:lnTo>
                  <a:cubicBezTo>
                    <a:pt x="5129" y="5517"/>
                    <a:pt x="4698" y="6256"/>
                    <a:pt x="4247" y="6804"/>
                  </a:cubicBezTo>
                  <a:cubicBezTo>
                    <a:pt x="3744" y="7427"/>
                    <a:pt x="3200" y="8052"/>
                    <a:pt x="2757" y="8715"/>
                  </a:cubicBezTo>
                  <a:cubicBezTo>
                    <a:pt x="3221" y="8616"/>
                    <a:pt x="3664" y="8414"/>
                    <a:pt x="4045" y="8152"/>
                  </a:cubicBezTo>
                  <a:lnTo>
                    <a:pt x="4045" y="8152"/>
                  </a:lnTo>
                  <a:cubicBezTo>
                    <a:pt x="3683" y="8535"/>
                    <a:pt x="3240" y="8857"/>
                    <a:pt x="2859" y="9239"/>
                  </a:cubicBezTo>
                  <a:cubicBezTo>
                    <a:pt x="2456" y="9601"/>
                    <a:pt x="2113" y="10044"/>
                    <a:pt x="2013" y="10567"/>
                  </a:cubicBezTo>
                  <a:cubicBezTo>
                    <a:pt x="2068" y="10586"/>
                    <a:pt x="2124" y="10594"/>
                    <a:pt x="2179" y="10594"/>
                  </a:cubicBezTo>
                  <a:cubicBezTo>
                    <a:pt x="2364" y="10594"/>
                    <a:pt x="2547" y="10504"/>
                    <a:pt x="2717" y="10427"/>
                  </a:cubicBezTo>
                  <a:cubicBezTo>
                    <a:pt x="3079" y="10226"/>
                    <a:pt x="3441" y="10044"/>
                    <a:pt x="3804" y="9864"/>
                  </a:cubicBezTo>
                  <a:lnTo>
                    <a:pt x="3804" y="9864"/>
                  </a:lnTo>
                  <a:cubicBezTo>
                    <a:pt x="3361" y="10467"/>
                    <a:pt x="2697" y="10809"/>
                    <a:pt x="2174" y="11332"/>
                  </a:cubicBezTo>
                  <a:cubicBezTo>
                    <a:pt x="1670" y="11856"/>
                    <a:pt x="1268" y="12561"/>
                    <a:pt x="926" y="13205"/>
                  </a:cubicBezTo>
                  <a:cubicBezTo>
                    <a:pt x="242" y="14493"/>
                    <a:pt x="0" y="15942"/>
                    <a:pt x="443" y="17351"/>
                  </a:cubicBezTo>
                  <a:cubicBezTo>
                    <a:pt x="447" y="17362"/>
                    <a:pt x="459" y="17367"/>
                    <a:pt x="480" y="17367"/>
                  </a:cubicBezTo>
                  <a:cubicBezTo>
                    <a:pt x="882" y="17367"/>
                    <a:pt x="4341" y="15389"/>
                    <a:pt x="4609" y="15218"/>
                  </a:cubicBezTo>
                  <a:cubicBezTo>
                    <a:pt x="5918" y="14372"/>
                    <a:pt x="7306" y="13648"/>
                    <a:pt x="8755" y="13044"/>
                  </a:cubicBezTo>
                  <a:cubicBezTo>
                    <a:pt x="10145" y="12459"/>
                    <a:pt x="12279" y="11595"/>
                    <a:pt x="12499" y="9904"/>
                  </a:cubicBezTo>
                  <a:lnTo>
                    <a:pt x="12499" y="9904"/>
                  </a:lnTo>
                  <a:cubicBezTo>
                    <a:pt x="12440" y="10406"/>
                    <a:pt x="12419" y="10889"/>
                    <a:pt x="12480" y="11393"/>
                  </a:cubicBezTo>
                  <a:cubicBezTo>
                    <a:pt x="12499" y="11574"/>
                    <a:pt x="12540" y="11756"/>
                    <a:pt x="12660" y="11896"/>
                  </a:cubicBezTo>
                  <a:cubicBezTo>
                    <a:pt x="12771" y="12007"/>
                    <a:pt x="12918" y="12049"/>
                    <a:pt x="13076" y="12049"/>
                  </a:cubicBezTo>
                  <a:cubicBezTo>
                    <a:pt x="13292" y="12049"/>
                    <a:pt x="13530" y="11969"/>
                    <a:pt x="13728" y="11876"/>
                  </a:cubicBezTo>
                  <a:cubicBezTo>
                    <a:pt x="14713" y="11372"/>
                    <a:pt x="15599" y="10669"/>
                    <a:pt x="16283" y="9802"/>
                  </a:cubicBezTo>
                  <a:lnTo>
                    <a:pt x="16283" y="9802"/>
                  </a:lnTo>
                  <a:cubicBezTo>
                    <a:pt x="16525" y="10124"/>
                    <a:pt x="16063" y="10769"/>
                    <a:pt x="16444" y="10930"/>
                  </a:cubicBezTo>
                  <a:cubicBezTo>
                    <a:pt x="16477" y="10939"/>
                    <a:pt x="16509" y="10943"/>
                    <a:pt x="16541" y="10943"/>
                  </a:cubicBezTo>
                  <a:cubicBezTo>
                    <a:pt x="16650" y="10943"/>
                    <a:pt x="16758" y="10896"/>
                    <a:pt x="16868" y="10849"/>
                  </a:cubicBezTo>
                  <a:cubicBezTo>
                    <a:pt x="17894" y="10347"/>
                    <a:pt x="18841" y="9703"/>
                    <a:pt x="19686" y="8957"/>
                  </a:cubicBezTo>
                  <a:lnTo>
                    <a:pt x="19686" y="8957"/>
                  </a:lnTo>
                  <a:cubicBezTo>
                    <a:pt x="19646" y="9179"/>
                    <a:pt x="19585" y="9440"/>
                    <a:pt x="19665" y="9662"/>
                  </a:cubicBezTo>
                  <a:cubicBezTo>
                    <a:pt x="19726" y="9904"/>
                    <a:pt x="19947" y="10105"/>
                    <a:pt x="20209" y="10105"/>
                  </a:cubicBezTo>
                  <a:cubicBezTo>
                    <a:pt x="20370" y="10084"/>
                    <a:pt x="20510" y="10004"/>
                    <a:pt x="20631" y="9904"/>
                  </a:cubicBezTo>
                  <a:cubicBezTo>
                    <a:pt x="23369" y="8052"/>
                    <a:pt x="26167" y="6120"/>
                    <a:pt x="27898" y="3382"/>
                  </a:cubicBezTo>
                  <a:cubicBezTo>
                    <a:pt x="27979" y="3785"/>
                    <a:pt x="28079" y="4166"/>
                    <a:pt x="28159" y="4569"/>
                  </a:cubicBezTo>
                  <a:cubicBezTo>
                    <a:pt x="28160" y="4574"/>
                    <a:pt x="28164" y="4577"/>
                    <a:pt x="28170" y="4577"/>
                  </a:cubicBezTo>
                  <a:cubicBezTo>
                    <a:pt x="28272" y="4577"/>
                    <a:pt x="29069" y="3759"/>
                    <a:pt x="29125" y="3664"/>
                  </a:cubicBezTo>
                  <a:cubicBezTo>
                    <a:pt x="29428" y="3181"/>
                    <a:pt x="29509" y="2617"/>
                    <a:pt x="29388" y="2073"/>
                  </a:cubicBezTo>
                  <a:cubicBezTo>
                    <a:pt x="29272" y="2056"/>
                    <a:pt x="29158" y="2047"/>
                    <a:pt x="29045" y="2047"/>
                  </a:cubicBezTo>
                  <a:cubicBezTo>
                    <a:pt x="27859" y="2047"/>
                    <a:pt x="26822" y="2966"/>
                    <a:pt x="26087" y="3885"/>
                  </a:cubicBezTo>
                  <a:cubicBezTo>
                    <a:pt x="25564" y="4550"/>
                    <a:pt x="25080" y="5234"/>
                    <a:pt x="24678" y="5959"/>
                  </a:cubicBezTo>
                  <a:cubicBezTo>
                    <a:pt x="24758" y="5656"/>
                    <a:pt x="24697" y="5315"/>
                    <a:pt x="24517" y="5033"/>
                  </a:cubicBezTo>
                  <a:cubicBezTo>
                    <a:pt x="23812" y="5798"/>
                    <a:pt x="23127" y="6563"/>
                    <a:pt x="22423" y="7306"/>
                  </a:cubicBezTo>
                  <a:cubicBezTo>
                    <a:pt x="22322" y="6864"/>
                    <a:pt x="22222" y="6442"/>
                    <a:pt x="22121" y="5999"/>
                  </a:cubicBezTo>
                  <a:cubicBezTo>
                    <a:pt x="21758" y="6381"/>
                    <a:pt x="21457" y="6804"/>
                    <a:pt x="21195" y="7266"/>
                  </a:cubicBezTo>
                  <a:cubicBezTo>
                    <a:pt x="21235" y="6984"/>
                    <a:pt x="21176" y="6683"/>
                    <a:pt x="21074" y="6421"/>
                  </a:cubicBezTo>
                  <a:cubicBezTo>
                    <a:pt x="20813" y="6804"/>
                    <a:pt x="20551" y="7166"/>
                    <a:pt x="20290" y="7548"/>
                  </a:cubicBezTo>
                  <a:cubicBezTo>
                    <a:pt x="20290" y="7226"/>
                    <a:pt x="20229" y="6904"/>
                    <a:pt x="20089" y="6622"/>
                  </a:cubicBezTo>
                  <a:cubicBezTo>
                    <a:pt x="20048" y="6563"/>
                    <a:pt x="20008" y="6482"/>
                    <a:pt x="19947" y="6461"/>
                  </a:cubicBezTo>
                  <a:cubicBezTo>
                    <a:pt x="19921" y="6452"/>
                    <a:pt x="19894" y="6448"/>
                    <a:pt x="19868" y="6448"/>
                  </a:cubicBezTo>
                  <a:cubicBezTo>
                    <a:pt x="19775" y="6448"/>
                    <a:pt x="19688" y="6500"/>
                    <a:pt x="19625" y="6563"/>
                  </a:cubicBezTo>
                  <a:cubicBezTo>
                    <a:pt x="18538" y="7529"/>
                    <a:pt x="18337" y="9319"/>
                    <a:pt x="16968" y="9864"/>
                  </a:cubicBezTo>
                  <a:cubicBezTo>
                    <a:pt x="17150" y="9158"/>
                    <a:pt x="17129" y="8414"/>
                    <a:pt x="16949" y="7709"/>
                  </a:cubicBezTo>
                  <a:cubicBezTo>
                    <a:pt x="16203" y="8756"/>
                    <a:pt x="15298" y="9703"/>
                    <a:pt x="14251" y="10508"/>
                  </a:cubicBezTo>
                  <a:cubicBezTo>
                    <a:pt x="14654" y="9622"/>
                    <a:pt x="15076" y="8675"/>
                    <a:pt x="14874" y="7730"/>
                  </a:cubicBezTo>
                  <a:cubicBezTo>
                    <a:pt x="14821" y="7532"/>
                    <a:pt x="14687" y="7318"/>
                    <a:pt x="14501" y="7318"/>
                  </a:cubicBezTo>
                  <a:cubicBezTo>
                    <a:pt x="14479" y="7318"/>
                    <a:pt x="14455" y="7321"/>
                    <a:pt x="14432" y="7327"/>
                  </a:cubicBezTo>
                  <a:cubicBezTo>
                    <a:pt x="14351" y="7368"/>
                    <a:pt x="14292" y="7448"/>
                    <a:pt x="14230" y="7529"/>
                  </a:cubicBezTo>
                  <a:cubicBezTo>
                    <a:pt x="13849" y="8133"/>
                    <a:pt x="13486" y="8715"/>
                    <a:pt x="13103" y="9300"/>
                  </a:cubicBezTo>
                  <a:cubicBezTo>
                    <a:pt x="12959" y="8939"/>
                    <a:pt x="12669" y="8496"/>
                    <a:pt x="12276" y="8496"/>
                  </a:cubicBezTo>
                  <a:cubicBezTo>
                    <a:pt x="12231" y="8496"/>
                    <a:pt x="12185" y="8502"/>
                    <a:pt x="12137" y="8514"/>
                  </a:cubicBezTo>
                  <a:cubicBezTo>
                    <a:pt x="11997" y="8554"/>
                    <a:pt x="11876" y="8675"/>
                    <a:pt x="11755" y="8796"/>
                  </a:cubicBezTo>
                  <a:cubicBezTo>
                    <a:pt x="11211" y="9340"/>
                    <a:pt x="10709" y="9904"/>
                    <a:pt x="10145" y="10447"/>
                  </a:cubicBezTo>
                  <a:cubicBezTo>
                    <a:pt x="10124" y="10306"/>
                    <a:pt x="10185" y="10186"/>
                    <a:pt x="10205" y="10065"/>
                  </a:cubicBezTo>
                  <a:cubicBezTo>
                    <a:pt x="10245" y="9944"/>
                    <a:pt x="10205" y="9783"/>
                    <a:pt x="10084" y="9743"/>
                  </a:cubicBezTo>
                  <a:cubicBezTo>
                    <a:pt x="10065" y="9733"/>
                    <a:pt x="10045" y="9729"/>
                    <a:pt x="10025" y="9729"/>
                  </a:cubicBezTo>
                  <a:cubicBezTo>
                    <a:pt x="9958" y="9729"/>
                    <a:pt x="9885" y="9772"/>
                    <a:pt x="9823" y="9802"/>
                  </a:cubicBezTo>
                  <a:cubicBezTo>
                    <a:pt x="8916" y="10306"/>
                    <a:pt x="8071" y="10930"/>
                    <a:pt x="7166" y="11474"/>
                  </a:cubicBezTo>
                  <a:cubicBezTo>
                    <a:pt x="6259" y="11997"/>
                    <a:pt x="5253" y="12419"/>
                    <a:pt x="4187" y="12480"/>
                  </a:cubicBezTo>
                  <a:cubicBezTo>
                    <a:pt x="5193" y="11976"/>
                    <a:pt x="6160" y="11413"/>
                    <a:pt x="7145" y="10910"/>
                  </a:cubicBezTo>
                  <a:cubicBezTo>
                    <a:pt x="7569" y="10688"/>
                    <a:pt x="7971" y="10447"/>
                    <a:pt x="8353" y="10165"/>
                  </a:cubicBezTo>
                  <a:cubicBezTo>
                    <a:pt x="8615" y="9963"/>
                    <a:pt x="9179" y="9239"/>
                    <a:pt x="9480" y="9158"/>
                  </a:cubicBezTo>
                  <a:lnTo>
                    <a:pt x="9480" y="9158"/>
                  </a:lnTo>
                  <a:cubicBezTo>
                    <a:pt x="8575" y="9381"/>
                    <a:pt x="7668" y="9582"/>
                    <a:pt x="6763" y="9802"/>
                  </a:cubicBezTo>
                  <a:cubicBezTo>
                    <a:pt x="7749" y="9099"/>
                    <a:pt x="8776" y="8374"/>
                    <a:pt x="9300" y="7327"/>
                  </a:cubicBezTo>
                  <a:lnTo>
                    <a:pt x="9300" y="7327"/>
                  </a:lnTo>
                  <a:cubicBezTo>
                    <a:pt x="8031" y="7770"/>
                    <a:pt x="6763" y="8232"/>
                    <a:pt x="5495" y="8696"/>
                  </a:cubicBezTo>
                  <a:cubicBezTo>
                    <a:pt x="6160" y="8273"/>
                    <a:pt x="6844" y="7830"/>
                    <a:pt x="7346" y="7266"/>
                  </a:cubicBezTo>
                  <a:cubicBezTo>
                    <a:pt x="6924" y="7266"/>
                    <a:pt x="6482" y="7368"/>
                    <a:pt x="6079" y="7508"/>
                  </a:cubicBezTo>
                  <a:cubicBezTo>
                    <a:pt x="7145" y="6904"/>
                    <a:pt x="8031" y="5999"/>
                    <a:pt x="8594" y="4972"/>
                  </a:cubicBezTo>
                  <a:lnTo>
                    <a:pt x="8594" y="4972"/>
                  </a:lnTo>
                  <a:cubicBezTo>
                    <a:pt x="7931" y="5355"/>
                    <a:pt x="7287" y="5736"/>
                    <a:pt x="6622" y="6120"/>
                  </a:cubicBezTo>
                  <a:cubicBezTo>
                    <a:pt x="7427" y="5575"/>
                    <a:pt x="8111" y="4872"/>
                    <a:pt x="8615" y="4067"/>
                  </a:cubicBezTo>
                  <a:lnTo>
                    <a:pt x="8615" y="4067"/>
                  </a:lnTo>
                  <a:lnTo>
                    <a:pt x="6743" y="4851"/>
                  </a:lnTo>
                  <a:cubicBezTo>
                    <a:pt x="7206" y="4408"/>
                    <a:pt x="7668" y="3946"/>
                    <a:pt x="8132" y="3503"/>
                  </a:cubicBezTo>
                  <a:lnTo>
                    <a:pt x="8132" y="3503"/>
                  </a:lnTo>
                  <a:cubicBezTo>
                    <a:pt x="7689" y="3664"/>
                    <a:pt x="6984" y="4107"/>
                    <a:pt x="6522" y="4126"/>
                  </a:cubicBezTo>
                  <a:cubicBezTo>
                    <a:pt x="6441" y="4126"/>
                    <a:pt x="6380" y="4126"/>
                    <a:pt x="6340" y="4067"/>
                  </a:cubicBezTo>
                  <a:cubicBezTo>
                    <a:pt x="6280" y="4005"/>
                    <a:pt x="6300" y="3906"/>
                    <a:pt x="6340" y="3844"/>
                  </a:cubicBezTo>
                  <a:cubicBezTo>
                    <a:pt x="6541" y="3422"/>
                    <a:pt x="6904" y="3079"/>
                    <a:pt x="7226" y="2738"/>
                  </a:cubicBezTo>
                  <a:cubicBezTo>
                    <a:pt x="8011" y="1893"/>
                    <a:pt x="8635" y="946"/>
                    <a:pt x="9238" y="1"/>
                  </a:cubicBezTo>
                  <a:close/>
                </a:path>
              </a:pathLst>
            </a:custGeom>
            <a:solidFill>
              <a:srgbClr val="46475C"/>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2" name="Google Shape;2392;p3"/>
            <p:cNvSpPr/>
            <p:nvPr/>
          </p:nvSpPr>
          <p:spPr>
            <a:xfrm>
              <a:off x="2127175" y="3342125"/>
              <a:ext cx="478600" cy="303975"/>
            </a:xfrm>
            <a:custGeom>
              <a:avLst/>
              <a:gdLst/>
              <a:ahLst/>
              <a:cxnLst/>
              <a:rect l="l" t="t" r="r" b="b"/>
              <a:pathLst>
                <a:path w="19144" h="12159" extrusionOk="0">
                  <a:moveTo>
                    <a:pt x="1" y="10191"/>
                  </a:moveTo>
                  <a:cubicBezTo>
                    <a:pt x="1" y="10191"/>
                    <a:pt x="2" y="10191"/>
                    <a:pt x="2" y="10191"/>
                  </a:cubicBezTo>
                  <a:lnTo>
                    <a:pt x="2" y="10191"/>
                  </a:lnTo>
                  <a:cubicBezTo>
                    <a:pt x="2" y="10191"/>
                    <a:pt x="1" y="10191"/>
                    <a:pt x="1" y="10191"/>
                  </a:cubicBezTo>
                  <a:close/>
                  <a:moveTo>
                    <a:pt x="11236" y="0"/>
                  </a:moveTo>
                  <a:cubicBezTo>
                    <a:pt x="10249" y="0"/>
                    <a:pt x="9267" y="179"/>
                    <a:pt x="8334" y="489"/>
                  </a:cubicBezTo>
                  <a:cubicBezTo>
                    <a:pt x="8556" y="671"/>
                    <a:pt x="8777" y="872"/>
                    <a:pt x="8999" y="1052"/>
                  </a:cubicBezTo>
                  <a:cubicBezTo>
                    <a:pt x="8765" y="1028"/>
                    <a:pt x="8530" y="1015"/>
                    <a:pt x="8295" y="1015"/>
                  </a:cubicBezTo>
                  <a:cubicBezTo>
                    <a:pt x="7195" y="1015"/>
                    <a:pt x="6096" y="1283"/>
                    <a:pt x="5134" y="1798"/>
                  </a:cubicBezTo>
                  <a:cubicBezTo>
                    <a:pt x="5274" y="2018"/>
                    <a:pt x="5497" y="2200"/>
                    <a:pt x="5757" y="2260"/>
                  </a:cubicBezTo>
                  <a:cubicBezTo>
                    <a:pt x="4893" y="2281"/>
                    <a:pt x="4026" y="2542"/>
                    <a:pt x="3282" y="2985"/>
                  </a:cubicBezTo>
                  <a:cubicBezTo>
                    <a:pt x="3141" y="3065"/>
                    <a:pt x="3001" y="3167"/>
                    <a:pt x="2960" y="3328"/>
                  </a:cubicBezTo>
                  <a:cubicBezTo>
                    <a:pt x="2840" y="3770"/>
                    <a:pt x="3624" y="3972"/>
                    <a:pt x="3725" y="4434"/>
                  </a:cubicBezTo>
                  <a:cubicBezTo>
                    <a:pt x="2437" y="4675"/>
                    <a:pt x="1632" y="5622"/>
                    <a:pt x="1249" y="6749"/>
                  </a:cubicBezTo>
                  <a:cubicBezTo>
                    <a:pt x="1047" y="7292"/>
                    <a:pt x="927" y="7877"/>
                    <a:pt x="867" y="8460"/>
                  </a:cubicBezTo>
                  <a:cubicBezTo>
                    <a:pt x="846" y="8762"/>
                    <a:pt x="846" y="8964"/>
                    <a:pt x="706" y="9245"/>
                  </a:cubicBezTo>
                  <a:cubicBezTo>
                    <a:pt x="666" y="9344"/>
                    <a:pt x="134" y="10191"/>
                    <a:pt x="5" y="10191"/>
                  </a:cubicBezTo>
                  <a:cubicBezTo>
                    <a:pt x="4" y="10191"/>
                    <a:pt x="3" y="10191"/>
                    <a:pt x="2" y="10191"/>
                  </a:cubicBezTo>
                  <a:lnTo>
                    <a:pt x="2" y="10191"/>
                  </a:lnTo>
                  <a:cubicBezTo>
                    <a:pt x="74" y="10201"/>
                    <a:pt x="147" y="10206"/>
                    <a:pt x="220" y="10206"/>
                  </a:cubicBezTo>
                  <a:cubicBezTo>
                    <a:pt x="716" y="10206"/>
                    <a:pt x="1215" y="9975"/>
                    <a:pt x="1530" y="9608"/>
                  </a:cubicBezTo>
                  <a:lnTo>
                    <a:pt x="1530" y="9608"/>
                  </a:lnTo>
                  <a:cubicBezTo>
                    <a:pt x="1208" y="10091"/>
                    <a:pt x="988" y="10593"/>
                    <a:pt x="827" y="11137"/>
                  </a:cubicBezTo>
                  <a:cubicBezTo>
                    <a:pt x="1511" y="11057"/>
                    <a:pt x="2155" y="10754"/>
                    <a:pt x="2638" y="10311"/>
                  </a:cubicBezTo>
                  <a:lnTo>
                    <a:pt x="2638" y="10311"/>
                  </a:lnTo>
                  <a:cubicBezTo>
                    <a:pt x="2336" y="10735"/>
                    <a:pt x="2134" y="11218"/>
                    <a:pt x="2054" y="11720"/>
                  </a:cubicBezTo>
                  <a:cubicBezTo>
                    <a:pt x="2679" y="11580"/>
                    <a:pt x="3261" y="11298"/>
                    <a:pt x="3766" y="10896"/>
                  </a:cubicBezTo>
                  <a:lnTo>
                    <a:pt x="3766" y="10896"/>
                  </a:lnTo>
                  <a:cubicBezTo>
                    <a:pt x="3685" y="11178"/>
                    <a:pt x="3624" y="11460"/>
                    <a:pt x="3543" y="11741"/>
                  </a:cubicBezTo>
                  <a:cubicBezTo>
                    <a:pt x="3524" y="11862"/>
                    <a:pt x="3484" y="12002"/>
                    <a:pt x="3584" y="12104"/>
                  </a:cubicBezTo>
                  <a:cubicBezTo>
                    <a:pt x="3623" y="12143"/>
                    <a:pt x="3675" y="12159"/>
                    <a:pt x="3732" y="12159"/>
                  </a:cubicBezTo>
                  <a:cubicBezTo>
                    <a:pt x="3851" y="12159"/>
                    <a:pt x="3992" y="12091"/>
                    <a:pt x="4088" y="12023"/>
                  </a:cubicBezTo>
                  <a:cubicBezTo>
                    <a:pt x="4691" y="11621"/>
                    <a:pt x="5274" y="11237"/>
                    <a:pt x="5859" y="10835"/>
                  </a:cubicBezTo>
                  <a:lnTo>
                    <a:pt x="5859" y="10835"/>
                  </a:lnTo>
                  <a:cubicBezTo>
                    <a:pt x="5778" y="11178"/>
                    <a:pt x="5738" y="11640"/>
                    <a:pt x="6079" y="11801"/>
                  </a:cubicBezTo>
                  <a:cubicBezTo>
                    <a:pt x="6155" y="11838"/>
                    <a:pt x="6238" y="11854"/>
                    <a:pt x="6325" y="11854"/>
                  </a:cubicBezTo>
                  <a:cubicBezTo>
                    <a:pt x="6424" y="11854"/>
                    <a:pt x="6527" y="11834"/>
                    <a:pt x="6624" y="11801"/>
                  </a:cubicBezTo>
                  <a:cubicBezTo>
                    <a:pt x="7086" y="11661"/>
                    <a:pt x="7509" y="11419"/>
                    <a:pt x="7851" y="11076"/>
                  </a:cubicBezTo>
                  <a:cubicBezTo>
                    <a:pt x="7952" y="11339"/>
                    <a:pt x="8052" y="11600"/>
                    <a:pt x="8173" y="11862"/>
                  </a:cubicBezTo>
                  <a:cubicBezTo>
                    <a:pt x="8213" y="11962"/>
                    <a:pt x="8253" y="12063"/>
                    <a:pt x="8355" y="12104"/>
                  </a:cubicBezTo>
                  <a:cubicBezTo>
                    <a:pt x="8376" y="12109"/>
                    <a:pt x="8398" y="12111"/>
                    <a:pt x="8419" y="12111"/>
                  </a:cubicBezTo>
                  <a:cubicBezTo>
                    <a:pt x="8477" y="12111"/>
                    <a:pt x="8532" y="12093"/>
                    <a:pt x="8575" y="12063"/>
                  </a:cubicBezTo>
                  <a:cubicBezTo>
                    <a:pt x="9200" y="11801"/>
                    <a:pt x="9260" y="10835"/>
                    <a:pt x="9925" y="10633"/>
                  </a:cubicBezTo>
                  <a:cubicBezTo>
                    <a:pt x="10025" y="10604"/>
                    <a:pt x="10126" y="10594"/>
                    <a:pt x="10227" y="10594"/>
                  </a:cubicBezTo>
                  <a:cubicBezTo>
                    <a:pt x="10327" y="10594"/>
                    <a:pt x="10428" y="10604"/>
                    <a:pt x="10529" y="10614"/>
                  </a:cubicBezTo>
                  <a:cubicBezTo>
                    <a:pt x="10749" y="10632"/>
                    <a:pt x="10970" y="10640"/>
                    <a:pt x="11191" y="10640"/>
                  </a:cubicBezTo>
                  <a:cubicBezTo>
                    <a:pt x="12729" y="10640"/>
                    <a:pt x="14275" y="10218"/>
                    <a:pt x="15561" y="9426"/>
                  </a:cubicBezTo>
                  <a:cubicBezTo>
                    <a:pt x="17050" y="8521"/>
                    <a:pt x="18197" y="7152"/>
                    <a:pt x="18801" y="5582"/>
                  </a:cubicBezTo>
                  <a:cubicBezTo>
                    <a:pt x="19144" y="4716"/>
                    <a:pt x="19123" y="4133"/>
                    <a:pt x="18599" y="3387"/>
                  </a:cubicBezTo>
                  <a:cubicBezTo>
                    <a:pt x="17735" y="2160"/>
                    <a:pt x="16466" y="1254"/>
                    <a:pt x="15057" y="711"/>
                  </a:cubicBezTo>
                  <a:cubicBezTo>
                    <a:pt x="13951" y="268"/>
                    <a:pt x="12743" y="46"/>
                    <a:pt x="11535" y="6"/>
                  </a:cubicBezTo>
                  <a:cubicBezTo>
                    <a:pt x="11435" y="2"/>
                    <a:pt x="11336" y="0"/>
                    <a:pt x="11236" y="0"/>
                  </a:cubicBezTo>
                  <a:close/>
                </a:path>
              </a:pathLst>
            </a:custGeom>
            <a:solidFill>
              <a:srgbClr val="6F72A6"/>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3" name="Google Shape;2393;p3"/>
            <p:cNvSpPr/>
            <p:nvPr/>
          </p:nvSpPr>
          <p:spPr>
            <a:xfrm>
              <a:off x="1721600" y="3645700"/>
              <a:ext cx="906800" cy="550025"/>
            </a:xfrm>
            <a:custGeom>
              <a:avLst/>
              <a:gdLst/>
              <a:ahLst/>
              <a:cxnLst/>
              <a:rect l="l" t="t" r="r" b="b"/>
              <a:pathLst>
                <a:path w="36272" h="22001" extrusionOk="0">
                  <a:moveTo>
                    <a:pt x="36272" y="1"/>
                  </a:moveTo>
                  <a:cubicBezTo>
                    <a:pt x="36172" y="524"/>
                    <a:pt x="35990" y="1027"/>
                    <a:pt x="35729" y="1490"/>
                  </a:cubicBezTo>
                  <a:cubicBezTo>
                    <a:pt x="36011" y="1007"/>
                    <a:pt x="36191" y="503"/>
                    <a:pt x="36272" y="1"/>
                  </a:cubicBezTo>
                  <a:close/>
                  <a:moveTo>
                    <a:pt x="4468" y="20331"/>
                  </a:moveTo>
                  <a:cubicBezTo>
                    <a:pt x="3043" y="20509"/>
                    <a:pt x="1761" y="21080"/>
                    <a:pt x="494" y="21740"/>
                  </a:cubicBezTo>
                  <a:lnTo>
                    <a:pt x="494" y="21740"/>
                  </a:lnTo>
                  <a:cubicBezTo>
                    <a:pt x="1737" y="21093"/>
                    <a:pt x="3047" y="20508"/>
                    <a:pt x="4468" y="20331"/>
                  </a:cubicBezTo>
                  <a:close/>
                  <a:moveTo>
                    <a:pt x="494" y="21740"/>
                  </a:moveTo>
                  <a:cubicBezTo>
                    <a:pt x="328" y="21826"/>
                    <a:pt x="164" y="21913"/>
                    <a:pt x="0" y="22001"/>
                  </a:cubicBezTo>
                  <a:cubicBezTo>
                    <a:pt x="165" y="21913"/>
                    <a:pt x="329" y="21825"/>
                    <a:pt x="494" y="21740"/>
                  </a:cubicBezTo>
                  <a:close/>
                </a:path>
              </a:pathLst>
            </a:custGeom>
            <a:solidFill>
              <a:srgbClr val="B8BAD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4" name="Google Shape;2394;p3"/>
            <p:cNvSpPr/>
            <p:nvPr/>
          </p:nvSpPr>
          <p:spPr>
            <a:xfrm>
              <a:off x="1628525" y="3606950"/>
              <a:ext cx="1001900" cy="658225"/>
            </a:xfrm>
            <a:custGeom>
              <a:avLst/>
              <a:gdLst/>
              <a:ahLst/>
              <a:cxnLst/>
              <a:rect l="l" t="t" r="r" b="b"/>
              <a:pathLst>
                <a:path w="40076" h="26329" extrusionOk="0">
                  <a:moveTo>
                    <a:pt x="39814" y="0"/>
                  </a:moveTo>
                  <a:cubicBezTo>
                    <a:pt x="39632" y="403"/>
                    <a:pt x="39049" y="1651"/>
                    <a:pt x="38465" y="1651"/>
                  </a:cubicBezTo>
                  <a:cubicBezTo>
                    <a:pt x="38384" y="1651"/>
                    <a:pt x="38325" y="1631"/>
                    <a:pt x="38264" y="1610"/>
                  </a:cubicBezTo>
                  <a:cubicBezTo>
                    <a:pt x="38022" y="1490"/>
                    <a:pt x="37901" y="1168"/>
                    <a:pt x="37660" y="1168"/>
                  </a:cubicBezTo>
                  <a:lnTo>
                    <a:pt x="37640" y="1168"/>
                  </a:lnTo>
                  <a:cubicBezTo>
                    <a:pt x="37399" y="1771"/>
                    <a:pt x="36674" y="2114"/>
                    <a:pt x="35969" y="2114"/>
                  </a:cubicBezTo>
                  <a:cubicBezTo>
                    <a:pt x="35285" y="2114"/>
                    <a:pt x="34641" y="1852"/>
                    <a:pt x="34017" y="1591"/>
                  </a:cubicBezTo>
                  <a:lnTo>
                    <a:pt x="34017" y="1591"/>
                  </a:lnTo>
                  <a:cubicBezTo>
                    <a:pt x="34117" y="1852"/>
                    <a:pt x="34138" y="2134"/>
                    <a:pt x="34098" y="2396"/>
                  </a:cubicBezTo>
                  <a:cubicBezTo>
                    <a:pt x="33695" y="2214"/>
                    <a:pt x="33293" y="2013"/>
                    <a:pt x="32890" y="1833"/>
                  </a:cubicBezTo>
                  <a:cubicBezTo>
                    <a:pt x="32850" y="1892"/>
                    <a:pt x="32850" y="2013"/>
                    <a:pt x="32890" y="2074"/>
                  </a:cubicBezTo>
                  <a:cubicBezTo>
                    <a:pt x="32467" y="2013"/>
                    <a:pt x="32024" y="1953"/>
                    <a:pt x="31581" y="1873"/>
                  </a:cubicBezTo>
                  <a:lnTo>
                    <a:pt x="31581" y="1873"/>
                  </a:lnTo>
                  <a:cubicBezTo>
                    <a:pt x="31682" y="1973"/>
                    <a:pt x="31782" y="2094"/>
                    <a:pt x="31884" y="2195"/>
                  </a:cubicBezTo>
                  <a:cubicBezTo>
                    <a:pt x="31199" y="2114"/>
                    <a:pt x="30494" y="2074"/>
                    <a:pt x="29790" y="2074"/>
                  </a:cubicBezTo>
                  <a:cubicBezTo>
                    <a:pt x="28763" y="2074"/>
                    <a:pt x="27757" y="2134"/>
                    <a:pt x="26731" y="2214"/>
                  </a:cubicBezTo>
                  <a:cubicBezTo>
                    <a:pt x="27939" y="2496"/>
                    <a:pt x="29146" y="2778"/>
                    <a:pt x="30333" y="3060"/>
                  </a:cubicBezTo>
                  <a:cubicBezTo>
                    <a:pt x="31259" y="3301"/>
                    <a:pt x="32306" y="3403"/>
                    <a:pt x="33151" y="3865"/>
                  </a:cubicBezTo>
                  <a:cubicBezTo>
                    <a:pt x="33413" y="3986"/>
                    <a:pt x="33695" y="4147"/>
                    <a:pt x="33956" y="4147"/>
                  </a:cubicBezTo>
                  <a:cubicBezTo>
                    <a:pt x="34037" y="4147"/>
                    <a:pt x="34117" y="4127"/>
                    <a:pt x="34198" y="4106"/>
                  </a:cubicBezTo>
                  <a:cubicBezTo>
                    <a:pt x="34399" y="4026"/>
                    <a:pt x="34581" y="3825"/>
                    <a:pt x="34782" y="3825"/>
                  </a:cubicBezTo>
                  <a:cubicBezTo>
                    <a:pt x="34822" y="3825"/>
                    <a:pt x="34863" y="3825"/>
                    <a:pt x="34903" y="3846"/>
                  </a:cubicBezTo>
                  <a:cubicBezTo>
                    <a:pt x="35003" y="3905"/>
                    <a:pt x="35064" y="4007"/>
                    <a:pt x="35124" y="4127"/>
                  </a:cubicBezTo>
                  <a:cubicBezTo>
                    <a:pt x="35265" y="4329"/>
                    <a:pt x="35467" y="4509"/>
                    <a:pt x="35727" y="4530"/>
                  </a:cubicBezTo>
                  <a:lnTo>
                    <a:pt x="35768" y="4530"/>
                  </a:lnTo>
                  <a:cubicBezTo>
                    <a:pt x="36009" y="4530"/>
                    <a:pt x="36251" y="4348"/>
                    <a:pt x="36231" y="4106"/>
                  </a:cubicBezTo>
                  <a:lnTo>
                    <a:pt x="36231" y="4106"/>
                  </a:lnTo>
                  <a:cubicBezTo>
                    <a:pt x="37922" y="7166"/>
                    <a:pt x="37297" y="11473"/>
                    <a:pt x="35869" y="14514"/>
                  </a:cubicBezTo>
                  <a:cubicBezTo>
                    <a:pt x="35909" y="14192"/>
                    <a:pt x="35869" y="13870"/>
                    <a:pt x="35727" y="13567"/>
                  </a:cubicBezTo>
                  <a:cubicBezTo>
                    <a:pt x="35566" y="14090"/>
                    <a:pt x="35426" y="14594"/>
                    <a:pt x="35265" y="15118"/>
                  </a:cubicBezTo>
                  <a:cubicBezTo>
                    <a:pt x="35185" y="14514"/>
                    <a:pt x="34882" y="13406"/>
                    <a:pt x="34219" y="13185"/>
                  </a:cubicBezTo>
                  <a:lnTo>
                    <a:pt x="34219" y="13185"/>
                  </a:lnTo>
                  <a:cubicBezTo>
                    <a:pt x="34238" y="14211"/>
                    <a:pt x="34058" y="15238"/>
                    <a:pt x="33674" y="16204"/>
                  </a:cubicBezTo>
                  <a:cubicBezTo>
                    <a:pt x="33755" y="15641"/>
                    <a:pt x="33554" y="15056"/>
                    <a:pt x="33132" y="14634"/>
                  </a:cubicBezTo>
                  <a:cubicBezTo>
                    <a:pt x="32990" y="15520"/>
                    <a:pt x="32829" y="16406"/>
                    <a:pt x="32507" y="17251"/>
                  </a:cubicBezTo>
                  <a:cubicBezTo>
                    <a:pt x="32185" y="18076"/>
                    <a:pt x="31661" y="18881"/>
                    <a:pt x="30918" y="19404"/>
                  </a:cubicBezTo>
                  <a:cubicBezTo>
                    <a:pt x="30837" y="19022"/>
                    <a:pt x="30636" y="18679"/>
                    <a:pt x="30333" y="18419"/>
                  </a:cubicBezTo>
                  <a:cubicBezTo>
                    <a:pt x="29930" y="19283"/>
                    <a:pt x="29528" y="20150"/>
                    <a:pt x="28945" y="20894"/>
                  </a:cubicBezTo>
                  <a:cubicBezTo>
                    <a:pt x="28422" y="21559"/>
                    <a:pt x="27314" y="22605"/>
                    <a:pt x="26449" y="22686"/>
                  </a:cubicBezTo>
                  <a:cubicBezTo>
                    <a:pt x="26409" y="22343"/>
                    <a:pt x="26449" y="21981"/>
                    <a:pt x="26449" y="21639"/>
                  </a:cubicBezTo>
                  <a:lnTo>
                    <a:pt x="26449" y="21639"/>
                  </a:lnTo>
                  <a:cubicBezTo>
                    <a:pt x="25805" y="23088"/>
                    <a:pt x="24254" y="24135"/>
                    <a:pt x="22604" y="24235"/>
                  </a:cubicBezTo>
                  <a:cubicBezTo>
                    <a:pt x="22705" y="23792"/>
                    <a:pt x="22866" y="23370"/>
                    <a:pt x="23108" y="22968"/>
                  </a:cubicBezTo>
                  <a:lnTo>
                    <a:pt x="23108" y="22968"/>
                  </a:lnTo>
                  <a:cubicBezTo>
                    <a:pt x="22805" y="23470"/>
                    <a:pt x="21296" y="23832"/>
                    <a:pt x="20752" y="23993"/>
                  </a:cubicBezTo>
                  <a:cubicBezTo>
                    <a:pt x="19968" y="24216"/>
                    <a:pt x="19101" y="24396"/>
                    <a:pt x="18296" y="24396"/>
                  </a:cubicBezTo>
                  <a:cubicBezTo>
                    <a:pt x="18478" y="24175"/>
                    <a:pt x="18658" y="23934"/>
                    <a:pt x="18840" y="23692"/>
                  </a:cubicBezTo>
                  <a:lnTo>
                    <a:pt x="18840" y="23692"/>
                  </a:lnTo>
                  <a:cubicBezTo>
                    <a:pt x="18216" y="23993"/>
                    <a:pt x="17512" y="24154"/>
                    <a:pt x="16828" y="24154"/>
                  </a:cubicBezTo>
                  <a:cubicBezTo>
                    <a:pt x="16264" y="24154"/>
                    <a:pt x="15720" y="24055"/>
                    <a:pt x="15217" y="23873"/>
                  </a:cubicBezTo>
                  <a:cubicBezTo>
                    <a:pt x="15398" y="23591"/>
                    <a:pt x="15639" y="23370"/>
                    <a:pt x="15921" y="23188"/>
                  </a:cubicBezTo>
                  <a:lnTo>
                    <a:pt x="15921" y="23188"/>
                  </a:lnTo>
                  <a:cubicBezTo>
                    <a:pt x="15720" y="23309"/>
                    <a:pt x="15419" y="23370"/>
                    <a:pt x="15096" y="23370"/>
                  </a:cubicBezTo>
                  <a:cubicBezTo>
                    <a:pt x="14472" y="23370"/>
                    <a:pt x="13728" y="23188"/>
                    <a:pt x="13304" y="23067"/>
                  </a:cubicBezTo>
                  <a:cubicBezTo>
                    <a:pt x="12217" y="22766"/>
                    <a:pt x="11090" y="22082"/>
                    <a:pt x="10245" y="21357"/>
                  </a:cubicBezTo>
                  <a:lnTo>
                    <a:pt x="10245" y="21357"/>
                  </a:lnTo>
                  <a:cubicBezTo>
                    <a:pt x="10668" y="21538"/>
                    <a:pt x="11111" y="21739"/>
                    <a:pt x="11573" y="21820"/>
                  </a:cubicBezTo>
                  <a:cubicBezTo>
                    <a:pt x="11654" y="21820"/>
                    <a:pt x="11755" y="21840"/>
                    <a:pt x="11855" y="21840"/>
                  </a:cubicBezTo>
                  <a:cubicBezTo>
                    <a:pt x="12338" y="21840"/>
                    <a:pt x="12762" y="21658"/>
                    <a:pt x="13204" y="21438"/>
                  </a:cubicBezTo>
                  <a:lnTo>
                    <a:pt x="13204" y="21438"/>
                  </a:lnTo>
                  <a:cubicBezTo>
                    <a:pt x="13103" y="21639"/>
                    <a:pt x="13143" y="21860"/>
                    <a:pt x="13325" y="22021"/>
                  </a:cubicBezTo>
                  <a:cubicBezTo>
                    <a:pt x="13486" y="22163"/>
                    <a:pt x="13728" y="22203"/>
                    <a:pt x="13969" y="22222"/>
                  </a:cubicBezTo>
                  <a:lnTo>
                    <a:pt x="14010" y="22222"/>
                  </a:lnTo>
                  <a:cubicBezTo>
                    <a:pt x="15016" y="22222"/>
                    <a:pt x="15679" y="21417"/>
                    <a:pt x="16404" y="20874"/>
                  </a:cubicBezTo>
                  <a:cubicBezTo>
                    <a:pt x="16505" y="21277"/>
                    <a:pt x="16605" y="21699"/>
                    <a:pt x="16707" y="22122"/>
                  </a:cubicBezTo>
                  <a:cubicBezTo>
                    <a:pt x="16766" y="22303"/>
                    <a:pt x="16828" y="22504"/>
                    <a:pt x="17029" y="22584"/>
                  </a:cubicBezTo>
                  <a:lnTo>
                    <a:pt x="17129" y="22584"/>
                  </a:lnTo>
                  <a:cubicBezTo>
                    <a:pt x="17270" y="22584"/>
                    <a:pt x="17410" y="22525"/>
                    <a:pt x="17531" y="22444"/>
                  </a:cubicBezTo>
                  <a:cubicBezTo>
                    <a:pt x="18175" y="22042"/>
                    <a:pt x="18779" y="21578"/>
                    <a:pt x="19303" y="21055"/>
                  </a:cubicBezTo>
                  <a:cubicBezTo>
                    <a:pt x="19423" y="21518"/>
                    <a:pt x="19605" y="21981"/>
                    <a:pt x="19866" y="22423"/>
                  </a:cubicBezTo>
                  <a:cubicBezTo>
                    <a:pt x="19906" y="22504"/>
                    <a:pt x="19968" y="22605"/>
                    <a:pt x="20067" y="22646"/>
                  </a:cubicBezTo>
                  <a:cubicBezTo>
                    <a:pt x="20108" y="22646"/>
                    <a:pt x="20129" y="22665"/>
                    <a:pt x="20169" y="22665"/>
                  </a:cubicBezTo>
                  <a:cubicBezTo>
                    <a:pt x="20330" y="22665"/>
                    <a:pt x="20470" y="22525"/>
                    <a:pt x="20571" y="22383"/>
                  </a:cubicBezTo>
                  <a:cubicBezTo>
                    <a:pt x="21135" y="21720"/>
                    <a:pt x="21618" y="21014"/>
                    <a:pt x="22080" y="20290"/>
                  </a:cubicBezTo>
                  <a:cubicBezTo>
                    <a:pt x="22182" y="20531"/>
                    <a:pt x="22282" y="20794"/>
                    <a:pt x="22383" y="21055"/>
                  </a:cubicBezTo>
                  <a:cubicBezTo>
                    <a:pt x="22443" y="21175"/>
                    <a:pt x="22523" y="21296"/>
                    <a:pt x="22644" y="21296"/>
                  </a:cubicBezTo>
                  <a:lnTo>
                    <a:pt x="22665" y="21296"/>
                  </a:lnTo>
                  <a:cubicBezTo>
                    <a:pt x="22765" y="21296"/>
                    <a:pt x="22826" y="21196"/>
                    <a:pt x="22885" y="21116"/>
                  </a:cubicBezTo>
                  <a:cubicBezTo>
                    <a:pt x="23087" y="20773"/>
                    <a:pt x="23288" y="20431"/>
                    <a:pt x="23470" y="20088"/>
                  </a:cubicBezTo>
                  <a:cubicBezTo>
                    <a:pt x="23489" y="20330"/>
                    <a:pt x="23591" y="20572"/>
                    <a:pt x="23731" y="20773"/>
                  </a:cubicBezTo>
                  <a:cubicBezTo>
                    <a:pt x="23993" y="20330"/>
                    <a:pt x="24275" y="19868"/>
                    <a:pt x="24536" y="19404"/>
                  </a:cubicBezTo>
                  <a:lnTo>
                    <a:pt x="24536" y="19404"/>
                  </a:lnTo>
                  <a:cubicBezTo>
                    <a:pt x="24496" y="19968"/>
                    <a:pt x="24718" y="20531"/>
                    <a:pt x="25140" y="20894"/>
                  </a:cubicBezTo>
                  <a:cubicBezTo>
                    <a:pt x="25483" y="20209"/>
                    <a:pt x="25824" y="19506"/>
                    <a:pt x="26167" y="18821"/>
                  </a:cubicBezTo>
                  <a:cubicBezTo>
                    <a:pt x="26307" y="19404"/>
                    <a:pt x="26610" y="19948"/>
                    <a:pt x="26992" y="20411"/>
                  </a:cubicBezTo>
                  <a:cubicBezTo>
                    <a:pt x="27193" y="19646"/>
                    <a:pt x="27415" y="18861"/>
                    <a:pt x="27697" y="18137"/>
                  </a:cubicBezTo>
                  <a:cubicBezTo>
                    <a:pt x="27757" y="18277"/>
                    <a:pt x="27837" y="18338"/>
                    <a:pt x="27939" y="18338"/>
                  </a:cubicBezTo>
                  <a:cubicBezTo>
                    <a:pt x="28180" y="18338"/>
                    <a:pt x="28502" y="17815"/>
                    <a:pt x="28562" y="17613"/>
                  </a:cubicBezTo>
                  <a:cubicBezTo>
                    <a:pt x="28803" y="16849"/>
                    <a:pt x="28964" y="16063"/>
                    <a:pt x="29045" y="15279"/>
                  </a:cubicBezTo>
                  <a:lnTo>
                    <a:pt x="29045" y="15279"/>
                  </a:lnTo>
                  <a:cubicBezTo>
                    <a:pt x="28744" y="15963"/>
                    <a:pt x="28360" y="16607"/>
                    <a:pt x="27898" y="17230"/>
                  </a:cubicBezTo>
                  <a:cubicBezTo>
                    <a:pt x="27777" y="16929"/>
                    <a:pt x="27596" y="16667"/>
                    <a:pt x="27354" y="16446"/>
                  </a:cubicBezTo>
                  <a:cubicBezTo>
                    <a:pt x="27153" y="17291"/>
                    <a:pt x="27053" y="18116"/>
                    <a:pt x="26750" y="18942"/>
                  </a:cubicBezTo>
                  <a:cubicBezTo>
                    <a:pt x="26570" y="18378"/>
                    <a:pt x="26388" y="17855"/>
                    <a:pt x="26146" y="17311"/>
                  </a:cubicBezTo>
                  <a:cubicBezTo>
                    <a:pt x="26006" y="17874"/>
                    <a:pt x="25765" y="18398"/>
                    <a:pt x="25422" y="18881"/>
                  </a:cubicBezTo>
                  <a:lnTo>
                    <a:pt x="24879" y="17493"/>
                  </a:lnTo>
                  <a:cubicBezTo>
                    <a:pt x="24818" y="18137"/>
                    <a:pt x="24476" y="18760"/>
                    <a:pt x="23953" y="19163"/>
                  </a:cubicBezTo>
                  <a:cubicBezTo>
                    <a:pt x="23873" y="18821"/>
                    <a:pt x="23691" y="18478"/>
                    <a:pt x="23470" y="18177"/>
                  </a:cubicBezTo>
                  <a:cubicBezTo>
                    <a:pt x="23328" y="18720"/>
                    <a:pt x="23067" y="19243"/>
                    <a:pt x="22705" y="19686"/>
                  </a:cubicBezTo>
                  <a:cubicBezTo>
                    <a:pt x="22483" y="19183"/>
                    <a:pt x="22161" y="18720"/>
                    <a:pt x="21758" y="18357"/>
                  </a:cubicBezTo>
                  <a:cubicBezTo>
                    <a:pt x="21557" y="19385"/>
                    <a:pt x="21034" y="20370"/>
                    <a:pt x="20290" y="21156"/>
                  </a:cubicBezTo>
                  <a:cubicBezTo>
                    <a:pt x="20027" y="20592"/>
                    <a:pt x="19726" y="20029"/>
                    <a:pt x="19364" y="19525"/>
                  </a:cubicBezTo>
                  <a:cubicBezTo>
                    <a:pt x="19021" y="20249"/>
                    <a:pt x="18618" y="21055"/>
                    <a:pt x="17853" y="21398"/>
                  </a:cubicBezTo>
                  <a:cubicBezTo>
                    <a:pt x="17773" y="21417"/>
                    <a:pt x="17673" y="21457"/>
                    <a:pt x="17571" y="21457"/>
                  </a:cubicBezTo>
                  <a:cubicBezTo>
                    <a:pt x="17512" y="21457"/>
                    <a:pt x="17451" y="21438"/>
                    <a:pt x="17410" y="21417"/>
                  </a:cubicBezTo>
                  <a:cubicBezTo>
                    <a:pt x="17290" y="21357"/>
                    <a:pt x="17230" y="21196"/>
                    <a:pt x="17190" y="21055"/>
                  </a:cubicBezTo>
                  <a:cubicBezTo>
                    <a:pt x="17088" y="20652"/>
                    <a:pt x="16968" y="20249"/>
                    <a:pt x="16868" y="19847"/>
                  </a:cubicBezTo>
                  <a:lnTo>
                    <a:pt x="15478" y="20754"/>
                  </a:lnTo>
                  <a:cubicBezTo>
                    <a:pt x="15298" y="20874"/>
                    <a:pt x="15096" y="21014"/>
                    <a:pt x="14874" y="21014"/>
                  </a:cubicBezTo>
                  <a:cubicBezTo>
                    <a:pt x="14855" y="21014"/>
                    <a:pt x="14834" y="21014"/>
                    <a:pt x="14834" y="20995"/>
                  </a:cubicBezTo>
                  <a:cubicBezTo>
                    <a:pt x="14552" y="20995"/>
                    <a:pt x="14351" y="20773"/>
                    <a:pt x="14251" y="20552"/>
                  </a:cubicBezTo>
                  <a:cubicBezTo>
                    <a:pt x="14150" y="20311"/>
                    <a:pt x="14150" y="20048"/>
                    <a:pt x="14130" y="19807"/>
                  </a:cubicBezTo>
                  <a:cubicBezTo>
                    <a:pt x="13526" y="20088"/>
                    <a:pt x="12923" y="20370"/>
                    <a:pt x="12258" y="20472"/>
                  </a:cubicBezTo>
                  <a:cubicBezTo>
                    <a:pt x="12137" y="20472"/>
                    <a:pt x="12016" y="20491"/>
                    <a:pt x="11895" y="20491"/>
                  </a:cubicBezTo>
                  <a:cubicBezTo>
                    <a:pt x="11734" y="20552"/>
                    <a:pt x="11554" y="20592"/>
                    <a:pt x="11372" y="20592"/>
                  </a:cubicBezTo>
                  <a:cubicBezTo>
                    <a:pt x="11232" y="20592"/>
                    <a:pt x="11090" y="20552"/>
                    <a:pt x="10969" y="20451"/>
                  </a:cubicBezTo>
                  <a:cubicBezTo>
                    <a:pt x="10910" y="20370"/>
                    <a:pt x="10869" y="20290"/>
                    <a:pt x="10829" y="20209"/>
                  </a:cubicBezTo>
                  <a:cubicBezTo>
                    <a:pt x="10607" y="20069"/>
                    <a:pt x="10406" y="19868"/>
                    <a:pt x="10266" y="19646"/>
                  </a:cubicBezTo>
                  <a:cubicBezTo>
                    <a:pt x="9501" y="20592"/>
                    <a:pt x="8071" y="21175"/>
                    <a:pt x="7064" y="21599"/>
                  </a:cubicBezTo>
                  <a:cubicBezTo>
                    <a:pt x="5615" y="22203"/>
                    <a:pt x="4227" y="22927"/>
                    <a:pt x="2918" y="23773"/>
                  </a:cubicBezTo>
                  <a:cubicBezTo>
                    <a:pt x="2738" y="23894"/>
                    <a:pt x="1147" y="24799"/>
                    <a:pt x="0" y="25402"/>
                  </a:cubicBezTo>
                  <a:cubicBezTo>
                    <a:pt x="201" y="25322"/>
                    <a:pt x="462" y="25241"/>
                    <a:pt x="583" y="25182"/>
                  </a:cubicBezTo>
                  <a:cubicBezTo>
                    <a:pt x="886" y="25040"/>
                    <a:pt x="1187" y="24940"/>
                    <a:pt x="1490" y="24779"/>
                  </a:cubicBezTo>
                  <a:cubicBezTo>
                    <a:pt x="1871" y="24578"/>
                    <a:pt x="2274" y="24377"/>
                    <a:pt x="2657" y="24154"/>
                  </a:cubicBezTo>
                  <a:cubicBezTo>
                    <a:pt x="2998" y="23953"/>
                    <a:pt x="3341" y="23773"/>
                    <a:pt x="3704" y="23572"/>
                  </a:cubicBezTo>
                  <a:lnTo>
                    <a:pt x="3723" y="23551"/>
                  </a:lnTo>
                  <a:cubicBezTo>
                    <a:pt x="5153" y="22786"/>
                    <a:pt x="6581" y="22082"/>
                    <a:pt x="8192" y="21881"/>
                  </a:cubicBezTo>
                  <a:lnTo>
                    <a:pt x="8213" y="21881"/>
                  </a:lnTo>
                  <a:cubicBezTo>
                    <a:pt x="10105" y="24618"/>
                    <a:pt x="13687" y="25845"/>
                    <a:pt x="17088" y="26208"/>
                  </a:cubicBezTo>
                  <a:cubicBezTo>
                    <a:pt x="17874" y="26288"/>
                    <a:pt x="18639" y="26328"/>
                    <a:pt x="19423" y="26328"/>
                  </a:cubicBezTo>
                  <a:cubicBezTo>
                    <a:pt x="21739" y="26328"/>
                    <a:pt x="24074" y="25966"/>
                    <a:pt x="26267" y="25282"/>
                  </a:cubicBezTo>
                  <a:cubicBezTo>
                    <a:pt x="29286" y="24336"/>
                    <a:pt x="32104" y="22726"/>
                    <a:pt x="34278" y="20491"/>
                  </a:cubicBezTo>
                  <a:cubicBezTo>
                    <a:pt x="35365" y="19404"/>
                    <a:pt x="36452" y="18177"/>
                    <a:pt x="37077" y="16768"/>
                  </a:cubicBezTo>
                  <a:cubicBezTo>
                    <a:pt x="37781" y="15137"/>
                    <a:pt x="38124" y="13366"/>
                    <a:pt x="38425" y="11634"/>
                  </a:cubicBezTo>
                  <a:cubicBezTo>
                    <a:pt x="38647" y="10346"/>
                    <a:pt x="38868" y="9058"/>
                    <a:pt x="38868" y="7770"/>
                  </a:cubicBezTo>
                  <a:cubicBezTo>
                    <a:pt x="38868" y="7005"/>
                    <a:pt x="38787" y="6240"/>
                    <a:pt x="38607" y="5496"/>
                  </a:cubicBezTo>
                  <a:cubicBezTo>
                    <a:pt x="38545" y="5295"/>
                    <a:pt x="38526" y="5113"/>
                    <a:pt x="38526" y="4952"/>
                  </a:cubicBezTo>
                  <a:cubicBezTo>
                    <a:pt x="38526" y="4208"/>
                    <a:pt x="39029" y="3805"/>
                    <a:pt x="39452" y="3040"/>
                  </a:cubicBezTo>
                  <a:cubicBezTo>
                    <a:pt x="39713" y="2577"/>
                    <a:pt x="39895" y="2074"/>
                    <a:pt x="39995" y="1551"/>
                  </a:cubicBezTo>
                  <a:cubicBezTo>
                    <a:pt x="40075" y="1047"/>
                    <a:pt x="40035" y="524"/>
                    <a:pt x="39834" y="21"/>
                  </a:cubicBezTo>
                  <a:cubicBezTo>
                    <a:pt x="39814" y="21"/>
                    <a:pt x="39814" y="21"/>
                    <a:pt x="39814" y="0"/>
                  </a:cubicBez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5" name="Google Shape;2395;p3"/>
            <p:cNvSpPr/>
            <p:nvPr/>
          </p:nvSpPr>
          <p:spPr>
            <a:xfrm>
              <a:off x="1619450" y="4059825"/>
              <a:ext cx="306475" cy="186750"/>
            </a:xfrm>
            <a:custGeom>
              <a:avLst/>
              <a:gdLst/>
              <a:ahLst/>
              <a:cxnLst/>
              <a:rect l="l" t="t" r="r" b="b"/>
              <a:pathLst>
                <a:path w="12259" h="7470" extrusionOk="0">
                  <a:moveTo>
                    <a:pt x="11192" y="2094"/>
                  </a:moveTo>
                  <a:cubicBezTo>
                    <a:pt x="11232" y="2175"/>
                    <a:pt x="11273" y="2255"/>
                    <a:pt x="11332" y="2336"/>
                  </a:cubicBezTo>
                  <a:cubicBezTo>
                    <a:pt x="11453" y="2437"/>
                    <a:pt x="11595" y="2477"/>
                    <a:pt x="11735" y="2477"/>
                  </a:cubicBezTo>
                  <a:cubicBezTo>
                    <a:pt x="11917" y="2477"/>
                    <a:pt x="12097" y="2437"/>
                    <a:pt x="12258" y="2376"/>
                  </a:cubicBezTo>
                  <a:cubicBezTo>
                    <a:pt x="11856" y="2376"/>
                    <a:pt x="11493" y="2276"/>
                    <a:pt x="11192" y="2094"/>
                  </a:cubicBezTo>
                  <a:close/>
                  <a:moveTo>
                    <a:pt x="10608" y="1"/>
                  </a:moveTo>
                  <a:cubicBezTo>
                    <a:pt x="9421" y="1209"/>
                    <a:pt x="7910" y="2134"/>
                    <a:pt x="6260" y="2658"/>
                  </a:cubicBezTo>
                  <a:cubicBezTo>
                    <a:pt x="5374" y="2940"/>
                    <a:pt x="4429" y="3122"/>
                    <a:pt x="3624" y="3564"/>
                  </a:cubicBezTo>
                  <a:cubicBezTo>
                    <a:pt x="2034" y="4449"/>
                    <a:pt x="1269" y="6197"/>
                    <a:pt x="4" y="7466"/>
                  </a:cubicBezTo>
                  <a:lnTo>
                    <a:pt x="4" y="7466"/>
                  </a:lnTo>
                  <a:cubicBezTo>
                    <a:pt x="65" y="7406"/>
                    <a:pt x="205" y="7347"/>
                    <a:pt x="363" y="7287"/>
                  </a:cubicBezTo>
                  <a:cubicBezTo>
                    <a:pt x="1510" y="6684"/>
                    <a:pt x="3101" y="5779"/>
                    <a:pt x="3281" y="5658"/>
                  </a:cubicBezTo>
                  <a:cubicBezTo>
                    <a:pt x="4590" y="4812"/>
                    <a:pt x="5978" y="4088"/>
                    <a:pt x="7427" y="3484"/>
                  </a:cubicBezTo>
                  <a:cubicBezTo>
                    <a:pt x="8434" y="3060"/>
                    <a:pt x="9864" y="2477"/>
                    <a:pt x="10629" y="1531"/>
                  </a:cubicBezTo>
                  <a:cubicBezTo>
                    <a:pt x="10387" y="1109"/>
                    <a:pt x="10347" y="585"/>
                    <a:pt x="10608" y="1"/>
                  </a:cubicBezTo>
                  <a:close/>
                  <a:moveTo>
                    <a:pt x="4" y="7466"/>
                  </a:moveTo>
                  <a:cubicBezTo>
                    <a:pt x="3" y="7467"/>
                    <a:pt x="2" y="7468"/>
                    <a:pt x="1" y="7469"/>
                  </a:cubicBezTo>
                  <a:cubicBezTo>
                    <a:pt x="2" y="7468"/>
                    <a:pt x="3" y="7467"/>
                    <a:pt x="4" y="7466"/>
                  </a:cubicBezTo>
                  <a:close/>
                </a:path>
              </a:pathLst>
            </a:custGeom>
            <a:solidFill>
              <a:srgbClr val="5A5C80"/>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6" name="Google Shape;2396;p3"/>
            <p:cNvSpPr/>
            <p:nvPr/>
          </p:nvSpPr>
          <p:spPr>
            <a:xfrm>
              <a:off x="2216275" y="3342775"/>
              <a:ext cx="290875" cy="110725"/>
            </a:xfrm>
            <a:custGeom>
              <a:avLst/>
              <a:gdLst/>
              <a:ahLst/>
              <a:cxnLst/>
              <a:rect l="l" t="t" r="r" b="b"/>
              <a:pathLst>
                <a:path w="11635" h="4429" extrusionOk="0">
                  <a:moveTo>
                    <a:pt x="8393" y="0"/>
                  </a:moveTo>
                  <a:cubicBezTo>
                    <a:pt x="8693" y="23"/>
                    <a:pt x="8992" y="51"/>
                    <a:pt x="9292" y="92"/>
                  </a:cubicBezTo>
                  <a:lnTo>
                    <a:pt x="9292" y="92"/>
                  </a:lnTo>
                  <a:cubicBezTo>
                    <a:pt x="8992" y="48"/>
                    <a:pt x="8692" y="17"/>
                    <a:pt x="8393" y="0"/>
                  </a:cubicBezTo>
                  <a:close/>
                  <a:moveTo>
                    <a:pt x="9292" y="92"/>
                  </a:moveTo>
                  <a:lnTo>
                    <a:pt x="9292" y="92"/>
                  </a:lnTo>
                  <a:cubicBezTo>
                    <a:pt x="10042" y="202"/>
                    <a:pt x="10789" y="397"/>
                    <a:pt x="11493" y="685"/>
                  </a:cubicBezTo>
                  <a:cubicBezTo>
                    <a:pt x="11533" y="704"/>
                    <a:pt x="11573" y="704"/>
                    <a:pt x="11635" y="725"/>
                  </a:cubicBezTo>
                  <a:cubicBezTo>
                    <a:pt x="11251" y="422"/>
                    <a:pt x="10427" y="323"/>
                    <a:pt x="10024" y="221"/>
                  </a:cubicBezTo>
                  <a:cubicBezTo>
                    <a:pt x="9780" y="167"/>
                    <a:pt x="9536" y="125"/>
                    <a:pt x="9292" y="92"/>
                  </a:cubicBezTo>
                  <a:close/>
                  <a:moveTo>
                    <a:pt x="100" y="4268"/>
                  </a:moveTo>
                  <a:cubicBezTo>
                    <a:pt x="121" y="4308"/>
                    <a:pt x="100" y="4348"/>
                    <a:pt x="81" y="4368"/>
                  </a:cubicBezTo>
                  <a:cubicBezTo>
                    <a:pt x="81" y="4389"/>
                    <a:pt x="40" y="4408"/>
                    <a:pt x="0" y="4429"/>
                  </a:cubicBezTo>
                  <a:cubicBezTo>
                    <a:pt x="60" y="4429"/>
                    <a:pt x="100" y="4408"/>
                    <a:pt x="140" y="4408"/>
                  </a:cubicBezTo>
                  <a:lnTo>
                    <a:pt x="161" y="4408"/>
                  </a:lnTo>
                  <a:cubicBezTo>
                    <a:pt x="140" y="4348"/>
                    <a:pt x="121" y="4308"/>
                    <a:pt x="100" y="4268"/>
                  </a:cubicBezTo>
                  <a:close/>
                </a:path>
              </a:pathLst>
            </a:custGeom>
            <a:solidFill>
              <a:srgbClr val="9D9FC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7" name="Google Shape;2397;p3"/>
            <p:cNvSpPr/>
            <p:nvPr/>
          </p:nvSpPr>
          <p:spPr>
            <a:xfrm>
              <a:off x="2205200" y="3455500"/>
              <a:ext cx="4525" cy="1500"/>
            </a:xfrm>
            <a:custGeom>
              <a:avLst/>
              <a:gdLst/>
              <a:ahLst/>
              <a:cxnLst/>
              <a:rect l="l" t="t" r="r" b="b"/>
              <a:pathLst>
                <a:path w="181" h="60" extrusionOk="0">
                  <a:moveTo>
                    <a:pt x="181" y="0"/>
                  </a:moveTo>
                  <a:cubicBezTo>
                    <a:pt x="161" y="0"/>
                    <a:pt x="121" y="20"/>
                    <a:pt x="100" y="20"/>
                  </a:cubicBezTo>
                  <a:cubicBezTo>
                    <a:pt x="88" y="26"/>
                    <a:pt x="78" y="32"/>
                    <a:pt x="69" y="37"/>
                  </a:cubicBezTo>
                  <a:lnTo>
                    <a:pt x="69" y="37"/>
                  </a:lnTo>
                  <a:lnTo>
                    <a:pt x="181" y="0"/>
                  </a:lnTo>
                  <a:close/>
                  <a:moveTo>
                    <a:pt x="69" y="37"/>
                  </a:moveTo>
                  <a:lnTo>
                    <a:pt x="0" y="60"/>
                  </a:lnTo>
                  <a:cubicBezTo>
                    <a:pt x="29" y="60"/>
                    <a:pt x="47" y="50"/>
                    <a:pt x="69" y="37"/>
                  </a:cubicBezTo>
                  <a:close/>
                </a:path>
              </a:pathLst>
            </a:custGeom>
            <a:solidFill>
              <a:srgbClr val="828AA5"/>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8" name="Google Shape;2398;p3"/>
            <p:cNvSpPr/>
            <p:nvPr/>
          </p:nvSpPr>
          <p:spPr>
            <a:xfrm>
              <a:off x="2156900" y="3474100"/>
              <a:ext cx="22650" cy="40275"/>
            </a:xfrm>
            <a:custGeom>
              <a:avLst/>
              <a:gdLst/>
              <a:ahLst/>
              <a:cxnLst/>
              <a:rect l="l" t="t" r="r" b="b"/>
              <a:pathLst>
                <a:path w="906" h="1611" extrusionOk="0">
                  <a:moveTo>
                    <a:pt x="905" y="0"/>
                  </a:moveTo>
                  <a:cubicBezTo>
                    <a:pt x="874" y="31"/>
                    <a:pt x="844" y="61"/>
                    <a:pt x="813" y="101"/>
                  </a:cubicBezTo>
                  <a:lnTo>
                    <a:pt x="813" y="101"/>
                  </a:lnTo>
                  <a:cubicBezTo>
                    <a:pt x="843" y="67"/>
                    <a:pt x="874" y="33"/>
                    <a:pt x="905" y="0"/>
                  </a:cubicBezTo>
                  <a:close/>
                  <a:moveTo>
                    <a:pt x="813" y="101"/>
                  </a:moveTo>
                  <a:lnTo>
                    <a:pt x="813" y="101"/>
                  </a:lnTo>
                  <a:cubicBezTo>
                    <a:pt x="784" y="134"/>
                    <a:pt x="756" y="168"/>
                    <a:pt x="728" y="203"/>
                  </a:cubicBezTo>
                  <a:lnTo>
                    <a:pt x="728" y="203"/>
                  </a:lnTo>
                  <a:cubicBezTo>
                    <a:pt x="747" y="182"/>
                    <a:pt x="765" y="162"/>
                    <a:pt x="784" y="142"/>
                  </a:cubicBezTo>
                  <a:cubicBezTo>
                    <a:pt x="794" y="127"/>
                    <a:pt x="804" y="114"/>
                    <a:pt x="813" y="101"/>
                  </a:cubicBezTo>
                  <a:close/>
                  <a:moveTo>
                    <a:pt x="728" y="203"/>
                  </a:moveTo>
                  <a:cubicBezTo>
                    <a:pt x="375" y="597"/>
                    <a:pt x="115" y="1095"/>
                    <a:pt x="0" y="1611"/>
                  </a:cubicBezTo>
                  <a:cubicBezTo>
                    <a:pt x="19" y="1551"/>
                    <a:pt x="40" y="1511"/>
                    <a:pt x="60" y="1470"/>
                  </a:cubicBezTo>
                  <a:cubicBezTo>
                    <a:pt x="212" y="998"/>
                    <a:pt x="435" y="567"/>
                    <a:pt x="728" y="203"/>
                  </a:cubicBezTo>
                  <a:close/>
                </a:path>
              </a:pathLst>
            </a:custGeom>
            <a:solidFill>
              <a:srgbClr val="9D9FC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9" name="Google Shape;2399;p3"/>
            <p:cNvSpPr/>
            <p:nvPr/>
          </p:nvSpPr>
          <p:spPr>
            <a:xfrm>
              <a:off x="2158375" y="3464025"/>
              <a:ext cx="33775" cy="46850"/>
            </a:xfrm>
            <a:custGeom>
              <a:avLst/>
              <a:gdLst/>
              <a:ahLst/>
              <a:cxnLst/>
              <a:rect l="l" t="t" r="r" b="b"/>
              <a:pathLst>
                <a:path w="1351" h="1874" extrusionOk="0">
                  <a:moveTo>
                    <a:pt x="1350" y="1"/>
                  </a:moveTo>
                  <a:cubicBezTo>
                    <a:pt x="1168" y="121"/>
                    <a:pt x="1007" y="242"/>
                    <a:pt x="846" y="403"/>
                  </a:cubicBezTo>
                  <a:cubicBezTo>
                    <a:pt x="464" y="806"/>
                    <a:pt x="183" y="1310"/>
                    <a:pt x="1" y="1873"/>
                  </a:cubicBezTo>
                  <a:cubicBezTo>
                    <a:pt x="263" y="1109"/>
                    <a:pt x="706" y="443"/>
                    <a:pt x="1350" y="1"/>
                  </a:cubicBezTo>
                  <a:close/>
                </a:path>
              </a:pathLst>
            </a:custGeom>
            <a:solidFill>
              <a:srgbClr val="828AA5"/>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0" name="Google Shape;2400;p3"/>
            <p:cNvSpPr/>
            <p:nvPr/>
          </p:nvSpPr>
          <p:spPr>
            <a:xfrm>
              <a:off x="2155875" y="3342250"/>
              <a:ext cx="354300" cy="178675"/>
            </a:xfrm>
            <a:custGeom>
              <a:avLst/>
              <a:gdLst/>
              <a:ahLst/>
              <a:cxnLst/>
              <a:rect l="l" t="t" r="r" b="b"/>
              <a:pathLst>
                <a:path w="14172" h="7147" extrusionOk="0">
                  <a:moveTo>
                    <a:pt x="10146" y="1"/>
                  </a:moveTo>
                  <a:cubicBezTo>
                    <a:pt x="9139" y="1"/>
                    <a:pt x="8133" y="162"/>
                    <a:pt x="7186" y="484"/>
                  </a:cubicBezTo>
                  <a:cubicBezTo>
                    <a:pt x="7408" y="666"/>
                    <a:pt x="7629" y="867"/>
                    <a:pt x="7851" y="1047"/>
                  </a:cubicBezTo>
                  <a:cubicBezTo>
                    <a:pt x="7629" y="1028"/>
                    <a:pt x="7387" y="1007"/>
                    <a:pt x="7146" y="1007"/>
                  </a:cubicBezTo>
                  <a:cubicBezTo>
                    <a:pt x="6039" y="1007"/>
                    <a:pt x="4952" y="1289"/>
                    <a:pt x="3986" y="1793"/>
                  </a:cubicBezTo>
                  <a:cubicBezTo>
                    <a:pt x="4126" y="2013"/>
                    <a:pt x="4349" y="2195"/>
                    <a:pt x="4609" y="2255"/>
                  </a:cubicBezTo>
                  <a:cubicBezTo>
                    <a:pt x="3745" y="2276"/>
                    <a:pt x="2878" y="2537"/>
                    <a:pt x="2134" y="2980"/>
                  </a:cubicBezTo>
                  <a:lnTo>
                    <a:pt x="2113" y="3001"/>
                  </a:lnTo>
                  <a:cubicBezTo>
                    <a:pt x="1973" y="3081"/>
                    <a:pt x="1853" y="3181"/>
                    <a:pt x="1812" y="3323"/>
                  </a:cubicBezTo>
                  <a:cubicBezTo>
                    <a:pt x="1751" y="3543"/>
                    <a:pt x="1933" y="3704"/>
                    <a:pt x="2094" y="3846"/>
                  </a:cubicBezTo>
                  <a:cubicBezTo>
                    <a:pt x="2094" y="3865"/>
                    <a:pt x="2113" y="3865"/>
                    <a:pt x="2113" y="3865"/>
                  </a:cubicBezTo>
                  <a:cubicBezTo>
                    <a:pt x="2255" y="3986"/>
                    <a:pt x="2416" y="4067"/>
                    <a:pt x="2497" y="4228"/>
                  </a:cubicBezTo>
                  <a:cubicBezTo>
                    <a:pt x="2516" y="4248"/>
                    <a:pt x="2516" y="4268"/>
                    <a:pt x="2516" y="4289"/>
                  </a:cubicBezTo>
                  <a:cubicBezTo>
                    <a:pt x="2537" y="4329"/>
                    <a:pt x="2556" y="4369"/>
                    <a:pt x="2577" y="4429"/>
                  </a:cubicBezTo>
                  <a:lnTo>
                    <a:pt x="2556" y="4429"/>
                  </a:lnTo>
                  <a:cubicBezTo>
                    <a:pt x="2516" y="4429"/>
                    <a:pt x="2476" y="4450"/>
                    <a:pt x="2416" y="4450"/>
                  </a:cubicBezTo>
                  <a:cubicBezTo>
                    <a:pt x="2355" y="4490"/>
                    <a:pt x="2255" y="4509"/>
                    <a:pt x="2154" y="4530"/>
                  </a:cubicBezTo>
                  <a:lnTo>
                    <a:pt x="1973" y="4590"/>
                  </a:lnTo>
                  <a:cubicBezTo>
                    <a:pt x="1791" y="4670"/>
                    <a:pt x="1611" y="4772"/>
                    <a:pt x="1450" y="4872"/>
                  </a:cubicBezTo>
                  <a:cubicBezTo>
                    <a:pt x="806" y="5314"/>
                    <a:pt x="363" y="5980"/>
                    <a:pt x="101" y="6744"/>
                  </a:cubicBezTo>
                  <a:cubicBezTo>
                    <a:pt x="81" y="6785"/>
                    <a:pt x="60" y="6825"/>
                    <a:pt x="41" y="6885"/>
                  </a:cubicBezTo>
                  <a:cubicBezTo>
                    <a:pt x="20" y="6965"/>
                    <a:pt x="20" y="7066"/>
                    <a:pt x="1" y="7147"/>
                  </a:cubicBezTo>
                  <a:cubicBezTo>
                    <a:pt x="806" y="6302"/>
                    <a:pt x="1772" y="5577"/>
                    <a:pt x="2819" y="5013"/>
                  </a:cubicBezTo>
                  <a:cubicBezTo>
                    <a:pt x="3442" y="4691"/>
                    <a:pt x="4086" y="4630"/>
                    <a:pt x="4770" y="4630"/>
                  </a:cubicBezTo>
                  <a:lnTo>
                    <a:pt x="5395" y="4630"/>
                  </a:lnTo>
                  <a:cubicBezTo>
                    <a:pt x="5616" y="4651"/>
                    <a:pt x="5817" y="4651"/>
                    <a:pt x="6039" y="4651"/>
                  </a:cubicBezTo>
                  <a:cubicBezTo>
                    <a:pt x="6442" y="4651"/>
                    <a:pt x="6824" y="4630"/>
                    <a:pt x="7207" y="4550"/>
                  </a:cubicBezTo>
                  <a:cubicBezTo>
                    <a:pt x="7328" y="4509"/>
                    <a:pt x="7427" y="4490"/>
                    <a:pt x="7508" y="4410"/>
                  </a:cubicBezTo>
                  <a:cubicBezTo>
                    <a:pt x="7851" y="4067"/>
                    <a:pt x="6824" y="3865"/>
                    <a:pt x="6622" y="3846"/>
                  </a:cubicBezTo>
                  <a:lnTo>
                    <a:pt x="6622" y="3846"/>
                  </a:lnTo>
                  <a:cubicBezTo>
                    <a:pt x="6904" y="3865"/>
                    <a:pt x="7186" y="3886"/>
                    <a:pt x="7489" y="3886"/>
                  </a:cubicBezTo>
                  <a:cubicBezTo>
                    <a:pt x="7931" y="3886"/>
                    <a:pt x="8394" y="3846"/>
                    <a:pt x="8857" y="3785"/>
                  </a:cubicBezTo>
                  <a:cubicBezTo>
                    <a:pt x="8978" y="3785"/>
                    <a:pt x="9139" y="3704"/>
                    <a:pt x="9118" y="3583"/>
                  </a:cubicBezTo>
                  <a:cubicBezTo>
                    <a:pt x="9099" y="3543"/>
                    <a:pt x="9059" y="3503"/>
                    <a:pt x="9018" y="3484"/>
                  </a:cubicBezTo>
                  <a:cubicBezTo>
                    <a:pt x="8836" y="3363"/>
                    <a:pt x="8635" y="3242"/>
                    <a:pt x="8434" y="3181"/>
                  </a:cubicBezTo>
                  <a:lnTo>
                    <a:pt x="8434" y="3181"/>
                  </a:lnTo>
                  <a:cubicBezTo>
                    <a:pt x="9018" y="3261"/>
                    <a:pt x="9622" y="3323"/>
                    <a:pt x="10205" y="3363"/>
                  </a:cubicBezTo>
                  <a:lnTo>
                    <a:pt x="10266" y="3363"/>
                  </a:lnTo>
                  <a:cubicBezTo>
                    <a:pt x="10326" y="3363"/>
                    <a:pt x="10387" y="3342"/>
                    <a:pt x="10427" y="3323"/>
                  </a:cubicBezTo>
                  <a:cubicBezTo>
                    <a:pt x="10548" y="3221"/>
                    <a:pt x="10447" y="3041"/>
                    <a:pt x="10347" y="2939"/>
                  </a:cubicBezTo>
                  <a:cubicBezTo>
                    <a:pt x="10084" y="2698"/>
                    <a:pt x="9803" y="2477"/>
                    <a:pt x="9481" y="2295"/>
                  </a:cubicBezTo>
                  <a:lnTo>
                    <a:pt x="9481" y="2295"/>
                  </a:lnTo>
                  <a:cubicBezTo>
                    <a:pt x="9985" y="2437"/>
                    <a:pt x="10508" y="2537"/>
                    <a:pt x="11010" y="2598"/>
                  </a:cubicBezTo>
                  <a:cubicBezTo>
                    <a:pt x="11071" y="2598"/>
                    <a:pt x="11112" y="2617"/>
                    <a:pt x="11171" y="2617"/>
                  </a:cubicBezTo>
                  <a:cubicBezTo>
                    <a:pt x="11212" y="2617"/>
                    <a:pt x="11273" y="2598"/>
                    <a:pt x="11332" y="2577"/>
                  </a:cubicBezTo>
                  <a:cubicBezTo>
                    <a:pt x="11413" y="2558"/>
                    <a:pt x="11493" y="2456"/>
                    <a:pt x="11474" y="2356"/>
                  </a:cubicBezTo>
                  <a:cubicBezTo>
                    <a:pt x="11453" y="2295"/>
                    <a:pt x="11394" y="2255"/>
                    <a:pt x="11353" y="2215"/>
                  </a:cubicBezTo>
                  <a:cubicBezTo>
                    <a:pt x="11171" y="2075"/>
                    <a:pt x="10970" y="1933"/>
                    <a:pt x="10769" y="1812"/>
                  </a:cubicBezTo>
                  <a:cubicBezTo>
                    <a:pt x="11212" y="1812"/>
                    <a:pt x="11635" y="1812"/>
                    <a:pt x="12078" y="1793"/>
                  </a:cubicBezTo>
                  <a:cubicBezTo>
                    <a:pt x="11896" y="1350"/>
                    <a:pt x="11534" y="988"/>
                    <a:pt x="11071" y="806"/>
                  </a:cubicBezTo>
                  <a:cubicBezTo>
                    <a:pt x="11313" y="765"/>
                    <a:pt x="11555" y="746"/>
                    <a:pt x="11796" y="746"/>
                  </a:cubicBezTo>
                  <a:cubicBezTo>
                    <a:pt x="12078" y="746"/>
                    <a:pt x="12360" y="765"/>
                    <a:pt x="12642" y="786"/>
                  </a:cubicBezTo>
                  <a:cubicBezTo>
                    <a:pt x="13144" y="827"/>
                    <a:pt x="13667" y="846"/>
                    <a:pt x="14171" y="886"/>
                  </a:cubicBezTo>
                  <a:cubicBezTo>
                    <a:pt x="14131" y="846"/>
                    <a:pt x="14091" y="806"/>
                    <a:pt x="14051" y="746"/>
                  </a:cubicBezTo>
                  <a:cubicBezTo>
                    <a:pt x="13989" y="725"/>
                    <a:pt x="13949" y="725"/>
                    <a:pt x="13909" y="706"/>
                  </a:cubicBezTo>
                  <a:cubicBezTo>
                    <a:pt x="12923" y="303"/>
                    <a:pt x="11856" y="81"/>
                    <a:pt x="10809" y="21"/>
                  </a:cubicBezTo>
                  <a:lnTo>
                    <a:pt x="10688" y="21"/>
                  </a:lnTo>
                  <a:lnTo>
                    <a:pt x="10688" y="1"/>
                  </a:lnTo>
                  <a:close/>
                </a:path>
              </a:pathLst>
            </a:custGeom>
            <a:solidFill>
              <a:srgbClr val="6F72A6"/>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1" name="Google Shape;2401;p3"/>
            <p:cNvSpPr/>
            <p:nvPr/>
          </p:nvSpPr>
          <p:spPr>
            <a:xfrm>
              <a:off x="2281675" y="3381500"/>
              <a:ext cx="352275" cy="252200"/>
            </a:xfrm>
            <a:custGeom>
              <a:avLst/>
              <a:gdLst/>
              <a:ahLst/>
              <a:cxnLst/>
              <a:rect l="l" t="t" r="r" b="b"/>
              <a:pathLst>
                <a:path w="14091" h="10088" extrusionOk="0">
                  <a:moveTo>
                    <a:pt x="9964" y="1"/>
                  </a:moveTo>
                  <a:cubicBezTo>
                    <a:pt x="10205" y="524"/>
                    <a:pt x="10347" y="1108"/>
                    <a:pt x="10347" y="1691"/>
                  </a:cubicBezTo>
                  <a:cubicBezTo>
                    <a:pt x="9783" y="1369"/>
                    <a:pt x="9131" y="1213"/>
                    <a:pt x="8477" y="1213"/>
                  </a:cubicBezTo>
                  <a:cubicBezTo>
                    <a:pt x="7543" y="1213"/>
                    <a:pt x="6606" y="1531"/>
                    <a:pt x="5919" y="2134"/>
                  </a:cubicBezTo>
                  <a:cubicBezTo>
                    <a:pt x="6139" y="2195"/>
                    <a:pt x="6321" y="2316"/>
                    <a:pt x="6461" y="2477"/>
                  </a:cubicBezTo>
                  <a:lnTo>
                    <a:pt x="6461" y="2477"/>
                  </a:lnTo>
                  <a:cubicBezTo>
                    <a:pt x="6448" y="2463"/>
                    <a:pt x="6427" y="2456"/>
                    <a:pt x="6398" y="2456"/>
                  </a:cubicBezTo>
                  <a:cubicBezTo>
                    <a:pt x="6134" y="2456"/>
                    <a:pt x="5260" y="2968"/>
                    <a:pt x="5133" y="3041"/>
                  </a:cubicBezTo>
                  <a:cubicBezTo>
                    <a:pt x="4771" y="3242"/>
                    <a:pt x="4469" y="3443"/>
                    <a:pt x="4207" y="3765"/>
                  </a:cubicBezTo>
                  <a:cubicBezTo>
                    <a:pt x="3764" y="4289"/>
                    <a:pt x="3482" y="4992"/>
                    <a:pt x="2959" y="5435"/>
                  </a:cubicBezTo>
                  <a:cubicBezTo>
                    <a:pt x="2457" y="5878"/>
                    <a:pt x="1450" y="5980"/>
                    <a:pt x="785" y="5980"/>
                  </a:cubicBezTo>
                  <a:cubicBezTo>
                    <a:pt x="1048" y="6664"/>
                    <a:pt x="1590" y="7268"/>
                    <a:pt x="2275" y="7630"/>
                  </a:cubicBezTo>
                  <a:cubicBezTo>
                    <a:pt x="2273" y="7630"/>
                    <a:pt x="2271" y="7629"/>
                    <a:pt x="2268" y="7629"/>
                  </a:cubicBezTo>
                  <a:cubicBezTo>
                    <a:pt x="2169" y="7629"/>
                    <a:pt x="1286" y="8012"/>
                    <a:pt x="1147" y="8033"/>
                  </a:cubicBezTo>
                  <a:cubicBezTo>
                    <a:pt x="898" y="8074"/>
                    <a:pt x="619" y="8144"/>
                    <a:pt x="352" y="8144"/>
                  </a:cubicBezTo>
                  <a:cubicBezTo>
                    <a:pt x="232" y="8144"/>
                    <a:pt x="113" y="8130"/>
                    <a:pt x="1" y="8092"/>
                  </a:cubicBezTo>
                  <a:lnTo>
                    <a:pt x="1" y="8092"/>
                  </a:lnTo>
                  <a:cubicBezTo>
                    <a:pt x="162" y="8253"/>
                    <a:pt x="323" y="8414"/>
                    <a:pt x="484" y="8556"/>
                  </a:cubicBezTo>
                  <a:cubicBezTo>
                    <a:pt x="1329" y="9281"/>
                    <a:pt x="2336" y="9723"/>
                    <a:pt x="3482" y="9864"/>
                  </a:cubicBezTo>
                  <a:cubicBezTo>
                    <a:pt x="4199" y="9959"/>
                    <a:pt x="4934" y="10088"/>
                    <a:pt x="5669" y="10088"/>
                  </a:cubicBezTo>
                  <a:cubicBezTo>
                    <a:pt x="5718" y="10088"/>
                    <a:pt x="5768" y="10087"/>
                    <a:pt x="5817" y="10086"/>
                  </a:cubicBezTo>
                  <a:cubicBezTo>
                    <a:pt x="7307" y="10046"/>
                    <a:pt x="8837" y="9823"/>
                    <a:pt x="10205" y="9219"/>
                  </a:cubicBezTo>
                  <a:cubicBezTo>
                    <a:pt x="11555" y="8637"/>
                    <a:pt x="12782" y="7630"/>
                    <a:pt x="13386" y="6321"/>
                  </a:cubicBezTo>
                  <a:cubicBezTo>
                    <a:pt x="14091" y="4831"/>
                    <a:pt x="13326" y="3100"/>
                    <a:pt x="12419" y="1812"/>
                  </a:cubicBezTo>
                  <a:cubicBezTo>
                    <a:pt x="11816" y="947"/>
                    <a:pt x="11051" y="242"/>
                    <a:pt x="9964" y="1"/>
                  </a:cubicBezTo>
                  <a:close/>
                </a:path>
              </a:pathLst>
            </a:custGeom>
            <a:solidFill>
              <a:srgbClr val="F29979"/>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2" name="Google Shape;2402;p3"/>
            <p:cNvSpPr/>
            <p:nvPr/>
          </p:nvSpPr>
          <p:spPr>
            <a:xfrm>
              <a:off x="2514650" y="3490725"/>
              <a:ext cx="273775" cy="117225"/>
            </a:xfrm>
            <a:custGeom>
              <a:avLst/>
              <a:gdLst/>
              <a:ahLst/>
              <a:cxnLst/>
              <a:rect l="l" t="t" r="r" b="b"/>
              <a:pathLst>
                <a:path w="10951" h="4689" extrusionOk="0">
                  <a:moveTo>
                    <a:pt x="4289" y="0"/>
                  </a:moveTo>
                  <a:lnTo>
                    <a:pt x="4289" y="0"/>
                  </a:lnTo>
                  <a:cubicBezTo>
                    <a:pt x="4329" y="1388"/>
                    <a:pt x="3181" y="2153"/>
                    <a:pt x="2134" y="2859"/>
                  </a:cubicBezTo>
                  <a:cubicBezTo>
                    <a:pt x="1431" y="3321"/>
                    <a:pt x="706" y="3704"/>
                    <a:pt x="1" y="4147"/>
                  </a:cubicBezTo>
                  <a:cubicBezTo>
                    <a:pt x="746" y="4107"/>
                    <a:pt x="1511" y="4045"/>
                    <a:pt x="2276" y="4026"/>
                  </a:cubicBezTo>
                  <a:cubicBezTo>
                    <a:pt x="2658" y="4026"/>
                    <a:pt x="3081" y="4045"/>
                    <a:pt x="3423" y="4187"/>
                  </a:cubicBezTo>
                  <a:cubicBezTo>
                    <a:pt x="3745" y="4327"/>
                    <a:pt x="3986" y="4549"/>
                    <a:pt x="4308" y="4649"/>
                  </a:cubicBezTo>
                  <a:cubicBezTo>
                    <a:pt x="4409" y="4677"/>
                    <a:pt x="4502" y="4689"/>
                    <a:pt x="4589" y="4689"/>
                  </a:cubicBezTo>
                  <a:cubicBezTo>
                    <a:pt x="4885" y="4689"/>
                    <a:pt x="5120" y="4553"/>
                    <a:pt x="5416" y="4429"/>
                  </a:cubicBezTo>
                  <a:cubicBezTo>
                    <a:pt x="5798" y="4268"/>
                    <a:pt x="6200" y="4126"/>
                    <a:pt x="6583" y="4005"/>
                  </a:cubicBezTo>
                  <a:cubicBezTo>
                    <a:pt x="7408" y="3704"/>
                    <a:pt x="8253" y="3503"/>
                    <a:pt x="9139" y="3503"/>
                  </a:cubicBezTo>
                  <a:cubicBezTo>
                    <a:pt x="9743" y="3482"/>
                    <a:pt x="10347" y="3482"/>
                    <a:pt x="10951" y="3482"/>
                  </a:cubicBezTo>
                  <a:cubicBezTo>
                    <a:pt x="10226" y="2698"/>
                    <a:pt x="9179" y="2193"/>
                    <a:pt x="8073" y="2094"/>
                  </a:cubicBezTo>
                  <a:cubicBezTo>
                    <a:pt x="7327" y="2032"/>
                    <a:pt x="6503" y="2073"/>
                    <a:pt x="5798" y="1791"/>
                  </a:cubicBezTo>
                  <a:cubicBezTo>
                    <a:pt x="5013" y="1490"/>
                    <a:pt x="4530" y="725"/>
                    <a:pt x="4289" y="0"/>
                  </a:cubicBezTo>
                  <a:close/>
                </a:path>
              </a:pathLst>
            </a:custGeom>
            <a:solidFill>
              <a:srgbClr val="6F72A6"/>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3" name="Google Shape;2403;p3"/>
            <p:cNvSpPr/>
            <p:nvPr/>
          </p:nvSpPr>
          <p:spPr>
            <a:xfrm>
              <a:off x="2512650" y="3565200"/>
              <a:ext cx="50850" cy="29700"/>
            </a:xfrm>
            <a:custGeom>
              <a:avLst/>
              <a:gdLst/>
              <a:ahLst/>
              <a:cxnLst/>
              <a:rect l="l" t="t" r="r" b="b"/>
              <a:pathLst>
                <a:path w="2034" h="1188" extrusionOk="0">
                  <a:moveTo>
                    <a:pt x="2034" y="0"/>
                  </a:moveTo>
                  <a:lnTo>
                    <a:pt x="2034" y="0"/>
                  </a:lnTo>
                  <a:cubicBezTo>
                    <a:pt x="1913" y="20"/>
                    <a:pt x="1792" y="100"/>
                    <a:pt x="1691" y="161"/>
                  </a:cubicBezTo>
                  <a:cubicBezTo>
                    <a:pt x="1148" y="524"/>
                    <a:pt x="585" y="865"/>
                    <a:pt x="0" y="1187"/>
                  </a:cubicBezTo>
                  <a:cubicBezTo>
                    <a:pt x="21" y="1187"/>
                    <a:pt x="61" y="1168"/>
                    <a:pt x="81" y="1168"/>
                  </a:cubicBezTo>
                  <a:cubicBezTo>
                    <a:pt x="725" y="765"/>
                    <a:pt x="1390" y="403"/>
                    <a:pt x="2034" y="0"/>
                  </a:cubicBezTo>
                  <a:close/>
                </a:path>
              </a:pathLst>
            </a:custGeom>
            <a:solidFill>
              <a:srgbClr val="C17A6A"/>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4" name="Google Shape;2404;p3"/>
            <p:cNvSpPr/>
            <p:nvPr/>
          </p:nvSpPr>
          <p:spPr>
            <a:xfrm>
              <a:off x="2768800" y="3577750"/>
              <a:ext cx="19625" cy="550"/>
            </a:xfrm>
            <a:custGeom>
              <a:avLst/>
              <a:gdLst/>
              <a:ahLst/>
              <a:cxnLst/>
              <a:rect l="l" t="t" r="r" b="b"/>
              <a:pathLst>
                <a:path w="785" h="22" extrusionOk="0">
                  <a:moveTo>
                    <a:pt x="0" y="1"/>
                  </a:moveTo>
                  <a:cubicBezTo>
                    <a:pt x="81" y="1"/>
                    <a:pt x="161" y="1"/>
                    <a:pt x="242" y="22"/>
                  </a:cubicBezTo>
                  <a:lnTo>
                    <a:pt x="483" y="22"/>
                  </a:lnTo>
                  <a:cubicBezTo>
                    <a:pt x="604" y="22"/>
                    <a:pt x="685" y="22"/>
                    <a:pt x="785" y="1"/>
                  </a:cubicBezTo>
                  <a:close/>
                </a:path>
              </a:pathLst>
            </a:custGeom>
            <a:solidFill>
              <a:srgbClr val="CBCCDF"/>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5" name="Google Shape;2405;p3"/>
            <p:cNvSpPr/>
            <p:nvPr/>
          </p:nvSpPr>
          <p:spPr>
            <a:xfrm>
              <a:off x="2520200" y="3592850"/>
              <a:ext cx="14125" cy="1550"/>
            </a:xfrm>
            <a:custGeom>
              <a:avLst/>
              <a:gdLst/>
              <a:ahLst/>
              <a:cxnLst/>
              <a:rect l="l" t="t" r="r" b="b"/>
              <a:pathLst>
                <a:path w="565" h="62" extrusionOk="0">
                  <a:moveTo>
                    <a:pt x="564" y="1"/>
                  </a:moveTo>
                  <a:cubicBezTo>
                    <a:pt x="383" y="22"/>
                    <a:pt x="202" y="41"/>
                    <a:pt x="1" y="41"/>
                  </a:cubicBezTo>
                  <a:cubicBezTo>
                    <a:pt x="20" y="41"/>
                    <a:pt x="41" y="62"/>
                    <a:pt x="60" y="62"/>
                  </a:cubicBezTo>
                  <a:lnTo>
                    <a:pt x="162" y="62"/>
                  </a:lnTo>
                  <a:cubicBezTo>
                    <a:pt x="202" y="62"/>
                    <a:pt x="242" y="62"/>
                    <a:pt x="283" y="41"/>
                  </a:cubicBezTo>
                  <a:cubicBezTo>
                    <a:pt x="383" y="22"/>
                    <a:pt x="463" y="22"/>
                    <a:pt x="564" y="1"/>
                  </a:cubicBezTo>
                  <a:close/>
                </a:path>
              </a:pathLst>
            </a:custGeom>
            <a:solidFill>
              <a:srgbClr val="C17A6A"/>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6" name="Google Shape;2406;p3"/>
            <p:cNvSpPr/>
            <p:nvPr/>
          </p:nvSpPr>
          <p:spPr>
            <a:xfrm>
              <a:off x="2514650" y="3564675"/>
              <a:ext cx="273775" cy="43300"/>
            </a:xfrm>
            <a:custGeom>
              <a:avLst/>
              <a:gdLst/>
              <a:ahLst/>
              <a:cxnLst/>
              <a:rect l="l" t="t" r="r" b="b"/>
              <a:pathLst>
                <a:path w="10951" h="1732" extrusionOk="0">
                  <a:moveTo>
                    <a:pt x="2054" y="0"/>
                  </a:moveTo>
                  <a:cubicBezTo>
                    <a:pt x="2014" y="0"/>
                    <a:pt x="1994" y="0"/>
                    <a:pt x="1954" y="21"/>
                  </a:cubicBezTo>
                  <a:cubicBezTo>
                    <a:pt x="1310" y="424"/>
                    <a:pt x="645" y="786"/>
                    <a:pt x="1" y="1189"/>
                  </a:cubicBezTo>
                  <a:cubicBezTo>
                    <a:pt x="62" y="1189"/>
                    <a:pt x="102" y="1168"/>
                    <a:pt x="162" y="1168"/>
                  </a:cubicBezTo>
                  <a:lnTo>
                    <a:pt x="223" y="1168"/>
                  </a:lnTo>
                  <a:cubicBezTo>
                    <a:pt x="424" y="1168"/>
                    <a:pt x="605" y="1149"/>
                    <a:pt x="786" y="1128"/>
                  </a:cubicBezTo>
                  <a:lnTo>
                    <a:pt x="1028" y="1128"/>
                  </a:lnTo>
                  <a:cubicBezTo>
                    <a:pt x="1410" y="1108"/>
                    <a:pt x="1772" y="1087"/>
                    <a:pt x="2134" y="1068"/>
                  </a:cubicBezTo>
                  <a:lnTo>
                    <a:pt x="2356" y="1068"/>
                  </a:lnTo>
                  <a:cubicBezTo>
                    <a:pt x="2719" y="1068"/>
                    <a:pt x="3100" y="1087"/>
                    <a:pt x="3423" y="1229"/>
                  </a:cubicBezTo>
                  <a:cubicBezTo>
                    <a:pt x="3745" y="1369"/>
                    <a:pt x="3986" y="1591"/>
                    <a:pt x="4308" y="1691"/>
                  </a:cubicBezTo>
                  <a:cubicBezTo>
                    <a:pt x="4410" y="1712"/>
                    <a:pt x="4509" y="1731"/>
                    <a:pt x="4611" y="1731"/>
                  </a:cubicBezTo>
                  <a:cubicBezTo>
                    <a:pt x="4893" y="1731"/>
                    <a:pt x="5134" y="1591"/>
                    <a:pt x="5416" y="1471"/>
                  </a:cubicBezTo>
                  <a:cubicBezTo>
                    <a:pt x="5798" y="1310"/>
                    <a:pt x="6200" y="1168"/>
                    <a:pt x="6583" y="1047"/>
                  </a:cubicBezTo>
                  <a:cubicBezTo>
                    <a:pt x="7408" y="746"/>
                    <a:pt x="8253" y="545"/>
                    <a:pt x="9139" y="545"/>
                  </a:cubicBezTo>
                  <a:cubicBezTo>
                    <a:pt x="9461" y="545"/>
                    <a:pt x="9783" y="524"/>
                    <a:pt x="10086" y="524"/>
                  </a:cubicBezTo>
                  <a:lnTo>
                    <a:pt x="10951" y="524"/>
                  </a:lnTo>
                  <a:lnTo>
                    <a:pt x="10951" y="504"/>
                  </a:lnTo>
                  <a:cubicBezTo>
                    <a:pt x="10730" y="504"/>
                    <a:pt x="10387" y="282"/>
                    <a:pt x="10247" y="223"/>
                  </a:cubicBezTo>
                  <a:cubicBezTo>
                    <a:pt x="9864" y="62"/>
                    <a:pt x="9442" y="41"/>
                    <a:pt x="9039" y="21"/>
                  </a:cubicBezTo>
                  <a:cubicBezTo>
                    <a:pt x="8777" y="0"/>
                    <a:pt x="8516" y="0"/>
                    <a:pt x="8253" y="0"/>
                  </a:cubicBezTo>
                  <a:cubicBezTo>
                    <a:pt x="7590" y="0"/>
                    <a:pt x="6925" y="41"/>
                    <a:pt x="6281" y="81"/>
                  </a:cubicBezTo>
                  <a:cubicBezTo>
                    <a:pt x="5556" y="142"/>
                    <a:pt x="4832" y="182"/>
                    <a:pt x="4128" y="182"/>
                  </a:cubicBezTo>
                  <a:lnTo>
                    <a:pt x="4026" y="182"/>
                  </a:lnTo>
                  <a:cubicBezTo>
                    <a:pt x="3645" y="182"/>
                    <a:pt x="3261" y="161"/>
                    <a:pt x="2880" y="121"/>
                  </a:cubicBezTo>
                  <a:cubicBezTo>
                    <a:pt x="2698" y="102"/>
                    <a:pt x="2518" y="102"/>
                    <a:pt x="2336" y="62"/>
                  </a:cubicBezTo>
                  <a:cubicBezTo>
                    <a:pt x="2236" y="41"/>
                    <a:pt x="2155" y="0"/>
                    <a:pt x="2054" y="0"/>
                  </a:cubicBezTo>
                  <a:close/>
                </a:path>
              </a:pathLst>
            </a:custGeom>
            <a:solidFill>
              <a:srgbClr val="585B91"/>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7" name="Google Shape;2407;p3"/>
            <p:cNvSpPr/>
            <p:nvPr/>
          </p:nvSpPr>
          <p:spPr>
            <a:xfrm>
              <a:off x="2402450" y="3470750"/>
              <a:ext cx="143425" cy="109925"/>
            </a:xfrm>
            <a:custGeom>
              <a:avLst/>
              <a:gdLst/>
              <a:ahLst/>
              <a:cxnLst/>
              <a:rect l="l" t="t" r="r" b="b"/>
              <a:pathLst>
                <a:path w="5737" h="4397" extrusionOk="0">
                  <a:moveTo>
                    <a:pt x="3133" y="0"/>
                  </a:moveTo>
                  <a:cubicBezTo>
                    <a:pt x="2678" y="0"/>
                    <a:pt x="2220" y="103"/>
                    <a:pt x="1812" y="295"/>
                  </a:cubicBezTo>
                  <a:cubicBezTo>
                    <a:pt x="1168" y="617"/>
                    <a:pt x="664" y="1141"/>
                    <a:pt x="141" y="1624"/>
                  </a:cubicBezTo>
                  <a:cubicBezTo>
                    <a:pt x="1" y="1765"/>
                    <a:pt x="342" y="2490"/>
                    <a:pt x="584" y="2933"/>
                  </a:cubicBezTo>
                  <a:cubicBezTo>
                    <a:pt x="645" y="3073"/>
                    <a:pt x="725" y="3174"/>
                    <a:pt x="745" y="3215"/>
                  </a:cubicBezTo>
                  <a:cubicBezTo>
                    <a:pt x="1088" y="3698"/>
                    <a:pt x="1590" y="4079"/>
                    <a:pt x="2175" y="4261"/>
                  </a:cubicBezTo>
                  <a:cubicBezTo>
                    <a:pt x="2459" y="4352"/>
                    <a:pt x="2759" y="4397"/>
                    <a:pt x="3061" y="4397"/>
                  </a:cubicBezTo>
                  <a:cubicBezTo>
                    <a:pt x="3826" y="4397"/>
                    <a:pt x="4599" y="4111"/>
                    <a:pt x="5133" y="3577"/>
                  </a:cubicBezTo>
                  <a:cubicBezTo>
                    <a:pt x="5616" y="3113"/>
                    <a:pt x="5737" y="2571"/>
                    <a:pt x="5637" y="1926"/>
                  </a:cubicBezTo>
                  <a:cubicBezTo>
                    <a:pt x="5516" y="1162"/>
                    <a:pt x="4931" y="497"/>
                    <a:pt x="4167" y="195"/>
                  </a:cubicBezTo>
                  <a:cubicBezTo>
                    <a:pt x="3841" y="63"/>
                    <a:pt x="3488" y="0"/>
                    <a:pt x="3133" y="0"/>
                  </a:cubicBezTo>
                  <a:close/>
                </a:path>
              </a:pathLst>
            </a:custGeom>
            <a:solidFill>
              <a:srgbClr val="F29979"/>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8" name="Google Shape;2408;p3"/>
            <p:cNvSpPr/>
            <p:nvPr/>
          </p:nvSpPr>
          <p:spPr>
            <a:xfrm>
              <a:off x="2439175" y="3471600"/>
              <a:ext cx="108725" cy="96650"/>
            </a:xfrm>
            <a:custGeom>
              <a:avLst/>
              <a:gdLst/>
              <a:ahLst/>
              <a:cxnLst/>
              <a:rect l="l" t="t" r="r" b="b"/>
              <a:pathLst>
                <a:path w="4349" h="3866" extrusionOk="0">
                  <a:moveTo>
                    <a:pt x="1852" y="0"/>
                  </a:moveTo>
                  <a:cubicBezTo>
                    <a:pt x="1148" y="0"/>
                    <a:pt x="464" y="322"/>
                    <a:pt x="182" y="1007"/>
                  </a:cubicBezTo>
                  <a:cubicBezTo>
                    <a:pt x="0" y="1450"/>
                    <a:pt x="21" y="1933"/>
                    <a:pt x="182" y="2376"/>
                  </a:cubicBezTo>
                  <a:cubicBezTo>
                    <a:pt x="242" y="2516"/>
                    <a:pt x="322" y="2657"/>
                    <a:pt x="403" y="2778"/>
                  </a:cubicBezTo>
                  <a:cubicBezTo>
                    <a:pt x="786" y="3342"/>
                    <a:pt x="1471" y="3785"/>
                    <a:pt x="2174" y="3865"/>
                  </a:cubicBezTo>
                  <a:lnTo>
                    <a:pt x="2416" y="3865"/>
                  </a:lnTo>
                  <a:cubicBezTo>
                    <a:pt x="3564" y="3865"/>
                    <a:pt x="4348" y="2999"/>
                    <a:pt x="4168" y="1892"/>
                  </a:cubicBezTo>
                  <a:cubicBezTo>
                    <a:pt x="4026" y="1128"/>
                    <a:pt x="3443" y="463"/>
                    <a:pt x="2698" y="161"/>
                  </a:cubicBezTo>
                  <a:cubicBezTo>
                    <a:pt x="2416" y="41"/>
                    <a:pt x="2134" y="0"/>
                    <a:pt x="1852" y="0"/>
                  </a:cubicBez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9" name="Google Shape;2409;p3"/>
            <p:cNvSpPr/>
            <p:nvPr/>
          </p:nvSpPr>
          <p:spPr>
            <a:xfrm>
              <a:off x="2428475" y="3487950"/>
              <a:ext cx="56000" cy="37125"/>
            </a:xfrm>
            <a:custGeom>
              <a:avLst/>
              <a:gdLst/>
              <a:ahLst/>
              <a:cxnLst/>
              <a:rect l="l" t="t" r="r" b="b"/>
              <a:pathLst>
                <a:path w="2240" h="1485" extrusionOk="0">
                  <a:moveTo>
                    <a:pt x="970" y="1"/>
                  </a:moveTo>
                  <a:cubicBezTo>
                    <a:pt x="482" y="1"/>
                    <a:pt x="1" y="231"/>
                    <a:pt x="167" y="836"/>
                  </a:cubicBezTo>
                  <a:cubicBezTo>
                    <a:pt x="248" y="1097"/>
                    <a:pt x="509" y="1258"/>
                    <a:pt x="791" y="1359"/>
                  </a:cubicBezTo>
                  <a:cubicBezTo>
                    <a:pt x="911" y="1419"/>
                    <a:pt x="1053" y="1459"/>
                    <a:pt x="1214" y="1480"/>
                  </a:cubicBezTo>
                  <a:cubicBezTo>
                    <a:pt x="1249" y="1483"/>
                    <a:pt x="1284" y="1485"/>
                    <a:pt x="1319" y="1485"/>
                  </a:cubicBezTo>
                  <a:cubicBezTo>
                    <a:pt x="1504" y="1485"/>
                    <a:pt x="1689" y="1440"/>
                    <a:pt x="1858" y="1338"/>
                  </a:cubicBezTo>
                  <a:cubicBezTo>
                    <a:pt x="1958" y="1279"/>
                    <a:pt x="2060" y="1218"/>
                    <a:pt x="2119" y="1118"/>
                  </a:cubicBezTo>
                  <a:cubicBezTo>
                    <a:pt x="2240" y="895"/>
                    <a:pt x="2180" y="635"/>
                    <a:pt x="2039" y="453"/>
                  </a:cubicBezTo>
                  <a:cubicBezTo>
                    <a:pt x="1899" y="251"/>
                    <a:pt x="1657" y="131"/>
                    <a:pt x="1435" y="71"/>
                  </a:cubicBezTo>
                  <a:cubicBezTo>
                    <a:pt x="1295" y="26"/>
                    <a:pt x="1132" y="1"/>
                    <a:pt x="970" y="1"/>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10" name="Google Shape;2410;p3"/>
            <p:cNvSpPr/>
            <p:nvPr/>
          </p:nvSpPr>
          <p:spPr>
            <a:xfrm>
              <a:off x="2455800" y="3528450"/>
              <a:ext cx="66925" cy="35250"/>
            </a:xfrm>
            <a:custGeom>
              <a:avLst/>
              <a:gdLst/>
              <a:ahLst/>
              <a:cxnLst/>
              <a:rect l="l" t="t" r="r" b="b"/>
              <a:pathLst>
                <a:path w="2677" h="1410" extrusionOk="0">
                  <a:moveTo>
                    <a:pt x="2677" y="0"/>
                  </a:moveTo>
                  <a:cubicBezTo>
                    <a:pt x="2677" y="0"/>
                    <a:pt x="2657" y="61"/>
                    <a:pt x="2596" y="121"/>
                  </a:cubicBezTo>
                  <a:cubicBezTo>
                    <a:pt x="2556" y="201"/>
                    <a:pt x="2475" y="303"/>
                    <a:pt x="2376" y="424"/>
                  </a:cubicBezTo>
                  <a:cubicBezTo>
                    <a:pt x="2295" y="523"/>
                    <a:pt x="2174" y="644"/>
                    <a:pt x="2013" y="746"/>
                  </a:cubicBezTo>
                  <a:cubicBezTo>
                    <a:pt x="1872" y="846"/>
                    <a:pt x="1711" y="947"/>
                    <a:pt x="1530" y="1027"/>
                  </a:cubicBezTo>
                  <a:cubicBezTo>
                    <a:pt x="1429" y="1068"/>
                    <a:pt x="1369" y="1087"/>
                    <a:pt x="1268" y="1108"/>
                  </a:cubicBezTo>
                  <a:cubicBezTo>
                    <a:pt x="1168" y="1127"/>
                    <a:pt x="1087" y="1148"/>
                    <a:pt x="986" y="1168"/>
                  </a:cubicBezTo>
                  <a:cubicBezTo>
                    <a:pt x="896" y="1178"/>
                    <a:pt x="810" y="1183"/>
                    <a:pt x="730" y="1183"/>
                  </a:cubicBezTo>
                  <a:cubicBezTo>
                    <a:pt x="649" y="1183"/>
                    <a:pt x="574" y="1178"/>
                    <a:pt x="503" y="1168"/>
                  </a:cubicBezTo>
                  <a:cubicBezTo>
                    <a:pt x="342" y="1168"/>
                    <a:pt x="221" y="1148"/>
                    <a:pt x="141" y="1127"/>
                  </a:cubicBezTo>
                  <a:cubicBezTo>
                    <a:pt x="41" y="1108"/>
                    <a:pt x="0" y="1108"/>
                    <a:pt x="0" y="1108"/>
                  </a:cubicBezTo>
                  <a:lnTo>
                    <a:pt x="0" y="1108"/>
                  </a:lnTo>
                  <a:cubicBezTo>
                    <a:pt x="0" y="1108"/>
                    <a:pt x="41" y="1127"/>
                    <a:pt x="121" y="1189"/>
                  </a:cubicBezTo>
                  <a:cubicBezTo>
                    <a:pt x="202" y="1229"/>
                    <a:pt x="322" y="1288"/>
                    <a:pt x="463" y="1329"/>
                  </a:cubicBezTo>
                  <a:cubicBezTo>
                    <a:pt x="624" y="1390"/>
                    <a:pt x="806" y="1409"/>
                    <a:pt x="1007" y="1409"/>
                  </a:cubicBezTo>
                  <a:cubicBezTo>
                    <a:pt x="1107" y="1409"/>
                    <a:pt x="1227" y="1409"/>
                    <a:pt x="1329" y="1369"/>
                  </a:cubicBezTo>
                  <a:cubicBezTo>
                    <a:pt x="1429" y="1350"/>
                    <a:pt x="1550" y="1329"/>
                    <a:pt x="1630" y="1288"/>
                  </a:cubicBezTo>
                  <a:cubicBezTo>
                    <a:pt x="1852" y="1208"/>
                    <a:pt x="2033" y="1087"/>
                    <a:pt x="2174" y="947"/>
                  </a:cubicBezTo>
                  <a:cubicBezTo>
                    <a:pt x="2335" y="805"/>
                    <a:pt x="2435" y="644"/>
                    <a:pt x="2516" y="504"/>
                  </a:cubicBezTo>
                  <a:cubicBezTo>
                    <a:pt x="2596" y="362"/>
                    <a:pt x="2636" y="242"/>
                    <a:pt x="2657" y="142"/>
                  </a:cubicBezTo>
                  <a:cubicBezTo>
                    <a:pt x="2677" y="61"/>
                    <a:pt x="2677" y="0"/>
                    <a:pt x="2677"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grpSp>
      <p:grpSp>
        <p:nvGrpSpPr>
          <p:cNvPr id="2411" name="Google Shape;2411;p3"/>
          <p:cNvGrpSpPr/>
          <p:nvPr/>
        </p:nvGrpSpPr>
        <p:grpSpPr>
          <a:xfrm>
            <a:off x="4880939" y="1056769"/>
            <a:ext cx="436165" cy="429767"/>
            <a:chOff x="3828575" y="1069325"/>
            <a:chExt cx="185750" cy="183025"/>
          </a:xfrm>
        </p:grpSpPr>
        <p:sp>
          <p:nvSpPr>
            <p:cNvPr id="2412" name="Google Shape;2412;p3"/>
            <p:cNvSpPr/>
            <p:nvPr/>
          </p:nvSpPr>
          <p:spPr>
            <a:xfrm>
              <a:off x="3828575" y="1069325"/>
              <a:ext cx="75950" cy="65800"/>
            </a:xfrm>
            <a:custGeom>
              <a:avLst/>
              <a:gdLst/>
              <a:ahLst/>
              <a:cxnLst/>
              <a:rect l="l" t="t" r="r" b="b"/>
              <a:pathLst>
                <a:path w="3038" h="2632" extrusionOk="0">
                  <a:moveTo>
                    <a:pt x="2222" y="0"/>
                  </a:moveTo>
                  <a:cubicBezTo>
                    <a:pt x="2106" y="0"/>
                    <a:pt x="1980" y="23"/>
                    <a:pt x="1852" y="74"/>
                  </a:cubicBezTo>
                  <a:cubicBezTo>
                    <a:pt x="1288" y="275"/>
                    <a:pt x="704" y="879"/>
                    <a:pt x="362" y="1343"/>
                  </a:cubicBezTo>
                  <a:cubicBezTo>
                    <a:pt x="161" y="1644"/>
                    <a:pt x="0" y="2047"/>
                    <a:pt x="201" y="2349"/>
                  </a:cubicBezTo>
                  <a:cubicBezTo>
                    <a:pt x="322" y="2551"/>
                    <a:pt x="564" y="2631"/>
                    <a:pt x="805" y="2631"/>
                  </a:cubicBezTo>
                  <a:cubicBezTo>
                    <a:pt x="1026" y="2631"/>
                    <a:pt x="1248" y="2530"/>
                    <a:pt x="1449" y="2409"/>
                  </a:cubicBezTo>
                  <a:cubicBezTo>
                    <a:pt x="2032" y="2087"/>
                    <a:pt x="2496" y="1563"/>
                    <a:pt x="2778" y="960"/>
                  </a:cubicBezTo>
                  <a:cubicBezTo>
                    <a:pt x="3038" y="408"/>
                    <a:pt x="2708" y="0"/>
                    <a:pt x="2222" y="0"/>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13" name="Google Shape;2413;p3"/>
            <p:cNvSpPr/>
            <p:nvPr/>
          </p:nvSpPr>
          <p:spPr>
            <a:xfrm>
              <a:off x="3938750" y="1089675"/>
              <a:ext cx="75575" cy="66050"/>
            </a:xfrm>
            <a:custGeom>
              <a:avLst/>
              <a:gdLst/>
              <a:ahLst/>
              <a:cxnLst/>
              <a:rect l="l" t="t" r="r" b="b"/>
              <a:pathLst>
                <a:path w="3023" h="2642" extrusionOk="0">
                  <a:moveTo>
                    <a:pt x="2184" y="0"/>
                  </a:moveTo>
                  <a:cubicBezTo>
                    <a:pt x="2073" y="0"/>
                    <a:pt x="1954" y="21"/>
                    <a:pt x="1833" y="65"/>
                  </a:cubicBezTo>
                  <a:cubicBezTo>
                    <a:pt x="1289" y="287"/>
                    <a:pt x="685" y="891"/>
                    <a:pt x="363" y="1353"/>
                  </a:cubicBezTo>
                  <a:cubicBezTo>
                    <a:pt x="162" y="1656"/>
                    <a:pt x="1" y="2059"/>
                    <a:pt x="182" y="2360"/>
                  </a:cubicBezTo>
                  <a:cubicBezTo>
                    <a:pt x="303" y="2561"/>
                    <a:pt x="545" y="2642"/>
                    <a:pt x="786" y="2642"/>
                  </a:cubicBezTo>
                  <a:cubicBezTo>
                    <a:pt x="1028" y="2642"/>
                    <a:pt x="1248" y="2542"/>
                    <a:pt x="1450" y="2421"/>
                  </a:cubicBezTo>
                  <a:cubicBezTo>
                    <a:pt x="2013" y="2099"/>
                    <a:pt x="2496" y="1575"/>
                    <a:pt x="2759" y="972"/>
                  </a:cubicBezTo>
                  <a:cubicBezTo>
                    <a:pt x="3022" y="412"/>
                    <a:pt x="2680" y="0"/>
                    <a:pt x="2184" y="0"/>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14" name="Google Shape;2414;p3"/>
            <p:cNvSpPr/>
            <p:nvPr/>
          </p:nvSpPr>
          <p:spPr>
            <a:xfrm>
              <a:off x="3832075" y="1186300"/>
              <a:ext cx="76050" cy="66050"/>
            </a:xfrm>
            <a:custGeom>
              <a:avLst/>
              <a:gdLst/>
              <a:ahLst/>
              <a:cxnLst/>
              <a:rect l="l" t="t" r="r" b="b"/>
              <a:pathLst>
                <a:path w="3042" h="2642" extrusionOk="0">
                  <a:moveTo>
                    <a:pt x="2203" y="0"/>
                  </a:moveTo>
                  <a:cubicBezTo>
                    <a:pt x="2092" y="0"/>
                    <a:pt x="1974" y="21"/>
                    <a:pt x="1852" y="65"/>
                  </a:cubicBezTo>
                  <a:cubicBezTo>
                    <a:pt x="1288" y="287"/>
                    <a:pt x="706" y="870"/>
                    <a:pt x="363" y="1353"/>
                  </a:cubicBezTo>
                  <a:cubicBezTo>
                    <a:pt x="161" y="1656"/>
                    <a:pt x="0" y="2037"/>
                    <a:pt x="202" y="2340"/>
                  </a:cubicBezTo>
                  <a:cubicBezTo>
                    <a:pt x="322" y="2541"/>
                    <a:pt x="564" y="2641"/>
                    <a:pt x="805" y="2641"/>
                  </a:cubicBezTo>
                  <a:cubicBezTo>
                    <a:pt x="1028" y="2622"/>
                    <a:pt x="1248" y="2541"/>
                    <a:pt x="1450" y="2421"/>
                  </a:cubicBezTo>
                  <a:cubicBezTo>
                    <a:pt x="2034" y="2078"/>
                    <a:pt x="2496" y="1575"/>
                    <a:pt x="2778" y="971"/>
                  </a:cubicBezTo>
                  <a:cubicBezTo>
                    <a:pt x="3041" y="412"/>
                    <a:pt x="2700" y="0"/>
                    <a:pt x="2203" y="0"/>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grpSp>
    </p:spTree>
    <p:extLst>
      <p:ext uri="{BB962C8B-B14F-4D97-AF65-F5344CB8AC3E}">
        <p14:creationId xmlns:p14="http://schemas.microsoft.com/office/powerpoint/2010/main" val="29765498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373"/>
                                        </p:tgtEl>
                                        <p:attrNameLst>
                                          <p:attrName>style.visibility</p:attrName>
                                        </p:attrNameLst>
                                      </p:cBhvr>
                                      <p:to>
                                        <p:strVal val="visible"/>
                                      </p:to>
                                    </p:set>
                                    <p:animEffect transition="in" filter="wipe(down)">
                                      <p:cBhvr>
                                        <p:cTn id="7" dur="500"/>
                                        <p:tgtEl>
                                          <p:spTgt spid="23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887"/>
        <p:cNvGrpSpPr/>
        <p:nvPr/>
      </p:nvGrpSpPr>
      <p:grpSpPr>
        <a:xfrm>
          <a:off x="0" y="0"/>
          <a:ext cx="0" cy="0"/>
          <a:chOff x="0" y="0"/>
          <a:chExt cx="0" cy="0"/>
        </a:xfrm>
      </p:grpSpPr>
      <p:grpSp>
        <p:nvGrpSpPr>
          <p:cNvPr id="2889" name="Google Shape;2889;p14"/>
          <p:cNvGrpSpPr/>
          <p:nvPr/>
        </p:nvGrpSpPr>
        <p:grpSpPr>
          <a:xfrm flipH="1">
            <a:off x="-736564" y="98096"/>
            <a:ext cx="2558357" cy="4163939"/>
            <a:chOff x="2094975" y="907125"/>
            <a:chExt cx="1366275" cy="2739125"/>
          </a:xfrm>
        </p:grpSpPr>
        <p:sp>
          <p:nvSpPr>
            <p:cNvPr id="2890" name="Google Shape;2890;p14"/>
            <p:cNvSpPr/>
            <p:nvPr/>
          </p:nvSpPr>
          <p:spPr>
            <a:xfrm>
              <a:off x="2468875" y="907475"/>
              <a:ext cx="933475" cy="2736225"/>
            </a:xfrm>
            <a:custGeom>
              <a:avLst/>
              <a:gdLst/>
              <a:ahLst/>
              <a:cxnLst/>
              <a:rect l="l" t="t" r="r" b="b"/>
              <a:pathLst>
                <a:path w="37339" h="109449" extrusionOk="0">
                  <a:moveTo>
                    <a:pt x="9294" y="0"/>
                  </a:moveTo>
                  <a:cubicBezTo>
                    <a:pt x="5988" y="0"/>
                    <a:pt x="2388" y="1488"/>
                    <a:pt x="1651" y="4897"/>
                  </a:cubicBezTo>
                  <a:cubicBezTo>
                    <a:pt x="1088" y="7474"/>
                    <a:pt x="2395" y="9950"/>
                    <a:pt x="3039" y="12345"/>
                  </a:cubicBezTo>
                  <a:cubicBezTo>
                    <a:pt x="3281" y="13231"/>
                    <a:pt x="3482" y="14116"/>
                    <a:pt x="3402" y="15023"/>
                  </a:cubicBezTo>
                  <a:cubicBezTo>
                    <a:pt x="3321" y="15888"/>
                    <a:pt x="2999" y="16714"/>
                    <a:pt x="2698" y="17519"/>
                  </a:cubicBezTo>
                  <a:cubicBezTo>
                    <a:pt x="1630" y="20337"/>
                    <a:pt x="664" y="23235"/>
                    <a:pt x="444" y="26234"/>
                  </a:cubicBezTo>
                  <a:cubicBezTo>
                    <a:pt x="1" y="31870"/>
                    <a:pt x="2295" y="37688"/>
                    <a:pt x="6482" y="41491"/>
                  </a:cubicBezTo>
                  <a:cubicBezTo>
                    <a:pt x="8092" y="42981"/>
                    <a:pt x="10849" y="45034"/>
                    <a:pt x="13104" y="45256"/>
                  </a:cubicBezTo>
                  <a:cubicBezTo>
                    <a:pt x="13326" y="45275"/>
                    <a:pt x="13587" y="45296"/>
                    <a:pt x="13688" y="45477"/>
                  </a:cubicBezTo>
                  <a:cubicBezTo>
                    <a:pt x="13769" y="45597"/>
                    <a:pt x="13769" y="45718"/>
                    <a:pt x="13748" y="45860"/>
                  </a:cubicBezTo>
                  <a:cubicBezTo>
                    <a:pt x="13527" y="53810"/>
                    <a:pt x="11957" y="61721"/>
                    <a:pt x="12540" y="69652"/>
                  </a:cubicBezTo>
                  <a:cubicBezTo>
                    <a:pt x="12580" y="70154"/>
                    <a:pt x="12661" y="70698"/>
                    <a:pt x="13044" y="71020"/>
                  </a:cubicBezTo>
                  <a:cubicBezTo>
                    <a:pt x="13182" y="71144"/>
                    <a:pt x="13369" y="71201"/>
                    <a:pt x="13553" y="71201"/>
                  </a:cubicBezTo>
                  <a:cubicBezTo>
                    <a:pt x="13878" y="71201"/>
                    <a:pt x="14191" y="71020"/>
                    <a:pt x="14191" y="70698"/>
                  </a:cubicBezTo>
                  <a:cubicBezTo>
                    <a:pt x="14191" y="72932"/>
                    <a:pt x="14252" y="75186"/>
                    <a:pt x="14392" y="77441"/>
                  </a:cubicBezTo>
                  <a:cubicBezTo>
                    <a:pt x="14674" y="82352"/>
                    <a:pt x="15197" y="87263"/>
                    <a:pt x="16083" y="92094"/>
                  </a:cubicBezTo>
                  <a:cubicBezTo>
                    <a:pt x="16968" y="96804"/>
                    <a:pt x="18377" y="101374"/>
                    <a:pt x="19646" y="105964"/>
                  </a:cubicBezTo>
                  <a:cubicBezTo>
                    <a:pt x="19928" y="106989"/>
                    <a:pt x="20310" y="107976"/>
                    <a:pt x="20975" y="108801"/>
                  </a:cubicBezTo>
                  <a:cubicBezTo>
                    <a:pt x="21176" y="109023"/>
                    <a:pt x="21397" y="109244"/>
                    <a:pt x="21678" y="109364"/>
                  </a:cubicBezTo>
                  <a:cubicBezTo>
                    <a:pt x="21797" y="109419"/>
                    <a:pt x="21935" y="109449"/>
                    <a:pt x="22071" y="109449"/>
                  </a:cubicBezTo>
                  <a:cubicBezTo>
                    <a:pt x="22238" y="109449"/>
                    <a:pt x="22402" y="109404"/>
                    <a:pt x="22524" y="109305"/>
                  </a:cubicBezTo>
                  <a:cubicBezTo>
                    <a:pt x="22725" y="109144"/>
                    <a:pt x="22806" y="108922"/>
                    <a:pt x="22886" y="108701"/>
                  </a:cubicBezTo>
                  <a:cubicBezTo>
                    <a:pt x="23329" y="107534"/>
                    <a:pt x="23591" y="106326"/>
                    <a:pt x="23712" y="105078"/>
                  </a:cubicBezTo>
                  <a:cubicBezTo>
                    <a:pt x="24255" y="106667"/>
                    <a:pt x="24920" y="108398"/>
                    <a:pt x="26429" y="109144"/>
                  </a:cubicBezTo>
                  <a:cubicBezTo>
                    <a:pt x="26556" y="109223"/>
                    <a:pt x="26695" y="109277"/>
                    <a:pt x="26837" y="109277"/>
                  </a:cubicBezTo>
                  <a:cubicBezTo>
                    <a:pt x="26875" y="109277"/>
                    <a:pt x="26914" y="109273"/>
                    <a:pt x="26952" y="109265"/>
                  </a:cubicBezTo>
                  <a:cubicBezTo>
                    <a:pt x="27376" y="109203"/>
                    <a:pt x="27496" y="108661"/>
                    <a:pt x="27516" y="108237"/>
                  </a:cubicBezTo>
                  <a:cubicBezTo>
                    <a:pt x="27617" y="105239"/>
                    <a:pt x="26751" y="102099"/>
                    <a:pt x="26409" y="99120"/>
                  </a:cubicBezTo>
                  <a:cubicBezTo>
                    <a:pt x="26227" y="97529"/>
                    <a:pt x="26066" y="95940"/>
                    <a:pt x="25967" y="94329"/>
                  </a:cubicBezTo>
                  <a:cubicBezTo>
                    <a:pt x="25887" y="92768"/>
                    <a:pt x="26085" y="91087"/>
                    <a:pt x="25869" y="89563"/>
                  </a:cubicBezTo>
                  <a:lnTo>
                    <a:pt x="25869" y="89563"/>
                  </a:lnTo>
                  <a:cubicBezTo>
                    <a:pt x="26432" y="93479"/>
                    <a:pt x="27136" y="97397"/>
                    <a:pt x="28020" y="101273"/>
                  </a:cubicBezTo>
                  <a:cubicBezTo>
                    <a:pt x="28382" y="102803"/>
                    <a:pt x="28744" y="104353"/>
                    <a:pt x="29368" y="105822"/>
                  </a:cubicBezTo>
                  <a:cubicBezTo>
                    <a:pt x="29711" y="106688"/>
                    <a:pt x="30213" y="107574"/>
                    <a:pt x="31058" y="107996"/>
                  </a:cubicBezTo>
                  <a:cubicBezTo>
                    <a:pt x="31362" y="108140"/>
                    <a:pt x="31636" y="108205"/>
                    <a:pt x="31880" y="108205"/>
                  </a:cubicBezTo>
                  <a:cubicBezTo>
                    <a:pt x="32962" y="108205"/>
                    <a:pt x="33477" y="106946"/>
                    <a:pt x="33575" y="105862"/>
                  </a:cubicBezTo>
                  <a:cubicBezTo>
                    <a:pt x="33957" y="106447"/>
                    <a:pt x="34058" y="107171"/>
                    <a:pt x="34380" y="107775"/>
                  </a:cubicBezTo>
                  <a:cubicBezTo>
                    <a:pt x="34639" y="108311"/>
                    <a:pt x="35181" y="108802"/>
                    <a:pt x="35750" y="108802"/>
                  </a:cubicBezTo>
                  <a:cubicBezTo>
                    <a:pt x="35843" y="108802"/>
                    <a:pt x="35937" y="108789"/>
                    <a:pt x="36031" y="108761"/>
                  </a:cubicBezTo>
                  <a:cubicBezTo>
                    <a:pt x="36614" y="108580"/>
                    <a:pt x="36896" y="107915"/>
                    <a:pt x="37016" y="107332"/>
                  </a:cubicBezTo>
                  <a:cubicBezTo>
                    <a:pt x="37338" y="105822"/>
                    <a:pt x="37218" y="104273"/>
                    <a:pt x="37078" y="102743"/>
                  </a:cubicBezTo>
                  <a:cubicBezTo>
                    <a:pt x="36493" y="96402"/>
                    <a:pt x="35567" y="90102"/>
                    <a:pt x="34461" y="83822"/>
                  </a:cubicBezTo>
                  <a:cubicBezTo>
                    <a:pt x="33272" y="77078"/>
                    <a:pt x="31863" y="70376"/>
                    <a:pt x="30454" y="63653"/>
                  </a:cubicBezTo>
                  <a:cubicBezTo>
                    <a:pt x="29751" y="60312"/>
                    <a:pt x="29045" y="56950"/>
                    <a:pt x="28361" y="53589"/>
                  </a:cubicBezTo>
                  <a:cubicBezTo>
                    <a:pt x="27757" y="50589"/>
                    <a:pt x="26831" y="47470"/>
                    <a:pt x="26791" y="44390"/>
                  </a:cubicBezTo>
                  <a:cubicBezTo>
                    <a:pt x="26791" y="43504"/>
                    <a:pt x="26952" y="42639"/>
                    <a:pt x="27113" y="41773"/>
                  </a:cubicBezTo>
                  <a:cubicBezTo>
                    <a:pt x="27939" y="37567"/>
                    <a:pt x="28946" y="32776"/>
                    <a:pt x="28543" y="28428"/>
                  </a:cubicBezTo>
                  <a:cubicBezTo>
                    <a:pt x="28221" y="24744"/>
                    <a:pt x="27013" y="21564"/>
                    <a:pt x="24517" y="18585"/>
                  </a:cubicBezTo>
                  <a:cubicBezTo>
                    <a:pt x="23511" y="17377"/>
                    <a:pt x="22363" y="16290"/>
                    <a:pt x="21558" y="14942"/>
                  </a:cubicBezTo>
                  <a:cubicBezTo>
                    <a:pt x="19827" y="12103"/>
                    <a:pt x="19827" y="8521"/>
                    <a:pt x="18337" y="5562"/>
                  </a:cubicBezTo>
                  <a:cubicBezTo>
                    <a:pt x="17030" y="2965"/>
                    <a:pt x="14553" y="992"/>
                    <a:pt x="11735" y="289"/>
                  </a:cubicBezTo>
                  <a:cubicBezTo>
                    <a:pt x="10977" y="99"/>
                    <a:pt x="10145" y="0"/>
                    <a:pt x="9294"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1" name="Google Shape;2891;p14"/>
            <p:cNvSpPr/>
            <p:nvPr/>
          </p:nvSpPr>
          <p:spPr>
            <a:xfrm>
              <a:off x="2800000" y="1959350"/>
              <a:ext cx="454400" cy="1135925"/>
            </a:xfrm>
            <a:custGeom>
              <a:avLst/>
              <a:gdLst/>
              <a:ahLst/>
              <a:cxnLst/>
              <a:rect l="l" t="t" r="r" b="b"/>
              <a:pathLst>
                <a:path w="18176" h="45437" extrusionOk="0">
                  <a:moveTo>
                    <a:pt x="8897" y="1"/>
                  </a:moveTo>
                  <a:cubicBezTo>
                    <a:pt x="9098" y="3240"/>
                    <a:pt x="10024" y="6381"/>
                    <a:pt x="10326" y="9641"/>
                  </a:cubicBezTo>
                  <a:cubicBezTo>
                    <a:pt x="10588" y="12561"/>
                    <a:pt x="10285" y="15661"/>
                    <a:pt x="8715" y="18136"/>
                  </a:cubicBezTo>
                  <a:cubicBezTo>
                    <a:pt x="8635" y="18237"/>
                    <a:pt x="8575" y="18337"/>
                    <a:pt x="8454" y="18398"/>
                  </a:cubicBezTo>
                  <a:cubicBezTo>
                    <a:pt x="8414" y="18413"/>
                    <a:pt x="8375" y="18420"/>
                    <a:pt x="8338" y="18420"/>
                  </a:cubicBezTo>
                  <a:cubicBezTo>
                    <a:pt x="8070" y="18420"/>
                    <a:pt x="7857" y="18074"/>
                    <a:pt x="7770" y="17773"/>
                  </a:cubicBezTo>
                  <a:cubicBezTo>
                    <a:pt x="7427" y="16627"/>
                    <a:pt x="7126" y="15438"/>
                    <a:pt x="6863" y="14271"/>
                  </a:cubicBezTo>
                  <a:cubicBezTo>
                    <a:pt x="6683" y="14976"/>
                    <a:pt x="6482" y="15680"/>
                    <a:pt x="6300" y="16405"/>
                  </a:cubicBezTo>
                  <a:cubicBezTo>
                    <a:pt x="6200" y="16707"/>
                    <a:pt x="6079" y="17070"/>
                    <a:pt x="5776" y="17150"/>
                  </a:cubicBezTo>
                  <a:cubicBezTo>
                    <a:pt x="5730" y="17162"/>
                    <a:pt x="5685" y="17168"/>
                    <a:pt x="5641" y="17168"/>
                  </a:cubicBezTo>
                  <a:cubicBezTo>
                    <a:pt x="5319" y="17168"/>
                    <a:pt x="5048" y="16870"/>
                    <a:pt x="4871" y="16587"/>
                  </a:cubicBezTo>
                  <a:cubicBezTo>
                    <a:pt x="3562" y="14574"/>
                    <a:pt x="2878" y="12178"/>
                    <a:pt x="2556" y="9783"/>
                  </a:cubicBezTo>
                  <a:cubicBezTo>
                    <a:pt x="2255" y="7387"/>
                    <a:pt x="2295" y="4972"/>
                    <a:pt x="2335" y="2556"/>
                  </a:cubicBezTo>
                  <a:lnTo>
                    <a:pt x="2335" y="2556"/>
                  </a:lnTo>
                  <a:cubicBezTo>
                    <a:pt x="2153" y="2918"/>
                    <a:pt x="1973" y="3261"/>
                    <a:pt x="1791" y="3603"/>
                  </a:cubicBezTo>
                  <a:cubicBezTo>
                    <a:pt x="1409" y="3563"/>
                    <a:pt x="1087" y="2698"/>
                    <a:pt x="886" y="2395"/>
                  </a:cubicBezTo>
                  <a:lnTo>
                    <a:pt x="886" y="2395"/>
                  </a:lnTo>
                  <a:cubicBezTo>
                    <a:pt x="905" y="2435"/>
                    <a:pt x="744" y="3583"/>
                    <a:pt x="744" y="3683"/>
                  </a:cubicBezTo>
                  <a:lnTo>
                    <a:pt x="744" y="5414"/>
                  </a:lnTo>
                  <a:lnTo>
                    <a:pt x="685" y="9037"/>
                  </a:lnTo>
                  <a:cubicBezTo>
                    <a:pt x="624" y="11453"/>
                    <a:pt x="543" y="13849"/>
                    <a:pt x="443" y="16264"/>
                  </a:cubicBezTo>
                  <a:cubicBezTo>
                    <a:pt x="261" y="19826"/>
                    <a:pt x="0" y="23511"/>
                    <a:pt x="1087" y="26973"/>
                  </a:cubicBezTo>
                  <a:cubicBezTo>
                    <a:pt x="1268" y="27556"/>
                    <a:pt x="1490" y="28140"/>
                    <a:pt x="1670" y="28744"/>
                  </a:cubicBezTo>
                  <a:cubicBezTo>
                    <a:pt x="1852" y="29408"/>
                    <a:pt x="1973" y="30092"/>
                    <a:pt x="2113" y="30757"/>
                  </a:cubicBezTo>
                  <a:cubicBezTo>
                    <a:pt x="2738" y="34058"/>
                    <a:pt x="3462" y="37338"/>
                    <a:pt x="4569" y="40519"/>
                  </a:cubicBezTo>
                  <a:cubicBezTo>
                    <a:pt x="4971" y="41707"/>
                    <a:pt x="5435" y="42894"/>
                    <a:pt x="6240" y="43841"/>
                  </a:cubicBezTo>
                  <a:cubicBezTo>
                    <a:pt x="7003" y="44756"/>
                    <a:pt x="8128" y="45436"/>
                    <a:pt x="9306" y="45436"/>
                  </a:cubicBezTo>
                  <a:cubicBezTo>
                    <a:pt x="9371" y="45436"/>
                    <a:pt x="9436" y="45434"/>
                    <a:pt x="9501" y="45430"/>
                  </a:cubicBezTo>
                  <a:cubicBezTo>
                    <a:pt x="11117" y="45312"/>
                    <a:pt x="12481" y="43959"/>
                    <a:pt x="14085" y="43959"/>
                  </a:cubicBezTo>
                  <a:cubicBezTo>
                    <a:pt x="14120" y="43959"/>
                    <a:pt x="14155" y="43960"/>
                    <a:pt x="14190" y="43961"/>
                  </a:cubicBezTo>
                  <a:cubicBezTo>
                    <a:pt x="14585" y="43976"/>
                    <a:pt x="14991" y="44083"/>
                    <a:pt x="15392" y="44083"/>
                  </a:cubicBezTo>
                  <a:cubicBezTo>
                    <a:pt x="15522" y="44083"/>
                    <a:pt x="15652" y="44072"/>
                    <a:pt x="15781" y="44042"/>
                  </a:cubicBezTo>
                  <a:cubicBezTo>
                    <a:pt x="16788" y="43820"/>
                    <a:pt x="17209" y="42652"/>
                    <a:pt x="17432" y="41667"/>
                  </a:cubicBezTo>
                  <a:cubicBezTo>
                    <a:pt x="18036" y="38828"/>
                    <a:pt x="18176" y="35910"/>
                    <a:pt x="18076" y="33031"/>
                  </a:cubicBezTo>
                  <a:cubicBezTo>
                    <a:pt x="17794" y="24255"/>
                    <a:pt x="15559" y="15701"/>
                    <a:pt x="13345" y="7226"/>
                  </a:cubicBezTo>
                  <a:cubicBezTo>
                    <a:pt x="12842" y="5234"/>
                    <a:pt x="12319" y="3240"/>
                    <a:pt x="11796" y="1249"/>
                  </a:cubicBezTo>
                  <a:cubicBezTo>
                    <a:pt x="11434" y="1852"/>
                    <a:pt x="11091" y="2435"/>
                    <a:pt x="10749" y="3038"/>
                  </a:cubicBezTo>
                  <a:lnTo>
                    <a:pt x="10749" y="3038"/>
                  </a:lnTo>
                  <a:cubicBezTo>
                    <a:pt x="10885" y="2792"/>
                    <a:pt x="9118" y="322"/>
                    <a:pt x="8897" y="1"/>
                  </a:cubicBezTo>
                  <a:close/>
                </a:path>
              </a:pathLst>
            </a:custGeom>
            <a:solidFill>
              <a:srgbClr val="6F72A6"/>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2" name="Google Shape;2892;p14"/>
            <p:cNvSpPr/>
            <p:nvPr/>
          </p:nvSpPr>
          <p:spPr>
            <a:xfrm>
              <a:off x="2470375" y="907475"/>
              <a:ext cx="931975" cy="2736225"/>
            </a:xfrm>
            <a:custGeom>
              <a:avLst/>
              <a:gdLst/>
              <a:ahLst/>
              <a:cxnLst/>
              <a:rect l="l" t="t" r="r" b="b"/>
              <a:pathLst>
                <a:path w="37279" h="109449" extrusionOk="0">
                  <a:moveTo>
                    <a:pt x="17211" y="70396"/>
                  </a:moveTo>
                  <a:cubicBezTo>
                    <a:pt x="17186" y="70537"/>
                    <a:pt x="17164" y="70679"/>
                    <a:pt x="17144" y="70821"/>
                  </a:cubicBezTo>
                  <a:lnTo>
                    <a:pt x="17144" y="70821"/>
                  </a:lnTo>
                  <a:cubicBezTo>
                    <a:pt x="17169" y="70679"/>
                    <a:pt x="17191" y="70536"/>
                    <a:pt x="17211" y="70396"/>
                  </a:cubicBezTo>
                  <a:close/>
                  <a:moveTo>
                    <a:pt x="19525" y="80822"/>
                  </a:moveTo>
                  <a:cubicBezTo>
                    <a:pt x="19527" y="80865"/>
                    <a:pt x="19529" y="80907"/>
                    <a:pt x="19531" y="80950"/>
                  </a:cubicBezTo>
                  <a:lnTo>
                    <a:pt x="19531" y="80950"/>
                  </a:lnTo>
                  <a:cubicBezTo>
                    <a:pt x="19529" y="80907"/>
                    <a:pt x="19527" y="80865"/>
                    <a:pt x="19525" y="80822"/>
                  </a:cubicBezTo>
                  <a:close/>
                  <a:moveTo>
                    <a:pt x="9234" y="0"/>
                  </a:moveTo>
                  <a:cubicBezTo>
                    <a:pt x="5928" y="0"/>
                    <a:pt x="2328" y="1488"/>
                    <a:pt x="1591" y="4897"/>
                  </a:cubicBezTo>
                  <a:cubicBezTo>
                    <a:pt x="1028" y="7474"/>
                    <a:pt x="2335" y="9950"/>
                    <a:pt x="2979" y="12345"/>
                  </a:cubicBezTo>
                  <a:cubicBezTo>
                    <a:pt x="3221" y="13231"/>
                    <a:pt x="3422" y="14116"/>
                    <a:pt x="3342" y="15023"/>
                  </a:cubicBezTo>
                  <a:cubicBezTo>
                    <a:pt x="3261" y="15888"/>
                    <a:pt x="2939" y="16714"/>
                    <a:pt x="2638" y="17519"/>
                  </a:cubicBezTo>
                  <a:cubicBezTo>
                    <a:pt x="1530" y="20417"/>
                    <a:pt x="0" y="23557"/>
                    <a:pt x="1611" y="26556"/>
                  </a:cubicBezTo>
                  <a:cubicBezTo>
                    <a:pt x="1683" y="26720"/>
                    <a:pt x="1806" y="26883"/>
                    <a:pt x="1978" y="26883"/>
                  </a:cubicBezTo>
                  <a:cubicBezTo>
                    <a:pt x="1996" y="26883"/>
                    <a:pt x="2015" y="26882"/>
                    <a:pt x="2034" y="26878"/>
                  </a:cubicBezTo>
                  <a:cubicBezTo>
                    <a:pt x="2134" y="26858"/>
                    <a:pt x="2214" y="26757"/>
                    <a:pt x="2276" y="26657"/>
                  </a:cubicBezTo>
                  <a:cubicBezTo>
                    <a:pt x="2657" y="26053"/>
                    <a:pt x="2920" y="25369"/>
                    <a:pt x="3020" y="24664"/>
                  </a:cubicBezTo>
                  <a:cubicBezTo>
                    <a:pt x="3060" y="25691"/>
                    <a:pt x="3403" y="26717"/>
                    <a:pt x="3986" y="27562"/>
                  </a:cubicBezTo>
                  <a:cubicBezTo>
                    <a:pt x="4112" y="27769"/>
                    <a:pt x="4339" y="27974"/>
                    <a:pt x="4557" y="27974"/>
                  </a:cubicBezTo>
                  <a:cubicBezTo>
                    <a:pt x="4617" y="27974"/>
                    <a:pt x="4675" y="27959"/>
                    <a:pt x="4731" y="27924"/>
                  </a:cubicBezTo>
                  <a:cubicBezTo>
                    <a:pt x="4831" y="27865"/>
                    <a:pt x="4892" y="27744"/>
                    <a:pt x="4952" y="27623"/>
                  </a:cubicBezTo>
                  <a:cubicBezTo>
                    <a:pt x="5375" y="26556"/>
                    <a:pt x="5657" y="25409"/>
                    <a:pt x="5757" y="24261"/>
                  </a:cubicBezTo>
                  <a:cubicBezTo>
                    <a:pt x="5878" y="24926"/>
                    <a:pt x="6200" y="25530"/>
                    <a:pt x="6664" y="25992"/>
                  </a:cubicBezTo>
                  <a:cubicBezTo>
                    <a:pt x="6905" y="25530"/>
                    <a:pt x="7126" y="25047"/>
                    <a:pt x="7367" y="24583"/>
                  </a:cubicBezTo>
                  <a:cubicBezTo>
                    <a:pt x="7488" y="25630"/>
                    <a:pt x="7810" y="26636"/>
                    <a:pt x="8334" y="27543"/>
                  </a:cubicBezTo>
                  <a:cubicBezTo>
                    <a:pt x="8414" y="27704"/>
                    <a:pt x="8535" y="27884"/>
                    <a:pt x="8736" y="27884"/>
                  </a:cubicBezTo>
                  <a:cubicBezTo>
                    <a:pt x="8746" y="27885"/>
                    <a:pt x="8756" y="27886"/>
                    <a:pt x="8765" y="27886"/>
                  </a:cubicBezTo>
                  <a:cubicBezTo>
                    <a:pt x="8953" y="27886"/>
                    <a:pt x="9103" y="27695"/>
                    <a:pt x="9200" y="27522"/>
                  </a:cubicBezTo>
                  <a:cubicBezTo>
                    <a:pt x="9643" y="26717"/>
                    <a:pt x="9965" y="25852"/>
                    <a:pt x="10145" y="24966"/>
                  </a:cubicBezTo>
                  <a:cubicBezTo>
                    <a:pt x="10247" y="25409"/>
                    <a:pt x="10467" y="25831"/>
                    <a:pt x="10789" y="26153"/>
                  </a:cubicBezTo>
                  <a:cubicBezTo>
                    <a:pt x="10855" y="26219"/>
                    <a:pt x="10948" y="26285"/>
                    <a:pt x="11045" y="26285"/>
                  </a:cubicBezTo>
                  <a:cubicBezTo>
                    <a:pt x="11067" y="26285"/>
                    <a:pt x="11089" y="26281"/>
                    <a:pt x="11111" y="26274"/>
                  </a:cubicBezTo>
                  <a:cubicBezTo>
                    <a:pt x="11213" y="26255"/>
                    <a:pt x="11272" y="26134"/>
                    <a:pt x="11293" y="26032"/>
                  </a:cubicBezTo>
                  <a:cubicBezTo>
                    <a:pt x="11594" y="25147"/>
                    <a:pt x="11817" y="24242"/>
                    <a:pt x="11997" y="23335"/>
                  </a:cubicBezTo>
                  <a:cubicBezTo>
                    <a:pt x="12139" y="23718"/>
                    <a:pt x="12259" y="24100"/>
                    <a:pt x="12400" y="24503"/>
                  </a:cubicBezTo>
                  <a:cubicBezTo>
                    <a:pt x="12456" y="24689"/>
                    <a:pt x="12580" y="24910"/>
                    <a:pt x="12758" y="24910"/>
                  </a:cubicBezTo>
                  <a:cubicBezTo>
                    <a:pt x="12772" y="24910"/>
                    <a:pt x="12787" y="24908"/>
                    <a:pt x="12802" y="24905"/>
                  </a:cubicBezTo>
                  <a:cubicBezTo>
                    <a:pt x="12904" y="24865"/>
                    <a:pt x="12963" y="24784"/>
                    <a:pt x="13024" y="24704"/>
                  </a:cubicBezTo>
                  <a:cubicBezTo>
                    <a:pt x="13306" y="24261"/>
                    <a:pt x="13486" y="23778"/>
                    <a:pt x="13567" y="23276"/>
                  </a:cubicBezTo>
                  <a:lnTo>
                    <a:pt x="13567" y="23276"/>
                  </a:lnTo>
                  <a:cubicBezTo>
                    <a:pt x="13548" y="23536"/>
                    <a:pt x="13688" y="23799"/>
                    <a:pt x="13910" y="23960"/>
                  </a:cubicBezTo>
                  <a:cubicBezTo>
                    <a:pt x="14090" y="23657"/>
                    <a:pt x="14272" y="23375"/>
                    <a:pt x="14453" y="23094"/>
                  </a:cubicBezTo>
                  <a:lnTo>
                    <a:pt x="14453" y="23094"/>
                  </a:lnTo>
                  <a:cubicBezTo>
                    <a:pt x="14353" y="23979"/>
                    <a:pt x="14453" y="24905"/>
                    <a:pt x="14715" y="25771"/>
                  </a:cubicBezTo>
                  <a:cubicBezTo>
                    <a:pt x="14755" y="25932"/>
                    <a:pt x="14836" y="26113"/>
                    <a:pt x="14997" y="26153"/>
                  </a:cubicBezTo>
                  <a:cubicBezTo>
                    <a:pt x="15022" y="26160"/>
                    <a:pt x="15047" y="26163"/>
                    <a:pt x="15072" y="26163"/>
                  </a:cubicBezTo>
                  <a:cubicBezTo>
                    <a:pt x="15259" y="26163"/>
                    <a:pt x="15411" y="25971"/>
                    <a:pt x="15499" y="25812"/>
                  </a:cubicBezTo>
                  <a:cubicBezTo>
                    <a:pt x="15954" y="25001"/>
                    <a:pt x="16175" y="24056"/>
                    <a:pt x="16165" y="23128"/>
                  </a:cubicBezTo>
                  <a:lnTo>
                    <a:pt x="16165" y="23128"/>
                  </a:lnTo>
                  <a:cubicBezTo>
                    <a:pt x="16183" y="23693"/>
                    <a:pt x="16480" y="24252"/>
                    <a:pt x="16929" y="24583"/>
                  </a:cubicBezTo>
                  <a:cubicBezTo>
                    <a:pt x="17211" y="24081"/>
                    <a:pt x="17332" y="23517"/>
                    <a:pt x="17292" y="22953"/>
                  </a:cubicBezTo>
                  <a:lnTo>
                    <a:pt x="17292" y="22953"/>
                  </a:lnTo>
                  <a:cubicBezTo>
                    <a:pt x="17351" y="23335"/>
                    <a:pt x="17593" y="23697"/>
                    <a:pt x="17936" y="23920"/>
                  </a:cubicBezTo>
                  <a:cubicBezTo>
                    <a:pt x="18197" y="23577"/>
                    <a:pt x="18358" y="23174"/>
                    <a:pt x="18398" y="22752"/>
                  </a:cubicBezTo>
                  <a:cubicBezTo>
                    <a:pt x="18398" y="23048"/>
                    <a:pt x="18701" y="23248"/>
                    <a:pt x="18996" y="23248"/>
                  </a:cubicBezTo>
                  <a:cubicBezTo>
                    <a:pt x="19082" y="23248"/>
                    <a:pt x="19166" y="23231"/>
                    <a:pt x="19243" y="23195"/>
                  </a:cubicBezTo>
                  <a:cubicBezTo>
                    <a:pt x="19606" y="23053"/>
                    <a:pt x="19807" y="22672"/>
                    <a:pt x="19949" y="22329"/>
                  </a:cubicBezTo>
                  <a:cubicBezTo>
                    <a:pt x="20089" y="21966"/>
                    <a:pt x="20230" y="21585"/>
                    <a:pt x="20512" y="21343"/>
                  </a:cubicBezTo>
                  <a:lnTo>
                    <a:pt x="20512" y="21343"/>
                  </a:lnTo>
                  <a:cubicBezTo>
                    <a:pt x="20089" y="23074"/>
                    <a:pt x="20673" y="24905"/>
                    <a:pt x="21519" y="26475"/>
                  </a:cubicBezTo>
                  <a:cubicBezTo>
                    <a:pt x="22364" y="28045"/>
                    <a:pt x="23451" y="29494"/>
                    <a:pt x="24135" y="31145"/>
                  </a:cubicBezTo>
                  <a:cubicBezTo>
                    <a:pt x="24718" y="32575"/>
                    <a:pt x="25000" y="34124"/>
                    <a:pt x="24920" y="35654"/>
                  </a:cubicBezTo>
                  <a:cubicBezTo>
                    <a:pt x="24799" y="38955"/>
                    <a:pt x="22807" y="42559"/>
                    <a:pt x="23853" y="45819"/>
                  </a:cubicBezTo>
                  <a:cubicBezTo>
                    <a:pt x="23894" y="45879"/>
                    <a:pt x="23934" y="45960"/>
                    <a:pt x="23994" y="45960"/>
                  </a:cubicBezTo>
                  <a:cubicBezTo>
                    <a:pt x="24055" y="45940"/>
                    <a:pt x="24095" y="45879"/>
                    <a:pt x="24095" y="45799"/>
                  </a:cubicBezTo>
                  <a:cubicBezTo>
                    <a:pt x="24216" y="45275"/>
                    <a:pt x="24316" y="44752"/>
                    <a:pt x="24417" y="44229"/>
                  </a:cubicBezTo>
                  <a:cubicBezTo>
                    <a:pt x="25343" y="46805"/>
                    <a:pt x="25987" y="49443"/>
                    <a:pt x="26873" y="52038"/>
                  </a:cubicBezTo>
                  <a:cubicBezTo>
                    <a:pt x="28543" y="57030"/>
                    <a:pt x="29449" y="62124"/>
                    <a:pt x="30072" y="67336"/>
                  </a:cubicBezTo>
                  <a:cubicBezTo>
                    <a:pt x="30617" y="71845"/>
                    <a:pt x="30496" y="76394"/>
                    <a:pt x="30375" y="80924"/>
                  </a:cubicBezTo>
                  <a:cubicBezTo>
                    <a:pt x="30295" y="80400"/>
                    <a:pt x="30093" y="79917"/>
                    <a:pt x="29812" y="79474"/>
                  </a:cubicBezTo>
                  <a:lnTo>
                    <a:pt x="29812" y="79474"/>
                  </a:lnTo>
                  <a:cubicBezTo>
                    <a:pt x="29973" y="80964"/>
                    <a:pt x="30013" y="82494"/>
                    <a:pt x="29911" y="83983"/>
                  </a:cubicBezTo>
                  <a:cubicBezTo>
                    <a:pt x="29549" y="82373"/>
                    <a:pt x="28945" y="80822"/>
                    <a:pt x="28100" y="79413"/>
                  </a:cubicBezTo>
                  <a:cubicBezTo>
                    <a:pt x="28060" y="80360"/>
                    <a:pt x="28040" y="81286"/>
                    <a:pt x="28000" y="82231"/>
                  </a:cubicBezTo>
                  <a:cubicBezTo>
                    <a:pt x="27818" y="81044"/>
                    <a:pt x="27638" y="79877"/>
                    <a:pt x="27456" y="78710"/>
                  </a:cubicBezTo>
                  <a:lnTo>
                    <a:pt x="27456" y="78710"/>
                  </a:lnTo>
                  <a:cubicBezTo>
                    <a:pt x="26610" y="80943"/>
                    <a:pt x="27738" y="83519"/>
                    <a:pt x="26994" y="85774"/>
                  </a:cubicBezTo>
                  <a:cubicBezTo>
                    <a:pt x="26752" y="84587"/>
                    <a:pt x="26530" y="83399"/>
                    <a:pt x="26309" y="82212"/>
                  </a:cubicBezTo>
                  <a:cubicBezTo>
                    <a:pt x="26288" y="83479"/>
                    <a:pt x="26188" y="84928"/>
                    <a:pt x="25161" y="85674"/>
                  </a:cubicBezTo>
                  <a:cubicBezTo>
                    <a:pt x="25080" y="85740"/>
                    <a:pt x="24970" y="85805"/>
                    <a:pt x="24856" y="85805"/>
                  </a:cubicBezTo>
                  <a:cubicBezTo>
                    <a:pt x="24831" y="85805"/>
                    <a:pt x="24805" y="85802"/>
                    <a:pt x="24779" y="85795"/>
                  </a:cubicBezTo>
                  <a:cubicBezTo>
                    <a:pt x="24659" y="85755"/>
                    <a:pt x="24578" y="85634"/>
                    <a:pt x="24517" y="85532"/>
                  </a:cubicBezTo>
                  <a:cubicBezTo>
                    <a:pt x="24114" y="84767"/>
                    <a:pt x="23833" y="83962"/>
                    <a:pt x="23672" y="83138"/>
                  </a:cubicBezTo>
                  <a:lnTo>
                    <a:pt x="23672" y="84405"/>
                  </a:lnTo>
                  <a:cubicBezTo>
                    <a:pt x="23672" y="84547"/>
                    <a:pt x="23652" y="84708"/>
                    <a:pt x="23572" y="84829"/>
                  </a:cubicBezTo>
                  <a:cubicBezTo>
                    <a:pt x="23501" y="84931"/>
                    <a:pt x="23406" y="84974"/>
                    <a:pt x="23301" y="84974"/>
                  </a:cubicBezTo>
                  <a:cubicBezTo>
                    <a:pt x="23013" y="84974"/>
                    <a:pt x="22646" y="84654"/>
                    <a:pt x="22485" y="84346"/>
                  </a:cubicBezTo>
                  <a:cubicBezTo>
                    <a:pt x="21940" y="83299"/>
                    <a:pt x="21519" y="82172"/>
                    <a:pt x="21277" y="81004"/>
                  </a:cubicBezTo>
                  <a:cubicBezTo>
                    <a:pt x="21216" y="82172"/>
                    <a:pt x="21156" y="83318"/>
                    <a:pt x="21076" y="84486"/>
                  </a:cubicBezTo>
                  <a:cubicBezTo>
                    <a:pt x="20915" y="84043"/>
                    <a:pt x="20773" y="83621"/>
                    <a:pt x="20612" y="83178"/>
                  </a:cubicBezTo>
                  <a:lnTo>
                    <a:pt x="20612" y="83178"/>
                  </a:lnTo>
                  <a:cubicBezTo>
                    <a:pt x="20693" y="83439"/>
                    <a:pt x="20773" y="83721"/>
                    <a:pt x="20693" y="83962"/>
                  </a:cubicBezTo>
                  <a:cubicBezTo>
                    <a:pt x="20624" y="84143"/>
                    <a:pt x="20431" y="84275"/>
                    <a:pt x="20259" y="84275"/>
                  </a:cubicBezTo>
                  <a:cubicBezTo>
                    <a:pt x="20180" y="84275"/>
                    <a:pt x="20105" y="84248"/>
                    <a:pt x="20048" y="84184"/>
                  </a:cubicBezTo>
                  <a:cubicBezTo>
                    <a:pt x="19968" y="84104"/>
                    <a:pt x="19928" y="83983"/>
                    <a:pt x="19908" y="83882"/>
                  </a:cubicBezTo>
                  <a:cubicBezTo>
                    <a:pt x="19715" y="82917"/>
                    <a:pt x="19577" y="81935"/>
                    <a:pt x="19531" y="80950"/>
                  </a:cubicBezTo>
                  <a:lnTo>
                    <a:pt x="19531" y="80950"/>
                  </a:lnTo>
                  <a:cubicBezTo>
                    <a:pt x="19550" y="81612"/>
                    <a:pt x="19426" y="82270"/>
                    <a:pt x="19143" y="82875"/>
                  </a:cubicBezTo>
                  <a:cubicBezTo>
                    <a:pt x="18800" y="81890"/>
                    <a:pt x="18862" y="80822"/>
                    <a:pt x="18881" y="79776"/>
                  </a:cubicBezTo>
                  <a:cubicBezTo>
                    <a:pt x="18902" y="77099"/>
                    <a:pt x="18478" y="74421"/>
                    <a:pt x="17593" y="71906"/>
                  </a:cubicBezTo>
                  <a:lnTo>
                    <a:pt x="17593" y="71906"/>
                  </a:lnTo>
                  <a:cubicBezTo>
                    <a:pt x="17713" y="72932"/>
                    <a:pt x="17552" y="73999"/>
                    <a:pt x="17150" y="74966"/>
                  </a:cubicBezTo>
                  <a:cubicBezTo>
                    <a:pt x="16950" y="73597"/>
                    <a:pt x="16947" y="72196"/>
                    <a:pt x="17144" y="70821"/>
                  </a:cubicBezTo>
                  <a:lnTo>
                    <a:pt x="17144" y="70821"/>
                  </a:lnTo>
                  <a:cubicBezTo>
                    <a:pt x="17016" y="71532"/>
                    <a:pt x="16798" y="72235"/>
                    <a:pt x="16245" y="72671"/>
                  </a:cubicBezTo>
                  <a:cubicBezTo>
                    <a:pt x="15902" y="70838"/>
                    <a:pt x="15842" y="68946"/>
                    <a:pt x="16084" y="67095"/>
                  </a:cubicBezTo>
                  <a:lnTo>
                    <a:pt x="16084" y="67095"/>
                  </a:lnTo>
                  <a:cubicBezTo>
                    <a:pt x="15862" y="67880"/>
                    <a:pt x="15620" y="68705"/>
                    <a:pt x="14997" y="69249"/>
                  </a:cubicBezTo>
                  <a:cubicBezTo>
                    <a:pt x="14453" y="66048"/>
                    <a:pt x="14152" y="62808"/>
                    <a:pt x="14131" y="59547"/>
                  </a:cubicBezTo>
                  <a:cubicBezTo>
                    <a:pt x="14111" y="58480"/>
                    <a:pt x="14131" y="57414"/>
                    <a:pt x="14152" y="56346"/>
                  </a:cubicBezTo>
                  <a:cubicBezTo>
                    <a:pt x="14251" y="52945"/>
                    <a:pt x="14573" y="49443"/>
                    <a:pt x="14192" y="46040"/>
                  </a:cubicBezTo>
                  <a:cubicBezTo>
                    <a:pt x="14171" y="45819"/>
                    <a:pt x="14131" y="45597"/>
                    <a:pt x="13990" y="45417"/>
                  </a:cubicBezTo>
                  <a:cubicBezTo>
                    <a:pt x="13862" y="45263"/>
                    <a:pt x="13660" y="45198"/>
                    <a:pt x="13452" y="45198"/>
                  </a:cubicBezTo>
                  <a:cubicBezTo>
                    <a:pt x="13334" y="45198"/>
                    <a:pt x="13214" y="45219"/>
                    <a:pt x="13105" y="45256"/>
                  </a:cubicBezTo>
                  <a:cubicBezTo>
                    <a:pt x="13136" y="45253"/>
                    <a:pt x="13168" y="45251"/>
                    <a:pt x="13199" y="45251"/>
                  </a:cubicBezTo>
                  <a:cubicBezTo>
                    <a:pt x="13372" y="45251"/>
                    <a:pt x="13542" y="45303"/>
                    <a:pt x="13628" y="45457"/>
                  </a:cubicBezTo>
                  <a:cubicBezTo>
                    <a:pt x="13668" y="45557"/>
                    <a:pt x="13668" y="45658"/>
                    <a:pt x="13668" y="45779"/>
                  </a:cubicBezTo>
                  <a:cubicBezTo>
                    <a:pt x="13628" y="47309"/>
                    <a:pt x="13567" y="48858"/>
                    <a:pt x="13446" y="50388"/>
                  </a:cubicBezTo>
                  <a:cubicBezTo>
                    <a:pt x="13285" y="52583"/>
                    <a:pt x="13065" y="54757"/>
                    <a:pt x="12863" y="56950"/>
                  </a:cubicBezTo>
                  <a:cubicBezTo>
                    <a:pt x="12480" y="61157"/>
                    <a:pt x="12179" y="65404"/>
                    <a:pt x="12480" y="69652"/>
                  </a:cubicBezTo>
                  <a:cubicBezTo>
                    <a:pt x="12520" y="70154"/>
                    <a:pt x="12601" y="70698"/>
                    <a:pt x="12984" y="71020"/>
                  </a:cubicBezTo>
                  <a:cubicBezTo>
                    <a:pt x="13122" y="71144"/>
                    <a:pt x="13309" y="71201"/>
                    <a:pt x="13493" y="71201"/>
                  </a:cubicBezTo>
                  <a:cubicBezTo>
                    <a:pt x="13818" y="71201"/>
                    <a:pt x="14131" y="71020"/>
                    <a:pt x="14131" y="70698"/>
                  </a:cubicBezTo>
                  <a:cubicBezTo>
                    <a:pt x="14131" y="72932"/>
                    <a:pt x="14192" y="75186"/>
                    <a:pt x="14332" y="77441"/>
                  </a:cubicBezTo>
                  <a:cubicBezTo>
                    <a:pt x="14614" y="82352"/>
                    <a:pt x="15137" y="87263"/>
                    <a:pt x="16023" y="92094"/>
                  </a:cubicBezTo>
                  <a:cubicBezTo>
                    <a:pt x="16908" y="96804"/>
                    <a:pt x="18317" y="101374"/>
                    <a:pt x="19586" y="105964"/>
                  </a:cubicBezTo>
                  <a:cubicBezTo>
                    <a:pt x="19868" y="106989"/>
                    <a:pt x="20250" y="107976"/>
                    <a:pt x="20915" y="108801"/>
                  </a:cubicBezTo>
                  <a:cubicBezTo>
                    <a:pt x="21116" y="109023"/>
                    <a:pt x="21337" y="109244"/>
                    <a:pt x="21618" y="109364"/>
                  </a:cubicBezTo>
                  <a:cubicBezTo>
                    <a:pt x="21737" y="109419"/>
                    <a:pt x="21875" y="109449"/>
                    <a:pt x="22011" y="109449"/>
                  </a:cubicBezTo>
                  <a:cubicBezTo>
                    <a:pt x="22178" y="109449"/>
                    <a:pt x="22342" y="109404"/>
                    <a:pt x="22464" y="109305"/>
                  </a:cubicBezTo>
                  <a:cubicBezTo>
                    <a:pt x="22665" y="109144"/>
                    <a:pt x="22746" y="108922"/>
                    <a:pt x="22826" y="108701"/>
                  </a:cubicBezTo>
                  <a:cubicBezTo>
                    <a:pt x="23269" y="107534"/>
                    <a:pt x="23531" y="106326"/>
                    <a:pt x="23652" y="105078"/>
                  </a:cubicBezTo>
                  <a:cubicBezTo>
                    <a:pt x="24195" y="106667"/>
                    <a:pt x="24860" y="108398"/>
                    <a:pt x="26369" y="109144"/>
                  </a:cubicBezTo>
                  <a:cubicBezTo>
                    <a:pt x="26496" y="109223"/>
                    <a:pt x="26635" y="109277"/>
                    <a:pt x="26777" y="109277"/>
                  </a:cubicBezTo>
                  <a:cubicBezTo>
                    <a:pt x="26815" y="109277"/>
                    <a:pt x="26854" y="109273"/>
                    <a:pt x="26892" y="109265"/>
                  </a:cubicBezTo>
                  <a:cubicBezTo>
                    <a:pt x="27316" y="109203"/>
                    <a:pt x="27436" y="108661"/>
                    <a:pt x="27456" y="108237"/>
                  </a:cubicBezTo>
                  <a:cubicBezTo>
                    <a:pt x="27557" y="105239"/>
                    <a:pt x="26691" y="102099"/>
                    <a:pt x="26349" y="99120"/>
                  </a:cubicBezTo>
                  <a:cubicBezTo>
                    <a:pt x="26167" y="97529"/>
                    <a:pt x="26006" y="95940"/>
                    <a:pt x="25907" y="94329"/>
                  </a:cubicBezTo>
                  <a:cubicBezTo>
                    <a:pt x="25827" y="92768"/>
                    <a:pt x="26025" y="91087"/>
                    <a:pt x="25809" y="89563"/>
                  </a:cubicBezTo>
                  <a:lnTo>
                    <a:pt x="25809" y="89563"/>
                  </a:lnTo>
                  <a:cubicBezTo>
                    <a:pt x="26372" y="93479"/>
                    <a:pt x="27076" y="97397"/>
                    <a:pt x="27960" y="101273"/>
                  </a:cubicBezTo>
                  <a:cubicBezTo>
                    <a:pt x="28322" y="102803"/>
                    <a:pt x="28684" y="104353"/>
                    <a:pt x="29308" y="105822"/>
                  </a:cubicBezTo>
                  <a:cubicBezTo>
                    <a:pt x="29651" y="106688"/>
                    <a:pt x="30153" y="107574"/>
                    <a:pt x="30998" y="107996"/>
                  </a:cubicBezTo>
                  <a:cubicBezTo>
                    <a:pt x="31302" y="108140"/>
                    <a:pt x="31576" y="108205"/>
                    <a:pt x="31820" y="108205"/>
                  </a:cubicBezTo>
                  <a:cubicBezTo>
                    <a:pt x="32902" y="108205"/>
                    <a:pt x="33417" y="106946"/>
                    <a:pt x="33515" y="105862"/>
                  </a:cubicBezTo>
                  <a:cubicBezTo>
                    <a:pt x="33897" y="106447"/>
                    <a:pt x="33998" y="107171"/>
                    <a:pt x="34320" y="107775"/>
                  </a:cubicBezTo>
                  <a:cubicBezTo>
                    <a:pt x="34579" y="108311"/>
                    <a:pt x="35121" y="108802"/>
                    <a:pt x="35690" y="108802"/>
                  </a:cubicBezTo>
                  <a:cubicBezTo>
                    <a:pt x="35783" y="108802"/>
                    <a:pt x="35877" y="108789"/>
                    <a:pt x="35971" y="108761"/>
                  </a:cubicBezTo>
                  <a:cubicBezTo>
                    <a:pt x="36554" y="108580"/>
                    <a:pt x="36836" y="107915"/>
                    <a:pt x="36956" y="107332"/>
                  </a:cubicBezTo>
                  <a:cubicBezTo>
                    <a:pt x="37278" y="105822"/>
                    <a:pt x="37158" y="104273"/>
                    <a:pt x="37018" y="102743"/>
                  </a:cubicBezTo>
                  <a:cubicBezTo>
                    <a:pt x="36433" y="96402"/>
                    <a:pt x="35507" y="90102"/>
                    <a:pt x="34401" y="83822"/>
                  </a:cubicBezTo>
                  <a:cubicBezTo>
                    <a:pt x="33212" y="77078"/>
                    <a:pt x="31803" y="70376"/>
                    <a:pt x="30394" y="63653"/>
                  </a:cubicBezTo>
                  <a:cubicBezTo>
                    <a:pt x="29691" y="60312"/>
                    <a:pt x="28985" y="56950"/>
                    <a:pt x="28301" y="53589"/>
                  </a:cubicBezTo>
                  <a:cubicBezTo>
                    <a:pt x="27697" y="50589"/>
                    <a:pt x="26771" y="47470"/>
                    <a:pt x="26731" y="44390"/>
                  </a:cubicBezTo>
                  <a:cubicBezTo>
                    <a:pt x="26731" y="43504"/>
                    <a:pt x="26892" y="42639"/>
                    <a:pt x="27053" y="41773"/>
                  </a:cubicBezTo>
                  <a:cubicBezTo>
                    <a:pt x="27879" y="37567"/>
                    <a:pt x="28886" y="32776"/>
                    <a:pt x="28483" y="28428"/>
                  </a:cubicBezTo>
                  <a:cubicBezTo>
                    <a:pt x="28161" y="24744"/>
                    <a:pt x="26953" y="21564"/>
                    <a:pt x="24457" y="18585"/>
                  </a:cubicBezTo>
                  <a:cubicBezTo>
                    <a:pt x="23451" y="17377"/>
                    <a:pt x="22303" y="16290"/>
                    <a:pt x="21498" y="14942"/>
                  </a:cubicBezTo>
                  <a:cubicBezTo>
                    <a:pt x="19767" y="12103"/>
                    <a:pt x="19767" y="8521"/>
                    <a:pt x="18277" y="5562"/>
                  </a:cubicBezTo>
                  <a:cubicBezTo>
                    <a:pt x="16970" y="2965"/>
                    <a:pt x="14493" y="992"/>
                    <a:pt x="11675" y="289"/>
                  </a:cubicBezTo>
                  <a:cubicBezTo>
                    <a:pt x="10917" y="99"/>
                    <a:pt x="10085" y="0"/>
                    <a:pt x="9234" y="0"/>
                  </a:cubicBezTo>
                  <a:close/>
                </a:path>
              </a:pathLst>
            </a:custGeom>
            <a:solidFill>
              <a:srgbClr val="46475C"/>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3" name="Google Shape;2893;p14"/>
            <p:cNvSpPr/>
            <p:nvPr/>
          </p:nvSpPr>
          <p:spPr>
            <a:xfrm>
              <a:off x="2774825" y="2039975"/>
              <a:ext cx="628050" cy="1606275"/>
            </a:xfrm>
            <a:custGeom>
              <a:avLst/>
              <a:gdLst/>
              <a:ahLst/>
              <a:cxnLst/>
              <a:rect l="l" t="t" r="r" b="b"/>
              <a:pathLst>
                <a:path w="25122" h="64251" extrusionOk="0">
                  <a:moveTo>
                    <a:pt x="5052" y="25216"/>
                  </a:moveTo>
                  <a:cubicBezTo>
                    <a:pt x="5049" y="25237"/>
                    <a:pt x="5045" y="25258"/>
                    <a:pt x="5042" y="25279"/>
                  </a:cubicBezTo>
                  <a:lnTo>
                    <a:pt x="5042" y="25279"/>
                  </a:lnTo>
                  <a:cubicBezTo>
                    <a:pt x="5045" y="25258"/>
                    <a:pt x="5049" y="25237"/>
                    <a:pt x="5052" y="25216"/>
                  </a:cubicBezTo>
                  <a:close/>
                  <a:moveTo>
                    <a:pt x="7347" y="35624"/>
                  </a:moveTo>
                  <a:cubicBezTo>
                    <a:pt x="7351" y="35685"/>
                    <a:pt x="7355" y="35747"/>
                    <a:pt x="7359" y="35809"/>
                  </a:cubicBezTo>
                  <a:lnTo>
                    <a:pt x="7359" y="35809"/>
                  </a:lnTo>
                  <a:cubicBezTo>
                    <a:pt x="7356" y="35747"/>
                    <a:pt x="7352" y="35685"/>
                    <a:pt x="7347" y="35624"/>
                  </a:cubicBezTo>
                  <a:close/>
                  <a:moveTo>
                    <a:pt x="8434" y="37978"/>
                  </a:moveTo>
                  <a:lnTo>
                    <a:pt x="8434" y="37978"/>
                  </a:lnTo>
                  <a:cubicBezTo>
                    <a:pt x="8449" y="38020"/>
                    <a:pt x="8465" y="38062"/>
                    <a:pt x="8480" y="38103"/>
                  </a:cubicBezTo>
                  <a:lnTo>
                    <a:pt x="8480" y="38103"/>
                  </a:lnTo>
                  <a:cubicBezTo>
                    <a:pt x="8465" y="38061"/>
                    <a:pt x="8450" y="38019"/>
                    <a:pt x="8434" y="37978"/>
                  </a:cubicBezTo>
                  <a:close/>
                  <a:moveTo>
                    <a:pt x="1286" y="0"/>
                  </a:moveTo>
                  <a:cubicBezTo>
                    <a:pt x="1170" y="0"/>
                    <a:pt x="1053" y="20"/>
                    <a:pt x="946" y="56"/>
                  </a:cubicBezTo>
                  <a:cubicBezTo>
                    <a:pt x="968" y="53"/>
                    <a:pt x="991" y="52"/>
                    <a:pt x="1014" y="52"/>
                  </a:cubicBezTo>
                  <a:cubicBezTo>
                    <a:pt x="1184" y="52"/>
                    <a:pt x="1379" y="115"/>
                    <a:pt x="1450" y="257"/>
                  </a:cubicBezTo>
                  <a:cubicBezTo>
                    <a:pt x="1510" y="358"/>
                    <a:pt x="1510" y="479"/>
                    <a:pt x="1490" y="579"/>
                  </a:cubicBezTo>
                  <a:cubicBezTo>
                    <a:pt x="1450" y="2109"/>
                    <a:pt x="1410" y="3660"/>
                    <a:pt x="1289" y="5189"/>
                  </a:cubicBezTo>
                  <a:cubicBezTo>
                    <a:pt x="1107" y="7383"/>
                    <a:pt x="887" y="9556"/>
                    <a:pt x="705" y="11751"/>
                  </a:cubicBezTo>
                  <a:cubicBezTo>
                    <a:pt x="323" y="15978"/>
                    <a:pt x="1" y="20225"/>
                    <a:pt x="323" y="24452"/>
                  </a:cubicBezTo>
                  <a:cubicBezTo>
                    <a:pt x="363" y="24956"/>
                    <a:pt x="423" y="25498"/>
                    <a:pt x="806" y="25841"/>
                  </a:cubicBezTo>
                  <a:cubicBezTo>
                    <a:pt x="940" y="25954"/>
                    <a:pt x="1121" y="26008"/>
                    <a:pt x="1301" y="26008"/>
                  </a:cubicBezTo>
                  <a:cubicBezTo>
                    <a:pt x="1633" y="26008"/>
                    <a:pt x="1960" y="25825"/>
                    <a:pt x="1974" y="25498"/>
                  </a:cubicBezTo>
                  <a:cubicBezTo>
                    <a:pt x="1974" y="27753"/>
                    <a:pt x="2033" y="30007"/>
                    <a:pt x="2154" y="32242"/>
                  </a:cubicBezTo>
                  <a:cubicBezTo>
                    <a:pt x="2457" y="37153"/>
                    <a:pt x="2980" y="42065"/>
                    <a:pt x="3866" y="46915"/>
                  </a:cubicBezTo>
                  <a:cubicBezTo>
                    <a:pt x="4730" y="51625"/>
                    <a:pt x="6139" y="56174"/>
                    <a:pt x="7408" y="60784"/>
                  </a:cubicBezTo>
                  <a:cubicBezTo>
                    <a:pt x="7690" y="61791"/>
                    <a:pt x="8072" y="62776"/>
                    <a:pt x="8756" y="63602"/>
                  </a:cubicBezTo>
                  <a:cubicBezTo>
                    <a:pt x="8938" y="63844"/>
                    <a:pt x="9159" y="64045"/>
                    <a:pt x="9440" y="64166"/>
                  </a:cubicBezTo>
                  <a:cubicBezTo>
                    <a:pt x="9567" y="64220"/>
                    <a:pt x="9706" y="64250"/>
                    <a:pt x="9842" y="64250"/>
                  </a:cubicBezTo>
                  <a:cubicBezTo>
                    <a:pt x="10010" y="64250"/>
                    <a:pt x="10174" y="64205"/>
                    <a:pt x="10307" y="64105"/>
                  </a:cubicBezTo>
                  <a:cubicBezTo>
                    <a:pt x="10487" y="63965"/>
                    <a:pt x="10589" y="63723"/>
                    <a:pt x="10669" y="63501"/>
                  </a:cubicBezTo>
                  <a:cubicBezTo>
                    <a:pt x="11091" y="62333"/>
                    <a:pt x="11373" y="61126"/>
                    <a:pt x="11494" y="59899"/>
                  </a:cubicBezTo>
                  <a:cubicBezTo>
                    <a:pt x="12038" y="61469"/>
                    <a:pt x="12701" y="63200"/>
                    <a:pt x="14191" y="63965"/>
                  </a:cubicBezTo>
                  <a:cubicBezTo>
                    <a:pt x="14331" y="64035"/>
                    <a:pt x="14487" y="64089"/>
                    <a:pt x="14645" y="64089"/>
                  </a:cubicBezTo>
                  <a:cubicBezTo>
                    <a:pt x="14668" y="64089"/>
                    <a:pt x="14691" y="64088"/>
                    <a:pt x="14714" y="64085"/>
                  </a:cubicBezTo>
                  <a:cubicBezTo>
                    <a:pt x="15138" y="64005"/>
                    <a:pt x="15278" y="63461"/>
                    <a:pt x="15278" y="63039"/>
                  </a:cubicBezTo>
                  <a:cubicBezTo>
                    <a:pt x="15379" y="60039"/>
                    <a:pt x="14534" y="56899"/>
                    <a:pt x="14171" y="53941"/>
                  </a:cubicBezTo>
                  <a:cubicBezTo>
                    <a:pt x="13989" y="52330"/>
                    <a:pt x="13849" y="50739"/>
                    <a:pt x="13748" y="49150"/>
                  </a:cubicBezTo>
                  <a:cubicBezTo>
                    <a:pt x="13648" y="47580"/>
                    <a:pt x="13849" y="45868"/>
                    <a:pt x="13648" y="44339"/>
                  </a:cubicBezTo>
                  <a:lnTo>
                    <a:pt x="13648" y="44339"/>
                  </a:lnTo>
                  <a:cubicBezTo>
                    <a:pt x="14191" y="48284"/>
                    <a:pt x="14915" y="52189"/>
                    <a:pt x="15801" y="56074"/>
                  </a:cubicBezTo>
                  <a:cubicBezTo>
                    <a:pt x="16144" y="57623"/>
                    <a:pt x="16526" y="59153"/>
                    <a:pt x="17130" y="60623"/>
                  </a:cubicBezTo>
                  <a:cubicBezTo>
                    <a:pt x="17492" y="61488"/>
                    <a:pt x="17996" y="62395"/>
                    <a:pt x="18841" y="62797"/>
                  </a:cubicBezTo>
                  <a:cubicBezTo>
                    <a:pt x="19145" y="62941"/>
                    <a:pt x="19418" y="63005"/>
                    <a:pt x="19662" y="63005"/>
                  </a:cubicBezTo>
                  <a:cubicBezTo>
                    <a:pt x="20744" y="63005"/>
                    <a:pt x="21258" y="61748"/>
                    <a:pt x="21357" y="60664"/>
                  </a:cubicBezTo>
                  <a:cubicBezTo>
                    <a:pt x="21719" y="61246"/>
                    <a:pt x="21840" y="61971"/>
                    <a:pt x="22142" y="62596"/>
                  </a:cubicBezTo>
                  <a:cubicBezTo>
                    <a:pt x="22418" y="63129"/>
                    <a:pt x="22943" y="63605"/>
                    <a:pt x="23506" y="63605"/>
                  </a:cubicBezTo>
                  <a:cubicBezTo>
                    <a:pt x="23601" y="63605"/>
                    <a:pt x="23697" y="63591"/>
                    <a:pt x="23793" y="63562"/>
                  </a:cubicBezTo>
                  <a:cubicBezTo>
                    <a:pt x="24376" y="63380"/>
                    <a:pt x="24658" y="62736"/>
                    <a:pt x="24799" y="62132"/>
                  </a:cubicBezTo>
                  <a:cubicBezTo>
                    <a:pt x="25121" y="60643"/>
                    <a:pt x="25001" y="59073"/>
                    <a:pt x="24859" y="57543"/>
                  </a:cubicBezTo>
                  <a:cubicBezTo>
                    <a:pt x="24255" y="51203"/>
                    <a:pt x="23329" y="44902"/>
                    <a:pt x="22223" y="38643"/>
                  </a:cubicBezTo>
                  <a:cubicBezTo>
                    <a:pt x="21034" y="31880"/>
                    <a:pt x="19646" y="25176"/>
                    <a:pt x="18237" y="18474"/>
                  </a:cubicBezTo>
                  <a:cubicBezTo>
                    <a:pt x="17613" y="15535"/>
                    <a:pt x="16606" y="12415"/>
                    <a:pt x="16386" y="9436"/>
                  </a:cubicBezTo>
                  <a:lnTo>
                    <a:pt x="16386" y="9436"/>
                  </a:lnTo>
                  <a:cubicBezTo>
                    <a:pt x="16526" y="11550"/>
                    <a:pt x="16566" y="13663"/>
                    <a:pt x="16949" y="15737"/>
                  </a:cubicBezTo>
                  <a:cubicBezTo>
                    <a:pt x="17331" y="17870"/>
                    <a:pt x="17653" y="20004"/>
                    <a:pt x="17894" y="22157"/>
                  </a:cubicBezTo>
                  <a:cubicBezTo>
                    <a:pt x="18458" y="26646"/>
                    <a:pt x="18337" y="31195"/>
                    <a:pt x="18197" y="35724"/>
                  </a:cubicBezTo>
                  <a:cubicBezTo>
                    <a:pt x="18117" y="35221"/>
                    <a:pt x="17935" y="34717"/>
                    <a:pt x="17653" y="34274"/>
                  </a:cubicBezTo>
                  <a:lnTo>
                    <a:pt x="17653" y="34274"/>
                  </a:lnTo>
                  <a:cubicBezTo>
                    <a:pt x="17814" y="35785"/>
                    <a:pt x="17835" y="37294"/>
                    <a:pt x="17733" y="38804"/>
                  </a:cubicBezTo>
                  <a:cubicBezTo>
                    <a:pt x="17392" y="37194"/>
                    <a:pt x="16767" y="35643"/>
                    <a:pt x="15922" y="34215"/>
                  </a:cubicBezTo>
                  <a:cubicBezTo>
                    <a:pt x="15902" y="35160"/>
                    <a:pt x="15862" y="36086"/>
                    <a:pt x="15841" y="37033"/>
                  </a:cubicBezTo>
                  <a:cubicBezTo>
                    <a:pt x="15661" y="35865"/>
                    <a:pt x="15460" y="34698"/>
                    <a:pt x="15278" y="33509"/>
                  </a:cubicBezTo>
                  <a:lnTo>
                    <a:pt x="15278" y="33509"/>
                  </a:lnTo>
                  <a:cubicBezTo>
                    <a:pt x="14453" y="35744"/>
                    <a:pt x="15580" y="38321"/>
                    <a:pt x="14816" y="40575"/>
                  </a:cubicBezTo>
                  <a:lnTo>
                    <a:pt x="14151" y="37012"/>
                  </a:lnTo>
                  <a:cubicBezTo>
                    <a:pt x="14131" y="38281"/>
                    <a:pt x="14010" y="39730"/>
                    <a:pt x="13004" y="40474"/>
                  </a:cubicBezTo>
                  <a:cubicBezTo>
                    <a:pt x="12909" y="40553"/>
                    <a:pt x="12801" y="40607"/>
                    <a:pt x="12701" y="40607"/>
                  </a:cubicBezTo>
                  <a:cubicBezTo>
                    <a:pt x="12674" y="40607"/>
                    <a:pt x="12647" y="40603"/>
                    <a:pt x="12621" y="40595"/>
                  </a:cubicBezTo>
                  <a:cubicBezTo>
                    <a:pt x="12481" y="40575"/>
                    <a:pt x="12419" y="40434"/>
                    <a:pt x="12360" y="40334"/>
                  </a:cubicBezTo>
                  <a:cubicBezTo>
                    <a:pt x="11957" y="39588"/>
                    <a:pt x="11675" y="38783"/>
                    <a:pt x="11514" y="37938"/>
                  </a:cubicBezTo>
                  <a:cubicBezTo>
                    <a:pt x="11514" y="38361"/>
                    <a:pt x="11494" y="38783"/>
                    <a:pt x="11494" y="39207"/>
                  </a:cubicBezTo>
                  <a:cubicBezTo>
                    <a:pt x="11494" y="39347"/>
                    <a:pt x="11494" y="39508"/>
                    <a:pt x="11413" y="39628"/>
                  </a:cubicBezTo>
                  <a:cubicBezTo>
                    <a:pt x="11337" y="39732"/>
                    <a:pt x="11239" y="39775"/>
                    <a:pt x="11132" y="39775"/>
                  </a:cubicBezTo>
                  <a:cubicBezTo>
                    <a:pt x="10842" y="39775"/>
                    <a:pt x="10488" y="39460"/>
                    <a:pt x="10326" y="39166"/>
                  </a:cubicBezTo>
                  <a:cubicBezTo>
                    <a:pt x="9762" y="38099"/>
                    <a:pt x="9360" y="36971"/>
                    <a:pt x="9118" y="35825"/>
                  </a:cubicBezTo>
                  <a:cubicBezTo>
                    <a:pt x="9059" y="36971"/>
                    <a:pt x="8978" y="38139"/>
                    <a:pt x="8917" y="39287"/>
                  </a:cubicBezTo>
                  <a:cubicBezTo>
                    <a:pt x="8771" y="38886"/>
                    <a:pt x="8626" y="38501"/>
                    <a:pt x="8480" y="38103"/>
                  </a:cubicBezTo>
                  <a:lnTo>
                    <a:pt x="8480" y="38103"/>
                  </a:lnTo>
                  <a:cubicBezTo>
                    <a:pt x="8556" y="38329"/>
                    <a:pt x="8600" y="38563"/>
                    <a:pt x="8515" y="38783"/>
                  </a:cubicBezTo>
                  <a:cubicBezTo>
                    <a:pt x="8458" y="38953"/>
                    <a:pt x="8263" y="39082"/>
                    <a:pt x="8082" y="39082"/>
                  </a:cubicBezTo>
                  <a:cubicBezTo>
                    <a:pt x="8005" y="39082"/>
                    <a:pt x="7930" y="39059"/>
                    <a:pt x="7870" y="39005"/>
                  </a:cubicBezTo>
                  <a:cubicBezTo>
                    <a:pt x="7790" y="38925"/>
                    <a:pt x="7771" y="38804"/>
                    <a:pt x="7750" y="38683"/>
                  </a:cubicBezTo>
                  <a:cubicBezTo>
                    <a:pt x="7560" y="37737"/>
                    <a:pt x="7425" y="36773"/>
                    <a:pt x="7359" y="35809"/>
                  </a:cubicBezTo>
                  <a:lnTo>
                    <a:pt x="7359" y="35809"/>
                  </a:lnTo>
                  <a:cubicBezTo>
                    <a:pt x="7386" y="36451"/>
                    <a:pt x="7261" y="37089"/>
                    <a:pt x="6985" y="37677"/>
                  </a:cubicBezTo>
                  <a:cubicBezTo>
                    <a:pt x="6622" y="36711"/>
                    <a:pt x="6703" y="35624"/>
                    <a:pt x="6724" y="34577"/>
                  </a:cubicBezTo>
                  <a:cubicBezTo>
                    <a:pt x="6743" y="31920"/>
                    <a:pt x="6300" y="29242"/>
                    <a:pt x="5436" y="26706"/>
                  </a:cubicBezTo>
                  <a:lnTo>
                    <a:pt x="5436" y="26706"/>
                  </a:lnTo>
                  <a:cubicBezTo>
                    <a:pt x="5535" y="27753"/>
                    <a:pt x="5374" y="28820"/>
                    <a:pt x="4972" y="29786"/>
                  </a:cubicBezTo>
                  <a:cubicBezTo>
                    <a:pt x="4773" y="28278"/>
                    <a:pt x="4791" y="26769"/>
                    <a:pt x="5042" y="25279"/>
                  </a:cubicBezTo>
                  <a:lnTo>
                    <a:pt x="5042" y="25279"/>
                  </a:lnTo>
                  <a:cubicBezTo>
                    <a:pt x="4903" y="26089"/>
                    <a:pt x="4714" y="26981"/>
                    <a:pt x="4067" y="27471"/>
                  </a:cubicBezTo>
                  <a:cubicBezTo>
                    <a:pt x="3724" y="25640"/>
                    <a:pt x="3684" y="23748"/>
                    <a:pt x="3925" y="21896"/>
                  </a:cubicBezTo>
                  <a:lnTo>
                    <a:pt x="3925" y="21896"/>
                  </a:lnTo>
                  <a:cubicBezTo>
                    <a:pt x="3705" y="22680"/>
                    <a:pt x="3463" y="23526"/>
                    <a:pt x="2838" y="24049"/>
                  </a:cubicBezTo>
                  <a:cubicBezTo>
                    <a:pt x="2275" y="20849"/>
                    <a:pt x="1993" y="17608"/>
                    <a:pt x="1953" y="14347"/>
                  </a:cubicBezTo>
                  <a:cubicBezTo>
                    <a:pt x="1953" y="13281"/>
                    <a:pt x="1974" y="12234"/>
                    <a:pt x="1993" y="11167"/>
                  </a:cubicBezTo>
                  <a:cubicBezTo>
                    <a:pt x="2073" y="7745"/>
                    <a:pt x="2416" y="4242"/>
                    <a:pt x="2033" y="861"/>
                  </a:cubicBezTo>
                  <a:cubicBezTo>
                    <a:pt x="1993" y="640"/>
                    <a:pt x="1974" y="399"/>
                    <a:pt x="1832" y="238"/>
                  </a:cubicBezTo>
                  <a:cubicBezTo>
                    <a:pt x="1702" y="68"/>
                    <a:pt x="1496" y="0"/>
                    <a:pt x="1286" y="0"/>
                  </a:cubicBezTo>
                  <a:close/>
                </a:path>
              </a:pathLst>
            </a:custGeom>
            <a:solidFill>
              <a:srgbClr val="F29979"/>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4" name="Google Shape;2894;p14"/>
            <p:cNvSpPr/>
            <p:nvPr/>
          </p:nvSpPr>
          <p:spPr>
            <a:xfrm>
              <a:off x="3118025" y="3001475"/>
              <a:ext cx="5550" cy="24200"/>
            </a:xfrm>
            <a:custGeom>
              <a:avLst/>
              <a:gdLst/>
              <a:ahLst/>
              <a:cxnLst/>
              <a:rect l="l" t="t" r="r" b="b"/>
              <a:pathLst>
                <a:path w="222" h="968" extrusionOk="0">
                  <a:moveTo>
                    <a:pt x="100" y="1"/>
                  </a:moveTo>
                  <a:cubicBezTo>
                    <a:pt x="60" y="323"/>
                    <a:pt x="20" y="645"/>
                    <a:pt x="1" y="967"/>
                  </a:cubicBezTo>
                  <a:cubicBezTo>
                    <a:pt x="81" y="766"/>
                    <a:pt x="162" y="545"/>
                    <a:pt x="221" y="323"/>
                  </a:cubicBezTo>
                  <a:cubicBezTo>
                    <a:pt x="181" y="223"/>
                    <a:pt x="141" y="102"/>
                    <a:pt x="100" y="1"/>
                  </a:cubicBezTo>
                  <a:close/>
                </a:path>
              </a:pathLst>
            </a:custGeom>
            <a:solidFill>
              <a:srgbClr val="6B577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5" name="Google Shape;2895;p14"/>
            <p:cNvSpPr/>
            <p:nvPr/>
          </p:nvSpPr>
          <p:spPr>
            <a:xfrm>
              <a:off x="3117500" y="3009550"/>
              <a:ext cx="6600" cy="20150"/>
            </a:xfrm>
            <a:custGeom>
              <a:avLst/>
              <a:gdLst/>
              <a:ahLst/>
              <a:cxnLst/>
              <a:rect l="l" t="t" r="r" b="b"/>
              <a:pathLst>
                <a:path w="264" h="806" extrusionOk="0">
                  <a:moveTo>
                    <a:pt x="242" y="0"/>
                  </a:moveTo>
                  <a:cubicBezTo>
                    <a:pt x="183" y="222"/>
                    <a:pt x="102" y="443"/>
                    <a:pt x="22" y="644"/>
                  </a:cubicBezTo>
                  <a:cubicBezTo>
                    <a:pt x="22" y="705"/>
                    <a:pt x="22" y="746"/>
                    <a:pt x="1" y="805"/>
                  </a:cubicBezTo>
                  <a:cubicBezTo>
                    <a:pt x="121" y="585"/>
                    <a:pt x="202" y="322"/>
                    <a:pt x="263" y="81"/>
                  </a:cubicBezTo>
                  <a:cubicBezTo>
                    <a:pt x="242" y="61"/>
                    <a:pt x="242" y="40"/>
                    <a:pt x="242" y="0"/>
                  </a:cubicBezTo>
                  <a:close/>
                </a:path>
              </a:pathLst>
            </a:custGeom>
            <a:solidFill>
              <a:srgbClr val="443740"/>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6" name="Google Shape;2896;p14"/>
            <p:cNvSpPr/>
            <p:nvPr/>
          </p:nvSpPr>
          <p:spPr>
            <a:xfrm>
              <a:off x="3142175" y="3002500"/>
              <a:ext cx="9575" cy="49325"/>
            </a:xfrm>
            <a:custGeom>
              <a:avLst/>
              <a:gdLst/>
              <a:ahLst/>
              <a:cxnLst/>
              <a:rect l="l" t="t" r="r" b="b"/>
              <a:pathLst>
                <a:path w="383" h="1973" extrusionOk="0">
                  <a:moveTo>
                    <a:pt x="382" y="0"/>
                  </a:moveTo>
                  <a:lnTo>
                    <a:pt x="382" y="0"/>
                  </a:lnTo>
                  <a:cubicBezTo>
                    <a:pt x="202" y="464"/>
                    <a:pt x="81" y="947"/>
                    <a:pt x="1" y="1430"/>
                  </a:cubicBezTo>
                  <a:lnTo>
                    <a:pt x="122" y="1973"/>
                  </a:lnTo>
                  <a:cubicBezTo>
                    <a:pt x="323" y="1350"/>
                    <a:pt x="382" y="685"/>
                    <a:pt x="382" y="0"/>
                  </a:cubicBezTo>
                  <a:close/>
                </a:path>
              </a:pathLst>
            </a:custGeom>
            <a:solidFill>
              <a:srgbClr val="6B577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7" name="Google Shape;2897;p14"/>
            <p:cNvSpPr/>
            <p:nvPr/>
          </p:nvSpPr>
          <p:spPr>
            <a:xfrm>
              <a:off x="3142175" y="3002000"/>
              <a:ext cx="10100" cy="52375"/>
            </a:xfrm>
            <a:custGeom>
              <a:avLst/>
              <a:gdLst/>
              <a:ahLst/>
              <a:cxnLst/>
              <a:rect l="l" t="t" r="r" b="b"/>
              <a:pathLst>
                <a:path w="404" h="2095" extrusionOk="0">
                  <a:moveTo>
                    <a:pt x="403" y="1"/>
                  </a:moveTo>
                  <a:lnTo>
                    <a:pt x="382" y="20"/>
                  </a:lnTo>
                  <a:cubicBezTo>
                    <a:pt x="382" y="705"/>
                    <a:pt x="323" y="1370"/>
                    <a:pt x="122" y="1993"/>
                  </a:cubicBezTo>
                  <a:lnTo>
                    <a:pt x="1" y="1450"/>
                  </a:lnTo>
                  <a:lnTo>
                    <a:pt x="1" y="1469"/>
                  </a:lnTo>
                  <a:cubicBezTo>
                    <a:pt x="41" y="1692"/>
                    <a:pt x="81" y="1893"/>
                    <a:pt x="122" y="2094"/>
                  </a:cubicBezTo>
                  <a:cubicBezTo>
                    <a:pt x="342" y="1429"/>
                    <a:pt x="403" y="726"/>
                    <a:pt x="403" y="1"/>
                  </a:cubicBezTo>
                  <a:close/>
                </a:path>
              </a:pathLst>
            </a:custGeom>
            <a:solidFill>
              <a:srgbClr val="443740"/>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8" name="Google Shape;2898;p14"/>
            <p:cNvSpPr/>
            <p:nvPr/>
          </p:nvSpPr>
          <p:spPr>
            <a:xfrm>
              <a:off x="3120525" y="3179625"/>
              <a:ext cx="277325" cy="416675"/>
            </a:xfrm>
            <a:custGeom>
              <a:avLst/>
              <a:gdLst/>
              <a:ahLst/>
              <a:cxnLst/>
              <a:rect l="l" t="t" r="r" b="b"/>
              <a:pathLst>
                <a:path w="11093" h="16667" extrusionOk="0">
                  <a:moveTo>
                    <a:pt x="0" y="0"/>
                  </a:moveTo>
                  <a:lnTo>
                    <a:pt x="0" y="0"/>
                  </a:lnTo>
                  <a:cubicBezTo>
                    <a:pt x="303" y="2920"/>
                    <a:pt x="926" y="5818"/>
                    <a:pt x="1570" y="8656"/>
                  </a:cubicBezTo>
                  <a:cubicBezTo>
                    <a:pt x="947" y="5798"/>
                    <a:pt x="424" y="2899"/>
                    <a:pt x="0" y="0"/>
                  </a:cubicBezTo>
                  <a:close/>
                  <a:moveTo>
                    <a:pt x="11092" y="15883"/>
                  </a:moveTo>
                  <a:lnTo>
                    <a:pt x="10976" y="16520"/>
                  </a:lnTo>
                  <a:lnTo>
                    <a:pt x="10976" y="16520"/>
                  </a:lnTo>
                  <a:cubicBezTo>
                    <a:pt x="11034" y="16315"/>
                    <a:pt x="11075" y="16092"/>
                    <a:pt x="11092" y="15883"/>
                  </a:cubicBezTo>
                  <a:close/>
                  <a:moveTo>
                    <a:pt x="10976" y="16520"/>
                  </a:moveTo>
                  <a:cubicBezTo>
                    <a:pt x="10972" y="16534"/>
                    <a:pt x="10968" y="16549"/>
                    <a:pt x="10964" y="16563"/>
                  </a:cubicBezTo>
                  <a:lnTo>
                    <a:pt x="10964" y="16563"/>
                  </a:lnTo>
                  <a:cubicBezTo>
                    <a:pt x="10966" y="16557"/>
                    <a:pt x="10968" y="16552"/>
                    <a:pt x="10971" y="16546"/>
                  </a:cubicBezTo>
                  <a:lnTo>
                    <a:pt x="10976" y="16520"/>
                  </a:lnTo>
                  <a:close/>
                  <a:moveTo>
                    <a:pt x="10964" y="16563"/>
                  </a:moveTo>
                  <a:cubicBezTo>
                    <a:pt x="10958" y="16577"/>
                    <a:pt x="10954" y="16591"/>
                    <a:pt x="10951" y="16605"/>
                  </a:cubicBezTo>
                  <a:lnTo>
                    <a:pt x="10951" y="16605"/>
                  </a:lnTo>
                  <a:cubicBezTo>
                    <a:pt x="10955" y="16591"/>
                    <a:pt x="10960" y="16577"/>
                    <a:pt x="10964" y="16563"/>
                  </a:cubicBezTo>
                  <a:close/>
                  <a:moveTo>
                    <a:pt x="10951" y="16605"/>
                  </a:moveTo>
                  <a:lnTo>
                    <a:pt x="10951" y="16605"/>
                  </a:lnTo>
                  <a:cubicBezTo>
                    <a:pt x="10944" y="16626"/>
                    <a:pt x="10938" y="16647"/>
                    <a:pt x="10931" y="16667"/>
                  </a:cubicBezTo>
                  <a:cubicBezTo>
                    <a:pt x="10941" y="16646"/>
                    <a:pt x="10946" y="16626"/>
                    <a:pt x="10951" y="16605"/>
                  </a:cubicBezTo>
                  <a:close/>
                </a:path>
              </a:pathLst>
            </a:custGeom>
            <a:solidFill>
              <a:srgbClr val="F7C3B0"/>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9" name="Google Shape;2899;p14"/>
            <p:cNvSpPr/>
            <p:nvPr/>
          </p:nvSpPr>
          <p:spPr>
            <a:xfrm>
              <a:off x="3113475" y="2962750"/>
              <a:ext cx="284850" cy="664750"/>
            </a:xfrm>
            <a:custGeom>
              <a:avLst/>
              <a:gdLst/>
              <a:ahLst/>
              <a:cxnLst/>
              <a:rect l="l" t="t" r="r" b="b"/>
              <a:pathLst>
                <a:path w="11394" h="26590" extrusionOk="0">
                  <a:moveTo>
                    <a:pt x="2437" y="1"/>
                  </a:moveTo>
                  <a:cubicBezTo>
                    <a:pt x="2075" y="463"/>
                    <a:pt x="1772" y="1007"/>
                    <a:pt x="1551" y="1571"/>
                  </a:cubicBezTo>
                  <a:cubicBezTo>
                    <a:pt x="1551" y="2296"/>
                    <a:pt x="1490" y="2999"/>
                    <a:pt x="1270" y="3664"/>
                  </a:cubicBezTo>
                  <a:cubicBezTo>
                    <a:pt x="1229" y="3463"/>
                    <a:pt x="1189" y="3262"/>
                    <a:pt x="1149" y="3039"/>
                  </a:cubicBezTo>
                  <a:cubicBezTo>
                    <a:pt x="1128" y="3160"/>
                    <a:pt x="1128" y="3262"/>
                    <a:pt x="1109" y="3382"/>
                  </a:cubicBezTo>
                  <a:cubicBezTo>
                    <a:pt x="827" y="2919"/>
                    <a:pt x="585" y="2457"/>
                    <a:pt x="424" y="1953"/>
                  </a:cubicBezTo>
                  <a:cubicBezTo>
                    <a:pt x="363" y="2194"/>
                    <a:pt x="282" y="2457"/>
                    <a:pt x="162" y="2677"/>
                  </a:cubicBezTo>
                  <a:cubicBezTo>
                    <a:pt x="1" y="4671"/>
                    <a:pt x="62" y="6684"/>
                    <a:pt x="282" y="8675"/>
                  </a:cubicBezTo>
                  <a:cubicBezTo>
                    <a:pt x="706" y="11574"/>
                    <a:pt x="1229" y="14473"/>
                    <a:pt x="1852" y="17331"/>
                  </a:cubicBezTo>
                  <a:cubicBezTo>
                    <a:pt x="1973" y="17915"/>
                    <a:pt x="2115" y="18479"/>
                    <a:pt x="2236" y="19062"/>
                  </a:cubicBezTo>
                  <a:cubicBezTo>
                    <a:pt x="2598" y="20592"/>
                    <a:pt x="2960" y="22142"/>
                    <a:pt x="3584" y="23611"/>
                  </a:cubicBezTo>
                  <a:cubicBezTo>
                    <a:pt x="3927" y="24477"/>
                    <a:pt x="4429" y="25363"/>
                    <a:pt x="5274" y="25785"/>
                  </a:cubicBezTo>
                  <a:cubicBezTo>
                    <a:pt x="5577" y="25926"/>
                    <a:pt x="5859" y="25986"/>
                    <a:pt x="6100" y="25986"/>
                  </a:cubicBezTo>
                  <a:cubicBezTo>
                    <a:pt x="7187" y="25986"/>
                    <a:pt x="7690" y="24738"/>
                    <a:pt x="7791" y="23651"/>
                  </a:cubicBezTo>
                  <a:cubicBezTo>
                    <a:pt x="8173" y="24236"/>
                    <a:pt x="8274" y="24960"/>
                    <a:pt x="8596" y="25564"/>
                  </a:cubicBezTo>
                  <a:cubicBezTo>
                    <a:pt x="8857" y="26107"/>
                    <a:pt x="9401" y="26590"/>
                    <a:pt x="9965" y="26590"/>
                  </a:cubicBezTo>
                  <a:cubicBezTo>
                    <a:pt x="10046" y="26590"/>
                    <a:pt x="10145" y="26571"/>
                    <a:pt x="10247" y="26550"/>
                  </a:cubicBezTo>
                  <a:cubicBezTo>
                    <a:pt x="10709" y="26410"/>
                    <a:pt x="11031" y="25926"/>
                    <a:pt x="11213" y="25342"/>
                  </a:cubicBezTo>
                  <a:cubicBezTo>
                    <a:pt x="11232" y="25302"/>
                    <a:pt x="11232" y="25261"/>
                    <a:pt x="11253" y="25221"/>
                  </a:cubicBezTo>
                  <a:lnTo>
                    <a:pt x="11374" y="24558"/>
                  </a:lnTo>
                  <a:cubicBezTo>
                    <a:pt x="11393" y="24155"/>
                    <a:pt x="11334" y="23772"/>
                    <a:pt x="11213" y="23490"/>
                  </a:cubicBezTo>
                  <a:lnTo>
                    <a:pt x="11213" y="23490"/>
                  </a:lnTo>
                  <a:cubicBezTo>
                    <a:pt x="11294" y="24236"/>
                    <a:pt x="11192" y="25202"/>
                    <a:pt x="10488" y="25382"/>
                  </a:cubicBezTo>
                  <a:cubicBezTo>
                    <a:pt x="10408" y="25403"/>
                    <a:pt x="10347" y="25422"/>
                    <a:pt x="10287" y="25422"/>
                  </a:cubicBezTo>
                  <a:cubicBezTo>
                    <a:pt x="9804" y="25422"/>
                    <a:pt x="9361" y="24980"/>
                    <a:pt x="9079" y="24558"/>
                  </a:cubicBezTo>
                  <a:cubicBezTo>
                    <a:pt x="7348" y="22001"/>
                    <a:pt x="7086" y="18761"/>
                    <a:pt x="6785" y="15680"/>
                  </a:cubicBezTo>
                  <a:cubicBezTo>
                    <a:pt x="6361" y="11233"/>
                    <a:pt x="5738" y="6783"/>
                    <a:pt x="4952" y="2376"/>
                  </a:cubicBezTo>
                  <a:lnTo>
                    <a:pt x="4952" y="2376"/>
                  </a:lnTo>
                  <a:cubicBezTo>
                    <a:pt x="4852" y="7569"/>
                    <a:pt x="5637" y="12741"/>
                    <a:pt x="6422" y="17875"/>
                  </a:cubicBezTo>
                  <a:cubicBezTo>
                    <a:pt x="5537" y="14534"/>
                    <a:pt x="4651" y="11152"/>
                    <a:pt x="4208" y="7709"/>
                  </a:cubicBezTo>
                  <a:cubicBezTo>
                    <a:pt x="3865" y="5073"/>
                    <a:pt x="3765" y="2296"/>
                    <a:pt x="2437" y="1"/>
                  </a:cubicBezTo>
                  <a:close/>
                </a:path>
              </a:pathLst>
            </a:custGeom>
            <a:solidFill>
              <a:srgbClr val="EB755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0" name="Google Shape;2900;p14"/>
            <p:cNvSpPr/>
            <p:nvPr/>
          </p:nvSpPr>
          <p:spPr>
            <a:xfrm>
              <a:off x="2870925" y="2687000"/>
              <a:ext cx="12625" cy="37250"/>
            </a:xfrm>
            <a:custGeom>
              <a:avLst/>
              <a:gdLst/>
              <a:ahLst/>
              <a:cxnLst/>
              <a:rect l="l" t="t" r="r" b="b"/>
              <a:pathLst>
                <a:path w="505" h="1490" extrusionOk="0">
                  <a:moveTo>
                    <a:pt x="1" y="0"/>
                  </a:moveTo>
                  <a:cubicBezTo>
                    <a:pt x="1" y="60"/>
                    <a:pt x="22" y="141"/>
                    <a:pt x="22" y="202"/>
                  </a:cubicBezTo>
                  <a:cubicBezTo>
                    <a:pt x="81" y="645"/>
                    <a:pt x="142" y="1066"/>
                    <a:pt x="223" y="1490"/>
                  </a:cubicBezTo>
                  <a:cubicBezTo>
                    <a:pt x="323" y="1409"/>
                    <a:pt x="424" y="1308"/>
                    <a:pt x="505" y="1208"/>
                  </a:cubicBezTo>
                  <a:cubicBezTo>
                    <a:pt x="344" y="785"/>
                    <a:pt x="183" y="382"/>
                    <a:pt x="1" y="0"/>
                  </a:cubicBezTo>
                  <a:close/>
                </a:path>
              </a:pathLst>
            </a:custGeom>
            <a:solidFill>
              <a:srgbClr val="6B577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1" name="Google Shape;2901;p14"/>
            <p:cNvSpPr/>
            <p:nvPr/>
          </p:nvSpPr>
          <p:spPr>
            <a:xfrm>
              <a:off x="2871450" y="2692025"/>
              <a:ext cx="13100" cy="34725"/>
            </a:xfrm>
            <a:custGeom>
              <a:avLst/>
              <a:gdLst/>
              <a:ahLst/>
              <a:cxnLst/>
              <a:rect l="l" t="t" r="r" b="b"/>
              <a:pathLst>
                <a:path w="524" h="1389" extrusionOk="0">
                  <a:moveTo>
                    <a:pt x="1" y="1"/>
                  </a:moveTo>
                  <a:cubicBezTo>
                    <a:pt x="60" y="463"/>
                    <a:pt x="121" y="927"/>
                    <a:pt x="202" y="1389"/>
                  </a:cubicBezTo>
                  <a:cubicBezTo>
                    <a:pt x="323" y="1308"/>
                    <a:pt x="423" y="1208"/>
                    <a:pt x="524" y="1088"/>
                  </a:cubicBezTo>
                  <a:cubicBezTo>
                    <a:pt x="503" y="1047"/>
                    <a:pt x="503" y="1026"/>
                    <a:pt x="484" y="1007"/>
                  </a:cubicBezTo>
                  <a:cubicBezTo>
                    <a:pt x="403" y="1107"/>
                    <a:pt x="302" y="1208"/>
                    <a:pt x="202" y="1289"/>
                  </a:cubicBezTo>
                  <a:cubicBezTo>
                    <a:pt x="121" y="865"/>
                    <a:pt x="60" y="444"/>
                    <a:pt x="1" y="1"/>
                  </a:cubicBezTo>
                  <a:close/>
                </a:path>
              </a:pathLst>
            </a:custGeom>
            <a:solidFill>
              <a:srgbClr val="443740"/>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2" name="Google Shape;2902;p14"/>
            <p:cNvSpPr/>
            <p:nvPr/>
          </p:nvSpPr>
          <p:spPr>
            <a:xfrm>
              <a:off x="2896100" y="2752425"/>
              <a:ext cx="6575" cy="29200"/>
            </a:xfrm>
            <a:custGeom>
              <a:avLst/>
              <a:gdLst/>
              <a:ahLst/>
              <a:cxnLst/>
              <a:rect l="l" t="t" r="r" b="b"/>
              <a:pathLst>
                <a:path w="263" h="1168" extrusionOk="0">
                  <a:moveTo>
                    <a:pt x="0" y="0"/>
                  </a:moveTo>
                  <a:cubicBezTo>
                    <a:pt x="21" y="261"/>
                    <a:pt x="40" y="543"/>
                    <a:pt x="61" y="805"/>
                  </a:cubicBezTo>
                  <a:lnTo>
                    <a:pt x="121" y="1168"/>
                  </a:lnTo>
                  <a:cubicBezTo>
                    <a:pt x="161" y="1047"/>
                    <a:pt x="201" y="926"/>
                    <a:pt x="263" y="805"/>
                  </a:cubicBezTo>
                  <a:cubicBezTo>
                    <a:pt x="182" y="543"/>
                    <a:pt x="81" y="261"/>
                    <a:pt x="0" y="0"/>
                  </a:cubicBezTo>
                  <a:close/>
                </a:path>
              </a:pathLst>
            </a:custGeom>
            <a:solidFill>
              <a:srgbClr val="6B577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3" name="Google Shape;2903;p14"/>
            <p:cNvSpPr/>
            <p:nvPr/>
          </p:nvSpPr>
          <p:spPr>
            <a:xfrm>
              <a:off x="2897625" y="2772550"/>
              <a:ext cx="5525" cy="12100"/>
            </a:xfrm>
            <a:custGeom>
              <a:avLst/>
              <a:gdLst/>
              <a:ahLst/>
              <a:cxnLst/>
              <a:rect l="l" t="t" r="r" b="b"/>
              <a:pathLst>
                <a:path w="221" h="484" extrusionOk="0">
                  <a:moveTo>
                    <a:pt x="202" y="0"/>
                  </a:moveTo>
                  <a:cubicBezTo>
                    <a:pt x="140" y="121"/>
                    <a:pt x="100" y="242"/>
                    <a:pt x="60" y="363"/>
                  </a:cubicBezTo>
                  <a:lnTo>
                    <a:pt x="0" y="0"/>
                  </a:lnTo>
                  <a:lnTo>
                    <a:pt x="60" y="483"/>
                  </a:lnTo>
                  <a:cubicBezTo>
                    <a:pt x="121" y="342"/>
                    <a:pt x="161" y="202"/>
                    <a:pt x="221" y="81"/>
                  </a:cubicBezTo>
                  <a:cubicBezTo>
                    <a:pt x="202" y="41"/>
                    <a:pt x="202" y="20"/>
                    <a:pt x="202" y="0"/>
                  </a:cubicBezTo>
                  <a:close/>
                </a:path>
              </a:pathLst>
            </a:custGeom>
            <a:solidFill>
              <a:srgbClr val="443740"/>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4" name="Google Shape;2904;p14"/>
            <p:cNvSpPr/>
            <p:nvPr/>
          </p:nvSpPr>
          <p:spPr>
            <a:xfrm>
              <a:off x="2942375" y="2929025"/>
              <a:ext cx="9100" cy="50350"/>
            </a:xfrm>
            <a:custGeom>
              <a:avLst/>
              <a:gdLst/>
              <a:ahLst/>
              <a:cxnLst/>
              <a:rect l="l" t="t" r="r" b="b"/>
              <a:pathLst>
                <a:path w="364" h="2014" extrusionOk="0">
                  <a:moveTo>
                    <a:pt x="1" y="0"/>
                  </a:moveTo>
                  <a:cubicBezTo>
                    <a:pt x="1" y="343"/>
                    <a:pt x="1" y="666"/>
                    <a:pt x="41" y="1007"/>
                  </a:cubicBezTo>
                  <a:cubicBezTo>
                    <a:pt x="81" y="1350"/>
                    <a:pt x="143" y="1691"/>
                    <a:pt x="263" y="2013"/>
                  </a:cubicBezTo>
                  <a:cubicBezTo>
                    <a:pt x="304" y="1933"/>
                    <a:pt x="344" y="1852"/>
                    <a:pt x="363" y="1772"/>
                  </a:cubicBezTo>
                  <a:cubicBezTo>
                    <a:pt x="242" y="1189"/>
                    <a:pt x="122" y="585"/>
                    <a:pt x="1" y="0"/>
                  </a:cubicBezTo>
                  <a:close/>
                </a:path>
              </a:pathLst>
            </a:custGeom>
            <a:solidFill>
              <a:srgbClr val="6B577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5" name="Google Shape;2905;p14"/>
            <p:cNvSpPr/>
            <p:nvPr/>
          </p:nvSpPr>
          <p:spPr>
            <a:xfrm>
              <a:off x="2943400" y="2954175"/>
              <a:ext cx="8600" cy="27725"/>
            </a:xfrm>
            <a:custGeom>
              <a:avLst/>
              <a:gdLst/>
              <a:ahLst/>
              <a:cxnLst/>
              <a:rect l="l" t="t" r="r" b="b"/>
              <a:pathLst>
                <a:path w="344" h="1109" extrusionOk="0">
                  <a:moveTo>
                    <a:pt x="0" y="1"/>
                  </a:moveTo>
                  <a:cubicBezTo>
                    <a:pt x="40" y="384"/>
                    <a:pt x="102" y="746"/>
                    <a:pt x="242" y="1109"/>
                  </a:cubicBezTo>
                  <a:cubicBezTo>
                    <a:pt x="282" y="1028"/>
                    <a:pt x="322" y="948"/>
                    <a:pt x="343" y="846"/>
                  </a:cubicBezTo>
                  <a:cubicBezTo>
                    <a:pt x="343" y="827"/>
                    <a:pt x="343" y="787"/>
                    <a:pt x="322" y="766"/>
                  </a:cubicBezTo>
                  <a:cubicBezTo>
                    <a:pt x="303" y="846"/>
                    <a:pt x="263" y="927"/>
                    <a:pt x="222" y="1007"/>
                  </a:cubicBezTo>
                  <a:cubicBezTo>
                    <a:pt x="102" y="685"/>
                    <a:pt x="40" y="344"/>
                    <a:pt x="0" y="1"/>
                  </a:cubicBezTo>
                  <a:close/>
                </a:path>
              </a:pathLst>
            </a:custGeom>
            <a:solidFill>
              <a:srgbClr val="443740"/>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6" name="Google Shape;2906;p14"/>
            <p:cNvSpPr/>
            <p:nvPr/>
          </p:nvSpPr>
          <p:spPr>
            <a:xfrm>
              <a:off x="2778850" y="2425800"/>
              <a:ext cx="378450" cy="1217800"/>
            </a:xfrm>
            <a:custGeom>
              <a:avLst/>
              <a:gdLst/>
              <a:ahLst/>
              <a:cxnLst/>
              <a:rect l="l" t="t" r="r" b="b"/>
              <a:pathLst>
                <a:path w="15138" h="48712" extrusionOk="0">
                  <a:moveTo>
                    <a:pt x="302" y="1"/>
                  </a:moveTo>
                  <a:cubicBezTo>
                    <a:pt x="202" y="887"/>
                    <a:pt x="141" y="1772"/>
                    <a:pt x="81" y="2658"/>
                  </a:cubicBezTo>
                  <a:cubicBezTo>
                    <a:pt x="1" y="4772"/>
                    <a:pt x="1" y="6906"/>
                    <a:pt x="162" y="9019"/>
                  </a:cubicBezTo>
                  <a:cubicBezTo>
                    <a:pt x="162" y="9080"/>
                    <a:pt x="181" y="9160"/>
                    <a:pt x="181" y="9220"/>
                  </a:cubicBezTo>
                  <a:cubicBezTo>
                    <a:pt x="222" y="9622"/>
                    <a:pt x="342" y="10025"/>
                    <a:pt x="645" y="10287"/>
                  </a:cubicBezTo>
                  <a:cubicBezTo>
                    <a:pt x="766" y="10408"/>
                    <a:pt x="946" y="10468"/>
                    <a:pt x="1128" y="10468"/>
                  </a:cubicBezTo>
                  <a:cubicBezTo>
                    <a:pt x="1470" y="10468"/>
                    <a:pt x="1792" y="10287"/>
                    <a:pt x="1792" y="9965"/>
                  </a:cubicBezTo>
                  <a:lnTo>
                    <a:pt x="1792" y="10167"/>
                  </a:lnTo>
                  <a:cubicBezTo>
                    <a:pt x="1792" y="10126"/>
                    <a:pt x="1813" y="10105"/>
                    <a:pt x="1813" y="10065"/>
                  </a:cubicBezTo>
                  <a:cubicBezTo>
                    <a:pt x="1813" y="12320"/>
                    <a:pt x="1872" y="14574"/>
                    <a:pt x="1993" y="16809"/>
                  </a:cubicBezTo>
                  <a:cubicBezTo>
                    <a:pt x="2135" y="19104"/>
                    <a:pt x="2315" y="21398"/>
                    <a:pt x="2577" y="23693"/>
                  </a:cubicBezTo>
                  <a:cubicBezTo>
                    <a:pt x="2859" y="26249"/>
                    <a:pt x="3222" y="28825"/>
                    <a:pt x="3684" y="31361"/>
                  </a:cubicBezTo>
                  <a:cubicBezTo>
                    <a:pt x="4569" y="36071"/>
                    <a:pt x="5978" y="40641"/>
                    <a:pt x="7247" y="45231"/>
                  </a:cubicBezTo>
                  <a:cubicBezTo>
                    <a:pt x="7529" y="46256"/>
                    <a:pt x="7911" y="47243"/>
                    <a:pt x="8576" y="48068"/>
                  </a:cubicBezTo>
                  <a:cubicBezTo>
                    <a:pt x="8777" y="48290"/>
                    <a:pt x="8998" y="48511"/>
                    <a:pt x="9279" y="48631"/>
                  </a:cubicBezTo>
                  <a:cubicBezTo>
                    <a:pt x="9400" y="48693"/>
                    <a:pt x="9521" y="48712"/>
                    <a:pt x="9663" y="48712"/>
                  </a:cubicBezTo>
                  <a:cubicBezTo>
                    <a:pt x="9843" y="48712"/>
                    <a:pt x="10004" y="48672"/>
                    <a:pt x="10125" y="48572"/>
                  </a:cubicBezTo>
                  <a:cubicBezTo>
                    <a:pt x="10326" y="48411"/>
                    <a:pt x="10407" y="48189"/>
                    <a:pt x="10487" y="47968"/>
                  </a:cubicBezTo>
                  <a:cubicBezTo>
                    <a:pt x="10930" y="46801"/>
                    <a:pt x="11192" y="45593"/>
                    <a:pt x="11313" y="44345"/>
                  </a:cubicBezTo>
                  <a:lnTo>
                    <a:pt x="11313" y="44586"/>
                  </a:lnTo>
                  <a:cubicBezTo>
                    <a:pt x="11313" y="44546"/>
                    <a:pt x="11333" y="44506"/>
                    <a:pt x="11333" y="44466"/>
                  </a:cubicBezTo>
                  <a:cubicBezTo>
                    <a:pt x="11614" y="45311"/>
                    <a:pt x="11936" y="46197"/>
                    <a:pt x="12400" y="46941"/>
                  </a:cubicBezTo>
                  <a:cubicBezTo>
                    <a:pt x="12862" y="47545"/>
                    <a:pt x="13366" y="48049"/>
                    <a:pt x="13769" y="48269"/>
                  </a:cubicBezTo>
                  <a:cubicBezTo>
                    <a:pt x="13949" y="48371"/>
                    <a:pt x="14151" y="48430"/>
                    <a:pt x="14312" y="48430"/>
                  </a:cubicBezTo>
                  <a:cubicBezTo>
                    <a:pt x="14655" y="48430"/>
                    <a:pt x="14936" y="48250"/>
                    <a:pt x="15076" y="47968"/>
                  </a:cubicBezTo>
                  <a:cubicBezTo>
                    <a:pt x="15117" y="47847"/>
                    <a:pt x="15117" y="47727"/>
                    <a:pt x="15117" y="47606"/>
                  </a:cubicBezTo>
                  <a:cubicBezTo>
                    <a:pt x="15138" y="47504"/>
                    <a:pt x="15138" y="47384"/>
                    <a:pt x="15138" y="47284"/>
                  </a:cubicBezTo>
                  <a:cubicBezTo>
                    <a:pt x="15076" y="47123"/>
                    <a:pt x="14996" y="46981"/>
                    <a:pt x="14856" y="46841"/>
                  </a:cubicBezTo>
                  <a:cubicBezTo>
                    <a:pt x="14010" y="45934"/>
                    <a:pt x="13407" y="44807"/>
                    <a:pt x="13104" y="43599"/>
                  </a:cubicBezTo>
                  <a:lnTo>
                    <a:pt x="13104" y="43599"/>
                  </a:lnTo>
                  <a:cubicBezTo>
                    <a:pt x="13265" y="44506"/>
                    <a:pt x="13225" y="45432"/>
                    <a:pt x="12983" y="46297"/>
                  </a:cubicBezTo>
                  <a:cubicBezTo>
                    <a:pt x="11614" y="44627"/>
                    <a:pt x="11031" y="42472"/>
                    <a:pt x="10709" y="40339"/>
                  </a:cubicBezTo>
                  <a:cubicBezTo>
                    <a:pt x="10366" y="38205"/>
                    <a:pt x="10246" y="36052"/>
                    <a:pt x="9642" y="33978"/>
                  </a:cubicBezTo>
                  <a:cubicBezTo>
                    <a:pt x="9601" y="33817"/>
                    <a:pt x="9481" y="33616"/>
                    <a:pt x="9320" y="33616"/>
                  </a:cubicBezTo>
                  <a:cubicBezTo>
                    <a:pt x="9300" y="33616"/>
                    <a:pt x="9279" y="33637"/>
                    <a:pt x="9239" y="33637"/>
                  </a:cubicBezTo>
                  <a:cubicBezTo>
                    <a:pt x="9220" y="33838"/>
                    <a:pt x="9199" y="34018"/>
                    <a:pt x="9180" y="34200"/>
                  </a:cubicBezTo>
                  <a:cubicBezTo>
                    <a:pt x="8756" y="31825"/>
                    <a:pt x="8313" y="29450"/>
                    <a:pt x="7891" y="27075"/>
                  </a:cubicBezTo>
                  <a:cubicBezTo>
                    <a:pt x="7589" y="25384"/>
                    <a:pt x="7267" y="23672"/>
                    <a:pt x="6925" y="21981"/>
                  </a:cubicBezTo>
                  <a:cubicBezTo>
                    <a:pt x="6904" y="22083"/>
                    <a:pt x="6864" y="22163"/>
                    <a:pt x="6824" y="22244"/>
                  </a:cubicBezTo>
                  <a:cubicBezTo>
                    <a:pt x="6684" y="21881"/>
                    <a:pt x="6622" y="21519"/>
                    <a:pt x="6582" y="21136"/>
                  </a:cubicBezTo>
                  <a:cubicBezTo>
                    <a:pt x="6542" y="20795"/>
                    <a:pt x="6542" y="20472"/>
                    <a:pt x="6542" y="20129"/>
                  </a:cubicBezTo>
                  <a:cubicBezTo>
                    <a:pt x="6362" y="19345"/>
                    <a:pt x="6180" y="18580"/>
                    <a:pt x="5999" y="17795"/>
                  </a:cubicBezTo>
                  <a:cubicBezTo>
                    <a:pt x="5677" y="16568"/>
                    <a:pt x="5355" y="15239"/>
                    <a:pt x="4972" y="13951"/>
                  </a:cubicBezTo>
                  <a:cubicBezTo>
                    <a:pt x="4912" y="14072"/>
                    <a:pt x="4872" y="14212"/>
                    <a:pt x="4811" y="14353"/>
                  </a:cubicBezTo>
                  <a:lnTo>
                    <a:pt x="4751" y="13870"/>
                  </a:lnTo>
                  <a:cubicBezTo>
                    <a:pt x="4730" y="13608"/>
                    <a:pt x="4711" y="13326"/>
                    <a:pt x="4690" y="13065"/>
                  </a:cubicBezTo>
                  <a:cubicBezTo>
                    <a:pt x="4550" y="12622"/>
                    <a:pt x="4389" y="12180"/>
                    <a:pt x="4228" y="11737"/>
                  </a:cubicBezTo>
                  <a:cubicBezTo>
                    <a:pt x="4127" y="11857"/>
                    <a:pt x="4027" y="11957"/>
                    <a:pt x="3906" y="12038"/>
                  </a:cubicBezTo>
                  <a:cubicBezTo>
                    <a:pt x="3825" y="11576"/>
                    <a:pt x="3764" y="11112"/>
                    <a:pt x="3705" y="10650"/>
                  </a:cubicBezTo>
                  <a:cubicBezTo>
                    <a:pt x="3705" y="10589"/>
                    <a:pt x="3684" y="10508"/>
                    <a:pt x="3684" y="10448"/>
                  </a:cubicBezTo>
                  <a:cubicBezTo>
                    <a:pt x="3442" y="9925"/>
                    <a:pt x="3201" y="9442"/>
                    <a:pt x="2919" y="8959"/>
                  </a:cubicBezTo>
                  <a:cubicBezTo>
                    <a:pt x="2537" y="9442"/>
                    <a:pt x="1893" y="9743"/>
                    <a:pt x="1410" y="10126"/>
                  </a:cubicBezTo>
                  <a:cubicBezTo>
                    <a:pt x="1048" y="6764"/>
                    <a:pt x="685" y="3383"/>
                    <a:pt x="302" y="1"/>
                  </a:cubicBezTo>
                  <a:close/>
                </a:path>
              </a:pathLst>
            </a:custGeom>
            <a:solidFill>
              <a:srgbClr val="EB755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7" name="Google Shape;2907;p14"/>
            <p:cNvSpPr/>
            <p:nvPr/>
          </p:nvSpPr>
          <p:spPr>
            <a:xfrm>
              <a:off x="2510625" y="907125"/>
              <a:ext cx="669300" cy="723625"/>
            </a:xfrm>
            <a:custGeom>
              <a:avLst/>
              <a:gdLst/>
              <a:ahLst/>
              <a:cxnLst/>
              <a:rect l="l" t="t" r="r" b="b"/>
              <a:pathLst>
                <a:path w="26772" h="28945" extrusionOk="0">
                  <a:moveTo>
                    <a:pt x="7617" y="1"/>
                  </a:moveTo>
                  <a:cubicBezTo>
                    <a:pt x="6453" y="1"/>
                    <a:pt x="5280" y="197"/>
                    <a:pt x="4187" y="585"/>
                  </a:cubicBezTo>
                  <a:cubicBezTo>
                    <a:pt x="3221" y="926"/>
                    <a:pt x="2276" y="1430"/>
                    <a:pt x="1490" y="2114"/>
                  </a:cubicBezTo>
                  <a:cubicBezTo>
                    <a:pt x="1088" y="2477"/>
                    <a:pt x="806" y="2839"/>
                    <a:pt x="545" y="3301"/>
                  </a:cubicBezTo>
                  <a:cubicBezTo>
                    <a:pt x="433" y="3523"/>
                    <a:pt x="184" y="4409"/>
                    <a:pt x="400" y="4409"/>
                  </a:cubicBezTo>
                  <a:cubicBezTo>
                    <a:pt x="457" y="4409"/>
                    <a:pt x="549" y="4345"/>
                    <a:pt x="685" y="4187"/>
                  </a:cubicBezTo>
                  <a:lnTo>
                    <a:pt x="2316" y="2375"/>
                  </a:lnTo>
                  <a:lnTo>
                    <a:pt x="2316" y="2375"/>
                  </a:lnTo>
                  <a:cubicBezTo>
                    <a:pt x="2218" y="2686"/>
                    <a:pt x="2252" y="3203"/>
                    <a:pt x="2580" y="3203"/>
                  </a:cubicBezTo>
                  <a:cubicBezTo>
                    <a:pt x="2592" y="3203"/>
                    <a:pt x="2605" y="3203"/>
                    <a:pt x="2617" y="3201"/>
                  </a:cubicBezTo>
                  <a:cubicBezTo>
                    <a:pt x="2698" y="3180"/>
                    <a:pt x="2778" y="3140"/>
                    <a:pt x="2859" y="3080"/>
                  </a:cubicBezTo>
                  <a:cubicBezTo>
                    <a:pt x="3261" y="2778"/>
                    <a:pt x="3664" y="2496"/>
                    <a:pt x="4088" y="2195"/>
                  </a:cubicBezTo>
                  <a:lnTo>
                    <a:pt x="4088" y="2195"/>
                  </a:lnTo>
                  <a:cubicBezTo>
                    <a:pt x="3946" y="2456"/>
                    <a:pt x="3846" y="2718"/>
                    <a:pt x="3765" y="2979"/>
                  </a:cubicBezTo>
                  <a:cubicBezTo>
                    <a:pt x="3725" y="3100"/>
                    <a:pt x="3704" y="3282"/>
                    <a:pt x="3806" y="3341"/>
                  </a:cubicBezTo>
                  <a:cubicBezTo>
                    <a:pt x="3846" y="3361"/>
                    <a:pt x="3886" y="3372"/>
                    <a:pt x="3926" y="3372"/>
                  </a:cubicBezTo>
                  <a:cubicBezTo>
                    <a:pt x="3967" y="3372"/>
                    <a:pt x="4007" y="3361"/>
                    <a:pt x="4047" y="3341"/>
                  </a:cubicBezTo>
                  <a:cubicBezTo>
                    <a:pt x="4912" y="3121"/>
                    <a:pt x="5497" y="2335"/>
                    <a:pt x="6302" y="1932"/>
                  </a:cubicBezTo>
                  <a:cubicBezTo>
                    <a:pt x="6690" y="1735"/>
                    <a:pt x="7121" y="1643"/>
                    <a:pt x="7557" y="1643"/>
                  </a:cubicBezTo>
                  <a:cubicBezTo>
                    <a:pt x="8407" y="1643"/>
                    <a:pt x="9279" y="1991"/>
                    <a:pt x="9904" y="2576"/>
                  </a:cubicBezTo>
                  <a:cubicBezTo>
                    <a:pt x="10851" y="3483"/>
                    <a:pt x="11273" y="4812"/>
                    <a:pt x="11273" y="6119"/>
                  </a:cubicBezTo>
                  <a:cubicBezTo>
                    <a:pt x="11116" y="6023"/>
                    <a:pt x="10938" y="5979"/>
                    <a:pt x="10758" y="5979"/>
                  </a:cubicBezTo>
                  <a:cubicBezTo>
                    <a:pt x="10334" y="5979"/>
                    <a:pt x="9894" y="6222"/>
                    <a:pt x="9683" y="6602"/>
                  </a:cubicBezTo>
                  <a:cubicBezTo>
                    <a:pt x="9385" y="7138"/>
                    <a:pt x="9479" y="7810"/>
                    <a:pt x="9808" y="8331"/>
                  </a:cubicBezTo>
                  <a:lnTo>
                    <a:pt x="9808" y="8331"/>
                  </a:lnTo>
                  <a:cubicBezTo>
                    <a:pt x="9718" y="8200"/>
                    <a:pt x="9576" y="8143"/>
                    <a:pt x="9424" y="8143"/>
                  </a:cubicBezTo>
                  <a:cubicBezTo>
                    <a:pt x="9145" y="8143"/>
                    <a:pt x="8834" y="8334"/>
                    <a:pt x="8757" y="8615"/>
                  </a:cubicBezTo>
                  <a:cubicBezTo>
                    <a:pt x="8637" y="9058"/>
                    <a:pt x="8897" y="9541"/>
                    <a:pt x="9240" y="9844"/>
                  </a:cubicBezTo>
                  <a:cubicBezTo>
                    <a:pt x="9179" y="9803"/>
                    <a:pt x="7811" y="9803"/>
                    <a:pt x="7529" y="9723"/>
                  </a:cubicBezTo>
                  <a:cubicBezTo>
                    <a:pt x="6764" y="9501"/>
                    <a:pt x="6079" y="9200"/>
                    <a:pt x="5376" y="8837"/>
                  </a:cubicBezTo>
                  <a:cubicBezTo>
                    <a:pt x="5171" y="8735"/>
                    <a:pt x="4909" y="8653"/>
                    <a:pt x="4682" y="8653"/>
                  </a:cubicBezTo>
                  <a:cubicBezTo>
                    <a:pt x="4463" y="8653"/>
                    <a:pt x="4277" y="8730"/>
                    <a:pt x="4208" y="8937"/>
                  </a:cubicBezTo>
                  <a:cubicBezTo>
                    <a:pt x="4107" y="9259"/>
                    <a:pt x="4450" y="9642"/>
                    <a:pt x="4268" y="9944"/>
                  </a:cubicBezTo>
                  <a:cubicBezTo>
                    <a:pt x="2880" y="9380"/>
                    <a:pt x="2155" y="7729"/>
                    <a:pt x="746" y="7246"/>
                  </a:cubicBezTo>
                  <a:cubicBezTo>
                    <a:pt x="703" y="7233"/>
                    <a:pt x="661" y="7218"/>
                    <a:pt x="618" y="7218"/>
                  </a:cubicBezTo>
                  <a:cubicBezTo>
                    <a:pt x="600" y="7218"/>
                    <a:pt x="582" y="7221"/>
                    <a:pt x="564" y="7227"/>
                  </a:cubicBezTo>
                  <a:cubicBezTo>
                    <a:pt x="484" y="7267"/>
                    <a:pt x="464" y="7348"/>
                    <a:pt x="443" y="7428"/>
                  </a:cubicBezTo>
                  <a:cubicBezTo>
                    <a:pt x="1" y="9119"/>
                    <a:pt x="947" y="10770"/>
                    <a:pt x="1369" y="12359"/>
                  </a:cubicBezTo>
                  <a:cubicBezTo>
                    <a:pt x="1611" y="13245"/>
                    <a:pt x="1812" y="14130"/>
                    <a:pt x="1732" y="15037"/>
                  </a:cubicBezTo>
                  <a:cubicBezTo>
                    <a:pt x="1592" y="16607"/>
                    <a:pt x="725" y="17935"/>
                    <a:pt x="545" y="19525"/>
                  </a:cubicBezTo>
                  <a:cubicBezTo>
                    <a:pt x="746" y="18942"/>
                    <a:pt x="1068" y="18397"/>
                    <a:pt x="1450" y="17914"/>
                  </a:cubicBezTo>
                  <a:lnTo>
                    <a:pt x="1450" y="17914"/>
                  </a:lnTo>
                  <a:cubicBezTo>
                    <a:pt x="1149" y="19022"/>
                    <a:pt x="1068" y="20169"/>
                    <a:pt x="1189" y="21296"/>
                  </a:cubicBezTo>
                  <a:cubicBezTo>
                    <a:pt x="1350" y="21075"/>
                    <a:pt x="1490" y="20853"/>
                    <a:pt x="1651" y="20633"/>
                  </a:cubicBezTo>
                  <a:lnTo>
                    <a:pt x="1651" y="20633"/>
                  </a:lnTo>
                  <a:cubicBezTo>
                    <a:pt x="1632" y="21075"/>
                    <a:pt x="1812" y="21518"/>
                    <a:pt x="2115" y="21840"/>
                  </a:cubicBezTo>
                  <a:lnTo>
                    <a:pt x="3202" y="18942"/>
                  </a:lnTo>
                  <a:lnTo>
                    <a:pt x="3202" y="18942"/>
                  </a:lnTo>
                  <a:cubicBezTo>
                    <a:pt x="2939" y="20129"/>
                    <a:pt x="2899" y="21377"/>
                    <a:pt x="3100" y="22584"/>
                  </a:cubicBezTo>
                  <a:cubicBezTo>
                    <a:pt x="3825" y="21538"/>
                    <a:pt x="4369" y="20351"/>
                    <a:pt x="4711" y="19122"/>
                  </a:cubicBezTo>
                  <a:lnTo>
                    <a:pt x="4711" y="19122"/>
                  </a:lnTo>
                  <a:cubicBezTo>
                    <a:pt x="4509" y="19948"/>
                    <a:pt x="4571" y="20834"/>
                    <a:pt x="4852" y="21618"/>
                  </a:cubicBezTo>
                  <a:cubicBezTo>
                    <a:pt x="5335" y="20571"/>
                    <a:pt x="5658" y="19444"/>
                    <a:pt x="5838" y="18298"/>
                  </a:cubicBezTo>
                  <a:lnTo>
                    <a:pt x="5838" y="18298"/>
                  </a:lnTo>
                  <a:cubicBezTo>
                    <a:pt x="5757" y="19525"/>
                    <a:pt x="5859" y="20753"/>
                    <a:pt x="6141" y="21940"/>
                  </a:cubicBezTo>
                  <a:cubicBezTo>
                    <a:pt x="6179" y="22155"/>
                    <a:pt x="6293" y="22405"/>
                    <a:pt x="6499" y="22405"/>
                  </a:cubicBezTo>
                  <a:cubicBezTo>
                    <a:pt x="6507" y="22405"/>
                    <a:pt x="6515" y="22405"/>
                    <a:pt x="6522" y="22404"/>
                  </a:cubicBezTo>
                  <a:cubicBezTo>
                    <a:pt x="6683" y="22383"/>
                    <a:pt x="6764" y="22203"/>
                    <a:pt x="6825" y="22061"/>
                  </a:cubicBezTo>
                  <a:cubicBezTo>
                    <a:pt x="7122" y="21287"/>
                    <a:pt x="7323" y="20472"/>
                    <a:pt x="7420" y="19650"/>
                  </a:cubicBezTo>
                  <a:lnTo>
                    <a:pt x="7420" y="19650"/>
                  </a:lnTo>
                  <a:cubicBezTo>
                    <a:pt x="7414" y="20194"/>
                    <a:pt x="7534" y="20733"/>
                    <a:pt x="7791" y="21215"/>
                  </a:cubicBezTo>
                  <a:cubicBezTo>
                    <a:pt x="8050" y="20902"/>
                    <a:pt x="8236" y="20531"/>
                    <a:pt x="8335" y="20136"/>
                  </a:cubicBezTo>
                  <a:lnTo>
                    <a:pt x="8335" y="20136"/>
                  </a:lnTo>
                  <a:cubicBezTo>
                    <a:pt x="8296" y="20644"/>
                    <a:pt x="8338" y="21162"/>
                    <a:pt x="8455" y="21658"/>
                  </a:cubicBezTo>
                  <a:cubicBezTo>
                    <a:pt x="8535" y="21900"/>
                    <a:pt x="8616" y="22141"/>
                    <a:pt x="8798" y="22323"/>
                  </a:cubicBezTo>
                  <a:cubicBezTo>
                    <a:pt x="8913" y="22426"/>
                    <a:pt x="9070" y="22496"/>
                    <a:pt x="9221" y="22496"/>
                  </a:cubicBezTo>
                  <a:cubicBezTo>
                    <a:pt x="9306" y="22496"/>
                    <a:pt x="9389" y="22474"/>
                    <a:pt x="9461" y="22423"/>
                  </a:cubicBezTo>
                  <a:cubicBezTo>
                    <a:pt x="9662" y="22302"/>
                    <a:pt x="9724" y="22021"/>
                    <a:pt x="9743" y="21779"/>
                  </a:cubicBezTo>
                  <a:cubicBezTo>
                    <a:pt x="9844" y="20893"/>
                    <a:pt x="9804" y="19988"/>
                    <a:pt x="9662" y="19103"/>
                  </a:cubicBezTo>
                  <a:lnTo>
                    <a:pt x="9662" y="19103"/>
                  </a:lnTo>
                  <a:cubicBezTo>
                    <a:pt x="9764" y="19586"/>
                    <a:pt x="10005" y="20048"/>
                    <a:pt x="10327" y="20410"/>
                  </a:cubicBezTo>
                  <a:cubicBezTo>
                    <a:pt x="10851" y="19022"/>
                    <a:pt x="11071" y="17533"/>
                    <a:pt x="10951" y="16063"/>
                  </a:cubicBezTo>
                  <a:lnTo>
                    <a:pt x="10951" y="16063"/>
                  </a:lnTo>
                  <a:cubicBezTo>
                    <a:pt x="11133" y="17190"/>
                    <a:pt x="11313" y="18317"/>
                    <a:pt x="11495" y="19425"/>
                  </a:cubicBezTo>
                  <a:cubicBezTo>
                    <a:pt x="11595" y="20109"/>
                    <a:pt x="11777" y="20874"/>
                    <a:pt x="12421" y="21135"/>
                  </a:cubicBezTo>
                  <a:cubicBezTo>
                    <a:pt x="12747" y="20065"/>
                    <a:pt x="12845" y="18912"/>
                    <a:pt x="12714" y="17795"/>
                  </a:cubicBezTo>
                  <a:lnTo>
                    <a:pt x="12714" y="17795"/>
                  </a:lnTo>
                  <a:cubicBezTo>
                    <a:pt x="12783" y="18090"/>
                    <a:pt x="12918" y="18370"/>
                    <a:pt x="13105" y="18599"/>
                  </a:cubicBezTo>
                  <a:cubicBezTo>
                    <a:pt x="13366" y="18075"/>
                    <a:pt x="13508" y="17472"/>
                    <a:pt x="13467" y="16889"/>
                  </a:cubicBezTo>
                  <a:lnTo>
                    <a:pt x="13467" y="16889"/>
                  </a:lnTo>
                  <a:cubicBezTo>
                    <a:pt x="13567" y="17050"/>
                    <a:pt x="13688" y="17190"/>
                    <a:pt x="13789" y="17351"/>
                  </a:cubicBezTo>
                  <a:cubicBezTo>
                    <a:pt x="14042" y="17130"/>
                    <a:pt x="14220" y="16811"/>
                    <a:pt x="14275" y="16470"/>
                  </a:cubicBezTo>
                  <a:lnTo>
                    <a:pt x="14275" y="16470"/>
                  </a:lnTo>
                  <a:cubicBezTo>
                    <a:pt x="14239" y="17404"/>
                    <a:pt x="14383" y="18347"/>
                    <a:pt x="14675" y="19224"/>
                  </a:cubicBezTo>
                  <a:cubicBezTo>
                    <a:pt x="14732" y="19436"/>
                    <a:pt x="14866" y="19667"/>
                    <a:pt x="15055" y="19667"/>
                  </a:cubicBezTo>
                  <a:cubicBezTo>
                    <a:pt x="15063" y="19667"/>
                    <a:pt x="15070" y="19667"/>
                    <a:pt x="15078" y="19666"/>
                  </a:cubicBezTo>
                  <a:cubicBezTo>
                    <a:pt x="15319" y="19666"/>
                    <a:pt x="15419" y="19364"/>
                    <a:pt x="15459" y="19122"/>
                  </a:cubicBezTo>
                  <a:cubicBezTo>
                    <a:pt x="15580" y="18137"/>
                    <a:pt x="15620" y="17130"/>
                    <a:pt x="15580" y="16124"/>
                  </a:cubicBezTo>
                  <a:lnTo>
                    <a:pt x="15580" y="16124"/>
                  </a:lnTo>
                  <a:cubicBezTo>
                    <a:pt x="15620" y="16707"/>
                    <a:pt x="15762" y="17270"/>
                    <a:pt x="15983" y="17794"/>
                  </a:cubicBezTo>
                  <a:cubicBezTo>
                    <a:pt x="16093" y="18029"/>
                    <a:pt x="16324" y="18288"/>
                    <a:pt x="16534" y="18288"/>
                  </a:cubicBezTo>
                  <a:cubicBezTo>
                    <a:pt x="16595" y="18288"/>
                    <a:pt x="16654" y="18266"/>
                    <a:pt x="16707" y="18217"/>
                  </a:cubicBezTo>
                  <a:cubicBezTo>
                    <a:pt x="16809" y="18116"/>
                    <a:pt x="16828" y="17976"/>
                    <a:pt x="16828" y="17834"/>
                  </a:cubicBezTo>
                  <a:lnTo>
                    <a:pt x="16889" y="16808"/>
                  </a:lnTo>
                  <a:cubicBezTo>
                    <a:pt x="16930" y="17794"/>
                    <a:pt x="17512" y="18720"/>
                    <a:pt x="18358" y="19183"/>
                  </a:cubicBezTo>
                  <a:cubicBezTo>
                    <a:pt x="18379" y="18156"/>
                    <a:pt x="18258" y="17130"/>
                    <a:pt x="17996" y="16143"/>
                  </a:cubicBezTo>
                  <a:lnTo>
                    <a:pt x="17996" y="16143"/>
                  </a:lnTo>
                  <a:cubicBezTo>
                    <a:pt x="18640" y="17533"/>
                    <a:pt x="19405" y="18961"/>
                    <a:pt x="20714" y="19726"/>
                  </a:cubicBezTo>
                  <a:cubicBezTo>
                    <a:pt x="20512" y="18559"/>
                    <a:pt x="20169" y="17431"/>
                    <a:pt x="19667" y="16385"/>
                  </a:cubicBezTo>
                  <a:lnTo>
                    <a:pt x="19667" y="16385"/>
                  </a:lnTo>
                  <a:cubicBezTo>
                    <a:pt x="20290" y="17130"/>
                    <a:pt x="20955" y="17914"/>
                    <a:pt x="21237" y="18861"/>
                  </a:cubicBezTo>
                  <a:cubicBezTo>
                    <a:pt x="21519" y="19847"/>
                    <a:pt x="21398" y="20893"/>
                    <a:pt x="21479" y="21921"/>
                  </a:cubicBezTo>
                  <a:cubicBezTo>
                    <a:pt x="21559" y="22927"/>
                    <a:pt x="21921" y="24033"/>
                    <a:pt x="22826" y="24517"/>
                  </a:cubicBezTo>
                  <a:cubicBezTo>
                    <a:pt x="22907" y="23974"/>
                    <a:pt x="22987" y="23451"/>
                    <a:pt x="23089" y="22906"/>
                  </a:cubicBezTo>
                  <a:lnTo>
                    <a:pt x="23089" y="22906"/>
                  </a:lnTo>
                  <a:cubicBezTo>
                    <a:pt x="23068" y="24315"/>
                    <a:pt x="23451" y="25724"/>
                    <a:pt x="24195" y="26913"/>
                  </a:cubicBezTo>
                  <a:cubicBezTo>
                    <a:pt x="24638" y="26409"/>
                    <a:pt x="24900" y="25765"/>
                    <a:pt x="24941" y="25101"/>
                  </a:cubicBezTo>
                  <a:cubicBezTo>
                    <a:pt x="25202" y="26510"/>
                    <a:pt x="25826" y="27858"/>
                    <a:pt x="26752" y="28945"/>
                  </a:cubicBezTo>
                  <a:cubicBezTo>
                    <a:pt x="26672" y="28080"/>
                    <a:pt x="26772" y="27275"/>
                    <a:pt x="26591" y="26389"/>
                  </a:cubicBezTo>
                  <a:cubicBezTo>
                    <a:pt x="26409" y="25442"/>
                    <a:pt x="26148" y="24517"/>
                    <a:pt x="25805" y="23612"/>
                  </a:cubicBezTo>
                  <a:cubicBezTo>
                    <a:pt x="25121" y="21779"/>
                    <a:pt x="24095" y="20088"/>
                    <a:pt x="22847" y="18599"/>
                  </a:cubicBezTo>
                  <a:cubicBezTo>
                    <a:pt x="21841" y="17391"/>
                    <a:pt x="20693" y="16304"/>
                    <a:pt x="19888" y="14956"/>
                  </a:cubicBezTo>
                  <a:cubicBezTo>
                    <a:pt x="18157" y="12117"/>
                    <a:pt x="18157" y="8535"/>
                    <a:pt x="16667" y="5576"/>
                  </a:cubicBezTo>
                  <a:cubicBezTo>
                    <a:pt x="15360" y="2979"/>
                    <a:pt x="12883" y="1006"/>
                    <a:pt x="10065" y="303"/>
                  </a:cubicBezTo>
                  <a:cubicBezTo>
                    <a:pt x="9276" y="101"/>
                    <a:pt x="8449" y="1"/>
                    <a:pt x="7617" y="1"/>
                  </a:cubicBezTo>
                  <a:close/>
                </a:path>
              </a:pathLst>
            </a:custGeom>
            <a:solidFill>
              <a:srgbClr val="F29979"/>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8" name="Google Shape;2908;p14"/>
            <p:cNvSpPr/>
            <p:nvPr/>
          </p:nvSpPr>
          <p:spPr>
            <a:xfrm>
              <a:off x="2094975" y="2095300"/>
              <a:ext cx="1365275" cy="212300"/>
            </a:xfrm>
            <a:custGeom>
              <a:avLst/>
              <a:gdLst/>
              <a:ahLst/>
              <a:cxnLst/>
              <a:rect l="l" t="t" r="r" b="b"/>
              <a:pathLst>
                <a:path w="54611" h="8492" extrusionOk="0">
                  <a:moveTo>
                    <a:pt x="40889" y="0"/>
                  </a:moveTo>
                  <a:cubicBezTo>
                    <a:pt x="36137" y="0"/>
                    <a:pt x="31346" y="550"/>
                    <a:pt x="26712" y="1165"/>
                  </a:cubicBezTo>
                  <a:cubicBezTo>
                    <a:pt x="24477" y="1466"/>
                    <a:pt x="22222" y="1828"/>
                    <a:pt x="19949" y="2029"/>
                  </a:cubicBezTo>
                  <a:cubicBezTo>
                    <a:pt x="19291" y="2083"/>
                    <a:pt x="18638" y="2103"/>
                    <a:pt x="17988" y="2103"/>
                  </a:cubicBezTo>
                  <a:cubicBezTo>
                    <a:pt x="16429" y="2103"/>
                    <a:pt x="14882" y="1986"/>
                    <a:pt x="13306" y="1930"/>
                  </a:cubicBezTo>
                  <a:cubicBezTo>
                    <a:pt x="12009" y="1872"/>
                    <a:pt x="10712" y="1824"/>
                    <a:pt x="9422" y="1824"/>
                  </a:cubicBezTo>
                  <a:cubicBezTo>
                    <a:pt x="8910" y="1824"/>
                    <a:pt x="8400" y="1832"/>
                    <a:pt x="7891" y="1849"/>
                  </a:cubicBezTo>
                  <a:cubicBezTo>
                    <a:pt x="5174" y="1949"/>
                    <a:pt x="2416" y="2271"/>
                    <a:pt x="0" y="3500"/>
                  </a:cubicBezTo>
                  <a:cubicBezTo>
                    <a:pt x="21" y="4123"/>
                    <a:pt x="202" y="4748"/>
                    <a:pt x="545" y="5250"/>
                  </a:cubicBezTo>
                  <a:cubicBezTo>
                    <a:pt x="3173" y="4183"/>
                    <a:pt x="6016" y="3620"/>
                    <a:pt x="8862" y="3620"/>
                  </a:cubicBezTo>
                  <a:cubicBezTo>
                    <a:pt x="8914" y="3620"/>
                    <a:pt x="8966" y="3620"/>
                    <a:pt x="9018" y="3620"/>
                  </a:cubicBezTo>
                  <a:cubicBezTo>
                    <a:pt x="7971" y="3962"/>
                    <a:pt x="6965" y="4466"/>
                    <a:pt x="6039" y="5070"/>
                  </a:cubicBezTo>
                  <a:cubicBezTo>
                    <a:pt x="5456" y="5451"/>
                    <a:pt x="4892" y="5894"/>
                    <a:pt x="4570" y="6519"/>
                  </a:cubicBezTo>
                  <a:cubicBezTo>
                    <a:pt x="4248" y="7142"/>
                    <a:pt x="4227" y="7947"/>
                    <a:pt x="4670" y="8492"/>
                  </a:cubicBezTo>
                  <a:cubicBezTo>
                    <a:pt x="5818" y="7263"/>
                    <a:pt x="7448" y="6559"/>
                    <a:pt x="9099" y="6237"/>
                  </a:cubicBezTo>
                  <a:cubicBezTo>
                    <a:pt x="10255" y="6008"/>
                    <a:pt x="11436" y="5942"/>
                    <a:pt x="12629" y="5942"/>
                  </a:cubicBezTo>
                  <a:cubicBezTo>
                    <a:pt x="13534" y="5942"/>
                    <a:pt x="14447" y="5980"/>
                    <a:pt x="15359" y="6015"/>
                  </a:cubicBezTo>
                  <a:cubicBezTo>
                    <a:pt x="16258" y="6060"/>
                    <a:pt x="17157" y="6100"/>
                    <a:pt x="18052" y="6100"/>
                  </a:cubicBezTo>
                  <a:cubicBezTo>
                    <a:pt x="18741" y="6100"/>
                    <a:pt x="19427" y="6077"/>
                    <a:pt x="20110" y="6015"/>
                  </a:cubicBezTo>
                  <a:cubicBezTo>
                    <a:pt x="24055" y="5674"/>
                    <a:pt x="27939" y="4928"/>
                    <a:pt x="31884" y="4485"/>
                  </a:cubicBezTo>
                  <a:cubicBezTo>
                    <a:pt x="34889" y="4137"/>
                    <a:pt x="37919" y="3963"/>
                    <a:pt x="40954" y="3963"/>
                  </a:cubicBezTo>
                  <a:cubicBezTo>
                    <a:pt x="41782" y="3963"/>
                    <a:pt x="42610" y="3976"/>
                    <a:pt x="43438" y="4002"/>
                  </a:cubicBezTo>
                  <a:cubicBezTo>
                    <a:pt x="47142" y="4123"/>
                    <a:pt x="51127" y="4184"/>
                    <a:pt x="54610" y="5572"/>
                  </a:cubicBezTo>
                  <a:cubicBezTo>
                    <a:pt x="54589" y="4525"/>
                    <a:pt x="54549" y="3479"/>
                    <a:pt x="54449" y="2453"/>
                  </a:cubicBezTo>
                  <a:cubicBezTo>
                    <a:pt x="54428" y="2311"/>
                    <a:pt x="54428" y="2190"/>
                    <a:pt x="54348" y="2091"/>
                  </a:cubicBezTo>
                  <a:cubicBezTo>
                    <a:pt x="54248" y="1949"/>
                    <a:pt x="54087" y="1889"/>
                    <a:pt x="53926" y="1828"/>
                  </a:cubicBezTo>
                  <a:cubicBezTo>
                    <a:pt x="49719" y="478"/>
                    <a:pt x="45321" y="0"/>
                    <a:pt x="40889" y="0"/>
                  </a:cubicBezTo>
                  <a:close/>
                </a:path>
              </a:pathLst>
            </a:custGeom>
            <a:solidFill>
              <a:srgbClr val="46475C"/>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9" name="Google Shape;2909;p14"/>
            <p:cNvSpPr/>
            <p:nvPr/>
          </p:nvSpPr>
          <p:spPr>
            <a:xfrm>
              <a:off x="2095975" y="2136475"/>
              <a:ext cx="1365275" cy="166100"/>
            </a:xfrm>
            <a:custGeom>
              <a:avLst/>
              <a:gdLst/>
              <a:ahLst/>
              <a:cxnLst/>
              <a:rect l="l" t="t" r="r" b="b"/>
              <a:pathLst>
                <a:path w="54611" h="6644" extrusionOk="0">
                  <a:moveTo>
                    <a:pt x="22606" y="1"/>
                  </a:moveTo>
                  <a:cubicBezTo>
                    <a:pt x="22324" y="1"/>
                    <a:pt x="22042" y="60"/>
                    <a:pt x="21780" y="181"/>
                  </a:cubicBezTo>
                  <a:cubicBezTo>
                    <a:pt x="22163" y="141"/>
                    <a:pt x="22566" y="81"/>
                    <a:pt x="22968" y="41"/>
                  </a:cubicBezTo>
                  <a:cubicBezTo>
                    <a:pt x="22847" y="20"/>
                    <a:pt x="22727" y="1"/>
                    <a:pt x="22606" y="1"/>
                  </a:cubicBezTo>
                  <a:close/>
                  <a:moveTo>
                    <a:pt x="20331" y="302"/>
                  </a:moveTo>
                  <a:cubicBezTo>
                    <a:pt x="20129" y="302"/>
                    <a:pt x="19949" y="342"/>
                    <a:pt x="19767" y="382"/>
                  </a:cubicBezTo>
                  <a:lnTo>
                    <a:pt x="19909" y="382"/>
                  </a:lnTo>
                  <a:cubicBezTo>
                    <a:pt x="20049" y="363"/>
                    <a:pt x="20190" y="363"/>
                    <a:pt x="20311" y="342"/>
                  </a:cubicBezTo>
                  <a:cubicBezTo>
                    <a:pt x="20311" y="323"/>
                    <a:pt x="20331" y="302"/>
                    <a:pt x="20331" y="302"/>
                  </a:cubicBezTo>
                  <a:close/>
                  <a:moveTo>
                    <a:pt x="625" y="3563"/>
                  </a:moveTo>
                  <a:lnTo>
                    <a:pt x="602" y="3575"/>
                  </a:lnTo>
                  <a:lnTo>
                    <a:pt x="602" y="3575"/>
                  </a:lnTo>
                  <a:cubicBezTo>
                    <a:pt x="610" y="3571"/>
                    <a:pt x="618" y="3567"/>
                    <a:pt x="625" y="3563"/>
                  </a:cubicBezTo>
                  <a:close/>
                  <a:moveTo>
                    <a:pt x="121" y="2819"/>
                  </a:moveTo>
                  <a:lnTo>
                    <a:pt x="121" y="2819"/>
                  </a:lnTo>
                  <a:cubicBezTo>
                    <a:pt x="1" y="3120"/>
                    <a:pt x="282" y="3423"/>
                    <a:pt x="505" y="3603"/>
                  </a:cubicBezTo>
                  <a:cubicBezTo>
                    <a:pt x="344" y="3361"/>
                    <a:pt x="202" y="3101"/>
                    <a:pt x="121" y="2819"/>
                  </a:cubicBezTo>
                  <a:close/>
                  <a:moveTo>
                    <a:pt x="602" y="3575"/>
                  </a:moveTo>
                  <a:cubicBezTo>
                    <a:pt x="570" y="3590"/>
                    <a:pt x="537" y="3603"/>
                    <a:pt x="505" y="3603"/>
                  </a:cubicBezTo>
                  <a:lnTo>
                    <a:pt x="505" y="3624"/>
                  </a:lnTo>
                  <a:lnTo>
                    <a:pt x="602" y="3575"/>
                  </a:lnTo>
                  <a:close/>
                  <a:moveTo>
                    <a:pt x="54549" y="2919"/>
                  </a:moveTo>
                  <a:cubicBezTo>
                    <a:pt x="54549" y="3262"/>
                    <a:pt x="54570" y="3603"/>
                    <a:pt x="54570" y="3925"/>
                  </a:cubicBezTo>
                  <a:cubicBezTo>
                    <a:pt x="54570" y="3503"/>
                    <a:pt x="54610" y="3181"/>
                    <a:pt x="54549" y="2919"/>
                  </a:cubicBezTo>
                  <a:close/>
                  <a:moveTo>
                    <a:pt x="6321" y="5535"/>
                  </a:moveTo>
                  <a:lnTo>
                    <a:pt x="6321" y="5535"/>
                  </a:lnTo>
                  <a:cubicBezTo>
                    <a:pt x="5878" y="5777"/>
                    <a:pt x="5456" y="6080"/>
                    <a:pt x="5073" y="6402"/>
                  </a:cubicBezTo>
                  <a:cubicBezTo>
                    <a:pt x="5556" y="6120"/>
                    <a:pt x="6141" y="5656"/>
                    <a:pt x="6321" y="5535"/>
                  </a:cubicBezTo>
                  <a:close/>
                  <a:moveTo>
                    <a:pt x="4329" y="6220"/>
                  </a:moveTo>
                  <a:cubicBezTo>
                    <a:pt x="4268" y="6522"/>
                    <a:pt x="4329" y="6643"/>
                    <a:pt x="4490" y="6643"/>
                  </a:cubicBezTo>
                  <a:cubicBezTo>
                    <a:pt x="4429" y="6522"/>
                    <a:pt x="4369" y="6381"/>
                    <a:pt x="4329" y="6220"/>
                  </a:cubicBezTo>
                  <a:close/>
                </a:path>
              </a:pathLst>
            </a:custGeom>
            <a:solidFill>
              <a:srgbClr val="C0C0C7"/>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0" name="Google Shape;2910;p14"/>
            <p:cNvSpPr/>
            <p:nvPr/>
          </p:nvSpPr>
          <p:spPr>
            <a:xfrm>
              <a:off x="2099000" y="2099725"/>
              <a:ext cx="1361250" cy="202850"/>
            </a:xfrm>
            <a:custGeom>
              <a:avLst/>
              <a:gdLst/>
              <a:ahLst/>
              <a:cxnLst/>
              <a:rect l="l" t="t" r="r" b="b"/>
              <a:pathLst>
                <a:path w="54450" h="8114" extrusionOk="0">
                  <a:moveTo>
                    <a:pt x="36514" y="1"/>
                  </a:moveTo>
                  <a:cubicBezTo>
                    <a:pt x="36031" y="1"/>
                    <a:pt x="35548" y="183"/>
                    <a:pt x="35225" y="545"/>
                  </a:cubicBezTo>
                  <a:cubicBezTo>
                    <a:pt x="34944" y="403"/>
                    <a:pt x="34643" y="323"/>
                    <a:pt x="34320" y="323"/>
                  </a:cubicBezTo>
                  <a:cubicBezTo>
                    <a:pt x="33395" y="323"/>
                    <a:pt x="32448" y="907"/>
                    <a:pt x="32147" y="1793"/>
                  </a:cubicBezTo>
                  <a:cubicBezTo>
                    <a:pt x="32026" y="2115"/>
                    <a:pt x="31986" y="2456"/>
                    <a:pt x="31723" y="2658"/>
                  </a:cubicBezTo>
                  <a:cubicBezTo>
                    <a:pt x="31543" y="2778"/>
                    <a:pt x="31341" y="2819"/>
                    <a:pt x="31140" y="2840"/>
                  </a:cubicBezTo>
                  <a:cubicBezTo>
                    <a:pt x="29308" y="3060"/>
                    <a:pt x="27477" y="3302"/>
                    <a:pt x="25644" y="3524"/>
                  </a:cubicBezTo>
                  <a:cubicBezTo>
                    <a:pt x="25322" y="3564"/>
                    <a:pt x="25000" y="3604"/>
                    <a:pt x="24678" y="3604"/>
                  </a:cubicBezTo>
                  <a:cubicBezTo>
                    <a:pt x="24276" y="3604"/>
                    <a:pt x="23894" y="3543"/>
                    <a:pt x="23532" y="3363"/>
                  </a:cubicBezTo>
                  <a:cubicBezTo>
                    <a:pt x="22907" y="3020"/>
                    <a:pt x="22565" y="2075"/>
                    <a:pt x="23048" y="1571"/>
                  </a:cubicBezTo>
                  <a:cubicBezTo>
                    <a:pt x="22987" y="1551"/>
                    <a:pt x="22907" y="1530"/>
                    <a:pt x="22847" y="1511"/>
                  </a:cubicBezTo>
                  <a:cubicBezTo>
                    <a:pt x="22445" y="1551"/>
                    <a:pt x="22042" y="1611"/>
                    <a:pt x="21659" y="1651"/>
                  </a:cubicBezTo>
                  <a:cubicBezTo>
                    <a:pt x="21358" y="1793"/>
                    <a:pt x="21095" y="2013"/>
                    <a:pt x="20915" y="2295"/>
                  </a:cubicBezTo>
                  <a:cubicBezTo>
                    <a:pt x="20472" y="2980"/>
                    <a:pt x="20553" y="3946"/>
                    <a:pt x="21095" y="4550"/>
                  </a:cubicBezTo>
                  <a:cubicBezTo>
                    <a:pt x="20411" y="3825"/>
                    <a:pt x="20069" y="2799"/>
                    <a:pt x="20190" y="1812"/>
                  </a:cubicBezTo>
                  <a:lnTo>
                    <a:pt x="20190" y="1812"/>
                  </a:lnTo>
                  <a:cubicBezTo>
                    <a:pt x="20069" y="1833"/>
                    <a:pt x="19928" y="1833"/>
                    <a:pt x="19788" y="1852"/>
                  </a:cubicBezTo>
                  <a:lnTo>
                    <a:pt x="19646" y="1852"/>
                  </a:lnTo>
                  <a:cubicBezTo>
                    <a:pt x="18540" y="2155"/>
                    <a:pt x="17593" y="3001"/>
                    <a:pt x="17211" y="4067"/>
                  </a:cubicBezTo>
                  <a:cubicBezTo>
                    <a:pt x="15802" y="3645"/>
                    <a:pt x="14353" y="3282"/>
                    <a:pt x="12904" y="3020"/>
                  </a:cubicBezTo>
                  <a:cubicBezTo>
                    <a:pt x="11192" y="2698"/>
                    <a:pt x="9461" y="2518"/>
                    <a:pt x="7751" y="2518"/>
                  </a:cubicBezTo>
                  <a:cubicBezTo>
                    <a:pt x="5295" y="2518"/>
                    <a:pt x="2859" y="2899"/>
                    <a:pt x="585" y="3846"/>
                  </a:cubicBezTo>
                  <a:cubicBezTo>
                    <a:pt x="384" y="3927"/>
                    <a:pt x="161" y="4026"/>
                    <a:pt x="41" y="4228"/>
                  </a:cubicBezTo>
                  <a:cubicBezTo>
                    <a:pt x="21" y="4249"/>
                    <a:pt x="0" y="4268"/>
                    <a:pt x="0" y="4289"/>
                  </a:cubicBezTo>
                  <a:cubicBezTo>
                    <a:pt x="81" y="4571"/>
                    <a:pt x="223" y="4831"/>
                    <a:pt x="384" y="5073"/>
                  </a:cubicBezTo>
                  <a:cubicBezTo>
                    <a:pt x="424" y="5073"/>
                    <a:pt x="464" y="5054"/>
                    <a:pt x="504" y="5033"/>
                  </a:cubicBezTo>
                  <a:cubicBezTo>
                    <a:pt x="2013" y="4329"/>
                    <a:pt x="4087" y="3865"/>
                    <a:pt x="5717" y="3645"/>
                  </a:cubicBezTo>
                  <a:cubicBezTo>
                    <a:pt x="6624" y="3524"/>
                    <a:pt x="7690" y="3282"/>
                    <a:pt x="8677" y="3282"/>
                  </a:cubicBezTo>
                  <a:cubicBezTo>
                    <a:pt x="9260" y="3282"/>
                    <a:pt x="9804" y="3363"/>
                    <a:pt x="10287" y="3584"/>
                  </a:cubicBezTo>
                  <a:cubicBezTo>
                    <a:pt x="10327" y="3604"/>
                    <a:pt x="10367" y="3624"/>
                    <a:pt x="10367" y="3664"/>
                  </a:cubicBezTo>
                  <a:cubicBezTo>
                    <a:pt x="10408" y="3745"/>
                    <a:pt x="10306" y="3785"/>
                    <a:pt x="10226" y="3825"/>
                  </a:cubicBezTo>
                  <a:cubicBezTo>
                    <a:pt x="8173" y="4369"/>
                    <a:pt x="6261" y="5435"/>
                    <a:pt x="4731" y="6906"/>
                  </a:cubicBezTo>
                  <a:cubicBezTo>
                    <a:pt x="4530" y="7107"/>
                    <a:pt x="4329" y="7308"/>
                    <a:pt x="4248" y="7569"/>
                  </a:cubicBezTo>
                  <a:cubicBezTo>
                    <a:pt x="4227" y="7609"/>
                    <a:pt x="4227" y="7649"/>
                    <a:pt x="4208" y="7690"/>
                  </a:cubicBezTo>
                  <a:cubicBezTo>
                    <a:pt x="4248" y="7851"/>
                    <a:pt x="4308" y="7992"/>
                    <a:pt x="4369" y="8113"/>
                  </a:cubicBezTo>
                  <a:cubicBezTo>
                    <a:pt x="4509" y="8113"/>
                    <a:pt x="4731" y="8012"/>
                    <a:pt x="4952" y="7872"/>
                  </a:cubicBezTo>
                  <a:cubicBezTo>
                    <a:pt x="5335" y="7550"/>
                    <a:pt x="5757" y="7247"/>
                    <a:pt x="6200" y="7005"/>
                  </a:cubicBezTo>
                  <a:lnTo>
                    <a:pt x="6221" y="7005"/>
                  </a:lnTo>
                  <a:cubicBezTo>
                    <a:pt x="7045" y="6543"/>
                    <a:pt x="7971" y="6240"/>
                    <a:pt x="8918" y="6060"/>
                  </a:cubicBezTo>
                  <a:lnTo>
                    <a:pt x="8938" y="6060"/>
                  </a:lnTo>
                  <a:cubicBezTo>
                    <a:pt x="10086" y="5838"/>
                    <a:pt x="11272" y="5757"/>
                    <a:pt x="12461" y="5757"/>
                  </a:cubicBezTo>
                  <a:cubicBezTo>
                    <a:pt x="13366" y="5757"/>
                    <a:pt x="14292" y="5798"/>
                    <a:pt x="15198" y="5838"/>
                  </a:cubicBezTo>
                  <a:cubicBezTo>
                    <a:pt x="16124" y="5878"/>
                    <a:pt x="17050" y="5918"/>
                    <a:pt x="17955" y="5918"/>
                  </a:cubicBezTo>
                  <a:cubicBezTo>
                    <a:pt x="18620" y="5918"/>
                    <a:pt x="19284" y="5899"/>
                    <a:pt x="19949" y="5838"/>
                  </a:cubicBezTo>
                  <a:cubicBezTo>
                    <a:pt x="23894" y="5497"/>
                    <a:pt x="27778" y="4751"/>
                    <a:pt x="31723" y="4308"/>
                  </a:cubicBezTo>
                  <a:cubicBezTo>
                    <a:pt x="34723" y="3967"/>
                    <a:pt x="37762" y="3785"/>
                    <a:pt x="40802" y="3785"/>
                  </a:cubicBezTo>
                  <a:cubicBezTo>
                    <a:pt x="41626" y="3785"/>
                    <a:pt x="42452" y="3806"/>
                    <a:pt x="43277" y="3825"/>
                  </a:cubicBezTo>
                  <a:cubicBezTo>
                    <a:pt x="46981" y="3946"/>
                    <a:pt x="50966" y="4007"/>
                    <a:pt x="54449" y="5395"/>
                  </a:cubicBezTo>
                  <a:cubicBezTo>
                    <a:pt x="54449" y="5073"/>
                    <a:pt x="54428" y="4732"/>
                    <a:pt x="54428" y="4389"/>
                  </a:cubicBezTo>
                  <a:cubicBezTo>
                    <a:pt x="54369" y="4168"/>
                    <a:pt x="54248" y="3986"/>
                    <a:pt x="53966" y="3806"/>
                  </a:cubicBezTo>
                  <a:cubicBezTo>
                    <a:pt x="53422" y="3463"/>
                    <a:pt x="52496" y="3382"/>
                    <a:pt x="51873" y="3221"/>
                  </a:cubicBezTo>
                  <a:cubicBezTo>
                    <a:pt x="50464" y="2899"/>
                    <a:pt x="49055" y="2658"/>
                    <a:pt x="47605" y="2497"/>
                  </a:cubicBezTo>
                  <a:cubicBezTo>
                    <a:pt x="46175" y="2336"/>
                    <a:pt x="44726" y="2236"/>
                    <a:pt x="43277" y="2175"/>
                  </a:cubicBezTo>
                  <a:cubicBezTo>
                    <a:pt x="43237" y="2155"/>
                    <a:pt x="43137" y="2155"/>
                    <a:pt x="43016" y="2155"/>
                  </a:cubicBezTo>
                  <a:cubicBezTo>
                    <a:pt x="42834" y="2155"/>
                    <a:pt x="42613" y="2155"/>
                    <a:pt x="42372" y="2175"/>
                  </a:cubicBezTo>
                  <a:lnTo>
                    <a:pt x="41546" y="2175"/>
                  </a:lnTo>
                  <a:cubicBezTo>
                    <a:pt x="40399" y="2175"/>
                    <a:pt x="39130" y="2155"/>
                    <a:pt x="39090" y="2034"/>
                  </a:cubicBezTo>
                  <a:cubicBezTo>
                    <a:pt x="38910" y="1450"/>
                    <a:pt x="38567" y="886"/>
                    <a:pt x="38105" y="464"/>
                  </a:cubicBezTo>
                  <a:lnTo>
                    <a:pt x="38105" y="464"/>
                  </a:lnTo>
                  <a:cubicBezTo>
                    <a:pt x="38225" y="867"/>
                    <a:pt x="38266" y="1310"/>
                    <a:pt x="38204" y="1712"/>
                  </a:cubicBezTo>
                  <a:cubicBezTo>
                    <a:pt x="38225" y="1028"/>
                    <a:pt x="37762" y="363"/>
                    <a:pt x="37118" y="102"/>
                  </a:cubicBezTo>
                  <a:cubicBezTo>
                    <a:pt x="36937" y="41"/>
                    <a:pt x="36715" y="1"/>
                    <a:pt x="36514" y="1"/>
                  </a:cubicBezTo>
                  <a:close/>
                </a:path>
              </a:pathLst>
            </a:custGeom>
            <a:solidFill>
              <a:srgbClr val="353648"/>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1" name="Google Shape;2911;p14"/>
            <p:cNvSpPr/>
            <p:nvPr/>
          </p:nvSpPr>
          <p:spPr>
            <a:xfrm>
              <a:off x="2516175" y="1913950"/>
              <a:ext cx="235025" cy="371025"/>
            </a:xfrm>
            <a:custGeom>
              <a:avLst/>
              <a:gdLst/>
              <a:ahLst/>
              <a:cxnLst/>
              <a:rect l="l" t="t" r="r" b="b"/>
              <a:pathLst>
                <a:path w="9401" h="14841" extrusionOk="0">
                  <a:moveTo>
                    <a:pt x="7680" y="1"/>
                  </a:moveTo>
                  <a:cubicBezTo>
                    <a:pt x="7676" y="1"/>
                    <a:pt x="7673" y="2"/>
                    <a:pt x="7669" y="5"/>
                  </a:cubicBezTo>
                  <a:cubicBezTo>
                    <a:pt x="7287" y="367"/>
                    <a:pt x="7307" y="950"/>
                    <a:pt x="7266" y="1454"/>
                  </a:cubicBezTo>
                  <a:cubicBezTo>
                    <a:pt x="7146" y="3145"/>
                    <a:pt x="6241" y="4192"/>
                    <a:pt x="5173" y="5379"/>
                  </a:cubicBezTo>
                  <a:cubicBezTo>
                    <a:pt x="4550" y="6103"/>
                    <a:pt x="3925" y="6828"/>
                    <a:pt x="3281" y="7552"/>
                  </a:cubicBezTo>
                  <a:cubicBezTo>
                    <a:pt x="2980" y="7895"/>
                    <a:pt x="2658" y="8258"/>
                    <a:pt x="2315" y="8580"/>
                  </a:cubicBezTo>
                  <a:cubicBezTo>
                    <a:pt x="1872" y="8961"/>
                    <a:pt x="1389" y="9283"/>
                    <a:pt x="967" y="9686"/>
                  </a:cubicBezTo>
                  <a:cubicBezTo>
                    <a:pt x="544" y="10089"/>
                    <a:pt x="162" y="10572"/>
                    <a:pt x="81" y="11156"/>
                  </a:cubicBezTo>
                  <a:cubicBezTo>
                    <a:pt x="1" y="11779"/>
                    <a:pt x="302" y="12504"/>
                    <a:pt x="946" y="12665"/>
                  </a:cubicBezTo>
                  <a:cubicBezTo>
                    <a:pt x="846" y="13008"/>
                    <a:pt x="967" y="13390"/>
                    <a:pt x="1228" y="13631"/>
                  </a:cubicBezTo>
                  <a:cubicBezTo>
                    <a:pt x="1490" y="13873"/>
                    <a:pt x="1832" y="14014"/>
                    <a:pt x="2175" y="14135"/>
                  </a:cubicBezTo>
                  <a:cubicBezTo>
                    <a:pt x="1791" y="13994"/>
                    <a:pt x="1168" y="13108"/>
                    <a:pt x="1531" y="12726"/>
                  </a:cubicBezTo>
                  <a:cubicBezTo>
                    <a:pt x="1611" y="12625"/>
                    <a:pt x="1751" y="12525"/>
                    <a:pt x="1732" y="12383"/>
                  </a:cubicBezTo>
                  <a:cubicBezTo>
                    <a:pt x="1732" y="12303"/>
                    <a:pt x="1692" y="12222"/>
                    <a:pt x="1651" y="12163"/>
                  </a:cubicBezTo>
                  <a:cubicBezTo>
                    <a:pt x="1531" y="11981"/>
                    <a:pt x="1450" y="11779"/>
                    <a:pt x="1450" y="11578"/>
                  </a:cubicBezTo>
                  <a:cubicBezTo>
                    <a:pt x="1429" y="11317"/>
                    <a:pt x="1550" y="11055"/>
                    <a:pt x="1692" y="10834"/>
                  </a:cubicBezTo>
                  <a:cubicBezTo>
                    <a:pt x="2033" y="10271"/>
                    <a:pt x="2779" y="9485"/>
                    <a:pt x="3463" y="9364"/>
                  </a:cubicBezTo>
                  <a:lnTo>
                    <a:pt x="3463" y="9364"/>
                  </a:lnTo>
                  <a:cubicBezTo>
                    <a:pt x="3200" y="10512"/>
                    <a:pt x="2758" y="11921"/>
                    <a:pt x="3664" y="12928"/>
                  </a:cubicBezTo>
                  <a:cubicBezTo>
                    <a:pt x="3825" y="13108"/>
                    <a:pt x="4046" y="13269"/>
                    <a:pt x="4207" y="13470"/>
                  </a:cubicBezTo>
                  <a:cubicBezTo>
                    <a:pt x="4429" y="13733"/>
                    <a:pt x="4569" y="14055"/>
                    <a:pt x="4771" y="14337"/>
                  </a:cubicBezTo>
                  <a:cubicBezTo>
                    <a:pt x="4945" y="14607"/>
                    <a:pt x="5229" y="14840"/>
                    <a:pt x="5555" y="14840"/>
                  </a:cubicBezTo>
                  <a:cubicBezTo>
                    <a:pt x="5569" y="14840"/>
                    <a:pt x="5583" y="14840"/>
                    <a:pt x="5597" y="14839"/>
                  </a:cubicBezTo>
                  <a:cubicBezTo>
                    <a:pt x="5194" y="14498"/>
                    <a:pt x="4993" y="13934"/>
                    <a:pt x="5093" y="13411"/>
                  </a:cubicBezTo>
                  <a:cubicBezTo>
                    <a:pt x="5133" y="13250"/>
                    <a:pt x="5194" y="13089"/>
                    <a:pt x="5173" y="12928"/>
                  </a:cubicBezTo>
                  <a:cubicBezTo>
                    <a:pt x="5154" y="12746"/>
                    <a:pt x="5033" y="12605"/>
                    <a:pt x="4932" y="12464"/>
                  </a:cubicBezTo>
                  <a:cubicBezTo>
                    <a:pt x="4489" y="11760"/>
                    <a:pt x="4287" y="10915"/>
                    <a:pt x="4368" y="10089"/>
                  </a:cubicBezTo>
                  <a:cubicBezTo>
                    <a:pt x="4408" y="9787"/>
                    <a:pt x="4469" y="9485"/>
                    <a:pt x="4671" y="9243"/>
                  </a:cubicBezTo>
                  <a:cubicBezTo>
                    <a:pt x="5052" y="8741"/>
                    <a:pt x="5637" y="8821"/>
                    <a:pt x="6180" y="8781"/>
                  </a:cubicBezTo>
                  <a:cubicBezTo>
                    <a:pt x="6233" y="8777"/>
                    <a:pt x="6287" y="8776"/>
                    <a:pt x="6341" y="8776"/>
                  </a:cubicBezTo>
                  <a:cubicBezTo>
                    <a:pt x="6691" y="8776"/>
                    <a:pt x="7058" y="8844"/>
                    <a:pt x="7399" y="8844"/>
                  </a:cubicBezTo>
                  <a:cubicBezTo>
                    <a:pt x="7564" y="8844"/>
                    <a:pt x="7722" y="8828"/>
                    <a:pt x="7870" y="8781"/>
                  </a:cubicBezTo>
                  <a:cubicBezTo>
                    <a:pt x="7951" y="8760"/>
                    <a:pt x="8031" y="8741"/>
                    <a:pt x="8093" y="8720"/>
                  </a:cubicBezTo>
                  <a:cubicBezTo>
                    <a:pt x="8444" y="8619"/>
                    <a:pt x="8810" y="8574"/>
                    <a:pt x="9179" y="8574"/>
                  </a:cubicBezTo>
                  <a:cubicBezTo>
                    <a:pt x="9252" y="8574"/>
                    <a:pt x="9326" y="8576"/>
                    <a:pt x="9400" y="8580"/>
                  </a:cubicBezTo>
                  <a:cubicBezTo>
                    <a:pt x="9118" y="8056"/>
                    <a:pt x="8394" y="7694"/>
                    <a:pt x="7830" y="7593"/>
                  </a:cubicBezTo>
                  <a:cubicBezTo>
                    <a:pt x="7601" y="7545"/>
                    <a:pt x="7372" y="7526"/>
                    <a:pt x="7144" y="7526"/>
                  </a:cubicBezTo>
                  <a:cubicBezTo>
                    <a:pt x="6791" y="7526"/>
                    <a:pt x="6441" y="7572"/>
                    <a:pt x="6099" y="7633"/>
                  </a:cubicBezTo>
                  <a:cubicBezTo>
                    <a:pt x="6042" y="7640"/>
                    <a:pt x="5983" y="7648"/>
                    <a:pt x="5925" y="7648"/>
                  </a:cubicBezTo>
                  <a:cubicBezTo>
                    <a:pt x="5820" y="7648"/>
                    <a:pt x="5722" y="7624"/>
                    <a:pt x="5656" y="7533"/>
                  </a:cubicBezTo>
                  <a:cubicBezTo>
                    <a:pt x="5597" y="7472"/>
                    <a:pt x="5597" y="7351"/>
                    <a:pt x="5616" y="7251"/>
                  </a:cubicBezTo>
                  <a:cubicBezTo>
                    <a:pt x="5696" y="6366"/>
                    <a:pt x="6563" y="5660"/>
                    <a:pt x="7105" y="5016"/>
                  </a:cubicBezTo>
                  <a:cubicBezTo>
                    <a:pt x="7609" y="4433"/>
                    <a:pt x="8031" y="3709"/>
                    <a:pt x="8313" y="2963"/>
                  </a:cubicBezTo>
                  <a:cubicBezTo>
                    <a:pt x="8455" y="2561"/>
                    <a:pt x="8576" y="2158"/>
                    <a:pt x="8656" y="1736"/>
                  </a:cubicBezTo>
                  <a:cubicBezTo>
                    <a:pt x="8716" y="1353"/>
                    <a:pt x="8576" y="850"/>
                    <a:pt x="8716" y="488"/>
                  </a:cubicBezTo>
                  <a:lnTo>
                    <a:pt x="8716" y="488"/>
                  </a:lnTo>
                  <a:cubicBezTo>
                    <a:pt x="8675" y="588"/>
                    <a:pt x="8656" y="668"/>
                    <a:pt x="8616" y="749"/>
                  </a:cubicBezTo>
                  <a:cubicBezTo>
                    <a:pt x="8595" y="789"/>
                    <a:pt x="8595" y="810"/>
                    <a:pt x="8555" y="810"/>
                  </a:cubicBezTo>
                  <a:cubicBezTo>
                    <a:pt x="8549" y="813"/>
                    <a:pt x="8544" y="814"/>
                    <a:pt x="8539" y="814"/>
                  </a:cubicBezTo>
                  <a:cubicBezTo>
                    <a:pt x="8504" y="814"/>
                    <a:pt x="8472" y="765"/>
                    <a:pt x="8455" y="730"/>
                  </a:cubicBezTo>
                  <a:cubicBezTo>
                    <a:pt x="8415" y="628"/>
                    <a:pt x="8394" y="548"/>
                    <a:pt x="8353" y="448"/>
                  </a:cubicBezTo>
                  <a:lnTo>
                    <a:pt x="8353" y="448"/>
                  </a:lnTo>
                  <a:cubicBezTo>
                    <a:pt x="8374" y="709"/>
                    <a:pt x="8353" y="950"/>
                    <a:pt x="8334" y="1213"/>
                  </a:cubicBezTo>
                  <a:cubicBezTo>
                    <a:pt x="8112" y="1071"/>
                    <a:pt x="7972" y="870"/>
                    <a:pt x="7870" y="628"/>
                  </a:cubicBezTo>
                  <a:cubicBezTo>
                    <a:pt x="7852" y="590"/>
                    <a:pt x="7759" y="1"/>
                    <a:pt x="7680"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2" name="Google Shape;2912;p14"/>
            <p:cNvSpPr/>
            <p:nvPr/>
          </p:nvSpPr>
          <p:spPr>
            <a:xfrm>
              <a:off x="2889050" y="1892025"/>
              <a:ext cx="172125" cy="346625"/>
            </a:xfrm>
            <a:custGeom>
              <a:avLst/>
              <a:gdLst/>
              <a:ahLst/>
              <a:cxnLst/>
              <a:rect l="l" t="t" r="r" b="b"/>
              <a:pathLst>
                <a:path w="6885" h="13865" extrusionOk="0">
                  <a:moveTo>
                    <a:pt x="3089" y="1"/>
                  </a:moveTo>
                  <a:cubicBezTo>
                    <a:pt x="2827" y="1"/>
                    <a:pt x="2588" y="235"/>
                    <a:pt x="2517" y="499"/>
                  </a:cubicBezTo>
                  <a:cubicBezTo>
                    <a:pt x="2437" y="781"/>
                    <a:pt x="2496" y="1103"/>
                    <a:pt x="2577" y="1405"/>
                  </a:cubicBezTo>
                  <a:cubicBezTo>
                    <a:pt x="2899" y="2914"/>
                    <a:pt x="3060" y="4484"/>
                    <a:pt x="3041" y="6035"/>
                  </a:cubicBezTo>
                  <a:cubicBezTo>
                    <a:pt x="3041" y="6256"/>
                    <a:pt x="3020" y="6478"/>
                    <a:pt x="2920" y="6679"/>
                  </a:cubicBezTo>
                  <a:cubicBezTo>
                    <a:pt x="2818" y="6840"/>
                    <a:pt x="2657" y="6961"/>
                    <a:pt x="2496" y="7082"/>
                  </a:cubicBezTo>
                  <a:cubicBezTo>
                    <a:pt x="1892" y="7484"/>
                    <a:pt x="1269" y="7846"/>
                    <a:pt x="805" y="8389"/>
                  </a:cubicBezTo>
                  <a:cubicBezTo>
                    <a:pt x="263" y="8993"/>
                    <a:pt x="121" y="9758"/>
                    <a:pt x="282" y="10544"/>
                  </a:cubicBezTo>
                  <a:cubicBezTo>
                    <a:pt x="61" y="10925"/>
                    <a:pt x="0" y="11389"/>
                    <a:pt x="121" y="11811"/>
                  </a:cubicBezTo>
                  <a:cubicBezTo>
                    <a:pt x="223" y="12235"/>
                    <a:pt x="504" y="12616"/>
                    <a:pt x="886" y="12858"/>
                  </a:cubicBezTo>
                  <a:cubicBezTo>
                    <a:pt x="585" y="12476"/>
                    <a:pt x="464" y="11972"/>
                    <a:pt x="545" y="11510"/>
                  </a:cubicBezTo>
                  <a:cubicBezTo>
                    <a:pt x="585" y="11328"/>
                    <a:pt x="644" y="11148"/>
                    <a:pt x="805" y="11067"/>
                  </a:cubicBezTo>
                  <a:cubicBezTo>
                    <a:pt x="907" y="11027"/>
                    <a:pt x="1007" y="11027"/>
                    <a:pt x="1087" y="10987"/>
                  </a:cubicBezTo>
                  <a:cubicBezTo>
                    <a:pt x="1430" y="10826"/>
                    <a:pt x="1289" y="10241"/>
                    <a:pt x="1350" y="9959"/>
                  </a:cubicBezTo>
                  <a:cubicBezTo>
                    <a:pt x="1390" y="9758"/>
                    <a:pt x="1490" y="9597"/>
                    <a:pt x="1591" y="9436"/>
                  </a:cubicBezTo>
                  <a:cubicBezTo>
                    <a:pt x="2053" y="8712"/>
                    <a:pt x="2677" y="8109"/>
                    <a:pt x="3420" y="7706"/>
                  </a:cubicBezTo>
                  <a:lnTo>
                    <a:pt x="3420" y="7706"/>
                  </a:lnTo>
                  <a:cubicBezTo>
                    <a:pt x="3300" y="7775"/>
                    <a:pt x="3221" y="8411"/>
                    <a:pt x="3202" y="8550"/>
                  </a:cubicBezTo>
                  <a:cubicBezTo>
                    <a:pt x="3140" y="8872"/>
                    <a:pt x="3121" y="9215"/>
                    <a:pt x="3121" y="9557"/>
                  </a:cubicBezTo>
                  <a:cubicBezTo>
                    <a:pt x="3100" y="10181"/>
                    <a:pt x="3161" y="10745"/>
                    <a:pt x="3342" y="11349"/>
                  </a:cubicBezTo>
                  <a:cubicBezTo>
                    <a:pt x="3422" y="11529"/>
                    <a:pt x="3503" y="11730"/>
                    <a:pt x="3685" y="11811"/>
                  </a:cubicBezTo>
                  <a:cubicBezTo>
                    <a:pt x="3644" y="12214"/>
                    <a:pt x="3664" y="12616"/>
                    <a:pt x="3805" y="12999"/>
                  </a:cubicBezTo>
                  <a:cubicBezTo>
                    <a:pt x="3966" y="13381"/>
                    <a:pt x="4248" y="13703"/>
                    <a:pt x="4611" y="13864"/>
                  </a:cubicBezTo>
                  <a:cubicBezTo>
                    <a:pt x="4268" y="13421"/>
                    <a:pt x="4107" y="12858"/>
                    <a:pt x="4187" y="12315"/>
                  </a:cubicBezTo>
                  <a:cubicBezTo>
                    <a:pt x="4187" y="12235"/>
                    <a:pt x="4208" y="12173"/>
                    <a:pt x="4248" y="12093"/>
                  </a:cubicBezTo>
                  <a:cubicBezTo>
                    <a:pt x="4288" y="12033"/>
                    <a:pt x="4348" y="11972"/>
                    <a:pt x="4409" y="11892"/>
                  </a:cubicBezTo>
                  <a:cubicBezTo>
                    <a:pt x="4710" y="11529"/>
                    <a:pt x="4590" y="10966"/>
                    <a:pt x="4409" y="10503"/>
                  </a:cubicBezTo>
                  <a:cubicBezTo>
                    <a:pt x="4087" y="9637"/>
                    <a:pt x="4107" y="8953"/>
                    <a:pt x="4450" y="8088"/>
                  </a:cubicBezTo>
                  <a:cubicBezTo>
                    <a:pt x="5375" y="8652"/>
                    <a:pt x="5958" y="9758"/>
                    <a:pt x="5859" y="10845"/>
                  </a:cubicBezTo>
                  <a:cubicBezTo>
                    <a:pt x="5838" y="11148"/>
                    <a:pt x="5797" y="11550"/>
                    <a:pt x="6079" y="11671"/>
                  </a:cubicBezTo>
                  <a:cubicBezTo>
                    <a:pt x="5918" y="12173"/>
                    <a:pt x="5797" y="12656"/>
                    <a:pt x="5717" y="13160"/>
                  </a:cubicBezTo>
                  <a:cubicBezTo>
                    <a:pt x="5979" y="13019"/>
                    <a:pt x="6140" y="12718"/>
                    <a:pt x="6280" y="12436"/>
                  </a:cubicBezTo>
                  <a:cubicBezTo>
                    <a:pt x="6482" y="12012"/>
                    <a:pt x="6704" y="11590"/>
                    <a:pt x="6784" y="11127"/>
                  </a:cubicBezTo>
                  <a:cubicBezTo>
                    <a:pt x="6884" y="10684"/>
                    <a:pt x="6865" y="10222"/>
                    <a:pt x="6804" y="9758"/>
                  </a:cubicBezTo>
                  <a:cubicBezTo>
                    <a:pt x="6704" y="9235"/>
                    <a:pt x="6562" y="8692"/>
                    <a:pt x="6240" y="8268"/>
                  </a:cubicBezTo>
                  <a:cubicBezTo>
                    <a:pt x="5899" y="7766"/>
                    <a:pt x="5375" y="7423"/>
                    <a:pt x="4912" y="7020"/>
                  </a:cubicBezTo>
                  <a:cubicBezTo>
                    <a:pt x="4772" y="6921"/>
                    <a:pt x="4630" y="6800"/>
                    <a:pt x="4549" y="6658"/>
                  </a:cubicBezTo>
                  <a:cubicBezTo>
                    <a:pt x="4450" y="6457"/>
                    <a:pt x="4429" y="6236"/>
                    <a:pt x="4409" y="6014"/>
                  </a:cubicBezTo>
                  <a:cubicBezTo>
                    <a:pt x="4348" y="5149"/>
                    <a:pt x="4268" y="4264"/>
                    <a:pt x="4208" y="3378"/>
                  </a:cubicBezTo>
                  <a:cubicBezTo>
                    <a:pt x="4127" y="2412"/>
                    <a:pt x="4047" y="1425"/>
                    <a:pt x="3644" y="520"/>
                  </a:cubicBezTo>
                  <a:cubicBezTo>
                    <a:pt x="3564" y="318"/>
                    <a:pt x="3422" y="77"/>
                    <a:pt x="3202" y="16"/>
                  </a:cubicBezTo>
                  <a:cubicBezTo>
                    <a:pt x="3164" y="6"/>
                    <a:pt x="3126" y="1"/>
                    <a:pt x="3089"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3" name="Google Shape;2913;p14"/>
            <p:cNvSpPr/>
            <p:nvPr/>
          </p:nvSpPr>
          <p:spPr>
            <a:xfrm>
              <a:off x="2635425" y="985500"/>
              <a:ext cx="113275" cy="103550"/>
            </a:xfrm>
            <a:custGeom>
              <a:avLst/>
              <a:gdLst/>
              <a:ahLst/>
              <a:cxnLst/>
              <a:rect l="l" t="t" r="r" b="b"/>
              <a:pathLst>
                <a:path w="4531" h="4142" extrusionOk="0">
                  <a:moveTo>
                    <a:pt x="2522" y="1"/>
                  </a:moveTo>
                  <a:cubicBezTo>
                    <a:pt x="2107" y="1"/>
                    <a:pt x="1682" y="110"/>
                    <a:pt x="1310" y="327"/>
                  </a:cubicBezTo>
                  <a:cubicBezTo>
                    <a:pt x="202" y="992"/>
                    <a:pt x="1" y="2723"/>
                    <a:pt x="947" y="3609"/>
                  </a:cubicBezTo>
                  <a:cubicBezTo>
                    <a:pt x="1335" y="3964"/>
                    <a:pt x="1864" y="4141"/>
                    <a:pt x="2393" y="4141"/>
                  </a:cubicBezTo>
                  <a:cubicBezTo>
                    <a:pt x="2822" y="4141"/>
                    <a:pt x="3252" y="4024"/>
                    <a:pt x="3604" y="3789"/>
                  </a:cubicBezTo>
                  <a:cubicBezTo>
                    <a:pt x="4066" y="3488"/>
                    <a:pt x="4329" y="3045"/>
                    <a:pt x="4450" y="2541"/>
                  </a:cubicBezTo>
                  <a:cubicBezTo>
                    <a:pt x="4530" y="2139"/>
                    <a:pt x="4509" y="1717"/>
                    <a:pt x="4389" y="1293"/>
                  </a:cubicBezTo>
                  <a:cubicBezTo>
                    <a:pt x="4121" y="426"/>
                    <a:pt x="3341" y="1"/>
                    <a:pt x="2522" y="1"/>
                  </a:cubicBezTo>
                  <a:close/>
                </a:path>
              </a:pathLst>
            </a:custGeom>
            <a:solidFill>
              <a:srgbClr val="6F72A6"/>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4" name="Google Shape;2914;p14"/>
            <p:cNvSpPr/>
            <p:nvPr/>
          </p:nvSpPr>
          <p:spPr>
            <a:xfrm>
              <a:off x="2640975" y="984050"/>
              <a:ext cx="109725" cy="106775"/>
            </a:xfrm>
            <a:custGeom>
              <a:avLst/>
              <a:gdLst/>
              <a:ahLst/>
              <a:cxnLst/>
              <a:rect l="l" t="t" r="r" b="b"/>
              <a:pathLst>
                <a:path w="4389" h="4271" extrusionOk="0">
                  <a:moveTo>
                    <a:pt x="2295" y="124"/>
                  </a:moveTo>
                  <a:cubicBezTo>
                    <a:pt x="2577" y="124"/>
                    <a:pt x="2819" y="165"/>
                    <a:pt x="3060" y="264"/>
                  </a:cubicBezTo>
                  <a:cubicBezTo>
                    <a:pt x="3563" y="466"/>
                    <a:pt x="3946" y="849"/>
                    <a:pt x="4107" y="1372"/>
                  </a:cubicBezTo>
                  <a:cubicBezTo>
                    <a:pt x="4228" y="1775"/>
                    <a:pt x="4247" y="2197"/>
                    <a:pt x="4167" y="2599"/>
                  </a:cubicBezTo>
                  <a:cubicBezTo>
                    <a:pt x="4046" y="3103"/>
                    <a:pt x="3764" y="3506"/>
                    <a:pt x="3361" y="3788"/>
                  </a:cubicBezTo>
                  <a:cubicBezTo>
                    <a:pt x="3014" y="4019"/>
                    <a:pt x="2595" y="4133"/>
                    <a:pt x="2179" y="4133"/>
                  </a:cubicBezTo>
                  <a:cubicBezTo>
                    <a:pt x="1655" y="4133"/>
                    <a:pt x="1135" y="3954"/>
                    <a:pt x="766" y="3606"/>
                  </a:cubicBezTo>
                  <a:cubicBezTo>
                    <a:pt x="342" y="3203"/>
                    <a:pt x="141" y="2580"/>
                    <a:pt x="202" y="1936"/>
                  </a:cubicBezTo>
                  <a:cubicBezTo>
                    <a:pt x="283" y="1292"/>
                    <a:pt x="624" y="747"/>
                    <a:pt x="1128" y="446"/>
                  </a:cubicBezTo>
                  <a:cubicBezTo>
                    <a:pt x="1490" y="245"/>
                    <a:pt x="1893" y="124"/>
                    <a:pt x="2295" y="124"/>
                  </a:cubicBezTo>
                  <a:close/>
                  <a:moveTo>
                    <a:pt x="2306" y="0"/>
                  </a:moveTo>
                  <a:cubicBezTo>
                    <a:pt x="1882" y="0"/>
                    <a:pt x="1445" y="114"/>
                    <a:pt x="1067" y="345"/>
                  </a:cubicBezTo>
                  <a:cubicBezTo>
                    <a:pt x="524" y="648"/>
                    <a:pt x="162" y="1251"/>
                    <a:pt x="81" y="1936"/>
                  </a:cubicBezTo>
                  <a:cubicBezTo>
                    <a:pt x="1" y="2620"/>
                    <a:pt x="221" y="3284"/>
                    <a:pt x="685" y="3707"/>
                  </a:cubicBezTo>
                  <a:cubicBezTo>
                    <a:pt x="1088" y="4069"/>
                    <a:pt x="1630" y="4271"/>
                    <a:pt x="2175" y="4271"/>
                  </a:cubicBezTo>
                  <a:cubicBezTo>
                    <a:pt x="2617" y="4271"/>
                    <a:pt x="3060" y="4150"/>
                    <a:pt x="3423" y="3887"/>
                  </a:cubicBezTo>
                  <a:cubicBezTo>
                    <a:pt x="3865" y="3586"/>
                    <a:pt x="4167" y="3163"/>
                    <a:pt x="4287" y="2620"/>
                  </a:cubicBezTo>
                  <a:cubicBezTo>
                    <a:pt x="4389" y="2197"/>
                    <a:pt x="4368" y="1775"/>
                    <a:pt x="4228" y="1332"/>
                  </a:cubicBezTo>
                  <a:cubicBezTo>
                    <a:pt x="4046" y="788"/>
                    <a:pt x="3664" y="366"/>
                    <a:pt x="3101" y="144"/>
                  </a:cubicBezTo>
                  <a:cubicBezTo>
                    <a:pt x="2854" y="48"/>
                    <a:pt x="2583" y="0"/>
                    <a:pt x="2306" y="0"/>
                  </a:cubicBezTo>
                  <a:close/>
                </a:path>
              </a:pathLst>
            </a:custGeom>
            <a:solidFill>
              <a:srgbClr val="46475C"/>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5" name="Google Shape;2915;p14"/>
            <p:cNvSpPr/>
            <p:nvPr/>
          </p:nvSpPr>
          <p:spPr>
            <a:xfrm>
              <a:off x="2654075" y="997700"/>
              <a:ext cx="86575" cy="77250"/>
            </a:xfrm>
            <a:custGeom>
              <a:avLst/>
              <a:gdLst/>
              <a:ahLst/>
              <a:cxnLst/>
              <a:rect l="l" t="t" r="r" b="b"/>
              <a:pathLst>
                <a:path w="3463" h="3090" extrusionOk="0">
                  <a:moveTo>
                    <a:pt x="1755" y="1"/>
                  </a:moveTo>
                  <a:cubicBezTo>
                    <a:pt x="1355" y="1"/>
                    <a:pt x="953" y="161"/>
                    <a:pt x="623" y="443"/>
                  </a:cubicBezTo>
                  <a:cubicBezTo>
                    <a:pt x="180" y="826"/>
                    <a:pt x="0" y="1470"/>
                    <a:pt x="201" y="2034"/>
                  </a:cubicBezTo>
                  <a:cubicBezTo>
                    <a:pt x="362" y="2477"/>
                    <a:pt x="744" y="2818"/>
                    <a:pt x="1187" y="2979"/>
                  </a:cubicBezTo>
                  <a:cubicBezTo>
                    <a:pt x="1389" y="3054"/>
                    <a:pt x="1575" y="3090"/>
                    <a:pt x="1753" y="3090"/>
                  </a:cubicBezTo>
                  <a:cubicBezTo>
                    <a:pt x="2054" y="3090"/>
                    <a:pt x="2333" y="2988"/>
                    <a:pt x="2636" y="2799"/>
                  </a:cubicBezTo>
                  <a:cubicBezTo>
                    <a:pt x="3462" y="2275"/>
                    <a:pt x="3422" y="1027"/>
                    <a:pt x="2738" y="383"/>
                  </a:cubicBezTo>
                  <a:cubicBezTo>
                    <a:pt x="2556" y="222"/>
                    <a:pt x="2335" y="102"/>
                    <a:pt x="2093" y="40"/>
                  </a:cubicBezTo>
                  <a:cubicBezTo>
                    <a:pt x="1982" y="14"/>
                    <a:pt x="1868" y="1"/>
                    <a:pt x="1755" y="1"/>
                  </a:cubicBezTo>
                  <a:close/>
                </a:path>
              </a:pathLst>
            </a:custGeom>
            <a:solidFill>
              <a:srgbClr val="46475C"/>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6" name="Google Shape;2916;p14"/>
            <p:cNvSpPr/>
            <p:nvPr/>
          </p:nvSpPr>
          <p:spPr>
            <a:xfrm>
              <a:off x="2692300" y="994300"/>
              <a:ext cx="33250" cy="29725"/>
            </a:xfrm>
            <a:custGeom>
              <a:avLst/>
              <a:gdLst/>
              <a:ahLst/>
              <a:cxnLst/>
              <a:rect l="l" t="t" r="r" b="b"/>
              <a:pathLst>
                <a:path w="1330" h="1189" extrusionOk="0">
                  <a:moveTo>
                    <a:pt x="656" y="0"/>
                  </a:moveTo>
                  <a:cubicBezTo>
                    <a:pt x="590" y="0"/>
                    <a:pt x="525" y="12"/>
                    <a:pt x="463" y="36"/>
                  </a:cubicBezTo>
                  <a:cubicBezTo>
                    <a:pt x="342" y="56"/>
                    <a:pt x="242" y="117"/>
                    <a:pt x="181" y="197"/>
                  </a:cubicBezTo>
                  <a:cubicBezTo>
                    <a:pt x="41" y="358"/>
                    <a:pt x="1" y="619"/>
                    <a:pt x="101" y="801"/>
                  </a:cubicBezTo>
                  <a:cubicBezTo>
                    <a:pt x="162" y="941"/>
                    <a:pt x="283" y="1043"/>
                    <a:pt x="403" y="1102"/>
                  </a:cubicBezTo>
                  <a:cubicBezTo>
                    <a:pt x="518" y="1152"/>
                    <a:pt x="634" y="1188"/>
                    <a:pt x="749" y="1188"/>
                  </a:cubicBezTo>
                  <a:cubicBezTo>
                    <a:pt x="774" y="1188"/>
                    <a:pt x="800" y="1187"/>
                    <a:pt x="825" y="1183"/>
                  </a:cubicBezTo>
                  <a:cubicBezTo>
                    <a:pt x="1048" y="1143"/>
                    <a:pt x="1228" y="962"/>
                    <a:pt x="1289" y="740"/>
                  </a:cubicBezTo>
                  <a:cubicBezTo>
                    <a:pt x="1329" y="539"/>
                    <a:pt x="1249" y="297"/>
                    <a:pt x="1067" y="157"/>
                  </a:cubicBezTo>
                  <a:cubicBezTo>
                    <a:pt x="955" y="59"/>
                    <a:pt x="805" y="0"/>
                    <a:pt x="656" y="0"/>
                  </a:cubicBezTo>
                  <a:close/>
                </a:path>
              </a:pathLst>
            </a:custGeom>
            <a:solidFill>
              <a:srgbClr val="FFFFFF"/>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7" name="Google Shape;2917;p14"/>
            <p:cNvSpPr/>
            <p:nvPr/>
          </p:nvSpPr>
          <p:spPr>
            <a:xfrm>
              <a:off x="2290750" y="1016325"/>
              <a:ext cx="364350" cy="159050"/>
            </a:xfrm>
            <a:custGeom>
              <a:avLst/>
              <a:gdLst/>
              <a:ahLst/>
              <a:cxnLst/>
              <a:rect l="l" t="t" r="r" b="b"/>
              <a:pathLst>
                <a:path w="14574" h="6362" extrusionOk="0">
                  <a:moveTo>
                    <a:pt x="8957" y="1"/>
                  </a:moveTo>
                  <a:cubicBezTo>
                    <a:pt x="8953" y="6"/>
                    <a:pt x="8950" y="11"/>
                    <a:pt x="8947" y="16"/>
                  </a:cubicBezTo>
                  <a:lnTo>
                    <a:pt x="8947" y="16"/>
                  </a:lnTo>
                  <a:cubicBezTo>
                    <a:pt x="8950" y="11"/>
                    <a:pt x="8953" y="6"/>
                    <a:pt x="8957" y="1"/>
                  </a:cubicBezTo>
                  <a:close/>
                  <a:moveTo>
                    <a:pt x="8947" y="16"/>
                  </a:moveTo>
                  <a:cubicBezTo>
                    <a:pt x="8786" y="265"/>
                    <a:pt x="8548" y="343"/>
                    <a:pt x="8272" y="363"/>
                  </a:cubicBezTo>
                  <a:cubicBezTo>
                    <a:pt x="7814" y="419"/>
                    <a:pt x="7352" y="436"/>
                    <a:pt x="6887" y="436"/>
                  </a:cubicBezTo>
                  <a:cubicBezTo>
                    <a:pt x="6352" y="436"/>
                    <a:pt x="5813" y="414"/>
                    <a:pt x="5274" y="403"/>
                  </a:cubicBezTo>
                  <a:cubicBezTo>
                    <a:pt x="5113" y="395"/>
                    <a:pt x="4953" y="389"/>
                    <a:pt x="4793" y="389"/>
                  </a:cubicBezTo>
                  <a:cubicBezTo>
                    <a:pt x="4571" y="389"/>
                    <a:pt x="4348" y="399"/>
                    <a:pt x="4126" y="423"/>
                  </a:cubicBezTo>
                  <a:cubicBezTo>
                    <a:pt x="2939" y="524"/>
                    <a:pt x="1852" y="946"/>
                    <a:pt x="825" y="1510"/>
                  </a:cubicBezTo>
                  <a:cubicBezTo>
                    <a:pt x="524" y="1651"/>
                    <a:pt x="261" y="1893"/>
                    <a:pt x="0" y="2113"/>
                  </a:cubicBezTo>
                  <a:cubicBezTo>
                    <a:pt x="221" y="2033"/>
                    <a:pt x="462" y="2014"/>
                    <a:pt x="685" y="2014"/>
                  </a:cubicBezTo>
                  <a:cubicBezTo>
                    <a:pt x="1710" y="2014"/>
                    <a:pt x="2738" y="2234"/>
                    <a:pt x="3704" y="2516"/>
                  </a:cubicBezTo>
                  <a:cubicBezTo>
                    <a:pt x="6139" y="3181"/>
                    <a:pt x="8535" y="4026"/>
                    <a:pt x="9802" y="6361"/>
                  </a:cubicBezTo>
                  <a:cubicBezTo>
                    <a:pt x="10124" y="6018"/>
                    <a:pt x="10346" y="5616"/>
                    <a:pt x="10285" y="5133"/>
                  </a:cubicBezTo>
                  <a:cubicBezTo>
                    <a:pt x="10245" y="4770"/>
                    <a:pt x="10124" y="4287"/>
                    <a:pt x="9944" y="3986"/>
                  </a:cubicBezTo>
                  <a:lnTo>
                    <a:pt x="9944" y="3986"/>
                  </a:lnTo>
                  <a:cubicBezTo>
                    <a:pt x="10266" y="4068"/>
                    <a:pt x="10609" y="4102"/>
                    <a:pt x="10958" y="4102"/>
                  </a:cubicBezTo>
                  <a:cubicBezTo>
                    <a:pt x="11636" y="4102"/>
                    <a:pt x="12339" y="3977"/>
                    <a:pt x="12963" y="3844"/>
                  </a:cubicBezTo>
                  <a:cubicBezTo>
                    <a:pt x="13546" y="3704"/>
                    <a:pt x="14150" y="3522"/>
                    <a:pt x="14573" y="3100"/>
                  </a:cubicBezTo>
                  <a:lnTo>
                    <a:pt x="14573" y="3100"/>
                  </a:lnTo>
                  <a:cubicBezTo>
                    <a:pt x="14572" y="3102"/>
                    <a:pt x="14569" y="3102"/>
                    <a:pt x="14565" y="3102"/>
                  </a:cubicBezTo>
                  <a:cubicBezTo>
                    <a:pt x="14488" y="3102"/>
                    <a:pt x="13966" y="2958"/>
                    <a:pt x="13908" y="2939"/>
                  </a:cubicBezTo>
                  <a:cubicBezTo>
                    <a:pt x="13063" y="2778"/>
                    <a:pt x="12238" y="2596"/>
                    <a:pt x="11433" y="2315"/>
                  </a:cubicBezTo>
                  <a:cubicBezTo>
                    <a:pt x="10647" y="2033"/>
                    <a:pt x="9883" y="1630"/>
                    <a:pt x="9259" y="1026"/>
                  </a:cubicBezTo>
                  <a:cubicBezTo>
                    <a:pt x="9062" y="829"/>
                    <a:pt x="8766" y="320"/>
                    <a:pt x="8947" y="16"/>
                  </a:cubicBezTo>
                  <a:close/>
                </a:path>
              </a:pathLst>
            </a:custGeom>
            <a:solidFill>
              <a:srgbClr val="6F72A6"/>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8" name="Google Shape;2918;p14"/>
            <p:cNvSpPr/>
            <p:nvPr/>
          </p:nvSpPr>
          <p:spPr>
            <a:xfrm>
              <a:off x="2289725" y="1066650"/>
              <a:ext cx="93625" cy="12575"/>
            </a:xfrm>
            <a:custGeom>
              <a:avLst/>
              <a:gdLst/>
              <a:ahLst/>
              <a:cxnLst/>
              <a:rect l="l" t="t" r="r" b="b"/>
              <a:pathLst>
                <a:path w="3745" h="503" extrusionOk="0">
                  <a:moveTo>
                    <a:pt x="624" y="1"/>
                  </a:moveTo>
                  <a:cubicBezTo>
                    <a:pt x="484" y="1"/>
                    <a:pt x="342" y="20"/>
                    <a:pt x="202" y="41"/>
                  </a:cubicBezTo>
                  <a:cubicBezTo>
                    <a:pt x="302" y="41"/>
                    <a:pt x="404" y="20"/>
                    <a:pt x="463" y="20"/>
                  </a:cubicBezTo>
                  <a:cubicBezTo>
                    <a:pt x="524" y="20"/>
                    <a:pt x="565" y="1"/>
                    <a:pt x="624" y="1"/>
                  </a:cubicBezTo>
                  <a:close/>
                  <a:moveTo>
                    <a:pt x="81" y="60"/>
                  </a:moveTo>
                  <a:lnTo>
                    <a:pt x="81" y="60"/>
                  </a:lnTo>
                  <a:cubicBezTo>
                    <a:pt x="68" y="73"/>
                    <a:pt x="48" y="86"/>
                    <a:pt x="29" y="98"/>
                  </a:cubicBezTo>
                  <a:lnTo>
                    <a:pt x="29" y="98"/>
                  </a:lnTo>
                  <a:cubicBezTo>
                    <a:pt x="41" y="94"/>
                    <a:pt x="52" y="89"/>
                    <a:pt x="61" y="81"/>
                  </a:cubicBezTo>
                  <a:lnTo>
                    <a:pt x="81" y="60"/>
                  </a:lnTo>
                  <a:close/>
                  <a:moveTo>
                    <a:pt x="29" y="98"/>
                  </a:moveTo>
                  <a:cubicBezTo>
                    <a:pt x="14" y="104"/>
                    <a:pt x="1" y="109"/>
                    <a:pt x="1" y="121"/>
                  </a:cubicBezTo>
                  <a:cubicBezTo>
                    <a:pt x="8" y="113"/>
                    <a:pt x="18" y="106"/>
                    <a:pt x="29" y="98"/>
                  </a:cubicBezTo>
                  <a:close/>
                  <a:moveTo>
                    <a:pt x="1772" y="81"/>
                  </a:moveTo>
                  <a:cubicBezTo>
                    <a:pt x="1934" y="101"/>
                    <a:pt x="2096" y="125"/>
                    <a:pt x="2257" y="153"/>
                  </a:cubicBezTo>
                  <a:lnTo>
                    <a:pt x="2257" y="153"/>
                  </a:lnTo>
                  <a:cubicBezTo>
                    <a:pt x="2157" y="133"/>
                    <a:pt x="2056" y="114"/>
                    <a:pt x="1953" y="100"/>
                  </a:cubicBezTo>
                  <a:cubicBezTo>
                    <a:pt x="1893" y="100"/>
                    <a:pt x="1832" y="81"/>
                    <a:pt x="1772" y="81"/>
                  </a:cubicBezTo>
                  <a:close/>
                  <a:moveTo>
                    <a:pt x="2257" y="153"/>
                  </a:moveTo>
                  <a:cubicBezTo>
                    <a:pt x="2450" y="193"/>
                    <a:pt x="2640" y="242"/>
                    <a:pt x="2838" y="282"/>
                  </a:cubicBezTo>
                  <a:cubicBezTo>
                    <a:pt x="3141" y="342"/>
                    <a:pt x="3442" y="422"/>
                    <a:pt x="3745" y="503"/>
                  </a:cubicBezTo>
                  <a:cubicBezTo>
                    <a:pt x="3258" y="367"/>
                    <a:pt x="2759" y="241"/>
                    <a:pt x="2257" y="153"/>
                  </a:cubicBezTo>
                  <a:close/>
                </a:path>
              </a:pathLst>
            </a:custGeom>
            <a:solidFill>
              <a:srgbClr val="CFCFD5"/>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9" name="Google Shape;2919;p14"/>
            <p:cNvSpPr/>
            <p:nvPr/>
          </p:nvSpPr>
          <p:spPr>
            <a:xfrm>
              <a:off x="2615300" y="1100350"/>
              <a:ext cx="31750" cy="12100"/>
            </a:xfrm>
            <a:custGeom>
              <a:avLst/>
              <a:gdLst/>
              <a:ahLst/>
              <a:cxnLst/>
              <a:rect l="l" t="t" r="r" b="b"/>
              <a:pathLst>
                <a:path w="1270" h="484" extrusionOk="0">
                  <a:moveTo>
                    <a:pt x="1269" y="0"/>
                  </a:moveTo>
                  <a:lnTo>
                    <a:pt x="1269" y="0"/>
                  </a:lnTo>
                  <a:cubicBezTo>
                    <a:pt x="1150" y="76"/>
                    <a:pt x="1024" y="141"/>
                    <a:pt x="895" y="199"/>
                  </a:cubicBezTo>
                  <a:lnTo>
                    <a:pt x="895" y="199"/>
                  </a:lnTo>
                  <a:cubicBezTo>
                    <a:pt x="1033" y="158"/>
                    <a:pt x="1151" y="79"/>
                    <a:pt x="1269" y="0"/>
                  </a:cubicBezTo>
                  <a:close/>
                  <a:moveTo>
                    <a:pt x="895" y="199"/>
                  </a:moveTo>
                  <a:cubicBezTo>
                    <a:pt x="892" y="200"/>
                    <a:pt x="889" y="201"/>
                    <a:pt x="886" y="202"/>
                  </a:cubicBezTo>
                  <a:cubicBezTo>
                    <a:pt x="604" y="322"/>
                    <a:pt x="303" y="403"/>
                    <a:pt x="0" y="483"/>
                  </a:cubicBezTo>
                  <a:cubicBezTo>
                    <a:pt x="305" y="415"/>
                    <a:pt x="610" y="326"/>
                    <a:pt x="895" y="199"/>
                  </a:cubicBezTo>
                  <a:close/>
                </a:path>
              </a:pathLst>
            </a:custGeom>
            <a:solidFill>
              <a:srgbClr val="393A4D"/>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20" name="Google Shape;2920;p14"/>
            <p:cNvSpPr/>
            <p:nvPr/>
          </p:nvSpPr>
          <p:spPr>
            <a:xfrm>
              <a:off x="2291225" y="1056075"/>
              <a:ext cx="363875" cy="119300"/>
            </a:xfrm>
            <a:custGeom>
              <a:avLst/>
              <a:gdLst/>
              <a:ahLst/>
              <a:cxnLst/>
              <a:rect l="l" t="t" r="r" b="b"/>
              <a:pathLst>
                <a:path w="14555" h="4772" extrusionOk="0">
                  <a:moveTo>
                    <a:pt x="3645" y="0"/>
                  </a:moveTo>
                  <a:cubicBezTo>
                    <a:pt x="3060" y="0"/>
                    <a:pt x="2477" y="21"/>
                    <a:pt x="1893" y="81"/>
                  </a:cubicBezTo>
                  <a:cubicBezTo>
                    <a:pt x="1229" y="121"/>
                    <a:pt x="604" y="142"/>
                    <a:pt x="22" y="483"/>
                  </a:cubicBezTo>
                  <a:lnTo>
                    <a:pt x="1" y="504"/>
                  </a:lnTo>
                  <a:cubicBezTo>
                    <a:pt x="41" y="483"/>
                    <a:pt x="81" y="483"/>
                    <a:pt x="142" y="464"/>
                  </a:cubicBezTo>
                  <a:cubicBezTo>
                    <a:pt x="282" y="443"/>
                    <a:pt x="424" y="424"/>
                    <a:pt x="564" y="424"/>
                  </a:cubicBezTo>
                  <a:lnTo>
                    <a:pt x="827" y="424"/>
                  </a:lnTo>
                  <a:cubicBezTo>
                    <a:pt x="1108" y="424"/>
                    <a:pt x="1410" y="464"/>
                    <a:pt x="1712" y="504"/>
                  </a:cubicBezTo>
                  <a:cubicBezTo>
                    <a:pt x="2376" y="585"/>
                    <a:pt x="3041" y="746"/>
                    <a:pt x="3685" y="926"/>
                  </a:cubicBezTo>
                  <a:cubicBezTo>
                    <a:pt x="6120" y="1591"/>
                    <a:pt x="8516" y="2436"/>
                    <a:pt x="9783" y="4771"/>
                  </a:cubicBezTo>
                  <a:cubicBezTo>
                    <a:pt x="10065" y="4469"/>
                    <a:pt x="10266" y="4106"/>
                    <a:pt x="10266" y="3704"/>
                  </a:cubicBezTo>
                  <a:lnTo>
                    <a:pt x="10266" y="3543"/>
                  </a:lnTo>
                  <a:cubicBezTo>
                    <a:pt x="10226" y="3180"/>
                    <a:pt x="10105" y="2697"/>
                    <a:pt x="9925" y="2396"/>
                  </a:cubicBezTo>
                  <a:lnTo>
                    <a:pt x="9925" y="2396"/>
                  </a:lnTo>
                  <a:cubicBezTo>
                    <a:pt x="10247" y="2477"/>
                    <a:pt x="10609" y="2517"/>
                    <a:pt x="10971" y="2517"/>
                  </a:cubicBezTo>
                  <a:cubicBezTo>
                    <a:pt x="11635" y="2517"/>
                    <a:pt x="12319" y="2396"/>
                    <a:pt x="12944" y="2254"/>
                  </a:cubicBezTo>
                  <a:lnTo>
                    <a:pt x="12963" y="2254"/>
                  </a:lnTo>
                  <a:cubicBezTo>
                    <a:pt x="13406" y="2155"/>
                    <a:pt x="13849" y="2013"/>
                    <a:pt x="14232" y="1771"/>
                  </a:cubicBezTo>
                  <a:cubicBezTo>
                    <a:pt x="14332" y="1691"/>
                    <a:pt x="14453" y="1591"/>
                    <a:pt x="14554" y="1510"/>
                  </a:cubicBezTo>
                  <a:lnTo>
                    <a:pt x="14554" y="1510"/>
                  </a:lnTo>
                  <a:cubicBezTo>
                    <a:pt x="14353" y="1631"/>
                    <a:pt x="14111" y="1631"/>
                    <a:pt x="13870" y="1631"/>
                  </a:cubicBezTo>
                  <a:lnTo>
                    <a:pt x="13406" y="1631"/>
                  </a:lnTo>
                  <a:cubicBezTo>
                    <a:pt x="12904" y="1631"/>
                    <a:pt x="12340" y="1510"/>
                    <a:pt x="11836" y="1409"/>
                  </a:cubicBezTo>
                  <a:cubicBezTo>
                    <a:pt x="10891" y="1208"/>
                    <a:pt x="9944" y="907"/>
                    <a:pt x="8999" y="665"/>
                  </a:cubicBezTo>
                  <a:cubicBezTo>
                    <a:pt x="8978" y="665"/>
                    <a:pt x="8959" y="665"/>
                    <a:pt x="8938" y="644"/>
                  </a:cubicBezTo>
                  <a:cubicBezTo>
                    <a:pt x="7228" y="222"/>
                    <a:pt x="5435" y="0"/>
                    <a:pt x="3645" y="0"/>
                  </a:cubicBezTo>
                  <a:close/>
                </a:path>
              </a:pathLst>
            </a:custGeom>
            <a:solidFill>
              <a:srgbClr val="5A5D8B"/>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grpSp>
      <p:sp>
        <p:nvSpPr>
          <p:cNvPr id="2921" name="Google Shape;2921;p14"/>
          <p:cNvSpPr/>
          <p:nvPr/>
        </p:nvSpPr>
        <p:spPr>
          <a:xfrm rot="7903172" flipH="1">
            <a:off x="9982927" y="-440603"/>
            <a:ext cx="528796" cy="683001"/>
          </a:xfrm>
          <a:custGeom>
            <a:avLst/>
            <a:gdLst/>
            <a:ahLst/>
            <a:cxnLst/>
            <a:rect l="l" t="t" r="r" b="b"/>
            <a:pathLst>
              <a:path w="8054" h="10967" extrusionOk="0">
                <a:moveTo>
                  <a:pt x="0" y="0"/>
                </a:moveTo>
                <a:cubicBezTo>
                  <a:pt x="0" y="1"/>
                  <a:pt x="1114" y="3903"/>
                  <a:pt x="2720" y="6605"/>
                </a:cubicBezTo>
                <a:cubicBezTo>
                  <a:pt x="4328" y="9325"/>
                  <a:pt x="8053" y="10967"/>
                  <a:pt x="8053" y="10967"/>
                </a:cubicBezTo>
                <a:cubicBezTo>
                  <a:pt x="8053" y="10967"/>
                  <a:pt x="7912" y="9413"/>
                  <a:pt x="5899" y="4927"/>
                </a:cubicBezTo>
                <a:cubicBezTo>
                  <a:pt x="3886" y="441"/>
                  <a:pt x="0" y="0"/>
                  <a:pt x="0" y="0"/>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22" name="Google Shape;2922;p14"/>
          <p:cNvSpPr/>
          <p:nvPr/>
        </p:nvSpPr>
        <p:spPr>
          <a:xfrm rot="7903172" flipH="1">
            <a:off x="8904865" y="1174558"/>
            <a:ext cx="883604" cy="267919"/>
          </a:xfrm>
          <a:custGeom>
            <a:avLst/>
            <a:gdLst/>
            <a:ahLst/>
            <a:cxnLst/>
            <a:rect l="l" t="t" r="r" b="b"/>
            <a:pathLst>
              <a:path w="13458" h="4302" extrusionOk="0">
                <a:moveTo>
                  <a:pt x="4911" y="1"/>
                </a:moveTo>
                <a:cubicBezTo>
                  <a:pt x="2396" y="1"/>
                  <a:pt x="1" y="932"/>
                  <a:pt x="1" y="932"/>
                </a:cubicBezTo>
                <a:cubicBezTo>
                  <a:pt x="1" y="932"/>
                  <a:pt x="1220" y="1921"/>
                  <a:pt x="5812" y="3670"/>
                </a:cubicBezTo>
                <a:cubicBezTo>
                  <a:pt x="7024" y="4132"/>
                  <a:pt x="8128" y="4301"/>
                  <a:pt x="9098" y="4301"/>
                </a:cubicBezTo>
                <a:cubicBezTo>
                  <a:pt x="11803" y="4301"/>
                  <a:pt x="13458" y="2981"/>
                  <a:pt x="13458" y="2981"/>
                </a:cubicBezTo>
                <a:cubicBezTo>
                  <a:pt x="13458" y="2981"/>
                  <a:pt x="9909" y="1003"/>
                  <a:pt x="6871" y="226"/>
                </a:cubicBezTo>
                <a:cubicBezTo>
                  <a:pt x="6237" y="65"/>
                  <a:pt x="5570" y="1"/>
                  <a:pt x="4911" y="1"/>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23" name="Google Shape;2923;p14"/>
          <p:cNvSpPr/>
          <p:nvPr/>
        </p:nvSpPr>
        <p:spPr>
          <a:xfrm rot="7903172" flipH="1">
            <a:off x="8437124" y="1082689"/>
            <a:ext cx="1015769" cy="350375"/>
          </a:xfrm>
          <a:custGeom>
            <a:avLst/>
            <a:gdLst/>
            <a:ahLst/>
            <a:cxnLst/>
            <a:rect l="l" t="t" r="r" b="b"/>
            <a:pathLst>
              <a:path w="15471" h="5626" extrusionOk="0">
                <a:moveTo>
                  <a:pt x="15224" y="0"/>
                </a:moveTo>
                <a:cubicBezTo>
                  <a:pt x="14187" y="0"/>
                  <a:pt x="10086" y="53"/>
                  <a:pt x="6888" y="849"/>
                </a:cubicBezTo>
                <a:cubicBezTo>
                  <a:pt x="3196" y="1785"/>
                  <a:pt x="0" y="5547"/>
                  <a:pt x="0" y="5547"/>
                </a:cubicBezTo>
                <a:cubicBezTo>
                  <a:pt x="0" y="5547"/>
                  <a:pt x="410" y="5625"/>
                  <a:pt x="1457" y="5625"/>
                </a:cubicBezTo>
                <a:cubicBezTo>
                  <a:pt x="2635" y="5625"/>
                  <a:pt x="4620" y="5526"/>
                  <a:pt x="7735" y="5105"/>
                </a:cubicBezTo>
                <a:cubicBezTo>
                  <a:pt x="13634" y="4328"/>
                  <a:pt x="15470" y="2"/>
                  <a:pt x="15470" y="2"/>
                </a:cubicBezTo>
                <a:cubicBezTo>
                  <a:pt x="15470" y="2"/>
                  <a:pt x="15383" y="0"/>
                  <a:pt x="15224" y="0"/>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24" name="Google Shape;2924;p14"/>
          <p:cNvSpPr/>
          <p:nvPr/>
        </p:nvSpPr>
        <p:spPr>
          <a:xfrm rot="7903172" flipH="1">
            <a:off x="11828362" y="1399007"/>
            <a:ext cx="239975" cy="637912"/>
          </a:xfrm>
          <a:custGeom>
            <a:avLst/>
            <a:gdLst/>
            <a:ahLst/>
            <a:cxnLst/>
            <a:rect l="l" t="t" r="r" b="b"/>
            <a:pathLst>
              <a:path w="3655" h="10243" extrusionOk="0">
                <a:moveTo>
                  <a:pt x="283" y="0"/>
                </a:moveTo>
                <a:cubicBezTo>
                  <a:pt x="283" y="0"/>
                  <a:pt x="0" y="1201"/>
                  <a:pt x="353" y="5051"/>
                </a:cubicBezTo>
                <a:cubicBezTo>
                  <a:pt x="706" y="8918"/>
                  <a:pt x="3478" y="10243"/>
                  <a:pt x="3478" y="10243"/>
                </a:cubicBezTo>
                <a:cubicBezTo>
                  <a:pt x="3478" y="10243"/>
                  <a:pt x="3655" y="7046"/>
                  <a:pt x="3144" y="4609"/>
                </a:cubicBezTo>
                <a:cubicBezTo>
                  <a:pt x="2649" y="2190"/>
                  <a:pt x="283" y="0"/>
                  <a:pt x="283" y="0"/>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 name="Rectangle: Rounded Corners 1">
            <a:extLst>
              <a:ext uri="{FF2B5EF4-FFF2-40B4-BE49-F238E27FC236}">
                <a16:creationId xmlns:a16="http://schemas.microsoft.com/office/drawing/2014/main" id="{E45A9FEA-0E04-7F6A-3F0F-27637A977323}"/>
              </a:ext>
            </a:extLst>
          </p:cNvPr>
          <p:cNvSpPr/>
          <p:nvPr/>
        </p:nvSpPr>
        <p:spPr>
          <a:xfrm>
            <a:off x="1589006" y="230617"/>
            <a:ext cx="2605967" cy="8492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buClr>
                <a:srgbClr val="000000"/>
              </a:buClr>
              <a:defRPr/>
            </a:pPr>
            <a:r>
              <a:rPr lang="en-US" sz="3733" b="1" kern="0" dirty="0">
                <a:solidFill>
                  <a:srgbClr val="CF4639">
                    <a:lumMod val="50000"/>
                  </a:srgbClr>
                </a:solidFill>
                <a:latin typeface="Calibri" panose="020F0502020204030204" pitchFamily="34" charset="0"/>
                <a:cs typeface="Calibri" panose="020F0502020204030204" pitchFamily="34" charset="0"/>
                <a:sym typeface="Arial"/>
              </a:rPr>
              <a:t>NHIỆM VỤ</a:t>
            </a:r>
          </a:p>
        </p:txBody>
      </p:sp>
      <p:sp>
        <p:nvSpPr>
          <p:cNvPr id="5" name="TextBox 4">
            <a:extLst>
              <a:ext uri="{FF2B5EF4-FFF2-40B4-BE49-F238E27FC236}">
                <a16:creationId xmlns:a16="http://schemas.microsoft.com/office/drawing/2014/main" id="{913887FE-D888-075B-8E5B-FA5C1017CD30}"/>
              </a:ext>
            </a:extLst>
          </p:cNvPr>
          <p:cNvSpPr txBox="1"/>
          <p:nvPr/>
        </p:nvSpPr>
        <p:spPr>
          <a:xfrm>
            <a:off x="1131074" y="2279184"/>
            <a:ext cx="10930521" cy="1938992"/>
          </a:xfrm>
          <a:prstGeom prst="rect">
            <a:avLst/>
          </a:prstGeom>
          <a:noFill/>
        </p:spPr>
        <p:txBody>
          <a:bodyPr wrap="square" rtlCol="0">
            <a:spAutoFit/>
          </a:bodyPr>
          <a:lstStyle/>
          <a:p>
            <a:pPr marL="294005" marR="0" algn="just">
              <a:spcBef>
                <a:spcPts val="870"/>
              </a:spcBef>
              <a:spcAft>
                <a:spcPts val="0"/>
              </a:spcAft>
            </a:pPr>
            <a:r>
              <a:rPr lang="vi-VN" sz="6000" dirty="0">
                <a:effectLst/>
                <a:latin typeface="Times New Roman" panose="02020603050405020304" pitchFamily="18" charset="0"/>
                <a:ea typeface="Times New Roman" panose="02020603050405020304" pitchFamily="18" charset="0"/>
              </a:rPr>
              <a:t>HS</a:t>
            </a:r>
            <a:r>
              <a:rPr lang="vi-VN" sz="6000" spc="-10" dirty="0">
                <a:effectLst/>
                <a:latin typeface="Times New Roman" panose="02020603050405020304" pitchFamily="18" charset="0"/>
                <a:ea typeface="Times New Roman" panose="02020603050405020304" pitchFamily="18" charset="0"/>
              </a:rPr>
              <a:t> </a:t>
            </a:r>
            <a:r>
              <a:rPr lang="vi-VN" sz="6000" dirty="0">
                <a:effectLst/>
                <a:latin typeface="Times New Roman" panose="02020603050405020304" pitchFamily="18" charset="0"/>
                <a:ea typeface="Times New Roman" panose="02020603050405020304" pitchFamily="18" charset="0"/>
              </a:rPr>
              <a:t>thực</a:t>
            </a:r>
            <a:r>
              <a:rPr lang="vi-VN" sz="6000" spc="-5" dirty="0">
                <a:effectLst/>
                <a:latin typeface="Times New Roman" panose="02020603050405020304" pitchFamily="18" charset="0"/>
                <a:ea typeface="Times New Roman" panose="02020603050405020304" pitchFamily="18" charset="0"/>
              </a:rPr>
              <a:t> </a:t>
            </a:r>
            <a:r>
              <a:rPr lang="vi-VN" sz="6000" dirty="0">
                <a:effectLst/>
                <a:latin typeface="Times New Roman" panose="02020603050405020304" pitchFamily="18" charset="0"/>
                <a:ea typeface="Times New Roman" panose="02020603050405020304" pitchFamily="18" charset="0"/>
              </a:rPr>
              <a:t>hiện</a:t>
            </a:r>
            <a:r>
              <a:rPr lang="vi-VN" sz="6000" spc="-5" dirty="0">
                <a:effectLst/>
                <a:latin typeface="Times New Roman" panose="02020603050405020304" pitchFamily="18" charset="0"/>
                <a:ea typeface="Times New Roman" panose="02020603050405020304" pitchFamily="18" charset="0"/>
              </a:rPr>
              <a:t> </a:t>
            </a:r>
            <a:r>
              <a:rPr lang="vi-VN" sz="6000" dirty="0">
                <a:effectLst/>
                <a:latin typeface="Times New Roman" panose="02020603050405020304" pitchFamily="18" charset="0"/>
                <a:ea typeface="Times New Roman" panose="02020603050405020304" pitchFamily="18" charset="0"/>
              </a:rPr>
              <a:t>bài</a:t>
            </a:r>
            <a:r>
              <a:rPr lang="vi-VN" sz="6000" spc="-10" dirty="0">
                <a:effectLst/>
                <a:latin typeface="Times New Roman" panose="02020603050405020304" pitchFamily="18" charset="0"/>
                <a:ea typeface="Times New Roman" panose="02020603050405020304" pitchFamily="18" charset="0"/>
              </a:rPr>
              <a:t> </a:t>
            </a:r>
            <a:r>
              <a:rPr lang="vi-VN" sz="6000" dirty="0">
                <a:effectLst/>
                <a:latin typeface="Times New Roman" panose="02020603050405020304" pitchFamily="18" charset="0"/>
                <a:ea typeface="Times New Roman" panose="02020603050405020304" pitchFamily="18" charset="0"/>
              </a:rPr>
              <a:t>tập</a:t>
            </a:r>
            <a:r>
              <a:rPr lang="vi-VN" sz="6000" spc="-5" dirty="0">
                <a:effectLst/>
                <a:latin typeface="Times New Roman" panose="02020603050405020304" pitchFamily="18" charset="0"/>
                <a:ea typeface="Times New Roman" panose="02020603050405020304" pitchFamily="18" charset="0"/>
              </a:rPr>
              <a:t> </a:t>
            </a:r>
            <a:r>
              <a:rPr lang="vi-VN" sz="6000" dirty="0">
                <a:effectLst/>
                <a:latin typeface="Times New Roman" panose="02020603050405020304" pitchFamily="18" charset="0"/>
                <a:ea typeface="Times New Roman" panose="02020603050405020304" pitchFamily="18" charset="0"/>
              </a:rPr>
              <a:t>từ</a:t>
            </a:r>
            <a:r>
              <a:rPr lang="vi-VN" sz="6000" spc="-5" dirty="0">
                <a:effectLst/>
                <a:latin typeface="Times New Roman" panose="02020603050405020304" pitchFamily="18" charset="0"/>
                <a:ea typeface="Times New Roman" panose="02020603050405020304" pitchFamily="18" charset="0"/>
              </a:rPr>
              <a:t> </a:t>
            </a:r>
            <a:r>
              <a:rPr lang="vi-VN" sz="6000" dirty="0">
                <a:effectLst/>
                <a:latin typeface="Times New Roman" panose="02020603050405020304" pitchFamily="18" charset="0"/>
                <a:ea typeface="Times New Roman" panose="02020603050405020304" pitchFamily="18" charset="0"/>
              </a:rPr>
              <a:t>đọc</a:t>
            </a:r>
            <a:r>
              <a:rPr lang="vi-VN" sz="6000" spc="-5" dirty="0">
                <a:effectLst/>
                <a:latin typeface="Times New Roman" panose="02020603050405020304" pitchFamily="18" charset="0"/>
                <a:ea typeface="Times New Roman" panose="02020603050405020304" pitchFamily="18" charset="0"/>
              </a:rPr>
              <a:t> </a:t>
            </a:r>
            <a:r>
              <a:rPr lang="vi-VN" sz="6000" dirty="0">
                <a:effectLst/>
                <a:latin typeface="Times New Roman" panose="02020603050405020304" pitchFamily="18" charset="0"/>
                <a:ea typeface="Times New Roman" panose="02020603050405020304" pitchFamily="18" charset="0"/>
              </a:rPr>
              <a:t>đến</a:t>
            </a:r>
            <a:r>
              <a:rPr lang="vi-VN" sz="6000" spc="-10" dirty="0">
                <a:effectLst/>
                <a:latin typeface="Times New Roman" panose="02020603050405020304" pitchFamily="18" charset="0"/>
                <a:ea typeface="Times New Roman" panose="02020603050405020304" pitchFamily="18" charset="0"/>
              </a:rPr>
              <a:t> </a:t>
            </a:r>
            <a:r>
              <a:rPr lang="vi-VN" sz="6000" dirty="0">
                <a:effectLst/>
                <a:latin typeface="Times New Roman" panose="02020603050405020304" pitchFamily="18" charset="0"/>
                <a:ea typeface="Times New Roman" panose="02020603050405020304" pitchFamily="18" charset="0"/>
              </a:rPr>
              <a:t>viết</a:t>
            </a:r>
            <a:r>
              <a:rPr lang="vi-VN" sz="6000" spc="-5" dirty="0">
                <a:effectLst/>
                <a:latin typeface="Times New Roman" panose="02020603050405020304" pitchFamily="18" charset="0"/>
                <a:ea typeface="Times New Roman" panose="02020603050405020304" pitchFamily="18" charset="0"/>
              </a:rPr>
              <a:t> </a:t>
            </a:r>
            <a:r>
              <a:rPr lang="vi-VN" sz="6000" dirty="0">
                <a:effectLst/>
                <a:latin typeface="Times New Roman" panose="02020603050405020304" pitchFamily="18" charset="0"/>
                <a:ea typeface="Times New Roman" panose="02020603050405020304" pitchFamily="18" charset="0"/>
              </a:rPr>
              <a:t>dựa</a:t>
            </a:r>
            <a:r>
              <a:rPr lang="vi-VN" sz="6000" spc="-5" dirty="0">
                <a:effectLst/>
                <a:latin typeface="Times New Roman" panose="02020603050405020304" pitchFamily="18" charset="0"/>
                <a:ea typeface="Times New Roman" panose="02020603050405020304" pitchFamily="18" charset="0"/>
              </a:rPr>
              <a:t> </a:t>
            </a:r>
            <a:r>
              <a:rPr lang="vi-VN" sz="6000" dirty="0">
                <a:effectLst/>
                <a:latin typeface="Times New Roman" panose="02020603050405020304" pitchFamily="18" charset="0"/>
                <a:ea typeface="Times New Roman" panose="02020603050405020304" pitchFamily="18" charset="0"/>
              </a:rPr>
              <a:t>vào</a:t>
            </a:r>
            <a:r>
              <a:rPr lang="vi-VN" sz="6000" spc="-5" dirty="0">
                <a:effectLst/>
                <a:latin typeface="Times New Roman" panose="02020603050405020304" pitchFamily="18" charset="0"/>
                <a:ea typeface="Times New Roman" panose="02020603050405020304" pitchFamily="18" charset="0"/>
              </a:rPr>
              <a:t> </a:t>
            </a:r>
            <a:r>
              <a:rPr lang="vi-VN" sz="6000" dirty="0">
                <a:effectLst/>
                <a:latin typeface="Times New Roman" panose="02020603050405020304" pitchFamily="18" charset="0"/>
                <a:ea typeface="Times New Roman" panose="02020603050405020304" pitchFamily="18" charset="0"/>
              </a:rPr>
              <a:t>sơ</a:t>
            </a:r>
            <a:r>
              <a:rPr lang="vi-VN" sz="6000" spc="-10" dirty="0">
                <a:effectLst/>
                <a:latin typeface="Times New Roman" panose="02020603050405020304" pitchFamily="18" charset="0"/>
                <a:ea typeface="Times New Roman" panose="02020603050405020304" pitchFamily="18" charset="0"/>
              </a:rPr>
              <a:t> </a:t>
            </a:r>
            <a:r>
              <a:rPr lang="vi-VN" sz="6000" dirty="0">
                <a:effectLst/>
                <a:latin typeface="Times New Roman" panose="02020603050405020304" pitchFamily="18" charset="0"/>
                <a:ea typeface="Times New Roman" panose="02020603050405020304" pitchFamily="18" charset="0"/>
              </a:rPr>
              <a:t>đồ</a:t>
            </a:r>
            <a:r>
              <a:rPr lang="vi-VN" sz="6000" spc="-5" dirty="0">
                <a:effectLst/>
                <a:latin typeface="Times New Roman" panose="02020603050405020304" pitchFamily="18" charset="0"/>
                <a:ea typeface="Times New Roman" panose="02020603050405020304" pitchFamily="18" charset="0"/>
              </a:rPr>
              <a:t> </a:t>
            </a:r>
            <a:r>
              <a:rPr lang="vi-VN" sz="6000" spc="-20" dirty="0">
                <a:effectLst/>
                <a:latin typeface="Times New Roman" panose="02020603050405020304" pitchFamily="18" charset="0"/>
                <a:ea typeface="Times New Roman" panose="02020603050405020304" pitchFamily="18" charset="0"/>
              </a:rPr>
              <a:t>sau:</a:t>
            </a:r>
            <a:endParaRPr lang="en-US" sz="6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8357008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6837A16-0E2D-31C8-6A5F-EA8924764654}"/>
              </a:ext>
            </a:extLst>
          </p:cNvPr>
          <p:cNvSpPr>
            <a:spLocks noGrp="1"/>
          </p:cNvSpPr>
          <p:nvPr>
            <p:ph type="subTitle" idx="1"/>
          </p:nvPr>
        </p:nvSpPr>
        <p:spPr>
          <a:xfrm>
            <a:off x="0" y="164124"/>
            <a:ext cx="12192000" cy="6693876"/>
          </a:xfrm>
        </p:spPr>
        <p:txBody>
          <a:bodyPr/>
          <a:lstStyle/>
          <a:p>
            <a:endParaRPr lang="en-US" sz="3600" dirty="0">
              <a:latin typeface="Times New Roman" panose="02020603050405020304" pitchFamily="18" charset="0"/>
              <a:cs typeface="Times New Roman" panose="02020603050405020304" pitchFamily="18" charset="0"/>
            </a:endParaRPr>
          </a:p>
        </p:txBody>
      </p:sp>
      <p:grpSp>
        <p:nvGrpSpPr>
          <p:cNvPr id="4" name="Group 3">
            <a:extLst>
              <a:ext uri="{FF2B5EF4-FFF2-40B4-BE49-F238E27FC236}">
                <a16:creationId xmlns:a16="http://schemas.microsoft.com/office/drawing/2014/main" id="{1AE89D75-7BAC-13F1-6C70-4504060CBD20}"/>
              </a:ext>
            </a:extLst>
          </p:cNvPr>
          <p:cNvGrpSpPr>
            <a:grpSpLocks/>
          </p:cNvGrpSpPr>
          <p:nvPr/>
        </p:nvGrpSpPr>
        <p:grpSpPr bwMode="auto">
          <a:xfrm>
            <a:off x="187568" y="164124"/>
            <a:ext cx="12004431" cy="6693876"/>
            <a:chOff x="10" y="10"/>
            <a:chExt cx="6682" cy="4658"/>
          </a:xfrm>
        </p:grpSpPr>
        <p:sp>
          <p:nvSpPr>
            <p:cNvPr id="5" name="docshape777">
              <a:extLst>
                <a:ext uri="{FF2B5EF4-FFF2-40B4-BE49-F238E27FC236}">
                  <a16:creationId xmlns:a16="http://schemas.microsoft.com/office/drawing/2014/main" id="{C8351EC8-B3DD-6BA6-9ED8-E6496E287DA5}"/>
                </a:ext>
              </a:extLst>
            </p:cNvPr>
            <p:cNvSpPr>
              <a:spLocks/>
            </p:cNvSpPr>
            <p:nvPr/>
          </p:nvSpPr>
          <p:spPr bwMode="auto">
            <a:xfrm>
              <a:off x="10" y="10"/>
              <a:ext cx="6682" cy="884"/>
            </a:xfrm>
            <a:custGeom>
              <a:avLst/>
              <a:gdLst>
                <a:gd name="T0" fmla="+- 0 6521 10"/>
                <a:gd name="T1" fmla="*/ T0 w 6682"/>
                <a:gd name="T2" fmla="+- 0 10 10"/>
                <a:gd name="T3" fmla="*/ 10 h 884"/>
                <a:gd name="T4" fmla="+- 0 180 10"/>
                <a:gd name="T5" fmla="*/ T4 w 6682"/>
                <a:gd name="T6" fmla="+- 0 10 10"/>
                <a:gd name="T7" fmla="*/ 10 h 884"/>
                <a:gd name="T8" fmla="+- 0 82 10"/>
                <a:gd name="T9" fmla="*/ T8 w 6682"/>
                <a:gd name="T10" fmla="+- 0 13 10"/>
                <a:gd name="T11" fmla="*/ 13 h 884"/>
                <a:gd name="T12" fmla="+- 0 31 10"/>
                <a:gd name="T13" fmla="*/ T12 w 6682"/>
                <a:gd name="T14" fmla="+- 0 31 10"/>
                <a:gd name="T15" fmla="*/ 31 h 884"/>
                <a:gd name="T16" fmla="+- 0 13 10"/>
                <a:gd name="T17" fmla="*/ T16 w 6682"/>
                <a:gd name="T18" fmla="+- 0 82 10"/>
                <a:gd name="T19" fmla="*/ 82 h 884"/>
                <a:gd name="T20" fmla="+- 0 10 10"/>
                <a:gd name="T21" fmla="*/ T20 w 6682"/>
                <a:gd name="T22" fmla="+- 0 180 10"/>
                <a:gd name="T23" fmla="*/ 180 h 884"/>
                <a:gd name="T24" fmla="+- 0 10 10"/>
                <a:gd name="T25" fmla="*/ T24 w 6682"/>
                <a:gd name="T26" fmla="+- 0 723 10"/>
                <a:gd name="T27" fmla="*/ 723 h 884"/>
                <a:gd name="T28" fmla="+- 0 13 10"/>
                <a:gd name="T29" fmla="*/ T28 w 6682"/>
                <a:gd name="T30" fmla="+- 0 822 10"/>
                <a:gd name="T31" fmla="*/ 822 h 884"/>
                <a:gd name="T32" fmla="+- 0 31 10"/>
                <a:gd name="T33" fmla="*/ T32 w 6682"/>
                <a:gd name="T34" fmla="+- 0 872 10"/>
                <a:gd name="T35" fmla="*/ 872 h 884"/>
                <a:gd name="T36" fmla="+- 0 82 10"/>
                <a:gd name="T37" fmla="*/ T36 w 6682"/>
                <a:gd name="T38" fmla="+- 0 891 10"/>
                <a:gd name="T39" fmla="*/ 891 h 884"/>
                <a:gd name="T40" fmla="+- 0 180 10"/>
                <a:gd name="T41" fmla="*/ T40 w 6682"/>
                <a:gd name="T42" fmla="+- 0 893 10"/>
                <a:gd name="T43" fmla="*/ 893 h 884"/>
                <a:gd name="T44" fmla="+- 0 6521 10"/>
                <a:gd name="T45" fmla="*/ T44 w 6682"/>
                <a:gd name="T46" fmla="+- 0 893 10"/>
                <a:gd name="T47" fmla="*/ 893 h 884"/>
                <a:gd name="T48" fmla="+- 0 6619 10"/>
                <a:gd name="T49" fmla="*/ T48 w 6682"/>
                <a:gd name="T50" fmla="+- 0 891 10"/>
                <a:gd name="T51" fmla="*/ 891 h 884"/>
                <a:gd name="T52" fmla="+- 0 6670 10"/>
                <a:gd name="T53" fmla="*/ T52 w 6682"/>
                <a:gd name="T54" fmla="+- 0 872 10"/>
                <a:gd name="T55" fmla="*/ 872 h 884"/>
                <a:gd name="T56" fmla="+- 0 6688 10"/>
                <a:gd name="T57" fmla="*/ T56 w 6682"/>
                <a:gd name="T58" fmla="+- 0 822 10"/>
                <a:gd name="T59" fmla="*/ 822 h 884"/>
                <a:gd name="T60" fmla="+- 0 6691 10"/>
                <a:gd name="T61" fmla="*/ T60 w 6682"/>
                <a:gd name="T62" fmla="+- 0 723 10"/>
                <a:gd name="T63" fmla="*/ 723 h 884"/>
                <a:gd name="T64" fmla="+- 0 6691 10"/>
                <a:gd name="T65" fmla="*/ T64 w 6682"/>
                <a:gd name="T66" fmla="+- 0 180 10"/>
                <a:gd name="T67" fmla="*/ 180 h 884"/>
                <a:gd name="T68" fmla="+- 0 6688 10"/>
                <a:gd name="T69" fmla="*/ T68 w 6682"/>
                <a:gd name="T70" fmla="+- 0 82 10"/>
                <a:gd name="T71" fmla="*/ 82 h 884"/>
                <a:gd name="T72" fmla="+- 0 6670 10"/>
                <a:gd name="T73" fmla="*/ T72 w 6682"/>
                <a:gd name="T74" fmla="+- 0 31 10"/>
                <a:gd name="T75" fmla="*/ 31 h 884"/>
                <a:gd name="T76" fmla="+- 0 6619 10"/>
                <a:gd name="T77" fmla="*/ T76 w 6682"/>
                <a:gd name="T78" fmla="+- 0 13 10"/>
                <a:gd name="T79" fmla="*/ 13 h 884"/>
                <a:gd name="T80" fmla="+- 0 6521 10"/>
                <a:gd name="T81" fmla="*/ T80 w 6682"/>
                <a:gd name="T82" fmla="+- 0 10 10"/>
                <a:gd name="T83" fmla="*/ 10 h 88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6682" h="884">
                  <a:moveTo>
                    <a:pt x="6511" y="0"/>
                  </a:moveTo>
                  <a:lnTo>
                    <a:pt x="170" y="0"/>
                  </a:lnTo>
                  <a:lnTo>
                    <a:pt x="72" y="3"/>
                  </a:lnTo>
                  <a:lnTo>
                    <a:pt x="21" y="21"/>
                  </a:lnTo>
                  <a:lnTo>
                    <a:pt x="3" y="72"/>
                  </a:lnTo>
                  <a:lnTo>
                    <a:pt x="0" y="170"/>
                  </a:lnTo>
                  <a:lnTo>
                    <a:pt x="0" y="713"/>
                  </a:lnTo>
                  <a:lnTo>
                    <a:pt x="3" y="812"/>
                  </a:lnTo>
                  <a:lnTo>
                    <a:pt x="21" y="862"/>
                  </a:lnTo>
                  <a:lnTo>
                    <a:pt x="72" y="881"/>
                  </a:lnTo>
                  <a:lnTo>
                    <a:pt x="170" y="883"/>
                  </a:lnTo>
                  <a:lnTo>
                    <a:pt x="6511" y="883"/>
                  </a:lnTo>
                  <a:lnTo>
                    <a:pt x="6609" y="881"/>
                  </a:lnTo>
                  <a:lnTo>
                    <a:pt x="6660" y="862"/>
                  </a:lnTo>
                  <a:lnTo>
                    <a:pt x="6678" y="812"/>
                  </a:lnTo>
                  <a:lnTo>
                    <a:pt x="6681" y="713"/>
                  </a:lnTo>
                  <a:lnTo>
                    <a:pt x="6681" y="170"/>
                  </a:lnTo>
                  <a:lnTo>
                    <a:pt x="6678" y="72"/>
                  </a:lnTo>
                  <a:lnTo>
                    <a:pt x="6660" y="21"/>
                  </a:lnTo>
                  <a:lnTo>
                    <a:pt x="6609" y="3"/>
                  </a:lnTo>
                  <a:lnTo>
                    <a:pt x="6511" y="0"/>
                  </a:lnTo>
                  <a:close/>
                </a:path>
              </a:pathLst>
            </a:custGeom>
            <a:solidFill>
              <a:srgbClr val="DCDCDC"/>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sz="3600">
                <a:latin typeface="Times New Roman" panose="02020603050405020304" pitchFamily="18" charset="0"/>
                <a:cs typeface="Times New Roman" panose="02020603050405020304" pitchFamily="18" charset="0"/>
              </a:endParaRPr>
            </a:p>
          </p:txBody>
        </p:sp>
        <p:sp>
          <p:nvSpPr>
            <p:cNvPr id="6" name="docshape778">
              <a:extLst>
                <a:ext uri="{FF2B5EF4-FFF2-40B4-BE49-F238E27FC236}">
                  <a16:creationId xmlns:a16="http://schemas.microsoft.com/office/drawing/2014/main" id="{12A3C6F7-F752-B882-4C97-900EB82C0E51}"/>
                </a:ext>
              </a:extLst>
            </p:cNvPr>
            <p:cNvSpPr>
              <a:spLocks/>
            </p:cNvSpPr>
            <p:nvPr/>
          </p:nvSpPr>
          <p:spPr bwMode="auto">
            <a:xfrm>
              <a:off x="10" y="10"/>
              <a:ext cx="6682" cy="884"/>
            </a:xfrm>
            <a:custGeom>
              <a:avLst/>
              <a:gdLst>
                <a:gd name="T0" fmla="+- 0 180 10"/>
                <a:gd name="T1" fmla="*/ T0 w 6682"/>
                <a:gd name="T2" fmla="+- 0 10 10"/>
                <a:gd name="T3" fmla="*/ 10 h 884"/>
                <a:gd name="T4" fmla="+- 0 82 10"/>
                <a:gd name="T5" fmla="*/ T4 w 6682"/>
                <a:gd name="T6" fmla="+- 0 13 10"/>
                <a:gd name="T7" fmla="*/ 13 h 884"/>
                <a:gd name="T8" fmla="+- 0 31 10"/>
                <a:gd name="T9" fmla="*/ T8 w 6682"/>
                <a:gd name="T10" fmla="+- 0 31 10"/>
                <a:gd name="T11" fmla="*/ 31 h 884"/>
                <a:gd name="T12" fmla="+- 0 13 10"/>
                <a:gd name="T13" fmla="*/ T12 w 6682"/>
                <a:gd name="T14" fmla="+- 0 82 10"/>
                <a:gd name="T15" fmla="*/ 82 h 884"/>
                <a:gd name="T16" fmla="+- 0 10 10"/>
                <a:gd name="T17" fmla="*/ T16 w 6682"/>
                <a:gd name="T18" fmla="+- 0 180 10"/>
                <a:gd name="T19" fmla="*/ 180 h 884"/>
                <a:gd name="T20" fmla="+- 0 10 10"/>
                <a:gd name="T21" fmla="*/ T20 w 6682"/>
                <a:gd name="T22" fmla="+- 0 723 10"/>
                <a:gd name="T23" fmla="*/ 723 h 884"/>
                <a:gd name="T24" fmla="+- 0 13 10"/>
                <a:gd name="T25" fmla="*/ T24 w 6682"/>
                <a:gd name="T26" fmla="+- 0 822 10"/>
                <a:gd name="T27" fmla="*/ 822 h 884"/>
                <a:gd name="T28" fmla="+- 0 31 10"/>
                <a:gd name="T29" fmla="*/ T28 w 6682"/>
                <a:gd name="T30" fmla="+- 0 872 10"/>
                <a:gd name="T31" fmla="*/ 872 h 884"/>
                <a:gd name="T32" fmla="+- 0 82 10"/>
                <a:gd name="T33" fmla="*/ T32 w 6682"/>
                <a:gd name="T34" fmla="+- 0 891 10"/>
                <a:gd name="T35" fmla="*/ 891 h 884"/>
                <a:gd name="T36" fmla="+- 0 180 10"/>
                <a:gd name="T37" fmla="*/ T36 w 6682"/>
                <a:gd name="T38" fmla="+- 0 893 10"/>
                <a:gd name="T39" fmla="*/ 893 h 884"/>
                <a:gd name="T40" fmla="+- 0 6521 10"/>
                <a:gd name="T41" fmla="*/ T40 w 6682"/>
                <a:gd name="T42" fmla="+- 0 893 10"/>
                <a:gd name="T43" fmla="*/ 893 h 884"/>
                <a:gd name="T44" fmla="+- 0 6619 10"/>
                <a:gd name="T45" fmla="*/ T44 w 6682"/>
                <a:gd name="T46" fmla="+- 0 891 10"/>
                <a:gd name="T47" fmla="*/ 891 h 884"/>
                <a:gd name="T48" fmla="+- 0 6670 10"/>
                <a:gd name="T49" fmla="*/ T48 w 6682"/>
                <a:gd name="T50" fmla="+- 0 872 10"/>
                <a:gd name="T51" fmla="*/ 872 h 884"/>
                <a:gd name="T52" fmla="+- 0 6688 10"/>
                <a:gd name="T53" fmla="*/ T52 w 6682"/>
                <a:gd name="T54" fmla="+- 0 822 10"/>
                <a:gd name="T55" fmla="*/ 822 h 884"/>
                <a:gd name="T56" fmla="+- 0 6691 10"/>
                <a:gd name="T57" fmla="*/ T56 w 6682"/>
                <a:gd name="T58" fmla="+- 0 723 10"/>
                <a:gd name="T59" fmla="*/ 723 h 884"/>
                <a:gd name="T60" fmla="+- 0 6691 10"/>
                <a:gd name="T61" fmla="*/ T60 w 6682"/>
                <a:gd name="T62" fmla="+- 0 180 10"/>
                <a:gd name="T63" fmla="*/ 180 h 884"/>
                <a:gd name="T64" fmla="+- 0 6688 10"/>
                <a:gd name="T65" fmla="*/ T64 w 6682"/>
                <a:gd name="T66" fmla="+- 0 82 10"/>
                <a:gd name="T67" fmla="*/ 82 h 884"/>
                <a:gd name="T68" fmla="+- 0 6670 10"/>
                <a:gd name="T69" fmla="*/ T68 w 6682"/>
                <a:gd name="T70" fmla="+- 0 31 10"/>
                <a:gd name="T71" fmla="*/ 31 h 884"/>
                <a:gd name="T72" fmla="+- 0 6619 10"/>
                <a:gd name="T73" fmla="*/ T72 w 6682"/>
                <a:gd name="T74" fmla="+- 0 13 10"/>
                <a:gd name="T75" fmla="*/ 13 h 884"/>
                <a:gd name="T76" fmla="+- 0 6521 10"/>
                <a:gd name="T77" fmla="*/ T76 w 6682"/>
                <a:gd name="T78" fmla="+- 0 10 10"/>
                <a:gd name="T79" fmla="*/ 10 h 884"/>
                <a:gd name="T80" fmla="+- 0 180 10"/>
                <a:gd name="T81" fmla="*/ T80 w 6682"/>
                <a:gd name="T82" fmla="+- 0 10 10"/>
                <a:gd name="T83" fmla="*/ 10 h 88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6682" h="884">
                  <a:moveTo>
                    <a:pt x="170" y="0"/>
                  </a:moveTo>
                  <a:lnTo>
                    <a:pt x="72" y="3"/>
                  </a:lnTo>
                  <a:lnTo>
                    <a:pt x="21" y="21"/>
                  </a:lnTo>
                  <a:lnTo>
                    <a:pt x="3" y="72"/>
                  </a:lnTo>
                  <a:lnTo>
                    <a:pt x="0" y="170"/>
                  </a:lnTo>
                  <a:lnTo>
                    <a:pt x="0" y="713"/>
                  </a:lnTo>
                  <a:lnTo>
                    <a:pt x="3" y="812"/>
                  </a:lnTo>
                  <a:lnTo>
                    <a:pt x="21" y="862"/>
                  </a:lnTo>
                  <a:lnTo>
                    <a:pt x="72" y="881"/>
                  </a:lnTo>
                  <a:lnTo>
                    <a:pt x="170" y="883"/>
                  </a:lnTo>
                  <a:lnTo>
                    <a:pt x="6511" y="883"/>
                  </a:lnTo>
                  <a:lnTo>
                    <a:pt x="6609" y="881"/>
                  </a:lnTo>
                  <a:lnTo>
                    <a:pt x="6660" y="862"/>
                  </a:lnTo>
                  <a:lnTo>
                    <a:pt x="6678" y="812"/>
                  </a:lnTo>
                  <a:lnTo>
                    <a:pt x="6681" y="713"/>
                  </a:lnTo>
                  <a:lnTo>
                    <a:pt x="6681" y="170"/>
                  </a:lnTo>
                  <a:lnTo>
                    <a:pt x="6678" y="72"/>
                  </a:lnTo>
                  <a:lnTo>
                    <a:pt x="6660" y="21"/>
                  </a:lnTo>
                  <a:lnTo>
                    <a:pt x="6609" y="3"/>
                  </a:lnTo>
                  <a:lnTo>
                    <a:pt x="6511" y="0"/>
                  </a:lnTo>
                  <a:lnTo>
                    <a:pt x="170" y="0"/>
                  </a:lnTo>
                  <a:close/>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sz="3600">
                <a:latin typeface="Times New Roman" panose="02020603050405020304" pitchFamily="18" charset="0"/>
                <a:cs typeface="Times New Roman" panose="02020603050405020304" pitchFamily="18" charset="0"/>
              </a:endParaRPr>
            </a:p>
          </p:txBody>
        </p:sp>
        <p:cxnSp>
          <p:nvCxnSpPr>
            <p:cNvPr id="7" name="Line 5">
              <a:extLst>
                <a:ext uri="{FF2B5EF4-FFF2-40B4-BE49-F238E27FC236}">
                  <a16:creationId xmlns:a16="http://schemas.microsoft.com/office/drawing/2014/main" id="{5B0A3DED-53AF-ACCB-E2BF-5C20B284534C}"/>
                </a:ext>
              </a:extLst>
            </p:cNvPr>
            <p:cNvCxnSpPr>
              <a:cxnSpLocks noChangeShapeType="1"/>
            </p:cNvCxnSpPr>
            <p:nvPr/>
          </p:nvCxnSpPr>
          <p:spPr bwMode="auto">
            <a:xfrm>
              <a:off x="3351" y="883"/>
              <a:ext cx="0" cy="281"/>
            </a:xfrm>
            <a:prstGeom prst="line">
              <a:avLst/>
            </a:prstGeom>
            <a:noFill/>
            <a:ln w="44450">
              <a:solidFill>
                <a:srgbClr val="404040"/>
              </a:solidFill>
              <a:prstDash val="solid"/>
              <a:round/>
              <a:headEnd/>
              <a:tailEnd/>
            </a:ln>
            <a:extLst>
              <a:ext uri="{909E8E84-426E-40DD-AFC4-6F175D3DCCD1}">
                <a14:hiddenFill xmlns:a14="http://schemas.microsoft.com/office/drawing/2010/main">
                  <a:noFill/>
                </a14:hiddenFill>
              </a:ext>
            </a:extLst>
          </p:spPr>
        </p:cxnSp>
        <p:sp>
          <p:nvSpPr>
            <p:cNvPr id="8" name="docshape779">
              <a:extLst>
                <a:ext uri="{FF2B5EF4-FFF2-40B4-BE49-F238E27FC236}">
                  <a16:creationId xmlns:a16="http://schemas.microsoft.com/office/drawing/2014/main" id="{C03B2AB4-B677-B21F-1DA6-CED39FC07622}"/>
                </a:ext>
              </a:extLst>
            </p:cNvPr>
            <p:cNvSpPr>
              <a:spLocks/>
            </p:cNvSpPr>
            <p:nvPr/>
          </p:nvSpPr>
          <p:spPr bwMode="auto">
            <a:xfrm>
              <a:off x="10" y="1285"/>
              <a:ext cx="6682" cy="884"/>
            </a:xfrm>
            <a:custGeom>
              <a:avLst/>
              <a:gdLst>
                <a:gd name="T0" fmla="+- 0 6521 10"/>
                <a:gd name="T1" fmla="*/ T0 w 6682"/>
                <a:gd name="T2" fmla="+- 0 1285 1285"/>
                <a:gd name="T3" fmla="*/ 1285 h 884"/>
                <a:gd name="T4" fmla="+- 0 180 10"/>
                <a:gd name="T5" fmla="*/ T4 w 6682"/>
                <a:gd name="T6" fmla="+- 0 1285 1285"/>
                <a:gd name="T7" fmla="*/ 1285 h 884"/>
                <a:gd name="T8" fmla="+- 0 82 10"/>
                <a:gd name="T9" fmla="*/ T8 w 6682"/>
                <a:gd name="T10" fmla="+- 0 1288 1285"/>
                <a:gd name="T11" fmla="*/ 1288 h 884"/>
                <a:gd name="T12" fmla="+- 0 31 10"/>
                <a:gd name="T13" fmla="*/ T12 w 6682"/>
                <a:gd name="T14" fmla="+- 0 1307 1285"/>
                <a:gd name="T15" fmla="*/ 1307 h 884"/>
                <a:gd name="T16" fmla="+- 0 13 10"/>
                <a:gd name="T17" fmla="*/ T16 w 6682"/>
                <a:gd name="T18" fmla="+- 0 1357 1285"/>
                <a:gd name="T19" fmla="*/ 1357 h 884"/>
                <a:gd name="T20" fmla="+- 0 10 10"/>
                <a:gd name="T21" fmla="*/ T20 w 6682"/>
                <a:gd name="T22" fmla="+- 0 1455 1285"/>
                <a:gd name="T23" fmla="*/ 1455 h 884"/>
                <a:gd name="T24" fmla="+- 0 10 10"/>
                <a:gd name="T25" fmla="*/ T24 w 6682"/>
                <a:gd name="T26" fmla="+- 0 1999 1285"/>
                <a:gd name="T27" fmla="*/ 1999 h 884"/>
                <a:gd name="T28" fmla="+- 0 13 10"/>
                <a:gd name="T29" fmla="*/ T28 w 6682"/>
                <a:gd name="T30" fmla="+- 0 2097 1285"/>
                <a:gd name="T31" fmla="*/ 2097 h 884"/>
                <a:gd name="T32" fmla="+- 0 31 10"/>
                <a:gd name="T33" fmla="*/ T32 w 6682"/>
                <a:gd name="T34" fmla="+- 0 2147 1285"/>
                <a:gd name="T35" fmla="*/ 2147 h 884"/>
                <a:gd name="T36" fmla="+- 0 82 10"/>
                <a:gd name="T37" fmla="*/ T36 w 6682"/>
                <a:gd name="T38" fmla="+- 0 2166 1285"/>
                <a:gd name="T39" fmla="*/ 2166 h 884"/>
                <a:gd name="T40" fmla="+- 0 180 10"/>
                <a:gd name="T41" fmla="*/ T40 w 6682"/>
                <a:gd name="T42" fmla="+- 0 2169 1285"/>
                <a:gd name="T43" fmla="*/ 2169 h 884"/>
                <a:gd name="T44" fmla="+- 0 6521 10"/>
                <a:gd name="T45" fmla="*/ T44 w 6682"/>
                <a:gd name="T46" fmla="+- 0 2169 1285"/>
                <a:gd name="T47" fmla="*/ 2169 h 884"/>
                <a:gd name="T48" fmla="+- 0 6619 10"/>
                <a:gd name="T49" fmla="*/ T48 w 6682"/>
                <a:gd name="T50" fmla="+- 0 2166 1285"/>
                <a:gd name="T51" fmla="*/ 2166 h 884"/>
                <a:gd name="T52" fmla="+- 0 6670 10"/>
                <a:gd name="T53" fmla="*/ T52 w 6682"/>
                <a:gd name="T54" fmla="+- 0 2147 1285"/>
                <a:gd name="T55" fmla="*/ 2147 h 884"/>
                <a:gd name="T56" fmla="+- 0 6688 10"/>
                <a:gd name="T57" fmla="*/ T56 w 6682"/>
                <a:gd name="T58" fmla="+- 0 2097 1285"/>
                <a:gd name="T59" fmla="*/ 2097 h 884"/>
                <a:gd name="T60" fmla="+- 0 6691 10"/>
                <a:gd name="T61" fmla="*/ T60 w 6682"/>
                <a:gd name="T62" fmla="+- 0 1999 1285"/>
                <a:gd name="T63" fmla="*/ 1999 h 884"/>
                <a:gd name="T64" fmla="+- 0 6691 10"/>
                <a:gd name="T65" fmla="*/ T64 w 6682"/>
                <a:gd name="T66" fmla="+- 0 1455 1285"/>
                <a:gd name="T67" fmla="*/ 1455 h 884"/>
                <a:gd name="T68" fmla="+- 0 6688 10"/>
                <a:gd name="T69" fmla="*/ T68 w 6682"/>
                <a:gd name="T70" fmla="+- 0 1357 1285"/>
                <a:gd name="T71" fmla="*/ 1357 h 884"/>
                <a:gd name="T72" fmla="+- 0 6670 10"/>
                <a:gd name="T73" fmla="*/ T72 w 6682"/>
                <a:gd name="T74" fmla="+- 0 1307 1285"/>
                <a:gd name="T75" fmla="*/ 1307 h 884"/>
                <a:gd name="T76" fmla="+- 0 6619 10"/>
                <a:gd name="T77" fmla="*/ T76 w 6682"/>
                <a:gd name="T78" fmla="+- 0 1288 1285"/>
                <a:gd name="T79" fmla="*/ 1288 h 884"/>
                <a:gd name="T80" fmla="+- 0 6521 10"/>
                <a:gd name="T81" fmla="*/ T80 w 6682"/>
                <a:gd name="T82" fmla="+- 0 1285 1285"/>
                <a:gd name="T83" fmla="*/ 1285 h 88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6682" h="884">
                  <a:moveTo>
                    <a:pt x="6511" y="0"/>
                  </a:moveTo>
                  <a:lnTo>
                    <a:pt x="170" y="0"/>
                  </a:lnTo>
                  <a:lnTo>
                    <a:pt x="72" y="3"/>
                  </a:lnTo>
                  <a:lnTo>
                    <a:pt x="21" y="22"/>
                  </a:lnTo>
                  <a:lnTo>
                    <a:pt x="3" y="72"/>
                  </a:lnTo>
                  <a:lnTo>
                    <a:pt x="0" y="170"/>
                  </a:lnTo>
                  <a:lnTo>
                    <a:pt x="0" y="714"/>
                  </a:lnTo>
                  <a:lnTo>
                    <a:pt x="3" y="812"/>
                  </a:lnTo>
                  <a:lnTo>
                    <a:pt x="21" y="862"/>
                  </a:lnTo>
                  <a:lnTo>
                    <a:pt x="72" y="881"/>
                  </a:lnTo>
                  <a:lnTo>
                    <a:pt x="170" y="884"/>
                  </a:lnTo>
                  <a:lnTo>
                    <a:pt x="6511" y="884"/>
                  </a:lnTo>
                  <a:lnTo>
                    <a:pt x="6609" y="881"/>
                  </a:lnTo>
                  <a:lnTo>
                    <a:pt x="6660" y="862"/>
                  </a:lnTo>
                  <a:lnTo>
                    <a:pt x="6678" y="812"/>
                  </a:lnTo>
                  <a:lnTo>
                    <a:pt x="6681" y="714"/>
                  </a:lnTo>
                  <a:lnTo>
                    <a:pt x="6681" y="170"/>
                  </a:lnTo>
                  <a:lnTo>
                    <a:pt x="6678" y="72"/>
                  </a:lnTo>
                  <a:lnTo>
                    <a:pt x="6660" y="22"/>
                  </a:lnTo>
                  <a:lnTo>
                    <a:pt x="6609" y="3"/>
                  </a:lnTo>
                  <a:lnTo>
                    <a:pt x="6511" y="0"/>
                  </a:lnTo>
                  <a:close/>
                </a:path>
              </a:pathLst>
            </a:custGeom>
            <a:solidFill>
              <a:srgbClr val="DCDCDC"/>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sz="3600">
                <a:latin typeface="Times New Roman" panose="02020603050405020304" pitchFamily="18" charset="0"/>
                <a:cs typeface="Times New Roman" panose="02020603050405020304" pitchFamily="18" charset="0"/>
              </a:endParaRPr>
            </a:p>
          </p:txBody>
        </p:sp>
        <p:sp>
          <p:nvSpPr>
            <p:cNvPr id="9" name="docshape780">
              <a:extLst>
                <a:ext uri="{FF2B5EF4-FFF2-40B4-BE49-F238E27FC236}">
                  <a16:creationId xmlns:a16="http://schemas.microsoft.com/office/drawing/2014/main" id="{1C4C5440-ABF8-D79E-3F5B-8AA1B0302707}"/>
                </a:ext>
              </a:extLst>
            </p:cNvPr>
            <p:cNvSpPr>
              <a:spLocks/>
            </p:cNvSpPr>
            <p:nvPr/>
          </p:nvSpPr>
          <p:spPr bwMode="auto">
            <a:xfrm>
              <a:off x="10" y="1285"/>
              <a:ext cx="6682" cy="884"/>
            </a:xfrm>
            <a:custGeom>
              <a:avLst/>
              <a:gdLst>
                <a:gd name="T0" fmla="+- 0 180 10"/>
                <a:gd name="T1" fmla="*/ T0 w 6682"/>
                <a:gd name="T2" fmla="+- 0 1285 1285"/>
                <a:gd name="T3" fmla="*/ 1285 h 884"/>
                <a:gd name="T4" fmla="+- 0 82 10"/>
                <a:gd name="T5" fmla="*/ T4 w 6682"/>
                <a:gd name="T6" fmla="+- 0 1288 1285"/>
                <a:gd name="T7" fmla="*/ 1288 h 884"/>
                <a:gd name="T8" fmla="+- 0 31 10"/>
                <a:gd name="T9" fmla="*/ T8 w 6682"/>
                <a:gd name="T10" fmla="+- 0 1307 1285"/>
                <a:gd name="T11" fmla="*/ 1307 h 884"/>
                <a:gd name="T12" fmla="+- 0 13 10"/>
                <a:gd name="T13" fmla="*/ T12 w 6682"/>
                <a:gd name="T14" fmla="+- 0 1357 1285"/>
                <a:gd name="T15" fmla="*/ 1357 h 884"/>
                <a:gd name="T16" fmla="+- 0 10 10"/>
                <a:gd name="T17" fmla="*/ T16 w 6682"/>
                <a:gd name="T18" fmla="+- 0 1455 1285"/>
                <a:gd name="T19" fmla="*/ 1455 h 884"/>
                <a:gd name="T20" fmla="+- 0 10 10"/>
                <a:gd name="T21" fmla="*/ T20 w 6682"/>
                <a:gd name="T22" fmla="+- 0 1999 1285"/>
                <a:gd name="T23" fmla="*/ 1999 h 884"/>
                <a:gd name="T24" fmla="+- 0 13 10"/>
                <a:gd name="T25" fmla="*/ T24 w 6682"/>
                <a:gd name="T26" fmla="+- 0 2097 1285"/>
                <a:gd name="T27" fmla="*/ 2097 h 884"/>
                <a:gd name="T28" fmla="+- 0 31 10"/>
                <a:gd name="T29" fmla="*/ T28 w 6682"/>
                <a:gd name="T30" fmla="+- 0 2147 1285"/>
                <a:gd name="T31" fmla="*/ 2147 h 884"/>
                <a:gd name="T32" fmla="+- 0 82 10"/>
                <a:gd name="T33" fmla="*/ T32 w 6682"/>
                <a:gd name="T34" fmla="+- 0 2166 1285"/>
                <a:gd name="T35" fmla="*/ 2166 h 884"/>
                <a:gd name="T36" fmla="+- 0 180 10"/>
                <a:gd name="T37" fmla="*/ T36 w 6682"/>
                <a:gd name="T38" fmla="+- 0 2169 1285"/>
                <a:gd name="T39" fmla="*/ 2169 h 884"/>
                <a:gd name="T40" fmla="+- 0 6521 10"/>
                <a:gd name="T41" fmla="*/ T40 w 6682"/>
                <a:gd name="T42" fmla="+- 0 2169 1285"/>
                <a:gd name="T43" fmla="*/ 2169 h 884"/>
                <a:gd name="T44" fmla="+- 0 6619 10"/>
                <a:gd name="T45" fmla="*/ T44 w 6682"/>
                <a:gd name="T46" fmla="+- 0 2166 1285"/>
                <a:gd name="T47" fmla="*/ 2166 h 884"/>
                <a:gd name="T48" fmla="+- 0 6670 10"/>
                <a:gd name="T49" fmla="*/ T48 w 6682"/>
                <a:gd name="T50" fmla="+- 0 2147 1285"/>
                <a:gd name="T51" fmla="*/ 2147 h 884"/>
                <a:gd name="T52" fmla="+- 0 6688 10"/>
                <a:gd name="T53" fmla="*/ T52 w 6682"/>
                <a:gd name="T54" fmla="+- 0 2097 1285"/>
                <a:gd name="T55" fmla="*/ 2097 h 884"/>
                <a:gd name="T56" fmla="+- 0 6691 10"/>
                <a:gd name="T57" fmla="*/ T56 w 6682"/>
                <a:gd name="T58" fmla="+- 0 1999 1285"/>
                <a:gd name="T59" fmla="*/ 1999 h 884"/>
                <a:gd name="T60" fmla="+- 0 6691 10"/>
                <a:gd name="T61" fmla="*/ T60 w 6682"/>
                <a:gd name="T62" fmla="+- 0 1455 1285"/>
                <a:gd name="T63" fmla="*/ 1455 h 884"/>
                <a:gd name="T64" fmla="+- 0 6688 10"/>
                <a:gd name="T65" fmla="*/ T64 w 6682"/>
                <a:gd name="T66" fmla="+- 0 1357 1285"/>
                <a:gd name="T67" fmla="*/ 1357 h 884"/>
                <a:gd name="T68" fmla="+- 0 6670 10"/>
                <a:gd name="T69" fmla="*/ T68 w 6682"/>
                <a:gd name="T70" fmla="+- 0 1307 1285"/>
                <a:gd name="T71" fmla="*/ 1307 h 884"/>
                <a:gd name="T72" fmla="+- 0 6619 10"/>
                <a:gd name="T73" fmla="*/ T72 w 6682"/>
                <a:gd name="T74" fmla="+- 0 1288 1285"/>
                <a:gd name="T75" fmla="*/ 1288 h 884"/>
                <a:gd name="T76" fmla="+- 0 6521 10"/>
                <a:gd name="T77" fmla="*/ T76 w 6682"/>
                <a:gd name="T78" fmla="+- 0 1285 1285"/>
                <a:gd name="T79" fmla="*/ 1285 h 884"/>
                <a:gd name="T80" fmla="+- 0 180 10"/>
                <a:gd name="T81" fmla="*/ T80 w 6682"/>
                <a:gd name="T82" fmla="+- 0 1285 1285"/>
                <a:gd name="T83" fmla="*/ 1285 h 88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6682" h="884">
                  <a:moveTo>
                    <a:pt x="170" y="0"/>
                  </a:moveTo>
                  <a:lnTo>
                    <a:pt x="72" y="3"/>
                  </a:lnTo>
                  <a:lnTo>
                    <a:pt x="21" y="22"/>
                  </a:lnTo>
                  <a:lnTo>
                    <a:pt x="3" y="72"/>
                  </a:lnTo>
                  <a:lnTo>
                    <a:pt x="0" y="170"/>
                  </a:lnTo>
                  <a:lnTo>
                    <a:pt x="0" y="714"/>
                  </a:lnTo>
                  <a:lnTo>
                    <a:pt x="3" y="812"/>
                  </a:lnTo>
                  <a:lnTo>
                    <a:pt x="21" y="862"/>
                  </a:lnTo>
                  <a:lnTo>
                    <a:pt x="72" y="881"/>
                  </a:lnTo>
                  <a:lnTo>
                    <a:pt x="170" y="884"/>
                  </a:lnTo>
                  <a:lnTo>
                    <a:pt x="6511" y="884"/>
                  </a:lnTo>
                  <a:lnTo>
                    <a:pt x="6609" y="881"/>
                  </a:lnTo>
                  <a:lnTo>
                    <a:pt x="6660" y="862"/>
                  </a:lnTo>
                  <a:lnTo>
                    <a:pt x="6678" y="812"/>
                  </a:lnTo>
                  <a:lnTo>
                    <a:pt x="6681" y="714"/>
                  </a:lnTo>
                  <a:lnTo>
                    <a:pt x="6681" y="170"/>
                  </a:lnTo>
                  <a:lnTo>
                    <a:pt x="6678" y="72"/>
                  </a:lnTo>
                  <a:lnTo>
                    <a:pt x="6660" y="22"/>
                  </a:lnTo>
                  <a:lnTo>
                    <a:pt x="6609" y="3"/>
                  </a:lnTo>
                  <a:lnTo>
                    <a:pt x="6511" y="0"/>
                  </a:lnTo>
                  <a:lnTo>
                    <a:pt x="170" y="0"/>
                  </a:lnTo>
                  <a:close/>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sz="3600">
                <a:latin typeface="Times New Roman" panose="02020603050405020304" pitchFamily="18" charset="0"/>
                <a:cs typeface="Times New Roman" panose="02020603050405020304" pitchFamily="18" charset="0"/>
              </a:endParaRPr>
            </a:p>
          </p:txBody>
        </p:sp>
        <p:sp>
          <p:nvSpPr>
            <p:cNvPr id="10" name="docshape781">
              <a:extLst>
                <a:ext uri="{FF2B5EF4-FFF2-40B4-BE49-F238E27FC236}">
                  <a16:creationId xmlns:a16="http://schemas.microsoft.com/office/drawing/2014/main" id="{CFB7FCCC-CBCE-ED9B-97AD-2437B88BE4FA}"/>
                </a:ext>
              </a:extLst>
            </p:cNvPr>
            <p:cNvSpPr>
              <a:spLocks/>
            </p:cNvSpPr>
            <p:nvPr/>
          </p:nvSpPr>
          <p:spPr bwMode="auto">
            <a:xfrm>
              <a:off x="3188" y="1100"/>
              <a:ext cx="325" cy="175"/>
            </a:xfrm>
            <a:custGeom>
              <a:avLst/>
              <a:gdLst>
                <a:gd name="T0" fmla="+- 0 3513 3188"/>
                <a:gd name="T1" fmla="*/ T0 w 325"/>
                <a:gd name="T2" fmla="+- 0 1101 1101"/>
                <a:gd name="T3" fmla="*/ 1101 h 175"/>
                <a:gd name="T4" fmla="+- 0 3188 3188"/>
                <a:gd name="T5" fmla="*/ T4 w 325"/>
                <a:gd name="T6" fmla="+- 0 1101 1101"/>
                <a:gd name="T7" fmla="*/ 1101 h 175"/>
                <a:gd name="T8" fmla="+- 0 3351 3188"/>
                <a:gd name="T9" fmla="*/ T8 w 325"/>
                <a:gd name="T10" fmla="+- 0 1275 1101"/>
                <a:gd name="T11" fmla="*/ 1275 h 175"/>
                <a:gd name="T12" fmla="+- 0 3513 3188"/>
                <a:gd name="T13" fmla="*/ T12 w 325"/>
                <a:gd name="T14" fmla="+- 0 1101 1101"/>
                <a:gd name="T15" fmla="*/ 1101 h 175"/>
              </a:gdLst>
              <a:ahLst/>
              <a:cxnLst>
                <a:cxn ang="0">
                  <a:pos x="T1" y="T3"/>
                </a:cxn>
                <a:cxn ang="0">
                  <a:pos x="T5" y="T7"/>
                </a:cxn>
                <a:cxn ang="0">
                  <a:pos x="T9" y="T11"/>
                </a:cxn>
                <a:cxn ang="0">
                  <a:pos x="T13" y="T15"/>
                </a:cxn>
              </a:cxnLst>
              <a:rect l="0" t="0" r="r" b="b"/>
              <a:pathLst>
                <a:path w="325" h="175">
                  <a:moveTo>
                    <a:pt x="325" y="0"/>
                  </a:moveTo>
                  <a:lnTo>
                    <a:pt x="0" y="0"/>
                  </a:lnTo>
                  <a:lnTo>
                    <a:pt x="163" y="174"/>
                  </a:lnTo>
                  <a:lnTo>
                    <a:pt x="325" y="0"/>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sz="3600">
                <a:latin typeface="Times New Roman" panose="02020603050405020304" pitchFamily="18" charset="0"/>
                <a:cs typeface="Times New Roman" panose="02020603050405020304" pitchFamily="18" charset="0"/>
              </a:endParaRPr>
            </a:p>
          </p:txBody>
        </p:sp>
        <p:cxnSp>
          <p:nvCxnSpPr>
            <p:cNvPr id="11" name="Line 9">
              <a:extLst>
                <a:ext uri="{FF2B5EF4-FFF2-40B4-BE49-F238E27FC236}">
                  <a16:creationId xmlns:a16="http://schemas.microsoft.com/office/drawing/2014/main" id="{02884A38-1B61-45E5-A3BC-D6D15D4A084B}"/>
                </a:ext>
              </a:extLst>
            </p:cNvPr>
            <p:cNvCxnSpPr>
              <a:cxnSpLocks noChangeShapeType="1"/>
            </p:cNvCxnSpPr>
            <p:nvPr/>
          </p:nvCxnSpPr>
          <p:spPr bwMode="auto">
            <a:xfrm>
              <a:off x="3351" y="2163"/>
              <a:ext cx="0" cy="281"/>
            </a:xfrm>
            <a:prstGeom prst="line">
              <a:avLst/>
            </a:prstGeom>
            <a:noFill/>
            <a:ln w="44450">
              <a:solidFill>
                <a:srgbClr val="404040"/>
              </a:solidFill>
              <a:prstDash val="solid"/>
              <a:round/>
              <a:headEnd/>
              <a:tailEnd/>
            </a:ln>
            <a:extLst>
              <a:ext uri="{909E8E84-426E-40DD-AFC4-6F175D3DCCD1}">
                <a14:hiddenFill xmlns:a14="http://schemas.microsoft.com/office/drawing/2010/main">
                  <a:noFill/>
                </a14:hiddenFill>
              </a:ext>
            </a:extLst>
          </p:spPr>
        </p:cxnSp>
        <p:sp>
          <p:nvSpPr>
            <p:cNvPr id="12" name="docshape782">
              <a:extLst>
                <a:ext uri="{FF2B5EF4-FFF2-40B4-BE49-F238E27FC236}">
                  <a16:creationId xmlns:a16="http://schemas.microsoft.com/office/drawing/2014/main" id="{D28DD76F-B918-4EF3-7C45-B137FC13C5A7}"/>
                </a:ext>
              </a:extLst>
            </p:cNvPr>
            <p:cNvSpPr>
              <a:spLocks/>
            </p:cNvSpPr>
            <p:nvPr/>
          </p:nvSpPr>
          <p:spPr bwMode="auto">
            <a:xfrm>
              <a:off x="10" y="2565"/>
              <a:ext cx="6682" cy="2103"/>
            </a:xfrm>
            <a:custGeom>
              <a:avLst/>
              <a:gdLst>
                <a:gd name="T0" fmla="+- 0 6521 10"/>
                <a:gd name="T1" fmla="*/ T0 w 6682"/>
                <a:gd name="T2" fmla="+- 0 2565 2565"/>
                <a:gd name="T3" fmla="*/ 2565 h 2103"/>
                <a:gd name="T4" fmla="+- 0 180 10"/>
                <a:gd name="T5" fmla="*/ T4 w 6682"/>
                <a:gd name="T6" fmla="+- 0 2565 2565"/>
                <a:gd name="T7" fmla="*/ 2565 h 2103"/>
                <a:gd name="T8" fmla="+- 0 82 10"/>
                <a:gd name="T9" fmla="*/ T8 w 6682"/>
                <a:gd name="T10" fmla="+- 0 2568 2565"/>
                <a:gd name="T11" fmla="*/ 2568 h 2103"/>
                <a:gd name="T12" fmla="+- 0 31 10"/>
                <a:gd name="T13" fmla="*/ T12 w 6682"/>
                <a:gd name="T14" fmla="+- 0 2586 2565"/>
                <a:gd name="T15" fmla="*/ 2586 h 2103"/>
                <a:gd name="T16" fmla="+- 0 13 10"/>
                <a:gd name="T17" fmla="*/ T16 w 6682"/>
                <a:gd name="T18" fmla="+- 0 2637 2565"/>
                <a:gd name="T19" fmla="*/ 2637 h 2103"/>
                <a:gd name="T20" fmla="+- 0 10 10"/>
                <a:gd name="T21" fmla="*/ T20 w 6682"/>
                <a:gd name="T22" fmla="+- 0 2735 2565"/>
                <a:gd name="T23" fmla="*/ 2735 h 2103"/>
                <a:gd name="T24" fmla="+- 0 10 10"/>
                <a:gd name="T25" fmla="*/ T24 w 6682"/>
                <a:gd name="T26" fmla="+- 0 4497 2565"/>
                <a:gd name="T27" fmla="*/ 4497 h 2103"/>
                <a:gd name="T28" fmla="+- 0 13 10"/>
                <a:gd name="T29" fmla="*/ T28 w 6682"/>
                <a:gd name="T30" fmla="+- 0 4595 2565"/>
                <a:gd name="T31" fmla="*/ 4595 h 2103"/>
                <a:gd name="T32" fmla="+- 0 31 10"/>
                <a:gd name="T33" fmla="*/ T32 w 6682"/>
                <a:gd name="T34" fmla="+- 0 4646 2565"/>
                <a:gd name="T35" fmla="*/ 4646 h 2103"/>
                <a:gd name="T36" fmla="+- 0 82 10"/>
                <a:gd name="T37" fmla="*/ T36 w 6682"/>
                <a:gd name="T38" fmla="+- 0 4665 2565"/>
                <a:gd name="T39" fmla="*/ 4665 h 2103"/>
                <a:gd name="T40" fmla="+- 0 180 10"/>
                <a:gd name="T41" fmla="*/ T40 w 6682"/>
                <a:gd name="T42" fmla="+- 0 4667 2565"/>
                <a:gd name="T43" fmla="*/ 4667 h 2103"/>
                <a:gd name="T44" fmla="+- 0 6521 10"/>
                <a:gd name="T45" fmla="*/ T44 w 6682"/>
                <a:gd name="T46" fmla="+- 0 4667 2565"/>
                <a:gd name="T47" fmla="*/ 4667 h 2103"/>
                <a:gd name="T48" fmla="+- 0 6619 10"/>
                <a:gd name="T49" fmla="*/ T48 w 6682"/>
                <a:gd name="T50" fmla="+- 0 4665 2565"/>
                <a:gd name="T51" fmla="*/ 4665 h 2103"/>
                <a:gd name="T52" fmla="+- 0 6670 10"/>
                <a:gd name="T53" fmla="*/ T52 w 6682"/>
                <a:gd name="T54" fmla="+- 0 4646 2565"/>
                <a:gd name="T55" fmla="*/ 4646 h 2103"/>
                <a:gd name="T56" fmla="+- 0 6688 10"/>
                <a:gd name="T57" fmla="*/ T56 w 6682"/>
                <a:gd name="T58" fmla="+- 0 4595 2565"/>
                <a:gd name="T59" fmla="*/ 4595 h 2103"/>
                <a:gd name="T60" fmla="+- 0 6691 10"/>
                <a:gd name="T61" fmla="*/ T60 w 6682"/>
                <a:gd name="T62" fmla="+- 0 4497 2565"/>
                <a:gd name="T63" fmla="*/ 4497 h 2103"/>
                <a:gd name="T64" fmla="+- 0 6691 10"/>
                <a:gd name="T65" fmla="*/ T64 w 6682"/>
                <a:gd name="T66" fmla="+- 0 2735 2565"/>
                <a:gd name="T67" fmla="*/ 2735 h 2103"/>
                <a:gd name="T68" fmla="+- 0 6688 10"/>
                <a:gd name="T69" fmla="*/ T68 w 6682"/>
                <a:gd name="T70" fmla="+- 0 2637 2565"/>
                <a:gd name="T71" fmla="*/ 2637 h 2103"/>
                <a:gd name="T72" fmla="+- 0 6670 10"/>
                <a:gd name="T73" fmla="*/ T72 w 6682"/>
                <a:gd name="T74" fmla="+- 0 2586 2565"/>
                <a:gd name="T75" fmla="*/ 2586 h 2103"/>
                <a:gd name="T76" fmla="+- 0 6619 10"/>
                <a:gd name="T77" fmla="*/ T76 w 6682"/>
                <a:gd name="T78" fmla="+- 0 2568 2565"/>
                <a:gd name="T79" fmla="*/ 2568 h 2103"/>
                <a:gd name="T80" fmla="+- 0 6521 10"/>
                <a:gd name="T81" fmla="*/ T80 w 6682"/>
                <a:gd name="T82" fmla="+- 0 2565 2565"/>
                <a:gd name="T83" fmla="*/ 2565 h 210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6682" h="2103">
                  <a:moveTo>
                    <a:pt x="6511" y="0"/>
                  </a:moveTo>
                  <a:lnTo>
                    <a:pt x="170" y="0"/>
                  </a:lnTo>
                  <a:lnTo>
                    <a:pt x="72" y="3"/>
                  </a:lnTo>
                  <a:lnTo>
                    <a:pt x="21" y="21"/>
                  </a:lnTo>
                  <a:lnTo>
                    <a:pt x="3" y="72"/>
                  </a:lnTo>
                  <a:lnTo>
                    <a:pt x="0" y="170"/>
                  </a:lnTo>
                  <a:lnTo>
                    <a:pt x="0" y="1932"/>
                  </a:lnTo>
                  <a:lnTo>
                    <a:pt x="3" y="2030"/>
                  </a:lnTo>
                  <a:lnTo>
                    <a:pt x="21" y="2081"/>
                  </a:lnTo>
                  <a:lnTo>
                    <a:pt x="72" y="2100"/>
                  </a:lnTo>
                  <a:lnTo>
                    <a:pt x="170" y="2102"/>
                  </a:lnTo>
                  <a:lnTo>
                    <a:pt x="6511" y="2102"/>
                  </a:lnTo>
                  <a:lnTo>
                    <a:pt x="6609" y="2100"/>
                  </a:lnTo>
                  <a:lnTo>
                    <a:pt x="6660" y="2081"/>
                  </a:lnTo>
                  <a:lnTo>
                    <a:pt x="6678" y="2030"/>
                  </a:lnTo>
                  <a:lnTo>
                    <a:pt x="6681" y="1932"/>
                  </a:lnTo>
                  <a:lnTo>
                    <a:pt x="6681" y="170"/>
                  </a:lnTo>
                  <a:lnTo>
                    <a:pt x="6678" y="72"/>
                  </a:lnTo>
                  <a:lnTo>
                    <a:pt x="6660" y="21"/>
                  </a:lnTo>
                  <a:lnTo>
                    <a:pt x="6609" y="3"/>
                  </a:lnTo>
                  <a:lnTo>
                    <a:pt x="6511" y="0"/>
                  </a:lnTo>
                  <a:close/>
                </a:path>
              </a:pathLst>
            </a:custGeom>
            <a:solidFill>
              <a:srgbClr val="DCDCDC"/>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sz="3600">
                <a:latin typeface="Times New Roman" panose="02020603050405020304" pitchFamily="18" charset="0"/>
                <a:cs typeface="Times New Roman" panose="02020603050405020304" pitchFamily="18" charset="0"/>
              </a:endParaRPr>
            </a:p>
          </p:txBody>
        </p:sp>
        <p:sp>
          <p:nvSpPr>
            <p:cNvPr id="13" name="docshape783">
              <a:extLst>
                <a:ext uri="{FF2B5EF4-FFF2-40B4-BE49-F238E27FC236}">
                  <a16:creationId xmlns:a16="http://schemas.microsoft.com/office/drawing/2014/main" id="{2C26E683-6D12-46F4-56E6-1009048B78E3}"/>
                </a:ext>
              </a:extLst>
            </p:cNvPr>
            <p:cNvSpPr>
              <a:spLocks/>
            </p:cNvSpPr>
            <p:nvPr/>
          </p:nvSpPr>
          <p:spPr bwMode="auto">
            <a:xfrm>
              <a:off x="10" y="2565"/>
              <a:ext cx="6682" cy="2103"/>
            </a:xfrm>
            <a:custGeom>
              <a:avLst/>
              <a:gdLst>
                <a:gd name="T0" fmla="+- 0 180 10"/>
                <a:gd name="T1" fmla="*/ T0 w 6682"/>
                <a:gd name="T2" fmla="+- 0 2565 2565"/>
                <a:gd name="T3" fmla="*/ 2565 h 2103"/>
                <a:gd name="T4" fmla="+- 0 82 10"/>
                <a:gd name="T5" fmla="*/ T4 w 6682"/>
                <a:gd name="T6" fmla="+- 0 2568 2565"/>
                <a:gd name="T7" fmla="*/ 2568 h 2103"/>
                <a:gd name="T8" fmla="+- 0 31 10"/>
                <a:gd name="T9" fmla="*/ T8 w 6682"/>
                <a:gd name="T10" fmla="+- 0 2586 2565"/>
                <a:gd name="T11" fmla="*/ 2586 h 2103"/>
                <a:gd name="T12" fmla="+- 0 13 10"/>
                <a:gd name="T13" fmla="*/ T12 w 6682"/>
                <a:gd name="T14" fmla="+- 0 2637 2565"/>
                <a:gd name="T15" fmla="*/ 2637 h 2103"/>
                <a:gd name="T16" fmla="+- 0 10 10"/>
                <a:gd name="T17" fmla="*/ T16 w 6682"/>
                <a:gd name="T18" fmla="+- 0 2735 2565"/>
                <a:gd name="T19" fmla="*/ 2735 h 2103"/>
                <a:gd name="T20" fmla="+- 0 10 10"/>
                <a:gd name="T21" fmla="*/ T20 w 6682"/>
                <a:gd name="T22" fmla="+- 0 4497 2565"/>
                <a:gd name="T23" fmla="*/ 4497 h 2103"/>
                <a:gd name="T24" fmla="+- 0 13 10"/>
                <a:gd name="T25" fmla="*/ T24 w 6682"/>
                <a:gd name="T26" fmla="+- 0 4595 2565"/>
                <a:gd name="T27" fmla="*/ 4595 h 2103"/>
                <a:gd name="T28" fmla="+- 0 31 10"/>
                <a:gd name="T29" fmla="*/ T28 w 6682"/>
                <a:gd name="T30" fmla="+- 0 4646 2565"/>
                <a:gd name="T31" fmla="*/ 4646 h 2103"/>
                <a:gd name="T32" fmla="+- 0 82 10"/>
                <a:gd name="T33" fmla="*/ T32 w 6682"/>
                <a:gd name="T34" fmla="+- 0 4665 2565"/>
                <a:gd name="T35" fmla="*/ 4665 h 2103"/>
                <a:gd name="T36" fmla="+- 0 180 10"/>
                <a:gd name="T37" fmla="*/ T36 w 6682"/>
                <a:gd name="T38" fmla="+- 0 4667 2565"/>
                <a:gd name="T39" fmla="*/ 4667 h 2103"/>
                <a:gd name="T40" fmla="+- 0 6521 10"/>
                <a:gd name="T41" fmla="*/ T40 w 6682"/>
                <a:gd name="T42" fmla="+- 0 4667 2565"/>
                <a:gd name="T43" fmla="*/ 4667 h 2103"/>
                <a:gd name="T44" fmla="+- 0 6619 10"/>
                <a:gd name="T45" fmla="*/ T44 w 6682"/>
                <a:gd name="T46" fmla="+- 0 4665 2565"/>
                <a:gd name="T47" fmla="*/ 4665 h 2103"/>
                <a:gd name="T48" fmla="+- 0 6670 10"/>
                <a:gd name="T49" fmla="*/ T48 w 6682"/>
                <a:gd name="T50" fmla="+- 0 4646 2565"/>
                <a:gd name="T51" fmla="*/ 4646 h 2103"/>
                <a:gd name="T52" fmla="+- 0 6688 10"/>
                <a:gd name="T53" fmla="*/ T52 w 6682"/>
                <a:gd name="T54" fmla="+- 0 4595 2565"/>
                <a:gd name="T55" fmla="*/ 4595 h 2103"/>
                <a:gd name="T56" fmla="+- 0 6691 10"/>
                <a:gd name="T57" fmla="*/ T56 w 6682"/>
                <a:gd name="T58" fmla="+- 0 4497 2565"/>
                <a:gd name="T59" fmla="*/ 4497 h 2103"/>
                <a:gd name="T60" fmla="+- 0 6691 10"/>
                <a:gd name="T61" fmla="*/ T60 w 6682"/>
                <a:gd name="T62" fmla="+- 0 2735 2565"/>
                <a:gd name="T63" fmla="*/ 2735 h 2103"/>
                <a:gd name="T64" fmla="+- 0 6688 10"/>
                <a:gd name="T65" fmla="*/ T64 w 6682"/>
                <a:gd name="T66" fmla="+- 0 2637 2565"/>
                <a:gd name="T67" fmla="*/ 2637 h 2103"/>
                <a:gd name="T68" fmla="+- 0 6670 10"/>
                <a:gd name="T69" fmla="*/ T68 w 6682"/>
                <a:gd name="T70" fmla="+- 0 2586 2565"/>
                <a:gd name="T71" fmla="*/ 2586 h 2103"/>
                <a:gd name="T72" fmla="+- 0 6619 10"/>
                <a:gd name="T73" fmla="*/ T72 w 6682"/>
                <a:gd name="T74" fmla="+- 0 2568 2565"/>
                <a:gd name="T75" fmla="*/ 2568 h 2103"/>
                <a:gd name="T76" fmla="+- 0 6521 10"/>
                <a:gd name="T77" fmla="*/ T76 w 6682"/>
                <a:gd name="T78" fmla="+- 0 2565 2565"/>
                <a:gd name="T79" fmla="*/ 2565 h 2103"/>
                <a:gd name="T80" fmla="+- 0 180 10"/>
                <a:gd name="T81" fmla="*/ T80 w 6682"/>
                <a:gd name="T82" fmla="+- 0 2565 2565"/>
                <a:gd name="T83" fmla="*/ 2565 h 210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6682" h="2103">
                  <a:moveTo>
                    <a:pt x="170" y="0"/>
                  </a:moveTo>
                  <a:lnTo>
                    <a:pt x="72" y="3"/>
                  </a:lnTo>
                  <a:lnTo>
                    <a:pt x="21" y="21"/>
                  </a:lnTo>
                  <a:lnTo>
                    <a:pt x="3" y="72"/>
                  </a:lnTo>
                  <a:lnTo>
                    <a:pt x="0" y="170"/>
                  </a:lnTo>
                  <a:lnTo>
                    <a:pt x="0" y="1932"/>
                  </a:lnTo>
                  <a:lnTo>
                    <a:pt x="3" y="2030"/>
                  </a:lnTo>
                  <a:lnTo>
                    <a:pt x="21" y="2081"/>
                  </a:lnTo>
                  <a:lnTo>
                    <a:pt x="72" y="2100"/>
                  </a:lnTo>
                  <a:lnTo>
                    <a:pt x="170" y="2102"/>
                  </a:lnTo>
                  <a:lnTo>
                    <a:pt x="6511" y="2102"/>
                  </a:lnTo>
                  <a:lnTo>
                    <a:pt x="6609" y="2100"/>
                  </a:lnTo>
                  <a:lnTo>
                    <a:pt x="6660" y="2081"/>
                  </a:lnTo>
                  <a:lnTo>
                    <a:pt x="6678" y="2030"/>
                  </a:lnTo>
                  <a:lnTo>
                    <a:pt x="6681" y="1932"/>
                  </a:lnTo>
                  <a:lnTo>
                    <a:pt x="6681" y="170"/>
                  </a:lnTo>
                  <a:lnTo>
                    <a:pt x="6678" y="72"/>
                  </a:lnTo>
                  <a:lnTo>
                    <a:pt x="6660" y="21"/>
                  </a:lnTo>
                  <a:lnTo>
                    <a:pt x="6609" y="3"/>
                  </a:lnTo>
                  <a:lnTo>
                    <a:pt x="6511" y="0"/>
                  </a:lnTo>
                  <a:lnTo>
                    <a:pt x="170" y="0"/>
                  </a:lnTo>
                  <a:close/>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sz="3600">
                <a:latin typeface="Times New Roman" panose="02020603050405020304" pitchFamily="18" charset="0"/>
                <a:cs typeface="Times New Roman" panose="02020603050405020304" pitchFamily="18" charset="0"/>
              </a:endParaRPr>
            </a:p>
          </p:txBody>
        </p:sp>
        <p:sp>
          <p:nvSpPr>
            <p:cNvPr id="14" name="docshape784">
              <a:extLst>
                <a:ext uri="{FF2B5EF4-FFF2-40B4-BE49-F238E27FC236}">
                  <a16:creationId xmlns:a16="http://schemas.microsoft.com/office/drawing/2014/main" id="{6C9C3CAB-2396-2259-E12B-27AC53B8B728}"/>
                </a:ext>
              </a:extLst>
            </p:cNvPr>
            <p:cNvSpPr>
              <a:spLocks/>
            </p:cNvSpPr>
            <p:nvPr/>
          </p:nvSpPr>
          <p:spPr bwMode="auto">
            <a:xfrm>
              <a:off x="3188" y="2380"/>
              <a:ext cx="325" cy="175"/>
            </a:xfrm>
            <a:custGeom>
              <a:avLst/>
              <a:gdLst>
                <a:gd name="T0" fmla="+- 0 3513 3188"/>
                <a:gd name="T1" fmla="*/ T0 w 325"/>
                <a:gd name="T2" fmla="+- 0 2380 2380"/>
                <a:gd name="T3" fmla="*/ 2380 h 175"/>
                <a:gd name="T4" fmla="+- 0 3188 3188"/>
                <a:gd name="T5" fmla="*/ T4 w 325"/>
                <a:gd name="T6" fmla="+- 0 2380 2380"/>
                <a:gd name="T7" fmla="*/ 2380 h 175"/>
                <a:gd name="T8" fmla="+- 0 3351 3188"/>
                <a:gd name="T9" fmla="*/ T8 w 325"/>
                <a:gd name="T10" fmla="+- 0 2555 2380"/>
                <a:gd name="T11" fmla="*/ 2555 h 175"/>
                <a:gd name="T12" fmla="+- 0 3513 3188"/>
                <a:gd name="T13" fmla="*/ T12 w 325"/>
                <a:gd name="T14" fmla="+- 0 2380 2380"/>
                <a:gd name="T15" fmla="*/ 2380 h 175"/>
              </a:gdLst>
              <a:ahLst/>
              <a:cxnLst>
                <a:cxn ang="0">
                  <a:pos x="T1" y="T3"/>
                </a:cxn>
                <a:cxn ang="0">
                  <a:pos x="T5" y="T7"/>
                </a:cxn>
                <a:cxn ang="0">
                  <a:pos x="T9" y="T11"/>
                </a:cxn>
                <a:cxn ang="0">
                  <a:pos x="T13" y="T15"/>
                </a:cxn>
              </a:cxnLst>
              <a:rect l="0" t="0" r="r" b="b"/>
              <a:pathLst>
                <a:path w="325" h="175">
                  <a:moveTo>
                    <a:pt x="325" y="0"/>
                  </a:moveTo>
                  <a:lnTo>
                    <a:pt x="0" y="0"/>
                  </a:lnTo>
                  <a:lnTo>
                    <a:pt x="163" y="175"/>
                  </a:lnTo>
                  <a:lnTo>
                    <a:pt x="325" y="0"/>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sz="3600">
                <a:latin typeface="Times New Roman" panose="02020603050405020304" pitchFamily="18" charset="0"/>
                <a:cs typeface="Times New Roman" panose="02020603050405020304" pitchFamily="18" charset="0"/>
              </a:endParaRPr>
            </a:p>
          </p:txBody>
        </p:sp>
        <p:sp>
          <p:nvSpPr>
            <p:cNvPr id="15" name="docshape785">
              <a:extLst>
                <a:ext uri="{FF2B5EF4-FFF2-40B4-BE49-F238E27FC236}">
                  <a16:creationId xmlns:a16="http://schemas.microsoft.com/office/drawing/2014/main" id="{CC4D7BF8-9A7D-B66D-27EF-FED93EF5CD69}"/>
                </a:ext>
              </a:extLst>
            </p:cNvPr>
            <p:cNvSpPr txBox="1">
              <a:spLocks noChangeArrowheads="1"/>
            </p:cNvSpPr>
            <p:nvPr/>
          </p:nvSpPr>
          <p:spPr bwMode="auto">
            <a:xfrm>
              <a:off x="30" y="1300"/>
              <a:ext cx="6640" cy="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657225" marR="669290" algn="ctr">
                <a:spcBef>
                  <a:spcPts val="375"/>
                </a:spcBef>
                <a:spcAft>
                  <a:spcPts val="0"/>
                </a:spcAft>
              </a:pPr>
              <a:r>
                <a:rPr lang="vi-VN" sz="3600" b="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vi-VN" sz="3600" b="1"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b="1">
                  <a:effectLst/>
                  <a:latin typeface="Times New Roman" panose="02020603050405020304" pitchFamily="18" charset="0"/>
                  <a:ea typeface="Times New Roman" panose="02020603050405020304" pitchFamily="18" charset="0"/>
                  <a:cs typeface="Times New Roman" panose="02020603050405020304" pitchFamily="18" charset="0"/>
                </a:rPr>
                <a:t>văn</a:t>
              </a:r>
              <a:r>
                <a:rPr lang="vi-VN" sz="3600" b="1"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b="1">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vi-VN" sz="3600" b="1"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b="1" spc="-10">
                  <a:effectLst/>
                  <a:latin typeface="Times New Roman" panose="02020603050405020304" pitchFamily="18" charset="0"/>
                  <a:ea typeface="Times New Roman" panose="02020603050405020304" pitchFamily="18" charset="0"/>
                  <a:cs typeface="Times New Roman" panose="02020603050405020304" pitchFamily="18" charset="0"/>
                </a:rPr>
                <a:t>thiệu</a:t>
              </a:r>
              <a:endParaRPr lang="en-US" sz="3600">
                <a:effectLst/>
                <a:latin typeface="Times New Roman" panose="02020603050405020304" pitchFamily="18" charset="0"/>
                <a:ea typeface="Times New Roman" panose="02020603050405020304" pitchFamily="18" charset="0"/>
                <a:cs typeface="Times New Roman" panose="02020603050405020304" pitchFamily="18" charset="0"/>
              </a:endParaRPr>
            </a:p>
            <a:p>
              <a:pPr marL="657860" marR="658495" algn="ctr">
                <a:spcBef>
                  <a:spcPts val="490"/>
                </a:spcBef>
                <a:spcAft>
                  <a:spcPts val="0"/>
                </a:spcAft>
              </a:pPr>
              <a:r>
                <a:rPr lang="vi-VN" sz="3600" spc="-25">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6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6" name="docshape786">
              <a:extLst>
                <a:ext uri="{FF2B5EF4-FFF2-40B4-BE49-F238E27FC236}">
                  <a16:creationId xmlns:a16="http://schemas.microsoft.com/office/drawing/2014/main" id="{DC2BD589-EA3A-38CC-04D0-8BE9BA8B8D59}"/>
                </a:ext>
              </a:extLst>
            </p:cNvPr>
            <p:cNvSpPr txBox="1">
              <a:spLocks noChangeArrowheads="1"/>
            </p:cNvSpPr>
            <p:nvPr/>
          </p:nvSpPr>
          <p:spPr bwMode="auto">
            <a:xfrm>
              <a:off x="30" y="25"/>
              <a:ext cx="6640" cy="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657860" marR="669290" algn="ctr">
                <a:spcBef>
                  <a:spcPts val="375"/>
                </a:spcBef>
                <a:spcAft>
                  <a:spcPts val="0"/>
                </a:spcAft>
              </a:pPr>
              <a:r>
                <a:rPr lang="vi-VN" sz="3600" b="1" dirty="0">
                  <a:effectLst/>
                  <a:latin typeface="Times New Roman" panose="02020603050405020304" pitchFamily="18" charset="0"/>
                  <a:ea typeface="Times New Roman" panose="02020603050405020304" pitchFamily="18" charset="0"/>
                  <a:cs typeface="Times New Roman" panose="02020603050405020304" pitchFamily="18" charset="0"/>
                </a:rPr>
                <a:t>5</a:t>
              </a:r>
              <a:r>
                <a:rPr lang="vi-VN" sz="3600" b="1"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b="1" dirty="0">
                  <a:effectLst/>
                  <a:latin typeface="Times New Roman" panose="02020603050405020304" pitchFamily="18" charset="0"/>
                  <a:ea typeface="Times New Roman" panose="02020603050405020304" pitchFamily="18" charset="0"/>
                  <a:cs typeface="Times New Roman" panose="02020603050405020304" pitchFamily="18" charset="0"/>
                </a:rPr>
                <a:t>hình</a:t>
              </a:r>
              <a:r>
                <a:rPr lang="vi-VN" sz="3600" b="1"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b="1" dirty="0">
                  <a:effectLst/>
                  <a:latin typeface="Times New Roman" panose="02020603050405020304" pitchFamily="18" charset="0"/>
                  <a:ea typeface="Times New Roman" panose="02020603050405020304" pitchFamily="18" charset="0"/>
                  <a:cs typeface="Times New Roman" panose="02020603050405020304" pitchFamily="18" charset="0"/>
                </a:rPr>
                <a:t>ảnh</a:t>
              </a:r>
              <a:r>
                <a:rPr lang="vi-VN" sz="36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b="1" dirty="0">
                  <a:effectLst/>
                  <a:latin typeface="Times New Roman" panose="02020603050405020304" pitchFamily="18" charset="0"/>
                  <a:ea typeface="Times New Roman" panose="02020603050405020304" pitchFamily="18" charset="0"/>
                  <a:cs typeface="Times New Roman" panose="02020603050405020304" pitchFamily="18" charset="0"/>
                </a:rPr>
                <a:t>về</a:t>
              </a:r>
              <a:r>
                <a:rPr lang="vi-VN" sz="3600" b="1"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b="1" dirty="0">
                  <a:effectLst/>
                  <a:latin typeface="Times New Roman" panose="02020603050405020304" pitchFamily="18" charset="0"/>
                  <a:ea typeface="Times New Roman" panose="02020603050405020304" pitchFamily="18" charset="0"/>
                  <a:cs typeface="Times New Roman" panose="02020603050405020304" pitchFamily="18" charset="0"/>
                </a:rPr>
                <a:t>chủ</a:t>
              </a:r>
              <a:r>
                <a:rPr lang="vi-VN" sz="36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b="1" dirty="0">
                  <a:effectLst/>
                  <a:latin typeface="Times New Roman" panose="02020603050405020304" pitchFamily="18" charset="0"/>
                  <a:ea typeface="Times New Roman" panose="02020603050405020304" pitchFamily="18" charset="0"/>
                  <a:cs typeface="Times New Roman" panose="02020603050405020304" pitchFamily="18" charset="0"/>
                </a:rPr>
                <a:t>đề</a:t>
              </a:r>
              <a:r>
                <a:rPr lang="vi-VN" sz="3600" b="1"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b="1" i="1" dirty="0">
                  <a:effectLst/>
                  <a:latin typeface="Times New Roman" panose="02020603050405020304" pitchFamily="18" charset="0"/>
                  <a:ea typeface="Times New Roman" panose="02020603050405020304" pitchFamily="18" charset="0"/>
                  <a:cs typeface="Times New Roman" panose="02020603050405020304" pitchFamily="18" charset="0"/>
                </a:rPr>
                <a:t>Tuổi</a:t>
              </a:r>
              <a:r>
                <a:rPr lang="vi-VN" sz="3600" b="1" i="1"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b="1" i="1" dirty="0">
                  <a:effectLst/>
                  <a:latin typeface="Times New Roman" panose="02020603050405020304" pitchFamily="18" charset="0"/>
                  <a:ea typeface="Times New Roman" panose="02020603050405020304" pitchFamily="18" charset="0"/>
                  <a:cs typeface="Times New Roman" panose="02020603050405020304" pitchFamily="18" charset="0"/>
                </a:rPr>
                <a:t>trẻ</a:t>
              </a:r>
              <a:r>
                <a:rPr lang="vi-VN" sz="3600" b="1" i="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b="1" i="1" dirty="0">
                  <a:effectLst/>
                  <a:latin typeface="Times New Roman" panose="02020603050405020304" pitchFamily="18" charset="0"/>
                  <a:ea typeface="Times New Roman" panose="02020603050405020304" pitchFamily="18" charset="0"/>
                  <a:cs typeface="Times New Roman" panose="02020603050405020304" pitchFamily="18" charset="0"/>
                </a:rPr>
                <a:t>và</a:t>
              </a:r>
              <a:r>
                <a:rPr lang="vi-VN" sz="3600" b="1" i="1"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b="1" i="1" dirty="0">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vi-VN" sz="3600" b="1" i="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b="1" i="1" spc="-20" dirty="0">
                  <a:effectLst/>
                  <a:latin typeface="Times New Roman" panose="02020603050405020304" pitchFamily="18" charset="0"/>
                  <a:ea typeface="Times New Roman" panose="02020603050405020304" pitchFamily="18" charset="0"/>
                  <a:cs typeface="Times New Roman" panose="02020603050405020304" pitchFamily="18" charset="0"/>
                </a:rPr>
                <a:t>nước</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57860" marR="657860" algn="ctr">
                <a:spcBef>
                  <a:spcPts val="490"/>
                </a:spcBef>
                <a:spcAft>
                  <a:spcPts val="0"/>
                </a:spcAft>
              </a:pPr>
              <a:r>
                <a:rPr lang="vi-VN" sz="3600" spc="-25"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7" name="docshape787">
              <a:extLst>
                <a:ext uri="{FF2B5EF4-FFF2-40B4-BE49-F238E27FC236}">
                  <a16:creationId xmlns:a16="http://schemas.microsoft.com/office/drawing/2014/main" id="{9746631E-EF2D-B875-428F-4A74BCA445D6}"/>
                </a:ext>
              </a:extLst>
            </p:cNvPr>
            <p:cNvSpPr txBox="1">
              <a:spLocks noChangeArrowheads="1"/>
            </p:cNvSpPr>
            <p:nvPr/>
          </p:nvSpPr>
          <p:spPr bwMode="auto">
            <a:xfrm>
              <a:off x="30" y="2580"/>
              <a:ext cx="6640" cy="2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vi-VN" sz="3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38505" marR="0">
                <a:spcBef>
                  <a:spcPts val="0"/>
                </a:spcBef>
                <a:spcAft>
                  <a:spcPts val="0"/>
                </a:spcAft>
              </a:pPr>
              <a:r>
                <a:rPr lang="vi-VN" sz="3600" b="1" dirty="0">
                  <a:effectLst/>
                  <a:latin typeface="Times New Roman" panose="02020603050405020304" pitchFamily="18" charset="0"/>
                  <a:ea typeface="Times New Roman" panose="02020603050405020304" pitchFamily="18" charset="0"/>
                  <a:cs typeface="Times New Roman" panose="02020603050405020304" pitchFamily="18" charset="0"/>
                </a:rPr>
                <a:t>Sự</a:t>
              </a:r>
              <a:r>
                <a:rPr lang="vi-VN" sz="3600" b="1"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b="1" dirty="0">
                  <a:effectLst/>
                  <a:latin typeface="Times New Roman" panose="02020603050405020304" pitchFamily="18" charset="0"/>
                  <a:ea typeface="Times New Roman" panose="02020603050405020304" pitchFamily="18" charset="0"/>
                  <a:cs typeface="Times New Roman" panose="02020603050405020304" pitchFamily="18" charset="0"/>
                </a:rPr>
                <a:t>mạch</a:t>
              </a:r>
              <a:r>
                <a:rPr lang="vi-VN" sz="36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b="1" dirty="0">
                  <a:effectLst/>
                  <a:latin typeface="Times New Roman" panose="02020603050405020304" pitchFamily="18" charset="0"/>
                  <a:ea typeface="Times New Roman" panose="02020603050405020304" pitchFamily="18" charset="0"/>
                  <a:cs typeface="Times New Roman" panose="02020603050405020304" pitchFamily="18" charset="0"/>
                </a:rPr>
                <a:t>lạc</a:t>
              </a:r>
              <a:r>
                <a:rPr lang="vi-VN" sz="3600" b="1"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b="1" dirty="0">
                  <a:effectLst/>
                  <a:latin typeface="Times New Roman" panose="02020603050405020304" pitchFamily="18" charset="0"/>
                  <a:ea typeface="Times New Roman" panose="02020603050405020304" pitchFamily="18" charset="0"/>
                  <a:cs typeface="Times New Roman" panose="02020603050405020304" pitchFamily="18" charset="0"/>
                </a:rPr>
                <a:t>và</a:t>
              </a:r>
              <a:r>
                <a:rPr lang="vi-VN" sz="36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b="1" dirty="0">
                  <a:effectLst/>
                  <a:latin typeface="Times New Roman" panose="02020603050405020304" pitchFamily="18" charset="0"/>
                  <a:ea typeface="Times New Roman" panose="02020603050405020304" pitchFamily="18" charset="0"/>
                  <a:cs typeface="Times New Roman" panose="02020603050405020304" pitchFamily="18" charset="0"/>
                </a:rPr>
                <a:t>liên</a:t>
              </a:r>
              <a:r>
                <a:rPr lang="vi-VN" sz="36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b="1" dirty="0">
                  <a:effectLst/>
                  <a:latin typeface="Times New Roman" panose="02020603050405020304" pitchFamily="18" charset="0"/>
                  <a:ea typeface="Times New Roman" panose="02020603050405020304" pitchFamily="18" charset="0"/>
                  <a:cs typeface="Times New Roman" panose="02020603050405020304" pitchFamily="18" charset="0"/>
                </a:rPr>
                <a:t>kết</a:t>
              </a:r>
              <a:r>
                <a:rPr lang="vi-VN" sz="3600" b="1"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b="1" dirty="0">
                  <a:effectLst/>
                  <a:latin typeface="Times New Roman" panose="02020603050405020304" pitchFamily="18" charset="0"/>
                  <a:ea typeface="Times New Roman" panose="02020603050405020304" pitchFamily="18" charset="0"/>
                  <a:cs typeface="Times New Roman" panose="02020603050405020304" pitchFamily="18" charset="0"/>
                </a:rPr>
                <a:t>trong</a:t>
              </a:r>
              <a:r>
                <a:rPr lang="vi-VN" sz="36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b="1" dirty="0">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vi-VN" sz="3600" b="1"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b="1" spc="-25" dirty="0">
                  <a:effectLst/>
                  <a:latin typeface="Times New Roman" panose="02020603050405020304" pitchFamily="18" charset="0"/>
                  <a:ea typeface="Times New Roman" panose="02020603050405020304" pitchFamily="18" charset="0"/>
                  <a:cs typeface="Times New Roman" panose="02020603050405020304" pitchFamily="18" charset="0"/>
                </a:rPr>
                <a:t>văn</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4770" marR="0">
                <a:spcBef>
                  <a:spcPts val="490"/>
                </a:spcBef>
                <a:spcAft>
                  <a:spcPts val="0"/>
                </a:spcAft>
              </a:pPr>
              <a:r>
                <a:rPr lang="vi-VN" sz="3600" i="1" dirty="0">
                  <a:effectLst/>
                  <a:latin typeface="Times New Roman" panose="02020603050405020304" pitchFamily="18" charset="0"/>
                  <a:ea typeface="Times New Roman" panose="02020603050405020304" pitchFamily="18" charset="0"/>
                  <a:cs typeface="Times New Roman" panose="02020603050405020304" pitchFamily="18" charset="0"/>
                </a:rPr>
                <a:t>Gợi</a:t>
              </a:r>
              <a:r>
                <a:rPr lang="vi-VN" sz="3600" i="1"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i="1" dirty="0">
                  <a:effectLst/>
                  <a:latin typeface="Times New Roman" panose="02020603050405020304" pitchFamily="18" charset="0"/>
                  <a:ea typeface="Times New Roman" panose="02020603050405020304" pitchFamily="18" charset="0"/>
                  <a:cs typeface="Times New Roman" panose="02020603050405020304" pitchFamily="18" charset="0"/>
                </a:rPr>
                <a:t>ý:</a:t>
              </a:r>
              <a:r>
                <a:rPr lang="vi-VN" sz="3600" i="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effectLst/>
                  <a:latin typeface="Times New Roman" panose="02020603050405020304" pitchFamily="18" charset="0"/>
                  <a:ea typeface="Times New Roman" panose="02020603050405020304" pitchFamily="18" charset="0"/>
                  <a:cs typeface="Times New Roman" panose="02020603050405020304" pitchFamily="18" charset="0"/>
                </a:rPr>
                <a:t>Hãy</a:t>
              </a:r>
              <a:r>
                <a:rPr lang="vi-VN" sz="36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effectLst/>
                  <a:latin typeface="Times New Roman" panose="02020603050405020304" pitchFamily="18" charset="0"/>
                  <a:ea typeface="Times New Roman" panose="02020603050405020304" pitchFamily="18" charset="0"/>
                  <a:cs typeface="Times New Roman" panose="02020603050405020304" pitchFamily="18" charset="0"/>
                </a:rPr>
                <a:t>đánh</a:t>
              </a:r>
              <a:r>
                <a:rPr lang="vi-VN" sz="36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effectLst/>
                  <a:latin typeface="Times New Roman" panose="02020603050405020304" pitchFamily="18" charset="0"/>
                  <a:ea typeface="Times New Roman" panose="02020603050405020304" pitchFamily="18" charset="0"/>
                  <a:cs typeface="Times New Roman" panose="02020603050405020304" pitchFamily="18" charset="0"/>
                </a:rPr>
                <a:t>số</a:t>
              </a:r>
              <a:r>
                <a:rPr lang="vi-VN" sz="36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effectLst/>
                  <a:latin typeface="Times New Roman" panose="02020603050405020304" pitchFamily="18" charset="0"/>
                  <a:ea typeface="Times New Roman" panose="02020603050405020304" pitchFamily="18" charset="0"/>
                  <a:cs typeface="Times New Roman" panose="02020603050405020304" pitchFamily="18" charset="0"/>
                </a:rPr>
                <a:t>các</a:t>
              </a:r>
              <a:r>
                <a:rPr lang="vi-VN" sz="36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effectLst/>
                  <a:latin typeface="Times New Roman" panose="02020603050405020304" pitchFamily="18" charset="0"/>
                  <a:ea typeface="Times New Roman" panose="02020603050405020304" pitchFamily="18" charset="0"/>
                  <a:cs typeface="Times New Roman" panose="02020603050405020304" pitchFamily="18" charset="0"/>
                </a:rPr>
                <a:t>câu trong</a:t>
              </a:r>
              <a:r>
                <a:rPr lang="vi-VN" sz="36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effectLst/>
                  <a:latin typeface="Times New Roman" panose="02020603050405020304" pitchFamily="18" charset="0"/>
                  <a:ea typeface="Times New Roman" panose="02020603050405020304" pitchFamily="18" charset="0"/>
                  <a:cs typeface="Times New Roman" panose="02020603050405020304" pitchFamily="18" charset="0"/>
                </a:rPr>
                <a:t>đoạn văn,</a:t>
              </a:r>
              <a:r>
                <a:rPr lang="vi-VN" sz="36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effectLst/>
                  <a:latin typeface="Times New Roman" panose="02020603050405020304" pitchFamily="18" charset="0"/>
                  <a:ea typeface="Times New Roman" panose="02020603050405020304" pitchFamily="18" charset="0"/>
                  <a:cs typeface="Times New Roman" panose="02020603050405020304" pitchFamily="18" charset="0"/>
                </a:rPr>
                <a:t>sau</a:t>
              </a:r>
              <a:r>
                <a:rPr lang="vi-VN" sz="36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effectLst/>
                  <a:latin typeface="Times New Roman" panose="02020603050405020304" pitchFamily="18" charset="0"/>
                  <a:ea typeface="Times New Roman" panose="02020603050405020304" pitchFamily="18" charset="0"/>
                  <a:cs typeface="Times New Roman" panose="02020603050405020304" pitchFamily="18" charset="0"/>
                </a:rPr>
                <a:t>đó</a:t>
              </a:r>
              <a:r>
                <a:rPr lang="vi-VN" sz="36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effectLst/>
                  <a:latin typeface="Times New Roman" panose="02020603050405020304" pitchFamily="18" charset="0"/>
                  <a:ea typeface="Times New Roman" panose="02020603050405020304" pitchFamily="18" charset="0"/>
                  <a:cs typeface="Times New Roman" panose="02020603050405020304" pitchFamily="18" charset="0"/>
                </a:rPr>
                <a:t>chỉ </a:t>
              </a:r>
              <a:r>
                <a:rPr lang="vi-VN" sz="3600" spc="-25" dirty="0">
                  <a:effectLst/>
                  <a:latin typeface="Times New Roman" panose="02020603050405020304" pitchFamily="18" charset="0"/>
                  <a:ea typeface="Times New Roman" panose="02020603050405020304" pitchFamily="18" charset="0"/>
                  <a:cs typeface="Times New Roman" panose="02020603050405020304" pitchFamily="18" charset="0"/>
                </a:rPr>
                <a:t>ra:</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490"/>
                </a:spcBef>
                <a:spcAft>
                  <a:spcPts val="0"/>
                </a:spcAft>
                <a:buSzPts val="1300"/>
                <a:buFont typeface="Times New Roman" panose="02020603050405020304" pitchFamily="18" charset="0"/>
                <a:buChar char="–"/>
                <a:tabLst>
                  <a:tab pos="358775" algn="l"/>
                </a:tabLst>
              </a:pPr>
              <a:r>
                <a:rPr lang="vi-VN" sz="3600" spc="-20" dirty="0">
                  <a:effectLst/>
                  <a:latin typeface="Times New Roman" panose="02020603050405020304" pitchFamily="18" charset="0"/>
                  <a:ea typeface="Times New Roman" panose="02020603050405020304" pitchFamily="18" charset="0"/>
                  <a:cs typeface="Times New Roman" panose="02020603050405020304" pitchFamily="18" charset="0"/>
                </a:rPr>
                <a:t>Các</a:t>
              </a:r>
              <a:r>
                <a:rPr lang="vi-VN" sz="36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spc="-20" dirty="0">
                  <a:effectLst/>
                  <a:latin typeface="Times New Roman" panose="02020603050405020304" pitchFamily="18" charset="0"/>
                  <a:ea typeface="Times New Roman" panose="02020603050405020304" pitchFamily="18" charset="0"/>
                  <a:cs typeface="Times New Roman" panose="02020603050405020304" pitchFamily="18" charset="0"/>
                </a:rPr>
                <a:t>câu</a:t>
              </a:r>
              <a:r>
                <a:rPr lang="vi-VN" sz="36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spc="-20" dirty="0">
                  <a:effectLst/>
                  <a:latin typeface="Times New Roman" panose="02020603050405020304" pitchFamily="18" charset="0"/>
                  <a:ea typeface="Times New Roman" panose="02020603050405020304" pitchFamily="18" charset="0"/>
                  <a:cs typeface="Times New Roman" panose="02020603050405020304" pitchFamily="18" charset="0"/>
                </a:rPr>
                <a:t>trong</a:t>
              </a:r>
              <a:r>
                <a:rPr lang="vi-VN" sz="3600" spc="-7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spc="-20" dirty="0">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vi-VN" sz="36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spc="-20" dirty="0">
                  <a:effectLst/>
                  <a:latin typeface="Times New Roman" panose="02020603050405020304" pitchFamily="18" charset="0"/>
                  <a:ea typeface="Times New Roman" panose="02020603050405020304" pitchFamily="18" charset="0"/>
                  <a:cs typeface="Times New Roman" panose="02020603050405020304" pitchFamily="18" charset="0"/>
                </a:rPr>
                <a:t>liên</a:t>
              </a:r>
              <a:r>
                <a:rPr lang="vi-VN" sz="36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spc="-20" dirty="0">
                  <a:effectLst/>
                  <a:latin typeface="Times New Roman" panose="02020603050405020304" pitchFamily="18" charset="0"/>
                  <a:ea typeface="Times New Roman" panose="02020603050405020304" pitchFamily="18" charset="0"/>
                  <a:cs typeface="Times New Roman" panose="02020603050405020304" pitchFamily="18" charset="0"/>
                </a:rPr>
                <a:t>kết</a:t>
              </a:r>
              <a:r>
                <a:rPr lang="vi-VN" sz="3600" spc="-7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spc="-20" dirty="0">
                  <a:effectLst/>
                  <a:latin typeface="Times New Roman" panose="02020603050405020304" pitchFamily="18" charset="0"/>
                  <a:ea typeface="Times New Roman" panose="02020603050405020304" pitchFamily="18" charset="0"/>
                  <a:cs typeface="Times New Roman" panose="02020603050405020304" pitchFamily="18" charset="0"/>
                </a:rPr>
                <a:t>về</a:t>
              </a:r>
              <a:r>
                <a:rPr lang="vi-VN" sz="36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spc="-20" dirty="0">
                  <a:effectLst/>
                  <a:latin typeface="Times New Roman" panose="02020603050405020304" pitchFamily="18" charset="0"/>
                  <a:ea typeface="Times New Roman" panose="02020603050405020304" pitchFamily="18" charset="0"/>
                  <a:cs typeface="Times New Roman" panose="02020603050405020304" pitchFamily="18" charset="0"/>
                </a:rPr>
                <a:t>chủ</a:t>
              </a:r>
              <a:r>
                <a:rPr lang="vi-VN" sz="36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spc="-20" dirty="0">
                  <a:effectLst/>
                  <a:latin typeface="Times New Roman" panose="02020603050405020304" pitchFamily="18" charset="0"/>
                  <a:ea typeface="Times New Roman" panose="02020603050405020304" pitchFamily="18" charset="0"/>
                  <a:cs typeface="Times New Roman" panose="02020603050405020304" pitchFamily="18" charset="0"/>
                </a:rPr>
                <a:t>đề,</a:t>
              </a:r>
              <a:r>
                <a:rPr lang="vi-VN" sz="3600" spc="-7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spc="-20" dirty="0">
                  <a:effectLst/>
                  <a:latin typeface="Times New Roman" panose="02020603050405020304" pitchFamily="18" charset="0"/>
                  <a:ea typeface="Times New Roman" panose="02020603050405020304" pitchFamily="18" charset="0"/>
                  <a:cs typeface="Times New Roman" panose="02020603050405020304" pitchFamily="18" charset="0"/>
                </a:rPr>
                <a:t>về</a:t>
              </a:r>
              <a:r>
                <a:rPr lang="vi-VN" sz="36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spc="-20" dirty="0">
                  <a:effectLst/>
                  <a:latin typeface="Times New Roman" panose="02020603050405020304" pitchFamily="18" charset="0"/>
                  <a:ea typeface="Times New Roman" panose="02020603050405020304" pitchFamily="18" charset="0"/>
                  <a:cs typeface="Times New Roman" panose="02020603050405020304" pitchFamily="18" charset="0"/>
                </a:rPr>
                <a:t>lô-gíc</a:t>
              </a:r>
              <a:r>
                <a:rPr lang="vi-VN" sz="36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spc="-20" dirty="0">
                  <a:effectLst/>
                  <a:latin typeface="Times New Roman" panose="02020603050405020304" pitchFamily="18" charset="0"/>
                  <a:ea typeface="Times New Roman" panose="02020603050405020304" pitchFamily="18" charset="0"/>
                  <a:cs typeface="Times New Roman" panose="02020603050405020304" pitchFamily="18" charset="0"/>
                </a:rPr>
                <a:t>như</a:t>
              </a:r>
              <a:r>
                <a:rPr lang="vi-VN" sz="3600" spc="-7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spc="-20" dirty="0">
                  <a:effectLst/>
                  <a:latin typeface="Times New Roman" panose="02020603050405020304" pitchFamily="18" charset="0"/>
                  <a:ea typeface="Times New Roman" panose="02020603050405020304" pitchFamily="18" charset="0"/>
                  <a:cs typeface="Times New Roman" panose="02020603050405020304" pitchFamily="18" charset="0"/>
                </a:rPr>
                <a:t>thế</a:t>
              </a:r>
              <a:r>
                <a:rPr lang="vi-VN" sz="36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spc="-20" dirty="0">
                  <a:effectLst/>
                  <a:latin typeface="Times New Roman" panose="02020603050405020304" pitchFamily="18" charset="0"/>
                  <a:ea typeface="Times New Roman" panose="02020603050405020304" pitchFamily="18" charset="0"/>
                  <a:cs typeface="Times New Roman" panose="02020603050405020304" pitchFamily="18" charset="0"/>
                </a:rPr>
                <a:t>nào?</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485"/>
                </a:spcBef>
                <a:spcAft>
                  <a:spcPts val="0"/>
                </a:spcAft>
                <a:buSzPts val="1300"/>
                <a:buFont typeface="Times New Roman" panose="02020603050405020304" pitchFamily="18" charset="0"/>
                <a:buChar char="–"/>
                <a:tabLst>
                  <a:tab pos="369570" algn="l"/>
                </a:tabLst>
              </a:pPr>
              <a:r>
                <a:rPr lang="vi-VN" sz="3600" dirty="0">
                  <a:effectLst/>
                  <a:latin typeface="Times New Roman" panose="02020603050405020304" pitchFamily="18" charset="0"/>
                  <a:ea typeface="Times New Roman" panose="02020603050405020304" pitchFamily="18" charset="0"/>
                  <a:cs typeface="Times New Roman" panose="02020603050405020304" pitchFamily="18" charset="0"/>
                </a:rPr>
                <a:t>Các câu</a:t>
              </a:r>
              <a:r>
                <a:rPr lang="vi-VN" sz="36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effectLst/>
                  <a:latin typeface="Times New Roman" panose="02020603050405020304" pitchFamily="18" charset="0"/>
                  <a:ea typeface="Times New Roman" panose="02020603050405020304" pitchFamily="18" charset="0"/>
                  <a:cs typeface="Times New Roman" panose="02020603050405020304" pitchFamily="18" charset="0"/>
                </a:rPr>
                <a:t>trong</a:t>
              </a:r>
              <a:r>
                <a:rPr lang="vi-VN" sz="36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vi-VN" sz="36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effectLst/>
                  <a:latin typeface="Times New Roman" panose="02020603050405020304" pitchFamily="18" charset="0"/>
                  <a:ea typeface="Times New Roman" panose="02020603050405020304" pitchFamily="18" charset="0"/>
                  <a:cs typeface="Times New Roman" panose="02020603050405020304" pitchFamily="18" charset="0"/>
                </a:rPr>
                <a:t>liên</a:t>
              </a:r>
              <a:r>
                <a:rPr lang="vi-VN" sz="36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effectLst/>
                  <a:latin typeface="Times New Roman" panose="02020603050405020304" pitchFamily="18" charset="0"/>
                  <a:ea typeface="Times New Roman" panose="02020603050405020304" pitchFamily="18" charset="0"/>
                  <a:cs typeface="Times New Roman" panose="02020603050405020304" pitchFamily="18" charset="0"/>
                </a:rPr>
                <a:t>kết</a:t>
              </a:r>
              <a:r>
                <a:rPr lang="vi-VN" sz="36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effectLst/>
                  <a:latin typeface="Times New Roman" panose="02020603050405020304" pitchFamily="18" charset="0"/>
                  <a:ea typeface="Times New Roman" panose="02020603050405020304" pitchFamily="18" charset="0"/>
                  <a:cs typeface="Times New Roman" panose="02020603050405020304" pitchFamily="18" charset="0"/>
                </a:rPr>
                <a:t>về</a:t>
              </a:r>
              <a:r>
                <a:rPr lang="vi-VN" sz="36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effectLst/>
                  <a:latin typeface="Times New Roman" panose="02020603050405020304" pitchFamily="18" charset="0"/>
                  <a:ea typeface="Times New Roman" panose="02020603050405020304" pitchFamily="18" charset="0"/>
                  <a:cs typeface="Times New Roman" panose="02020603050405020304" pitchFamily="18" charset="0"/>
                </a:rPr>
                <a:t>hình</a:t>
              </a:r>
              <a:r>
                <a:rPr lang="vi-VN" sz="36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effectLst/>
                  <a:latin typeface="Times New Roman" panose="02020603050405020304" pitchFamily="18" charset="0"/>
                  <a:ea typeface="Times New Roman" panose="02020603050405020304" pitchFamily="18" charset="0"/>
                  <a:cs typeface="Times New Roman" panose="02020603050405020304" pitchFamily="18" charset="0"/>
                </a:rPr>
                <a:t>thức</a:t>
              </a:r>
              <a:r>
                <a:rPr lang="vi-VN" sz="36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effectLst/>
                  <a:latin typeface="Times New Roman" panose="02020603050405020304" pitchFamily="18" charset="0"/>
                  <a:ea typeface="Times New Roman" panose="02020603050405020304" pitchFamily="18" charset="0"/>
                  <a:cs typeface="Times New Roman" panose="02020603050405020304" pitchFamily="18" charset="0"/>
                </a:rPr>
                <a:t>như</a:t>
              </a:r>
              <a:r>
                <a:rPr lang="vi-VN" sz="36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effectLst/>
                  <a:latin typeface="Times New Roman" panose="02020603050405020304" pitchFamily="18" charset="0"/>
                  <a:ea typeface="Times New Roman" panose="02020603050405020304" pitchFamily="18" charset="0"/>
                  <a:cs typeface="Times New Roman" panose="02020603050405020304" pitchFamily="18" charset="0"/>
                </a:rPr>
                <a:t>thế</a:t>
              </a:r>
              <a:r>
                <a:rPr lang="vi-VN" sz="36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spc="-20" dirty="0">
                  <a:effectLst/>
                  <a:latin typeface="Times New Roman" panose="02020603050405020304" pitchFamily="18" charset="0"/>
                  <a:ea typeface="Times New Roman" panose="02020603050405020304" pitchFamily="18" charset="0"/>
                  <a:cs typeface="Times New Roman" panose="02020603050405020304" pitchFamily="18" charset="0"/>
                </a:rPr>
                <a:t>nào?</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160491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372"/>
        <p:cNvGrpSpPr/>
        <p:nvPr/>
      </p:nvGrpSpPr>
      <p:grpSpPr>
        <a:xfrm>
          <a:off x="0" y="0"/>
          <a:ext cx="0" cy="0"/>
          <a:chOff x="0" y="0"/>
          <a:chExt cx="0" cy="0"/>
        </a:xfrm>
      </p:grpSpPr>
      <p:sp>
        <p:nvSpPr>
          <p:cNvPr id="2373" name="Google Shape;2373;p3"/>
          <p:cNvSpPr txBox="1">
            <a:spLocks noGrp="1"/>
          </p:cNvSpPr>
          <p:nvPr>
            <p:ph type="title"/>
          </p:nvPr>
        </p:nvSpPr>
        <p:spPr>
          <a:xfrm>
            <a:off x="3164797" y="2436103"/>
            <a:ext cx="8996059" cy="1779200"/>
          </a:xfrm>
          <a:prstGeom prst="rect">
            <a:avLst/>
          </a:prstGeom>
          <a:noFill/>
          <a:ln>
            <a:noFill/>
          </a:ln>
        </p:spPr>
        <p:txBody>
          <a:bodyPr spcFirstLastPara="1" vert="horz" wrap="square" lIns="121900" tIns="121900" rIns="121900" bIns="121900" rtlCol="0" anchor="ctr" anchorCtr="0">
            <a:noAutofit/>
          </a:bodyPr>
          <a:lstStyle/>
          <a:p>
            <a:r>
              <a:rPr lang="en-US" dirty="0">
                <a:latin typeface="Calibri"/>
                <a:ea typeface="Calibri"/>
                <a:cs typeface="Calibri"/>
                <a:sym typeface="Calibri"/>
              </a:rPr>
              <a:t>KHỞI ĐỘNG</a:t>
            </a:r>
            <a:endParaRPr dirty="0">
              <a:latin typeface="Calibri"/>
              <a:ea typeface="Calibri"/>
              <a:cs typeface="Calibri"/>
              <a:sym typeface="Calibri"/>
            </a:endParaRPr>
          </a:p>
        </p:txBody>
      </p:sp>
      <p:grpSp>
        <p:nvGrpSpPr>
          <p:cNvPr id="2374" name="Google Shape;2374;p3"/>
          <p:cNvGrpSpPr/>
          <p:nvPr/>
        </p:nvGrpSpPr>
        <p:grpSpPr>
          <a:xfrm>
            <a:off x="-2031583" y="1834883"/>
            <a:ext cx="5303011" cy="3848071"/>
            <a:chOff x="1045800" y="3342125"/>
            <a:chExt cx="1827700" cy="1326250"/>
          </a:xfrm>
        </p:grpSpPr>
        <p:sp>
          <p:nvSpPr>
            <p:cNvPr id="2375" name="Google Shape;2375;p3"/>
            <p:cNvSpPr/>
            <p:nvPr/>
          </p:nvSpPr>
          <p:spPr>
            <a:xfrm>
              <a:off x="2065300" y="4160000"/>
              <a:ext cx="808200" cy="508375"/>
            </a:xfrm>
            <a:custGeom>
              <a:avLst/>
              <a:gdLst/>
              <a:ahLst/>
              <a:cxnLst/>
              <a:rect l="l" t="t" r="r" b="b"/>
              <a:pathLst>
                <a:path w="32328" h="20335" extrusionOk="0">
                  <a:moveTo>
                    <a:pt x="27234" y="0"/>
                  </a:moveTo>
                  <a:cubicBezTo>
                    <a:pt x="22384" y="3140"/>
                    <a:pt x="16163" y="2354"/>
                    <a:pt x="11152" y="5052"/>
                  </a:cubicBezTo>
                  <a:cubicBezTo>
                    <a:pt x="6281" y="7689"/>
                    <a:pt x="2315" y="11775"/>
                    <a:pt x="162" y="16928"/>
                  </a:cubicBezTo>
                  <a:cubicBezTo>
                    <a:pt x="81" y="17129"/>
                    <a:pt x="1" y="17351"/>
                    <a:pt x="1" y="17572"/>
                  </a:cubicBezTo>
                  <a:cubicBezTo>
                    <a:pt x="20" y="17773"/>
                    <a:pt x="100" y="17974"/>
                    <a:pt x="202" y="18156"/>
                  </a:cubicBezTo>
                  <a:cubicBezTo>
                    <a:pt x="886" y="19324"/>
                    <a:pt x="2094" y="20229"/>
                    <a:pt x="3442" y="20330"/>
                  </a:cubicBezTo>
                  <a:cubicBezTo>
                    <a:pt x="3494" y="20333"/>
                    <a:pt x="3547" y="20335"/>
                    <a:pt x="3601" y="20335"/>
                  </a:cubicBezTo>
                  <a:cubicBezTo>
                    <a:pt x="4592" y="20335"/>
                    <a:pt x="5890" y="19825"/>
                    <a:pt x="6482" y="19061"/>
                  </a:cubicBezTo>
                  <a:cubicBezTo>
                    <a:pt x="6643" y="18841"/>
                    <a:pt x="6764" y="18578"/>
                    <a:pt x="6885" y="18317"/>
                  </a:cubicBezTo>
                  <a:cubicBezTo>
                    <a:pt x="8616" y="14673"/>
                    <a:pt x="11393" y="11393"/>
                    <a:pt x="14835" y="9219"/>
                  </a:cubicBezTo>
                  <a:cubicBezTo>
                    <a:pt x="16566" y="8132"/>
                    <a:pt x="18498" y="7306"/>
                    <a:pt x="20511" y="6884"/>
                  </a:cubicBezTo>
                  <a:cubicBezTo>
                    <a:pt x="22464" y="6482"/>
                    <a:pt x="24396" y="6643"/>
                    <a:pt x="26308" y="6160"/>
                  </a:cubicBezTo>
                  <a:cubicBezTo>
                    <a:pt x="28583" y="5556"/>
                    <a:pt x="30535" y="4247"/>
                    <a:pt x="31844" y="2274"/>
                  </a:cubicBezTo>
                  <a:cubicBezTo>
                    <a:pt x="32126" y="1871"/>
                    <a:pt x="32327" y="1450"/>
                    <a:pt x="32086" y="945"/>
                  </a:cubicBezTo>
                  <a:cubicBezTo>
                    <a:pt x="31925" y="583"/>
                    <a:pt x="31562" y="301"/>
                    <a:pt x="31160" y="261"/>
                  </a:cubicBezTo>
                  <a:cubicBezTo>
                    <a:pt x="31143" y="259"/>
                    <a:pt x="31126" y="257"/>
                    <a:pt x="31109" y="257"/>
                  </a:cubicBezTo>
                  <a:cubicBezTo>
                    <a:pt x="30735" y="257"/>
                    <a:pt x="30484" y="877"/>
                    <a:pt x="30234" y="1147"/>
                  </a:cubicBezTo>
                  <a:cubicBezTo>
                    <a:pt x="29871" y="1509"/>
                    <a:pt x="29488" y="1831"/>
                    <a:pt x="29086" y="2113"/>
                  </a:cubicBezTo>
                  <a:cubicBezTo>
                    <a:pt x="28301" y="2657"/>
                    <a:pt x="27416" y="3060"/>
                    <a:pt x="26509" y="3301"/>
                  </a:cubicBezTo>
                  <a:cubicBezTo>
                    <a:pt x="25736" y="3490"/>
                    <a:pt x="24908" y="3625"/>
                    <a:pt x="24127" y="3625"/>
                  </a:cubicBezTo>
                  <a:cubicBezTo>
                    <a:pt x="24075" y="3625"/>
                    <a:pt x="24024" y="3625"/>
                    <a:pt x="23973" y="3623"/>
                  </a:cubicBezTo>
                  <a:cubicBezTo>
                    <a:pt x="23447" y="3623"/>
                    <a:pt x="22691" y="3350"/>
                    <a:pt x="22117" y="3350"/>
                  </a:cubicBezTo>
                  <a:cubicBezTo>
                    <a:pt x="22013" y="3350"/>
                    <a:pt x="21915" y="3359"/>
                    <a:pt x="21826" y="3380"/>
                  </a:cubicBezTo>
                  <a:lnTo>
                    <a:pt x="21826" y="3380"/>
                  </a:lnTo>
                  <a:cubicBezTo>
                    <a:pt x="23676" y="2937"/>
                    <a:pt x="25464" y="2133"/>
                    <a:pt x="27033" y="1047"/>
                  </a:cubicBezTo>
                  <a:cubicBezTo>
                    <a:pt x="27234" y="905"/>
                    <a:pt x="27416" y="765"/>
                    <a:pt x="27496" y="543"/>
                  </a:cubicBezTo>
                  <a:cubicBezTo>
                    <a:pt x="27577" y="322"/>
                    <a:pt x="27456" y="20"/>
                    <a:pt x="27234" y="0"/>
                  </a:cubicBezTo>
                  <a:close/>
                </a:path>
              </a:pathLst>
            </a:custGeom>
            <a:solidFill>
              <a:schemeClr val="accent4"/>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76" name="Google Shape;2376;p3"/>
            <p:cNvSpPr/>
            <p:nvPr/>
          </p:nvSpPr>
          <p:spPr>
            <a:xfrm>
              <a:off x="2133750" y="4166025"/>
              <a:ext cx="714575" cy="302975"/>
            </a:xfrm>
            <a:custGeom>
              <a:avLst/>
              <a:gdLst/>
              <a:ahLst/>
              <a:cxnLst/>
              <a:rect l="l" t="t" r="r" b="b"/>
              <a:pathLst>
                <a:path w="28583" h="12119" extrusionOk="0">
                  <a:moveTo>
                    <a:pt x="28542" y="1"/>
                  </a:moveTo>
                  <a:cubicBezTo>
                    <a:pt x="28522" y="1"/>
                    <a:pt x="28522" y="20"/>
                    <a:pt x="28502" y="41"/>
                  </a:cubicBezTo>
                  <a:lnTo>
                    <a:pt x="28583" y="41"/>
                  </a:lnTo>
                  <a:cubicBezTo>
                    <a:pt x="28562" y="41"/>
                    <a:pt x="28542" y="20"/>
                    <a:pt x="28542" y="1"/>
                  </a:cubicBezTo>
                  <a:close/>
                  <a:moveTo>
                    <a:pt x="26871" y="1490"/>
                  </a:moveTo>
                  <a:lnTo>
                    <a:pt x="26871" y="1490"/>
                  </a:lnTo>
                  <a:cubicBezTo>
                    <a:pt x="25402" y="2516"/>
                    <a:pt x="23671" y="3160"/>
                    <a:pt x="21879" y="3361"/>
                  </a:cubicBezTo>
                  <a:cubicBezTo>
                    <a:pt x="22523" y="3321"/>
                    <a:pt x="23167" y="3200"/>
                    <a:pt x="23771" y="3060"/>
                  </a:cubicBezTo>
                  <a:cubicBezTo>
                    <a:pt x="24678" y="2819"/>
                    <a:pt x="25563" y="2416"/>
                    <a:pt x="26348" y="1872"/>
                  </a:cubicBezTo>
                  <a:cubicBezTo>
                    <a:pt x="26530" y="1751"/>
                    <a:pt x="26710" y="1630"/>
                    <a:pt x="26871" y="1490"/>
                  </a:cubicBezTo>
                  <a:close/>
                  <a:moveTo>
                    <a:pt x="4367" y="7408"/>
                  </a:moveTo>
                  <a:cubicBezTo>
                    <a:pt x="4166" y="7529"/>
                    <a:pt x="3986" y="7669"/>
                    <a:pt x="3825" y="7830"/>
                  </a:cubicBezTo>
                  <a:cubicBezTo>
                    <a:pt x="3804" y="7891"/>
                    <a:pt x="3804" y="7931"/>
                    <a:pt x="3784" y="7972"/>
                  </a:cubicBezTo>
                  <a:lnTo>
                    <a:pt x="3784" y="7991"/>
                  </a:lnTo>
                  <a:cubicBezTo>
                    <a:pt x="4005" y="7811"/>
                    <a:pt x="4246" y="7609"/>
                    <a:pt x="4488" y="7427"/>
                  </a:cubicBezTo>
                  <a:cubicBezTo>
                    <a:pt x="4448" y="7408"/>
                    <a:pt x="4407" y="7408"/>
                    <a:pt x="4367" y="7408"/>
                  </a:cubicBezTo>
                  <a:close/>
                  <a:moveTo>
                    <a:pt x="301" y="11675"/>
                  </a:moveTo>
                  <a:cubicBezTo>
                    <a:pt x="201" y="11815"/>
                    <a:pt x="100" y="11976"/>
                    <a:pt x="0" y="12118"/>
                  </a:cubicBezTo>
                  <a:cubicBezTo>
                    <a:pt x="100" y="11976"/>
                    <a:pt x="221" y="11815"/>
                    <a:pt x="322" y="11675"/>
                  </a:cubicBezTo>
                  <a:close/>
                </a:path>
              </a:pathLst>
            </a:custGeom>
            <a:solidFill>
              <a:srgbClr val="9B9BA7"/>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77" name="Google Shape;2377;p3"/>
            <p:cNvSpPr/>
            <p:nvPr/>
          </p:nvSpPr>
          <p:spPr>
            <a:xfrm>
              <a:off x="2124675" y="4160475"/>
              <a:ext cx="745275" cy="507800"/>
            </a:xfrm>
            <a:custGeom>
              <a:avLst/>
              <a:gdLst/>
              <a:ahLst/>
              <a:cxnLst/>
              <a:rect l="l" t="t" r="r" b="b"/>
              <a:pathLst>
                <a:path w="29811" h="20312" extrusionOk="0">
                  <a:moveTo>
                    <a:pt x="28744" y="242"/>
                  </a:moveTo>
                  <a:cubicBezTo>
                    <a:pt x="28361" y="242"/>
                    <a:pt x="28100" y="867"/>
                    <a:pt x="27859" y="1128"/>
                  </a:cubicBezTo>
                  <a:cubicBezTo>
                    <a:pt x="27657" y="1329"/>
                    <a:pt x="27456" y="1530"/>
                    <a:pt x="27234" y="1712"/>
                  </a:cubicBezTo>
                  <a:cubicBezTo>
                    <a:pt x="27818" y="1289"/>
                    <a:pt x="28382" y="806"/>
                    <a:pt x="28865" y="263"/>
                  </a:cubicBezTo>
                  <a:cubicBezTo>
                    <a:pt x="28844" y="242"/>
                    <a:pt x="28825" y="242"/>
                    <a:pt x="28785" y="242"/>
                  </a:cubicBezTo>
                  <a:close/>
                  <a:moveTo>
                    <a:pt x="24939" y="1"/>
                  </a:moveTo>
                  <a:cubicBezTo>
                    <a:pt x="24658" y="765"/>
                    <a:pt x="23833" y="1128"/>
                    <a:pt x="23068" y="1431"/>
                  </a:cubicBezTo>
                  <a:cubicBezTo>
                    <a:pt x="21477" y="2034"/>
                    <a:pt x="19867" y="2658"/>
                    <a:pt x="18257" y="3261"/>
                  </a:cubicBezTo>
                  <a:cubicBezTo>
                    <a:pt x="19163" y="3524"/>
                    <a:pt x="20108" y="3664"/>
                    <a:pt x="21055" y="3664"/>
                  </a:cubicBezTo>
                  <a:cubicBezTo>
                    <a:pt x="21458" y="3664"/>
                    <a:pt x="21860" y="3645"/>
                    <a:pt x="22242" y="3583"/>
                  </a:cubicBezTo>
                  <a:lnTo>
                    <a:pt x="22242" y="3583"/>
                  </a:lnTo>
                  <a:cubicBezTo>
                    <a:pt x="22062" y="3604"/>
                    <a:pt x="21860" y="3604"/>
                    <a:pt x="21678" y="3604"/>
                  </a:cubicBezTo>
                  <a:lnTo>
                    <a:pt x="21598" y="3604"/>
                  </a:lnTo>
                  <a:cubicBezTo>
                    <a:pt x="21055" y="3604"/>
                    <a:pt x="20310" y="3323"/>
                    <a:pt x="19746" y="3323"/>
                  </a:cubicBezTo>
                  <a:cubicBezTo>
                    <a:pt x="19667" y="3323"/>
                    <a:pt x="19586" y="3335"/>
                    <a:pt x="19516" y="3350"/>
                  </a:cubicBezTo>
                  <a:lnTo>
                    <a:pt x="19516" y="3350"/>
                  </a:lnTo>
                  <a:cubicBezTo>
                    <a:pt x="21349" y="2905"/>
                    <a:pt x="23102" y="2105"/>
                    <a:pt x="24658" y="1028"/>
                  </a:cubicBezTo>
                  <a:cubicBezTo>
                    <a:pt x="25363" y="524"/>
                    <a:pt x="24819" y="443"/>
                    <a:pt x="24939" y="1"/>
                  </a:cubicBezTo>
                  <a:close/>
                  <a:moveTo>
                    <a:pt x="28946" y="263"/>
                  </a:moveTo>
                  <a:lnTo>
                    <a:pt x="28946" y="263"/>
                  </a:lnTo>
                  <a:cubicBezTo>
                    <a:pt x="29268" y="685"/>
                    <a:pt x="29227" y="1310"/>
                    <a:pt x="28965" y="1772"/>
                  </a:cubicBezTo>
                  <a:cubicBezTo>
                    <a:pt x="28683" y="2255"/>
                    <a:pt x="28221" y="2577"/>
                    <a:pt x="27738" y="2880"/>
                  </a:cubicBezTo>
                  <a:cubicBezTo>
                    <a:pt x="26732" y="3484"/>
                    <a:pt x="25645" y="3986"/>
                    <a:pt x="24517" y="4348"/>
                  </a:cubicBezTo>
                  <a:cubicBezTo>
                    <a:pt x="21638" y="5255"/>
                    <a:pt x="18559" y="5255"/>
                    <a:pt x="15680" y="6141"/>
                  </a:cubicBezTo>
                  <a:cubicBezTo>
                    <a:pt x="15057" y="6321"/>
                    <a:pt x="14453" y="6482"/>
                    <a:pt x="13849" y="6583"/>
                  </a:cubicBezTo>
                  <a:cubicBezTo>
                    <a:pt x="14010" y="6683"/>
                    <a:pt x="14131" y="6844"/>
                    <a:pt x="14191" y="7005"/>
                  </a:cubicBezTo>
                  <a:cubicBezTo>
                    <a:pt x="14373" y="7348"/>
                    <a:pt x="14432" y="7751"/>
                    <a:pt x="14413" y="8133"/>
                  </a:cubicBezTo>
                  <a:cubicBezTo>
                    <a:pt x="15600" y="7569"/>
                    <a:pt x="16848" y="7126"/>
                    <a:pt x="18136" y="6865"/>
                  </a:cubicBezTo>
                  <a:cubicBezTo>
                    <a:pt x="20089" y="6463"/>
                    <a:pt x="22021" y="6624"/>
                    <a:pt x="23933" y="6141"/>
                  </a:cubicBezTo>
                  <a:cubicBezTo>
                    <a:pt x="26208" y="5537"/>
                    <a:pt x="28160" y="4228"/>
                    <a:pt x="29469" y="2255"/>
                  </a:cubicBezTo>
                  <a:cubicBezTo>
                    <a:pt x="29670" y="1973"/>
                    <a:pt x="29810" y="1672"/>
                    <a:pt x="29810" y="1369"/>
                  </a:cubicBezTo>
                  <a:cubicBezTo>
                    <a:pt x="29810" y="1229"/>
                    <a:pt x="29791" y="1068"/>
                    <a:pt x="29711" y="926"/>
                  </a:cubicBezTo>
                  <a:cubicBezTo>
                    <a:pt x="29569" y="604"/>
                    <a:pt x="29268" y="363"/>
                    <a:pt x="28946" y="263"/>
                  </a:cubicBezTo>
                  <a:close/>
                  <a:moveTo>
                    <a:pt x="7328" y="6281"/>
                  </a:moveTo>
                  <a:cubicBezTo>
                    <a:pt x="7126" y="6281"/>
                    <a:pt x="6925" y="6342"/>
                    <a:pt x="6724" y="6503"/>
                  </a:cubicBezTo>
                  <a:cubicBezTo>
                    <a:pt x="6482" y="6704"/>
                    <a:pt x="6321" y="6965"/>
                    <a:pt x="6099" y="7207"/>
                  </a:cubicBezTo>
                  <a:cubicBezTo>
                    <a:pt x="5898" y="7448"/>
                    <a:pt x="5637" y="7649"/>
                    <a:pt x="5315" y="7670"/>
                  </a:cubicBezTo>
                  <a:lnTo>
                    <a:pt x="5254" y="7670"/>
                  </a:lnTo>
                  <a:cubicBezTo>
                    <a:pt x="5154" y="7670"/>
                    <a:pt x="5073" y="7670"/>
                    <a:pt x="4972" y="7649"/>
                  </a:cubicBezTo>
                  <a:lnTo>
                    <a:pt x="4851" y="7649"/>
                  </a:lnTo>
                  <a:cubicBezTo>
                    <a:pt x="4609" y="7831"/>
                    <a:pt x="4368" y="8033"/>
                    <a:pt x="4147" y="8213"/>
                  </a:cubicBezTo>
                  <a:cubicBezTo>
                    <a:pt x="4107" y="8455"/>
                    <a:pt x="4067" y="8736"/>
                    <a:pt x="4188" y="8938"/>
                  </a:cubicBezTo>
                  <a:cubicBezTo>
                    <a:pt x="4872" y="8253"/>
                    <a:pt x="5798" y="7810"/>
                    <a:pt x="6764" y="7670"/>
                  </a:cubicBezTo>
                  <a:lnTo>
                    <a:pt x="6904" y="7670"/>
                  </a:lnTo>
                  <a:cubicBezTo>
                    <a:pt x="6965" y="7670"/>
                    <a:pt x="7025" y="7670"/>
                    <a:pt x="7086" y="7711"/>
                  </a:cubicBezTo>
                  <a:cubicBezTo>
                    <a:pt x="7266" y="7810"/>
                    <a:pt x="7266" y="8073"/>
                    <a:pt x="7207" y="8274"/>
                  </a:cubicBezTo>
                  <a:cubicBezTo>
                    <a:pt x="7167" y="8414"/>
                    <a:pt x="7105" y="8556"/>
                    <a:pt x="7025" y="8677"/>
                  </a:cubicBezTo>
                  <a:cubicBezTo>
                    <a:pt x="7387" y="8455"/>
                    <a:pt x="7750" y="8294"/>
                    <a:pt x="8052" y="8294"/>
                  </a:cubicBezTo>
                  <a:cubicBezTo>
                    <a:pt x="8233" y="8294"/>
                    <a:pt x="8394" y="8334"/>
                    <a:pt x="8514" y="8495"/>
                  </a:cubicBezTo>
                  <a:cubicBezTo>
                    <a:pt x="8535" y="8516"/>
                    <a:pt x="8555" y="8575"/>
                    <a:pt x="8595" y="8596"/>
                  </a:cubicBezTo>
                  <a:cubicBezTo>
                    <a:pt x="8635" y="8616"/>
                    <a:pt x="8675" y="8637"/>
                    <a:pt x="8737" y="8656"/>
                  </a:cubicBezTo>
                  <a:cubicBezTo>
                    <a:pt x="8857" y="8696"/>
                    <a:pt x="8957" y="8817"/>
                    <a:pt x="8997" y="8959"/>
                  </a:cubicBezTo>
                  <a:cubicBezTo>
                    <a:pt x="8898" y="8857"/>
                    <a:pt x="8756" y="8777"/>
                    <a:pt x="8616" y="8757"/>
                  </a:cubicBezTo>
                  <a:lnTo>
                    <a:pt x="8576" y="8757"/>
                  </a:lnTo>
                  <a:cubicBezTo>
                    <a:pt x="8313" y="8757"/>
                    <a:pt x="7931" y="9039"/>
                    <a:pt x="7690" y="9139"/>
                  </a:cubicBezTo>
                  <a:cubicBezTo>
                    <a:pt x="7387" y="9240"/>
                    <a:pt x="7046" y="9361"/>
                    <a:pt x="6925" y="9662"/>
                  </a:cubicBezTo>
                  <a:cubicBezTo>
                    <a:pt x="7065" y="9703"/>
                    <a:pt x="7186" y="9723"/>
                    <a:pt x="7328" y="9723"/>
                  </a:cubicBezTo>
                  <a:cubicBezTo>
                    <a:pt x="7830" y="9723"/>
                    <a:pt x="8353" y="9501"/>
                    <a:pt x="8817" y="9281"/>
                  </a:cubicBezTo>
                  <a:cubicBezTo>
                    <a:pt x="9220" y="9079"/>
                    <a:pt x="9985" y="8696"/>
                    <a:pt x="10588" y="8696"/>
                  </a:cubicBezTo>
                  <a:cubicBezTo>
                    <a:pt x="10849" y="8696"/>
                    <a:pt x="11091" y="8777"/>
                    <a:pt x="11252" y="8959"/>
                  </a:cubicBezTo>
                  <a:cubicBezTo>
                    <a:pt x="11413" y="9139"/>
                    <a:pt x="11595" y="9340"/>
                    <a:pt x="11654" y="9562"/>
                  </a:cubicBezTo>
                  <a:cubicBezTo>
                    <a:pt x="11675" y="9622"/>
                    <a:pt x="11675" y="9662"/>
                    <a:pt x="11695" y="9723"/>
                  </a:cubicBezTo>
                  <a:cubicBezTo>
                    <a:pt x="11936" y="9541"/>
                    <a:pt x="12199" y="9380"/>
                    <a:pt x="12460" y="9200"/>
                  </a:cubicBezTo>
                  <a:cubicBezTo>
                    <a:pt x="12923" y="8918"/>
                    <a:pt x="13386" y="8656"/>
                    <a:pt x="13869" y="8395"/>
                  </a:cubicBezTo>
                  <a:lnTo>
                    <a:pt x="13869" y="8395"/>
                  </a:lnTo>
                  <a:cubicBezTo>
                    <a:pt x="13828" y="8414"/>
                    <a:pt x="13788" y="8414"/>
                    <a:pt x="13748" y="8414"/>
                  </a:cubicBezTo>
                  <a:cubicBezTo>
                    <a:pt x="13345" y="8414"/>
                    <a:pt x="12943" y="7971"/>
                    <a:pt x="13104" y="7590"/>
                  </a:cubicBezTo>
                  <a:cubicBezTo>
                    <a:pt x="12822" y="7509"/>
                    <a:pt x="12561" y="7488"/>
                    <a:pt x="12279" y="7488"/>
                  </a:cubicBezTo>
                  <a:cubicBezTo>
                    <a:pt x="12057" y="7488"/>
                    <a:pt x="11856" y="7488"/>
                    <a:pt x="11635" y="7509"/>
                  </a:cubicBezTo>
                  <a:cubicBezTo>
                    <a:pt x="11434" y="7529"/>
                    <a:pt x="11212" y="7550"/>
                    <a:pt x="10991" y="7550"/>
                  </a:cubicBezTo>
                  <a:lnTo>
                    <a:pt x="10970" y="7550"/>
                  </a:lnTo>
                  <a:cubicBezTo>
                    <a:pt x="10186" y="7529"/>
                    <a:pt x="9421" y="7327"/>
                    <a:pt x="8756" y="6946"/>
                  </a:cubicBezTo>
                  <a:cubicBezTo>
                    <a:pt x="8313" y="6683"/>
                    <a:pt x="7830" y="6281"/>
                    <a:pt x="7328" y="6281"/>
                  </a:cubicBezTo>
                  <a:close/>
                  <a:moveTo>
                    <a:pt x="5677" y="9683"/>
                  </a:moveTo>
                  <a:lnTo>
                    <a:pt x="5495" y="9743"/>
                  </a:lnTo>
                  <a:cubicBezTo>
                    <a:pt x="5476" y="9743"/>
                    <a:pt x="5436" y="9764"/>
                    <a:pt x="5395" y="9764"/>
                  </a:cubicBezTo>
                  <a:lnTo>
                    <a:pt x="5476" y="9764"/>
                  </a:lnTo>
                  <a:cubicBezTo>
                    <a:pt x="5556" y="9743"/>
                    <a:pt x="5616" y="9723"/>
                    <a:pt x="5677" y="9683"/>
                  </a:cubicBezTo>
                  <a:close/>
                  <a:moveTo>
                    <a:pt x="11212" y="9380"/>
                  </a:moveTo>
                  <a:cubicBezTo>
                    <a:pt x="11072" y="9482"/>
                    <a:pt x="10951" y="9501"/>
                    <a:pt x="10809" y="9501"/>
                  </a:cubicBezTo>
                  <a:cubicBezTo>
                    <a:pt x="10709" y="9501"/>
                    <a:pt x="10608" y="9482"/>
                    <a:pt x="10508" y="9482"/>
                  </a:cubicBezTo>
                  <a:cubicBezTo>
                    <a:pt x="10406" y="9461"/>
                    <a:pt x="10307" y="9461"/>
                    <a:pt x="10205" y="9461"/>
                  </a:cubicBezTo>
                  <a:cubicBezTo>
                    <a:pt x="10125" y="9461"/>
                    <a:pt x="10044" y="9461"/>
                    <a:pt x="9964" y="9482"/>
                  </a:cubicBezTo>
                  <a:cubicBezTo>
                    <a:pt x="9622" y="9582"/>
                    <a:pt x="9360" y="9864"/>
                    <a:pt x="9059" y="10025"/>
                  </a:cubicBezTo>
                  <a:cubicBezTo>
                    <a:pt x="9179" y="10025"/>
                    <a:pt x="9260" y="10005"/>
                    <a:pt x="9340" y="10005"/>
                  </a:cubicBezTo>
                  <a:cubicBezTo>
                    <a:pt x="9381" y="9984"/>
                    <a:pt x="9440" y="9984"/>
                    <a:pt x="9481" y="9984"/>
                  </a:cubicBezTo>
                  <a:cubicBezTo>
                    <a:pt x="9521" y="9965"/>
                    <a:pt x="9542" y="9965"/>
                    <a:pt x="9542" y="9965"/>
                  </a:cubicBezTo>
                  <a:lnTo>
                    <a:pt x="9762" y="9965"/>
                  </a:lnTo>
                  <a:cubicBezTo>
                    <a:pt x="10165" y="9965"/>
                    <a:pt x="10568" y="10065"/>
                    <a:pt x="10870" y="10327"/>
                  </a:cubicBezTo>
                  <a:cubicBezTo>
                    <a:pt x="11091" y="10166"/>
                    <a:pt x="11313" y="9984"/>
                    <a:pt x="11534" y="9823"/>
                  </a:cubicBezTo>
                  <a:cubicBezTo>
                    <a:pt x="11474" y="9662"/>
                    <a:pt x="11353" y="9501"/>
                    <a:pt x="11212" y="9380"/>
                  </a:cubicBezTo>
                  <a:close/>
                  <a:moveTo>
                    <a:pt x="81" y="12823"/>
                  </a:moveTo>
                  <a:cubicBezTo>
                    <a:pt x="60" y="12883"/>
                    <a:pt x="41" y="12944"/>
                    <a:pt x="1" y="13004"/>
                  </a:cubicBezTo>
                  <a:cubicBezTo>
                    <a:pt x="60" y="12963"/>
                    <a:pt x="101" y="12923"/>
                    <a:pt x="162" y="12904"/>
                  </a:cubicBezTo>
                  <a:lnTo>
                    <a:pt x="81" y="12823"/>
                  </a:lnTo>
                  <a:close/>
                  <a:moveTo>
                    <a:pt x="4389" y="10529"/>
                  </a:moveTo>
                  <a:cubicBezTo>
                    <a:pt x="3764" y="10529"/>
                    <a:pt x="3241" y="10830"/>
                    <a:pt x="2658" y="11112"/>
                  </a:cubicBezTo>
                  <a:cubicBezTo>
                    <a:pt x="2234" y="11334"/>
                    <a:pt x="1812" y="11414"/>
                    <a:pt x="1349" y="11495"/>
                  </a:cubicBezTo>
                  <a:cubicBezTo>
                    <a:pt x="1107" y="11535"/>
                    <a:pt x="906" y="11756"/>
                    <a:pt x="685" y="11897"/>
                  </a:cubicBezTo>
                  <a:cubicBezTo>
                    <a:pt x="584" y="12037"/>
                    <a:pt x="463" y="12198"/>
                    <a:pt x="363" y="12340"/>
                  </a:cubicBezTo>
                  <a:cubicBezTo>
                    <a:pt x="283" y="12440"/>
                    <a:pt x="221" y="12561"/>
                    <a:pt x="162" y="12662"/>
                  </a:cubicBezTo>
                  <a:cubicBezTo>
                    <a:pt x="181" y="12743"/>
                    <a:pt x="181" y="12802"/>
                    <a:pt x="221" y="12864"/>
                  </a:cubicBezTo>
                  <a:cubicBezTo>
                    <a:pt x="1571" y="11957"/>
                    <a:pt x="3181" y="11434"/>
                    <a:pt x="4811" y="11353"/>
                  </a:cubicBezTo>
                  <a:lnTo>
                    <a:pt x="4972" y="11353"/>
                  </a:lnTo>
                  <a:cubicBezTo>
                    <a:pt x="5254" y="11353"/>
                    <a:pt x="5556" y="11414"/>
                    <a:pt x="5737" y="11616"/>
                  </a:cubicBezTo>
                  <a:cubicBezTo>
                    <a:pt x="5999" y="11917"/>
                    <a:pt x="5898" y="12380"/>
                    <a:pt x="5758" y="12762"/>
                  </a:cubicBezTo>
                  <a:cubicBezTo>
                    <a:pt x="5294" y="13910"/>
                    <a:pt x="4429" y="14815"/>
                    <a:pt x="3704" y="15802"/>
                  </a:cubicBezTo>
                  <a:cubicBezTo>
                    <a:pt x="3382" y="16224"/>
                    <a:pt x="3060" y="16667"/>
                    <a:pt x="2717" y="17091"/>
                  </a:cubicBezTo>
                  <a:lnTo>
                    <a:pt x="2959" y="17211"/>
                  </a:lnTo>
                  <a:cubicBezTo>
                    <a:pt x="3281" y="17413"/>
                    <a:pt x="3603" y="17633"/>
                    <a:pt x="3825" y="17955"/>
                  </a:cubicBezTo>
                  <a:cubicBezTo>
                    <a:pt x="3866" y="17995"/>
                    <a:pt x="3885" y="18057"/>
                    <a:pt x="3906" y="18097"/>
                  </a:cubicBezTo>
                  <a:cubicBezTo>
                    <a:pt x="4188" y="18599"/>
                    <a:pt x="4107" y="19002"/>
                    <a:pt x="3825" y="19324"/>
                  </a:cubicBezTo>
                  <a:cubicBezTo>
                    <a:pt x="3925" y="19243"/>
                    <a:pt x="4027" y="19144"/>
                    <a:pt x="4107" y="19042"/>
                  </a:cubicBezTo>
                  <a:cubicBezTo>
                    <a:pt x="4268" y="18822"/>
                    <a:pt x="4389" y="18559"/>
                    <a:pt x="4510" y="18298"/>
                  </a:cubicBezTo>
                  <a:cubicBezTo>
                    <a:pt x="5838" y="15480"/>
                    <a:pt x="7811" y="12864"/>
                    <a:pt x="10245" y="10830"/>
                  </a:cubicBezTo>
                  <a:cubicBezTo>
                    <a:pt x="10065" y="10770"/>
                    <a:pt x="9883" y="10749"/>
                    <a:pt x="9682" y="10749"/>
                  </a:cubicBezTo>
                  <a:cubicBezTo>
                    <a:pt x="9239" y="10749"/>
                    <a:pt x="8756" y="10891"/>
                    <a:pt x="8294" y="11012"/>
                  </a:cubicBezTo>
                  <a:cubicBezTo>
                    <a:pt x="7811" y="11152"/>
                    <a:pt x="7328" y="11293"/>
                    <a:pt x="6864" y="11293"/>
                  </a:cubicBezTo>
                  <a:cubicBezTo>
                    <a:pt x="6663" y="11293"/>
                    <a:pt x="6482" y="11273"/>
                    <a:pt x="6300" y="11213"/>
                  </a:cubicBezTo>
                  <a:cubicBezTo>
                    <a:pt x="5798" y="11071"/>
                    <a:pt x="5415" y="10709"/>
                    <a:pt x="4912" y="10588"/>
                  </a:cubicBezTo>
                  <a:cubicBezTo>
                    <a:pt x="4730" y="10548"/>
                    <a:pt x="4550" y="10529"/>
                    <a:pt x="4389" y="10529"/>
                  </a:cubicBezTo>
                  <a:close/>
                  <a:moveTo>
                    <a:pt x="1973" y="20231"/>
                  </a:moveTo>
                  <a:lnTo>
                    <a:pt x="1973" y="20231"/>
                  </a:lnTo>
                  <a:cubicBezTo>
                    <a:pt x="1711" y="20290"/>
                    <a:pt x="1450" y="20311"/>
                    <a:pt x="1249" y="20311"/>
                  </a:cubicBezTo>
                  <a:lnTo>
                    <a:pt x="1268" y="20311"/>
                  </a:lnTo>
                  <a:cubicBezTo>
                    <a:pt x="1490" y="20311"/>
                    <a:pt x="1732" y="20290"/>
                    <a:pt x="1973" y="20231"/>
                  </a:cubicBezTo>
                  <a:close/>
                </a:path>
              </a:pathLst>
            </a:custGeom>
            <a:solidFill>
              <a:schemeClr val="accent5"/>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78" name="Google Shape;2378;p3"/>
            <p:cNvSpPr/>
            <p:nvPr/>
          </p:nvSpPr>
          <p:spPr>
            <a:xfrm>
              <a:off x="2065300" y="4591225"/>
              <a:ext cx="155025" cy="75025"/>
            </a:xfrm>
            <a:custGeom>
              <a:avLst/>
              <a:gdLst/>
              <a:ahLst/>
              <a:cxnLst/>
              <a:rect l="l" t="t" r="r" b="b"/>
              <a:pathLst>
                <a:path w="6201" h="3001" extrusionOk="0">
                  <a:moveTo>
                    <a:pt x="41" y="1"/>
                  </a:moveTo>
                  <a:cubicBezTo>
                    <a:pt x="1" y="102"/>
                    <a:pt x="1" y="183"/>
                    <a:pt x="1" y="282"/>
                  </a:cubicBezTo>
                  <a:cubicBezTo>
                    <a:pt x="1" y="202"/>
                    <a:pt x="20" y="102"/>
                    <a:pt x="41" y="1"/>
                  </a:cubicBezTo>
                  <a:close/>
                  <a:moveTo>
                    <a:pt x="6200" y="2094"/>
                  </a:moveTo>
                  <a:lnTo>
                    <a:pt x="6200" y="2094"/>
                  </a:lnTo>
                  <a:cubicBezTo>
                    <a:pt x="5717" y="2537"/>
                    <a:pt x="5012" y="2859"/>
                    <a:pt x="4348" y="3001"/>
                  </a:cubicBezTo>
                  <a:cubicBezTo>
                    <a:pt x="5033" y="2880"/>
                    <a:pt x="5817" y="2577"/>
                    <a:pt x="6200" y="2094"/>
                  </a:cubicBezTo>
                  <a:close/>
                </a:path>
              </a:pathLst>
            </a:custGeom>
            <a:solidFill>
              <a:srgbClr val="C0C0C7"/>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79" name="Google Shape;2379;p3"/>
            <p:cNvSpPr/>
            <p:nvPr/>
          </p:nvSpPr>
          <p:spPr>
            <a:xfrm>
              <a:off x="2065300" y="4572100"/>
              <a:ext cx="127325" cy="96175"/>
            </a:xfrm>
            <a:custGeom>
              <a:avLst/>
              <a:gdLst/>
              <a:ahLst/>
              <a:cxnLst/>
              <a:rect l="l" t="t" r="r" b="b"/>
              <a:pathLst>
                <a:path w="5093" h="3847" extrusionOk="0">
                  <a:moveTo>
                    <a:pt x="2516" y="1"/>
                  </a:moveTo>
                  <a:cubicBezTo>
                    <a:pt x="1872" y="1"/>
                    <a:pt x="1208" y="121"/>
                    <a:pt x="605" y="344"/>
                  </a:cubicBezTo>
                  <a:cubicBezTo>
                    <a:pt x="423" y="403"/>
                    <a:pt x="262" y="484"/>
                    <a:pt x="141" y="626"/>
                  </a:cubicBezTo>
                  <a:cubicBezTo>
                    <a:pt x="100" y="666"/>
                    <a:pt x="60" y="725"/>
                    <a:pt x="41" y="766"/>
                  </a:cubicBezTo>
                  <a:cubicBezTo>
                    <a:pt x="20" y="867"/>
                    <a:pt x="1" y="967"/>
                    <a:pt x="1" y="1047"/>
                  </a:cubicBezTo>
                  <a:cubicBezTo>
                    <a:pt x="20" y="1270"/>
                    <a:pt x="121" y="1490"/>
                    <a:pt x="202" y="1672"/>
                  </a:cubicBezTo>
                  <a:cubicBezTo>
                    <a:pt x="886" y="2840"/>
                    <a:pt x="2094" y="3745"/>
                    <a:pt x="3442" y="3846"/>
                  </a:cubicBezTo>
                  <a:cubicBezTo>
                    <a:pt x="2778" y="3785"/>
                    <a:pt x="2416" y="3403"/>
                    <a:pt x="1893" y="3001"/>
                  </a:cubicBezTo>
                  <a:cubicBezTo>
                    <a:pt x="3221" y="2679"/>
                    <a:pt x="4228" y="1712"/>
                    <a:pt x="5092" y="626"/>
                  </a:cubicBezTo>
                  <a:cubicBezTo>
                    <a:pt x="4308" y="223"/>
                    <a:pt x="3423" y="1"/>
                    <a:pt x="2516" y="1"/>
                  </a:cubicBezTo>
                  <a:close/>
                </a:path>
              </a:pathLst>
            </a:custGeom>
            <a:solidFill>
              <a:schemeClr val="dk1"/>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80" name="Google Shape;2380;p3"/>
            <p:cNvSpPr/>
            <p:nvPr/>
          </p:nvSpPr>
          <p:spPr>
            <a:xfrm>
              <a:off x="2112600" y="4587725"/>
              <a:ext cx="116775" cy="80550"/>
            </a:xfrm>
            <a:custGeom>
              <a:avLst/>
              <a:gdLst/>
              <a:ahLst/>
              <a:cxnLst/>
              <a:rect l="l" t="t" r="r" b="b"/>
              <a:pathLst>
                <a:path w="4671" h="3222" extrusionOk="0">
                  <a:moveTo>
                    <a:pt x="3200" y="1"/>
                  </a:moveTo>
                  <a:cubicBezTo>
                    <a:pt x="2336" y="1087"/>
                    <a:pt x="1329" y="2054"/>
                    <a:pt x="1" y="2376"/>
                  </a:cubicBezTo>
                  <a:cubicBezTo>
                    <a:pt x="524" y="2778"/>
                    <a:pt x="886" y="3160"/>
                    <a:pt x="1550" y="3221"/>
                  </a:cubicBezTo>
                  <a:lnTo>
                    <a:pt x="1732" y="3221"/>
                  </a:lnTo>
                  <a:cubicBezTo>
                    <a:pt x="1933" y="3221"/>
                    <a:pt x="2194" y="3200"/>
                    <a:pt x="2456" y="3141"/>
                  </a:cubicBezTo>
                  <a:cubicBezTo>
                    <a:pt x="3120" y="2999"/>
                    <a:pt x="3825" y="2677"/>
                    <a:pt x="4308" y="2234"/>
                  </a:cubicBezTo>
                  <a:cubicBezTo>
                    <a:pt x="4590" y="1912"/>
                    <a:pt x="4671" y="1509"/>
                    <a:pt x="4389" y="1007"/>
                  </a:cubicBezTo>
                  <a:cubicBezTo>
                    <a:pt x="4368" y="967"/>
                    <a:pt x="4349" y="905"/>
                    <a:pt x="4308" y="865"/>
                  </a:cubicBezTo>
                  <a:cubicBezTo>
                    <a:pt x="4086" y="543"/>
                    <a:pt x="3764" y="323"/>
                    <a:pt x="3442" y="121"/>
                  </a:cubicBezTo>
                  <a:lnTo>
                    <a:pt x="3200" y="1"/>
                  </a:lnTo>
                  <a:close/>
                </a:path>
              </a:pathLst>
            </a:custGeom>
            <a:solidFill>
              <a:schemeClr val="accent5"/>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81" name="Google Shape;2381;p3"/>
            <p:cNvSpPr/>
            <p:nvPr/>
          </p:nvSpPr>
          <p:spPr>
            <a:xfrm>
              <a:off x="2202175" y="4213625"/>
              <a:ext cx="288350" cy="189425"/>
            </a:xfrm>
            <a:custGeom>
              <a:avLst/>
              <a:gdLst/>
              <a:ahLst/>
              <a:cxnLst/>
              <a:rect l="l" t="t" r="r" b="b"/>
              <a:pathLst>
                <a:path w="11534" h="7577" extrusionOk="0">
                  <a:moveTo>
                    <a:pt x="1" y="491"/>
                  </a:moveTo>
                  <a:cubicBezTo>
                    <a:pt x="1" y="491"/>
                    <a:pt x="1" y="491"/>
                    <a:pt x="1" y="491"/>
                  </a:cubicBezTo>
                  <a:cubicBezTo>
                    <a:pt x="1" y="491"/>
                    <a:pt x="1" y="491"/>
                    <a:pt x="1" y="491"/>
                  </a:cubicBezTo>
                  <a:close/>
                  <a:moveTo>
                    <a:pt x="1244" y="1"/>
                  </a:moveTo>
                  <a:cubicBezTo>
                    <a:pt x="1206" y="1"/>
                    <a:pt x="1177" y="19"/>
                    <a:pt x="1147" y="48"/>
                  </a:cubicBezTo>
                  <a:cubicBezTo>
                    <a:pt x="806" y="271"/>
                    <a:pt x="404" y="432"/>
                    <a:pt x="1" y="491"/>
                  </a:cubicBezTo>
                  <a:lnTo>
                    <a:pt x="1" y="491"/>
                  </a:lnTo>
                  <a:cubicBezTo>
                    <a:pt x="3" y="491"/>
                    <a:pt x="4" y="491"/>
                    <a:pt x="5" y="491"/>
                  </a:cubicBezTo>
                  <a:cubicBezTo>
                    <a:pt x="138" y="491"/>
                    <a:pt x="807" y="1238"/>
                    <a:pt x="927" y="1337"/>
                  </a:cubicBezTo>
                  <a:cubicBezTo>
                    <a:pt x="1249" y="1618"/>
                    <a:pt x="1571" y="1881"/>
                    <a:pt x="1893" y="2163"/>
                  </a:cubicBezTo>
                  <a:cubicBezTo>
                    <a:pt x="2295" y="2525"/>
                    <a:pt x="3160" y="3027"/>
                    <a:pt x="3079" y="3672"/>
                  </a:cubicBezTo>
                  <a:cubicBezTo>
                    <a:pt x="3079" y="3773"/>
                    <a:pt x="3039" y="3873"/>
                    <a:pt x="2999" y="3974"/>
                  </a:cubicBezTo>
                  <a:cubicBezTo>
                    <a:pt x="2819" y="4337"/>
                    <a:pt x="2516" y="4659"/>
                    <a:pt x="2113" y="4799"/>
                  </a:cubicBezTo>
                  <a:cubicBezTo>
                    <a:pt x="1711" y="4940"/>
                    <a:pt x="1249" y="4920"/>
                    <a:pt x="946" y="5222"/>
                  </a:cubicBezTo>
                  <a:cubicBezTo>
                    <a:pt x="725" y="5443"/>
                    <a:pt x="685" y="5786"/>
                    <a:pt x="704" y="6087"/>
                  </a:cubicBezTo>
                  <a:cubicBezTo>
                    <a:pt x="704" y="6390"/>
                    <a:pt x="825" y="6731"/>
                    <a:pt x="1107" y="6852"/>
                  </a:cubicBezTo>
                  <a:cubicBezTo>
                    <a:pt x="946" y="6631"/>
                    <a:pt x="1007" y="6329"/>
                    <a:pt x="1047" y="6068"/>
                  </a:cubicBezTo>
                  <a:cubicBezTo>
                    <a:pt x="1088" y="5907"/>
                    <a:pt x="1128" y="5725"/>
                    <a:pt x="1249" y="5625"/>
                  </a:cubicBezTo>
                  <a:cubicBezTo>
                    <a:pt x="1356" y="5529"/>
                    <a:pt x="1479" y="5504"/>
                    <a:pt x="1607" y="5504"/>
                  </a:cubicBezTo>
                  <a:cubicBezTo>
                    <a:pt x="1693" y="5504"/>
                    <a:pt x="1783" y="5516"/>
                    <a:pt x="1872" y="5523"/>
                  </a:cubicBezTo>
                  <a:cubicBezTo>
                    <a:pt x="1957" y="5538"/>
                    <a:pt x="2043" y="5552"/>
                    <a:pt x="2122" y="5552"/>
                  </a:cubicBezTo>
                  <a:cubicBezTo>
                    <a:pt x="2154" y="5552"/>
                    <a:pt x="2185" y="5550"/>
                    <a:pt x="2215" y="5544"/>
                  </a:cubicBezTo>
                  <a:cubicBezTo>
                    <a:pt x="2537" y="5523"/>
                    <a:pt x="2798" y="5322"/>
                    <a:pt x="2999" y="5081"/>
                  </a:cubicBezTo>
                  <a:cubicBezTo>
                    <a:pt x="3221" y="4839"/>
                    <a:pt x="3382" y="4578"/>
                    <a:pt x="3624" y="4377"/>
                  </a:cubicBezTo>
                  <a:cubicBezTo>
                    <a:pt x="3820" y="4215"/>
                    <a:pt x="4020" y="4151"/>
                    <a:pt x="4219" y="4151"/>
                  </a:cubicBezTo>
                  <a:cubicBezTo>
                    <a:pt x="4716" y="4151"/>
                    <a:pt x="5212" y="4546"/>
                    <a:pt x="5656" y="4820"/>
                  </a:cubicBezTo>
                  <a:cubicBezTo>
                    <a:pt x="6321" y="5201"/>
                    <a:pt x="7086" y="5403"/>
                    <a:pt x="7870" y="5424"/>
                  </a:cubicBezTo>
                  <a:cubicBezTo>
                    <a:pt x="8092" y="5424"/>
                    <a:pt x="8313" y="5403"/>
                    <a:pt x="8535" y="5383"/>
                  </a:cubicBezTo>
                  <a:cubicBezTo>
                    <a:pt x="8742" y="5367"/>
                    <a:pt x="8946" y="5353"/>
                    <a:pt x="9148" y="5353"/>
                  </a:cubicBezTo>
                  <a:cubicBezTo>
                    <a:pt x="9436" y="5353"/>
                    <a:pt x="9720" y="5381"/>
                    <a:pt x="10004" y="5464"/>
                  </a:cubicBezTo>
                  <a:cubicBezTo>
                    <a:pt x="9851" y="5856"/>
                    <a:pt x="10247" y="6292"/>
                    <a:pt x="10654" y="6292"/>
                  </a:cubicBezTo>
                  <a:cubicBezTo>
                    <a:pt x="10727" y="6292"/>
                    <a:pt x="10800" y="6278"/>
                    <a:pt x="10870" y="6248"/>
                  </a:cubicBezTo>
                  <a:lnTo>
                    <a:pt x="10870" y="6248"/>
                  </a:lnTo>
                  <a:cubicBezTo>
                    <a:pt x="10849" y="6691"/>
                    <a:pt x="10728" y="7155"/>
                    <a:pt x="10567" y="7577"/>
                  </a:cubicBezTo>
                  <a:cubicBezTo>
                    <a:pt x="11313" y="6892"/>
                    <a:pt x="11533" y="5765"/>
                    <a:pt x="11091" y="4879"/>
                  </a:cubicBezTo>
                  <a:cubicBezTo>
                    <a:pt x="11010" y="4699"/>
                    <a:pt x="10910" y="4538"/>
                    <a:pt x="10728" y="4457"/>
                  </a:cubicBezTo>
                  <a:cubicBezTo>
                    <a:pt x="10620" y="4403"/>
                    <a:pt x="10502" y="4394"/>
                    <a:pt x="10387" y="4394"/>
                  </a:cubicBezTo>
                  <a:cubicBezTo>
                    <a:pt x="10332" y="4394"/>
                    <a:pt x="10278" y="4396"/>
                    <a:pt x="10226" y="4396"/>
                  </a:cubicBezTo>
                  <a:cubicBezTo>
                    <a:pt x="9521" y="4417"/>
                    <a:pt x="8836" y="4457"/>
                    <a:pt x="8133" y="4477"/>
                  </a:cubicBezTo>
                  <a:cubicBezTo>
                    <a:pt x="8019" y="4483"/>
                    <a:pt x="7906" y="4488"/>
                    <a:pt x="7794" y="4488"/>
                  </a:cubicBezTo>
                  <a:cubicBezTo>
                    <a:pt x="7546" y="4488"/>
                    <a:pt x="7301" y="4466"/>
                    <a:pt x="7065" y="4396"/>
                  </a:cubicBezTo>
                  <a:cubicBezTo>
                    <a:pt x="6783" y="4296"/>
                    <a:pt x="6501" y="4155"/>
                    <a:pt x="6240" y="3974"/>
                  </a:cubicBezTo>
                  <a:cubicBezTo>
                    <a:pt x="6018" y="3854"/>
                    <a:pt x="5817" y="3712"/>
                    <a:pt x="5637" y="3572"/>
                  </a:cubicBezTo>
                  <a:cubicBezTo>
                    <a:pt x="4086" y="2544"/>
                    <a:pt x="2537" y="1478"/>
                    <a:pt x="1348" y="48"/>
                  </a:cubicBezTo>
                  <a:cubicBezTo>
                    <a:pt x="1329" y="29"/>
                    <a:pt x="1308" y="8"/>
                    <a:pt x="1289" y="8"/>
                  </a:cubicBezTo>
                  <a:cubicBezTo>
                    <a:pt x="1273" y="3"/>
                    <a:pt x="1258" y="1"/>
                    <a:pt x="1244" y="1"/>
                  </a:cubicBezTo>
                  <a:close/>
                </a:path>
              </a:pathLst>
            </a:custGeom>
            <a:solidFill>
              <a:schemeClr val="dk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82" name="Google Shape;2382;p3"/>
            <p:cNvSpPr/>
            <p:nvPr/>
          </p:nvSpPr>
          <p:spPr>
            <a:xfrm>
              <a:off x="2058250" y="4235950"/>
              <a:ext cx="359750" cy="250625"/>
            </a:xfrm>
            <a:custGeom>
              <a:avLst/>
              <a:gdLst/>
              <a:ahLst/>
              <a:cxnLst/>
              <a:rect l="l" t="t" r="r" b="b"/>
              <a:pathLst>
                <a:path w="14390" h="10025" extrusionOk="0">
                  <a:moveTo>
                    <a:pt x="14291" y="7188"/>
                  </a:moveTo>
                  <a:lnTo>
                    <a:pt x="14291" y="7188"/>
                  </a:lnTo>
                  <a:cubicBezTo>
                    <a:pt x="14291" y="7194"/>
                    <a:pt x="14292" y="7201"/>
                    <a:pt x="14292" y="7207"/>
                  </a:cubicBezTo>
                  <a:cubicBezTo>
                    <a:pt x="14292" y="7201"/>
                    <a:pt x="14291" y="7194"/>
                    <a:pt x="14291" y="7188"/>
                  </a:cubicBezTo>
                  <a:close/>
                  <a:moveTo>
                    <a:pt x="2355" y="1"/>
                  </a:moveTo>
                  <a:cubicBezTo>
                    <a:pt x="1571" y="41"/>
                    <a:pt x="785" y="102"/>
                    <a:pt x="1" y="162"/>
                  </a:cubicBezTo>
                  <a:cubicBezTo>
                    <a:pt x="1791" y="2054"/>
                    <a:pt x="3584" y="3967"/>
                    <a:pt x="5395" y="5859"/>
                  </a:cubicBezTo>
                  <a:cubicBezTo>
                    <a:pt x="5696" y="6181"/>
                    <a:pt x="5677" y="6563"/>
                    <a:pt x="5476" y="6885"/>
                  </a:cubicBezTo>
                  <a:cubicBezTo>
                    <a:pt x="5315" y="7188"/>
                    <a:pt x="5012" y="7429"/>
                    <a:pt x="4690" y="7590"/>
                  </a:cubicBezTo>
                  <a:cubicBezTo>
                    <a:pt x="4147" y="7832"/>
                    <a:pt x="3543" y="7912"/>
                    <a:pt x="2980" y="8133"/>
                  </a:cubicBezTo>
                  <a:cubicBezTo>
                    <a:pt x="2819" y="8194"/>
                    <a:pt x="2658" y="8274"/>
                    <a:pt x="2637" y="8415"/>
                  </a:cubicBezTo>
                  <a:cubicBezTo>
                    <a:pt x="2618" y="8476"/>
                    <a:pt x="2618" y="8556"/>
                    <a:pt x="2618" y="8616"/>
                  </a:cubicBezTo>
                  <a:cubicBezTo>
                    <a:pt x="2618" y="8696"/>
                    <a:pt x="2577" y="8777"/>
                    <a:pt x="2556" y="8857"/>
                  </a:cubicBezTo>
                  <a:cubicBezTo>
                    <a:pt x="2417" y="9279"/>
                    <a:pt x="2595" y="9778"/>
                    <a:pt x="2992" y="10021"/>
                  </a:cubicBezTo>
                  <a:lnTo>
                    <a:pt x="2992" y="10021"/>
                  </a:lnTo>
                  <a:cubicBezTo>
                    <a:pt x="2758" y="9873"/>
                    <a:pt x="2798" y="9258"/>
                    <a:pt x="2838" y="9039"/>
                  </a:cubicBezTo>
                  <a:cubicBezTo>
                    <a:pt x="2838" y="9018"/>
                    <a:pt x="2838" y="8999"/>
                    <a:pt x="2859" y="8978"/>
                  </a:cubicBezTo>
                  <a:cubicBezTo>
                    <a:pt x="2869" y="8969"/>
                    <a:pt x="2884" y="8964"/>
                    <a:pt x="2901" y="8964"/>
                  </a:cubicBezTo>
                  <a:cubicBezTo>
                    <a:pt x="2919" y="8964"/>
                    <a:pt x="2939" y="8969"/>
                    <a:pt x="2959" y="8978"/>
                  </a:cubicBezTo>
                  <a:cubicBezTo>
                    <a:pt x="2977" y="8980"/>
                    <a:pt x="2994" y="8981"/>
                    <a:pt x="3011" y="8981"/>
                  </a:cubicBezTo>
                  <a:cubicBezTo>
                    <a:pt x="3403" y="8981"/>
                    <a:pt x="3640" y="8553"/>
                    <a:pt x="4006" y="8476"/>
                  </a:cubicBezTo>
                  <a:cubicBezTo>
                    <a:pt x="4469" y="8395"/>
                    <a:pt x="4891" y="8315"/>
                    <a:pt x="5315" y="8093"/>
                  </a:cubicBezTo>
                  <a:cubicBezTo>
                    <a:pt x="5906" y="7804"/>
                    <a:pt x="6423" y="7504"/>
                    <a:pt x="7055" y="7504"/>
                  </a:cubicBezTo>
                  <a:cubicBezTo>
                    <a:pt x="7217" y="7504"/>
                    <a:pt x="7388" y="7524"/>
                    <a:pt x="7569" y="7569"/>
                  </a:cubicBezTo>
                  <a:cubicBezTo>
                    <a:pt x="8072" y="7690"/>
                    <a:pt x="8455" y="8052"/>
                    <a:pt x="8957" y="8194"/>
                  </a:cubicBezTo>
                  <a:cubicBezTo>
                    <a:pt x="9144" y="8246"/>
                    <a:pt x="9332" y="8268"/>
                    <a:pt x="9522" y="8268"/>
                  </a:cubicBezTo>
                  <a:cubicBezTo>
                    <a:pt x="9988" y="8268"/>
                    <a:pt x="10465" y="8136"/>
                    <a:pt x="10951" y="7993"/>
                  </a:cubicBezTo>
                  <a:cubicBezTo>
                    <a:pt x="11423" y="7865"/>
                    <a:pt x="11896" y="7729"/>
                    <a:pt x="12354" y="7729"/>
                  </a:cubicBezTo>
                  <a:cubicBezTo>
                    <a:pt x="12617" y="7729"/>
                    <a:pt x="12875" y="7774"/>
                    <a:pt x="13125" y="7891"/>
                  </a:cubicBezTo>
                  <a:cubicBezTo>
                    <a:pt x="13305" y="7993"/>
                    <a:pt x="13487" y="8133"/>
                    <a:pt x="13527" y="8315"/>
                  </a:cubicBezTo>
                  <a:cubicBezTo>
                    <a:pt x="13608" y="8556"/>
                    <a:pt x="13447" y="8817"/>
                    <a:pt x="13305" y="9039"/>
                  </a:cubicBezTo>
                  <a:cubicBezTo>
                    <a:pt x="13487" y="8777"/>
                    <a:pt x="13708" y="8677"/>
                    <a:pt x="13788" y="8315"/>
                  </a:cubicBezTo>
                  <a:cubicBezTo>
                    <a:pt x="13809" y="8173"/>
                    <a:pt x="13769" y="8012"/>
                    <a:pt x="13627" y="7952"/>
                  </a:cubicBezTo>
                  <a:cubicBezTo>
                    <a:pt x="13729" y="7952"/>
                    <a:pt x="13809" y="7872"/>
                    <a:pt x="13809" y="7791"/>
                  </a:cubicBezTo>
                  <a:cubicBezTo>
                    <a:pt x="13809" y="7711"/>
                    <a:pt x="13769" y="7630"/>
                    <a:pt x="13729" y="7550"/>
                  </a:cubicBezTo>
                  <a:cubicBezTo>
                    <a:pt x="13424" y="7105"/>
                    <a:pt x="12943" y="6941"/>
                    <a:pt x="12437" y="6941"/>
                  </a:cubicBezTo>
                  <a:cubicBezTo>
                    <a:pt x="12141" y="6941"/>
                    <a:pt x="11837" y="6997"/>
                    <a:pt x="11555" y="7086"/>
                  </a:cubicBezTo>
                  <a:cubicBezTo>
                    <a:pt x="11936" y="6965"/>
                    <a:pt x="12218" y="6563"/>
                    <a:pt x="12621" y="6463"/>
                  </a:cubicBezTo>
                  <a:cubicBezTo>
                    <a:pt x="12698" y="6446"/>
                    <a:pt x="12775" y="6439"/>
                    <a:pt x="12853" y="6439"/>
                  </a:cubicBezTo>
                  <a:cubicBezTo>
                    <a:pt x="12957" y="6439"/>
                    <a:pt x="13061" y="6451"/>
                    <a:pt x="13165" y="6463"/>
                  </a:cubicBezTo>
                  <a:cubicBezTo>
                    <a:pt x="13262" y="6471"/>
                    <a:pt x="13360" y="6482"/>
                    <a:pt x="13456" y="6482"/>
                  </a:cubicBezTo>
                  <a:cubicBezTo>
                    <a:pt x="13598" y="6482"/>
                    <a:pt x="13737" y="6457"/>
                    <a:pt x="13869" y="6361"/>
                  </a:cubicBezTo>
                  <a:cubicBezTo>
                    <a:pt x="14126" y="6579"/>
                    <a:pt x="14265" y="6893"/>
                    <a:pt x="14291" y="7188"/>
                  </a:cubicBezTo>
                  <a:lnTo>
                    <a:pt x="14291" y="7188"/>
                  </a:lnTo>
                  <a:cubicBezTo>
                    <a:pt x="14278" y="6976"/>
                    <a:pt x="14390" y="6797"/>
                    <a:pt x="14311" y="6543"/>
                  </a:cubicBezTo>
                  <a:cubicBezTo>
                    <a:pt x="14252" y="6321"/>
                    <a:pt x="14070" y="6120"/>
                    <a:pt x="13909" y="5940"/>
                  </a:cubicBezTo>
                  <a:cubicBezTo>
                    <a:pt x="13739" y="5752"/>
                    <a:pt x="13504" y="5680"/>
                    <a:pt x="13242" y="5680"/>
                  </a:cubicBezTo>
                  <a:cubicBezTo>
                    <a:pt x="12634" y="5680"/>
                    <a:pt x="11882" y="6065"/>
                    <a:pt x="11474" y="6262"/>
                  </a:cubicBezTo>
                  <a:cubicBezTo>
                    <a:pt x="10998" y="6484"/>
                    <a:pt x="10485" y="6693"/>
                    <a:pt x="9984" y="6693"/>
                  </a:cubicBezTo>
                  <a:cubicBezTo>
                    <a:pt x="9848" y="6693"/>
                    <a:pt x="9714" y="6677"/>
                    <a:pt x="9582" y="6643"/>
                  </a:cubicBezTo>
                  <a:cubicBezTo>
                    <a:pt x="9703" y="6342"/>
                    <a:pt x="10044" y="6221"/>
                    <a:pt x="10347" y="6120"/>
                  </a:cubicBezTo>
                  <a:cubicBezTo>
                    <a:pt x="10574" y="6026"/>
                    <a:pt x="10962" y="5735"/>
                    <a:pt x="11225" y="5735"/>
                  </a:cubicBezTo>
                  <a:cubicBezTo>
                    <a:pt x="11242" y="5735"/>
                    <a:pt x="11258" y="5736"/>
                    <a:pt x="11273" y="5738"/>
                  </a:cubicBezTo>
                  <a:cubicBezTo>
                    <a:pt x="11413" y="5758"/>
                    <a:pt x="11555" y="5838"/>
                    <a:pt x="11654" y="5940"/>
                  </a:cubicBezTo>
                  <a:cubicBezTo>
                    <a:pt x="11614" y="5798"/>
                    <a:pt x="11514" y="5677"/>
                    <a:pt x="11394" y="5637"/>
                  </a:cubicBezTo>
                  <a:cubicBezTo>
                    <a:pt x="11332" y="5618"/>
                    <a:pt x="11292" y="5597"/>
                    <a:pt x="11252" y="5577"/>
                  </a:cubicBezTo>
                  <a:cubicBezTo>
                    <a:pt x="11212" y="5556"/>
                    <a:pt x="11192" y="5497"/>
                    <a:pt x="11171" y="5476"/>
                  </a:cubicBezTo>
                  <a:cubicBezTo>
                    <a:pt x="11051" y="5331"/>
                    <a:pt x="10892" y="5271"/>
                    <a:pt x="10711" y="5271"/>
                  </a:cubicBezTo>
                  <a:cubicBezTo>
                    <a:pt x="9985" y="5271"/>
                    <a:pt x="8909" y="6229"/>
                    <a:pt x="8555" y="6503"/>
                  </a:cubicBezTo>
                  <a:cubicBezTo>
                    <a:pt x="8434" y="6603"/>
                    <a:pt x="8294" y="6704"/>
                    <a:pt x="8133" y="6745"/>
                  </a:cubicBezTo>
                  <a:cubicBezTo>
                    <a:pt x="8097" y="6751"/>
                    <a:pt x="8060" y="6755"/>
                    <a:pt x="8025" y="6755"/>
                  </a:cubicBezTo>
                  <a:cubicBezTo>
                    <a:pt x="7743" y="6755"/>
                    <a:pt x="7481" y="6559"/>
                    <a:pt x="7266" y="6361"/>
                  </a:cubicBezTo>
                  <a:cubicBezTo>
                    <a:pt x="6724" y="5859"/>
                    <a:pt x="6260" y="5255"/>
                    <a:pt x="5817" y="4671"/>
                  </a:cubicBezTo>
                  <a:cubicBezTo>
                    <a:pt x="4650" y="3122"/>
                    <a:pt x="3503" y="1571"/>
                    <a:pt x="2355" y="1"/>
                  </a:cubicBezTo>
                  <a:close/>
                  <a:moveTo>
                    <a:pt x="2992" y="10021"/>
                  </a:moveTo>
                  <a:lnTo>
                    <a:pt x="2992" y="10021"/>
                  </a:lnTo>
                  <a:cubicBezTo>
                    <a:pt x="2995" y="10022"/>
                    <a:pt x="2997" y="10024"/>
                    <a:pt x="2999" y="10025"/>
                  </a:cubicBezTo>
                  <a:cubicBezTo>
                    <a:pt x="2997" y="10024"/>
                    <a:pt x="2995" y="10022"/>
                    <a:pt x="2992" y="10021"/>
                  </a:cubicBezTo>
                  <a:close/>
                </a:path>
              </a:pathLst>
            </a:custGeom>
            <a:solidFill>
              <a:schemeClr val="dk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83" name="Google Shape;2383;p3"/>
            <p:cNvSpPr/>
            <p:nvPr/>
          </p:nvSpPr>
          <p:spPr>
            <a:xfrm>
              <a:off x="2250975" y="4403025"/>
              <a:ext cx="7075" cy="1550"/>
            </a:xfrm>
            <a:custGeom>
              <a:avLst/>
              <a:gdLst/>
              <a:ahLst/>
              <a:cxnLst/>
              <a:rect l="l" t="t" r="r" b="b"/>
              <a:pathLst>
                <a:path w="283" h="62" extrusionOk="0">
                  <a:moveTo>
                    <a:pt x="0" y="1"/>
                  </a:moveTo>
                  <a:lnTo>
                    <a:pt x="0" y="1"/>
                  </a:lnTo>
                  <a:cubicBezTo>
                    <a:pt x="102" y="41"/>
                    <a:pt x="182" y="62"/>
                    <a:pt x="282" y="62"/>
                  </a:cubicBezTo>
                  <a:cubicBezTo>
                    <a:pt x="182" y="41"/>
                    <a:pt x="81" y="21"/>
                    <a:pt x="0" y="1"/>
                  </a:cubicBezTo>
                  <a:close/>
                </a:path>
              </a:pathLst>
            </a:custGeom>
            <a:solidFill>
              <a:srgbClr val="EED4C8"/>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84" name="Google Shape;2384;p3"/>
            <p:cNvSpPr/>
            <p:nvPr/>
          </p:nvSpPr>
          <p:spPr>
            <a:xfrm>
              <a:off x="2347100" y="4409600"/>
              <a:ext cx="16125" cy="3525"/>
            </a:xfrm>
            <a:custGeom>
              <a:avLst/>
              <a:gdLst/>
              <a:ahLst/>
              <a:cxnLst/>
              <a:rect l="l" t="t" r="r" b="b"/>
              <a:pathLst>
                <a:path w="645" h="141" extrusionOk="0">
                  <a:moveTo>
                    <a:pt x="624" y="0"/>
                  </a:moveTo>
                  <a:cubicBezTo>
                    <a:pt x="613" y="0"/>
                    <a:pt x="609" y="6"/>
                    <a:pt x="603" y="11"/>
                  </a:cubicBezTo>
                  <a:lnTo>
                    <a:pt x="603" y="11"/>
                  </a:lnTo>
                  <a:cubicBezTo>
                    <a:pt x="631" y="0"/>
                    <a:pt x="645" y="0"/>
                    <a:pt x="645" y="0"/>
                  </a:cubicBezTo>
                  <a:close/>
                  <a:moveTo>
                    <a:pt x="603" y="11"/>
                  </a:moveTo>
                  <a:lnTo>
                    <a:pt x="603" y="11"/>
                  </a:lnTo>
                  <a:cubicBezTo>
                    <a:pt x="597" y="13"/>
                    <a:pt x="591" y="16"/>
                    <a:pt x="584" y="19"/>
                  </a:cubicBezTo>
                  <a:cubicBezTo>
                    <a:pt x="593" y="19"/>
                    <a:pt x="598" y="15"/>
                    <a:pt x="603" y="11"/>
                  </a:cubicBezTo>
                  <a:close/>
                  <a:moveTo>
                    <a:pt x="443" y="40"/>
                  </a:moveTo>
                  <a:cubicBezTo>
                    <a:pt x="363" y="40"/>
                    <a:pt x="282" y="60"/>
                    <a:pt x="162" y="60"/>
                  </a:cubicBezTo>
                  <a:cubicBezTo>
                    <a:pt x="131" y="75"/>
                    <a:pt x="89" y="102"/>
                    <a:pt x="44" y="123"/>
                  </a:cubicBezTo>
                  <a:lnTo>
                    <a:pt x="44" y="123"/>
                  </a:lnTo>
                  <a:cubicBezTo>
                    <a:pt x="170" y="76"/>
                    <a:pt x="299" y="58"/>
                    <a:pt x="443" y="40"/>
                  </a:cubicBezTo>
                  <a:close/>
                  <a:moveTo>
                    <a:pt x="44" y="123"/>
                  </a:moveTo>
                  <a:lnTo>
                    <a:pt x="44" y="123"/>
                  </a:lnTo>
                  <a:cubicBezTo>
                    <a:pt x="30" y="128"/>
                    <a:pt x="15" y="134"/>
                    <a:pt x="1" y="140"/>
                  </a:cubicBezTo>
                  <a:cubicBezTo>
                    <a:pt x="15" y="135"/>
                    <a:pt x="30" y="129"/>
                    <a:pt x="44" y="123"/>
                  </a:cubicBezTo>
                  <a:close/>
                </a:path>
              </a:pathLst>
            </a:custGeom>
            <a:solidFill>
              <a:srgbClr val="91818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85" name="Google Shape;2385;p3"/>
            <p:cNvSpPr/>
            <p:nvPr/>
          </p:nvSpPr>
          <p:spPr>
            <a:xfrm>
              <a:off x="2246950" y="4402025"/>
              <a:ext cx="115750" cy="13100"/>
            </a:xfrm>
            <a:custGeom>
              <a:avLst/>
              <a:gdLst/>
              <a:ahLst/>
              <a:cxnLst/>
              <a:rect l="l" t="t" r="r" b="b"/>
              <a:pathLst>
                <a:path w="4630" h="524" extrusionOk="0">
                  <a:moveTo>
                    <a:pt x="0" y="0"/>
                  </a:moveTo>
                  <a:lnTo>
                    <a:pt x="0" y="0"/>
                  </a:lnTo>
                  <a:cubicBezTo>
                    <a:pt x="0" y="0"/>
                    <a:pt x="1" y="0"/>
                    <a:pt x="1" y="1"/>
                  </a:cubicBezTo>
                  <a:lnTo>
                    <a:pt x="1" y="1"/>
                  </a:lnTo>
                  <a:lnTo>
                    <a:pt x="0" y="0"/>
                  </a:lnTo>
                  <a:close/>
                  <a:moveTo>
                    <a:pt x="4630" y="303"/>
                  </a:moveTo>
                  <a:cubicBezTo>
                    <a:pt x="4622" y="303"/>
                    <a:pt x="4618" y="306"/>
                    <a:pt x="4614" y="309"/>
                  </a:cubicBezTo>
                  <a:lnTo>
                    <a:pt x="4614" y="309"/>
                  </a:lnTo>
                  <a:cubicBezTo>
                    <a:pt x="4619" y="308"/>
                    <a:pt x="4625" y="305"/>
                    <a:pt x="4630" y="303"/>
                  </a:cubicBezTo>
                  <a:close/>
                  <a:moveTo>
                    <a:pt x="4614" y="309"/>
                  </a:moveTo>
                  <a:cubicBezTo>
                    <a:pt x="4596" y="315"/>
                    <a:pt x="4576" y="319"/>
                    <a:pt x="4552" y="323"/>
                  </a:cubicBezTo>
                  <a:lnTo>
                    <a:pt x="4552" y="323"/>
                  </a:lnTo>
                  <a:cubicBezTo>
                    <a:pt x="4565" y="322"/>
                    <a:pt x="4577" y="322"/>
                    <a:pt x="4590" y="322"/>
                  </a:cubicBezTo>
                  <a:cubicBezTo>
                    <a:pt x="4602" y="322"/>
                    <a:pt x="4607" y="315"/>
                    <a:pt x="4614" y="309"/>
                  </a:cubicBezTo>
                  <a:close/>
                  <a:moveTo>
                    <a:pt x="4552" y="323"/>
                  </a:moveTo>
                  <a:lnTo>
                    <a:pt x="4552" y="323"/>
                  </a:lnTo>
                  <a:cubicBezTo>
                    <a:pt x="4523" y="324"/>
                    <a:pt x="4491" y="329"/>
                    <a:pt x="4449" y="343"/>
                  </a:cubicBezTo>
                  <a:cubicBezTo>
                    <a:pt x="4489" y="333"/>
                    <a:pt x="4523" y="328"/>
                    <a:pt x="4552" y="323"/>
                  </a:cubicBezTo>
                  <a:close/>
                  <a:moveTo>
                    <a:pt x="1" y="1"/>
                  </a:moveTo>
                  <a:lnTo>
                    <a:pt x="182" y="61"/>
                  </a:lnTo>
                  <a:cubicBezTo>
                    <a:pt x="303" y="102"/>
                    <a:pt x="483" y="161"/>
                    <a:pt x="685" y="222"/>
                  </a:cubicBezTo>
                  <a:cubicBezTo>
                    <a:pt x="1127" y="343"/>
                    <a:pt x="1712" y="443"/>
                    <a:pt x="2295" y="504"/>
                  </a:cubicBezTo>
                  <a:cubicBezTo>
                    <a:pt x="2496" y="504"/>
                    <a:pt x="2678" y="524"/>
                    <a:pt x="2859" y="524"/>
                  </a:cubicBezTo>
                  <a:cubicBezTo>
                    <a:pt x="3261" y="524"/>
                    <a:pt x="3623" y="483"/>
                    <a:pt x="3926" y="443"/>
                  </a:cubicBezTo>
                  <a:lnTo>
                    <a:pt x="4007" y="443"/>
                  </a:lnTo>
                  <a:cubicBezTo>
                    <a:pt x="4187" y="403"/>
                    <a:pt x="4348" y="384"/>
                    <a:pt x="4449" y="343"/>
                  </a:cubicBezTo>
                  <a:lnTo>
                    <a:pt x="4449" y="343"/>
                  </a:lnTo>
                  <a:cubicBezTo>
                    <a:pt x="4305" y="361"/>
                    <a:pt x="4176" y="379"/>
                    <a:pt x="4050" y="426"/>
                  </a:cubicBezTo>
                  <a:lnTo>
                    <a:pt x="4050" y="426"/>
                  </a:lnTo>
                  <a:cubicBezTo>
                    <a:pt x="4095" y="405"/>
                    <a:pt x="4137" y="378"/>
                    <a:pt x="4168" y="363"/>
                  </a:cubicBezTo>
                  <a:cubicBezTo>
                    <a:pt x="4087" y="363"/>
                    <a:pt x="4007" y="384"/>
                    <a:pt x="3926" y="384"/>
                  </a:cubicBezTo>
                  <a:cubicBezTo>
                    <a:pt x="3704" y="403"/>
                    <a:pt x="3443" y="424"/>
                    <a:pt x="3161" y="424"/>
                  </a:cubicBezTo>
                  <a:lnTo>
                    <a:pt x="3060" y="424"/>
                  </a:lnTo>
                  <a:cubicBezTo>
                    <a:pt x="2818" y="424"/>
                    <a:pt x="2557" y="424"/>
                    <a:pt x="2316" y="403"/>
                  </a:cubicBezTo>
                  <a:cubicBezTo>
                    <a:pt x="2013" y="384"/>
                    <a:pt x="1731" y="343"/>
                    <a:pt x="1450" y="303"/>
                  </a:cubicBezTo>
                  <a:cubicBezTo>
                    <a:pt x="1168" y="263"/>
                    <a:pt x="926" y="222"/>
                    <a:pt x="706" y="161"/>
                  </a:cubicBezTo>
                  <a:cubicBezTo>
                    <a:pt x="604" y="142"/>
                    <a:pt x="524" y="121"/>
                    <a:pt x="443" y="102"/>
                  </a:cubicBezTo>
                  <a:cubicBezTo>
                    <a:pt x="343" y="102"/>
                    <a:pt x="263" y="81"/>
                    <a:pt x="161" y="41"/>
                  </a:cubicBezTo>
                  <a:cubicBezTo>
                    <a:pt x="69" y="23"/>
                    <a:pt x="9" y="3"/>
                    <a:pt x="1" y="1"/>
                  </a:cubicBezTo>
                  <a:close/>
                </a:path>
              </a:pathLst>
            </a:custGeom>
            <a:solidFill>
              <a:srgbClr val="EED4C8"/>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86" name="Google Shape;2386;p3"/>
            <p:cNvSpPr/>
            <p:nvPr/>
          </p:nvSpPr>
          <p:spPr>
            <a:xfrm>
              <a:off x="1045800" y="3342125"/>
              <a:ext cx="1589175" cy="1084725"/>
            </a:xfrm>
            <a:custGeom>
              <a:avLst/>
              <a:gdLst/>
              <a:ahLst/>
              <a:cxnLst/>
              <a:rect l="l" t="t" r="r" b="b"/>
              <a:pathLst>
                <a:path w="63567" h="43389" extrusionOk="0">
                  <a:moveTo>
                    <a:pt x="54491" y="0"/>
                  </a:moveTo>
                  <a:cubicBezTo>
                    <a:pt x="53504" y="0"/>
                    <a:pt x="52522" y="179"/>
                    <a:pt x="51589" y="489"/>
                  </a:cubicBezTo>
                  <a:cubicBezTo>
                    <a:pt x="51811" y="671"/>
                    <a:pt x="52032" y="872"/>
                    <a:pt x="52254" y="1052"/>
                  </a:cubicBezTo>
                  <a:cubicBezTo>
                    <a:pt x="52020" y="1028"/>
                    <a:pt x="51785" y="1015"/>
                    <a:pt x="51550" y="1015"/>
                  </a:cubicBezTo>
                  <a:cubicBezTo>
                    <a:pt x="50450" y="1015"/>
                    <a:pt x="49351" y="1283"/>
                    <a:pt x="48389" y="1798"/>
                  </a:cubicBezTo>
                  <a:cubicBezTo>
                    <a:pt x="48529" y="2018"/>
                    <a:pt x="48752" y="2200"/>
                    <a:pt x="49012" y="2260"/>
                  </a:cubicBezTo>
                  <a:cubicBezTo>
                    <a:pt x="48148" y="2281"/>
                    <a:pt x="47281" y="2542"/>
                    <a:pt x="46537" y="2985"/>
                  </a:cubicBezTo>
                  <a:cubicBezTo>
                    <a:pt x="46396" y="3065"/>
                    <a:pt x="46256" y="3167"/>
                    <a:pt x="46215" y="3328"/>
                  </a:cubicBezTo>
                  <a:cubicBezTo>
                    <a:pt x="46095" y="3770"/>
                    <a:pt x="46879" y="3972"/>
                    <a:pt x="46980" y="4434"/>
                  </a:cubicBezTo>
                  <a:cubicBezTo>
                    <a:pt x="44726" y="4857"/>
                    <a:pt x="44243" y="7112"/>
                    <a:pt x="44082" y="8964"/>
                  </a:cubicBezTo>
                  <a:cubicBezTo>
                    <a:pt x="44061" y="9165"/>
                    <a:pt x="41967" y="10030"/>
                    <a:pt x="41686" y="10191"/>
                  </a:cubicBezTo>
                  <a:cubicBezTo>
                    <a:pt x="40880" y="10654"/>
                    <a:pt x="40096" y="11137"/>
                    <a:pt x="39331" y="11661"/>
                  </a:cubicBezTo>
                  <a:cubicBezTo>
                    <a:pt x="37781" y="12687"/>
                    <a:pt x="36331" y="13835"/>
                    <a:pt x="34963" y="15062"/>
                  </a:cubicBezTo>
                  <a:cubicBezTo>
                    <a:pt x="33615" y="16269"/>
                    <a:pt x="32488" y="17579"/>
                    <a:pt x="31219" y="18827"/>
                  </a:cubicBezTo>
                  <a:cubicBezTo>
                    <a:pt x="29911" y="20134"/>
                    <a:pt x="28441" y="21261"/>
                    <a:pt x="26932" y="22329"/>
                  </a:cubicBezTo>
                  <a:cubicBezTo>
                    <a:pt x="26267" y="22812"/>
                    <a:pt x="25604" y="23274"/>
                    <a:pt x="24919" y="23738"/>
                  </a:cubicBezTo>
                  <a:cubicBezTo>
                    <a:pt x="24638" y="23939"/>
                    <a:pt x="24335" y="24140"/>
                    <a:pt x="24174" y="24442"/>
                  </a:cubicBezTo>
                  <a:cubicBezTo>
                    <a:pt x="24013" y="24744"/>
                    <a:pt x="24034" y="25166"/>
                    <a:pt x="24315" y="25368"/>
                  </a:cubicBezTo>
                  <a:cubicBezTo>
                    <a:pt x="24496" y="25488"/>
                    <a:pt x="24758" y="25509"/>
                    <a:pt x="24979" y="25509"/>
                  </a:cubicBezTo>
                  <a:cubicBezTo>
                    <a:pt x="24839" y="25509"/>
                    <a:pt x="24597" y="25630"/>
                    <a:pt x="24335" y="25770"/>
                  </a:cubicBezTo>
                  <a:cubicBezTo>
                    <a:pt x="17512" y="29857"/>
                    <a:pt x="10668" y="33923"/>
                    <a:pt x="4126" y="38451"/>
                  </a:cubicBezTo>
                  <a:cubicBezTo>
                    <a:pt x="2797" y="39377"/>
                    <a:pt x="1469" y="40324"/>
                    <a:pt x="140" y="41269"/>
                  </a:cubicBezTo>
                  <a:cubicBezTo>
                    <a:pt x="81" y="41330"/>
                    <a:pt x="0" y="41371"/>
                    <a:pt x="0" y="41451"/>
                  </a:cubicBezTo>
                  <a:cubicBezTo>
                    <a:pt x="0" y="41551"/>
                    <a:pt x="81" y="41631"/>
                    <a:pt x="161" y="41693"/>
                  </a:cubicBezTo>
                  <a:cubicBezTo>
                    <a:pt x="448" y="41855"/>
                    <a:pt x="761" y="41921"/>
                    <a:pt x="1084" y="41921"/>
                  </a:cubicBezTo>
                  <a:cubicBezTo>
                    <a:pt x="1757" y="41921"/>
                    <a:pt x="2474" y="41636"/>
                    <a:pt x="3100" y="41350"/>
                  </a:cubicBezTo>
                  <a:lnTo>
                    <a:pt x="3100" y="41350"/>
                  </a:lnTo>
                  <a:cubicBezTo>
                    <a:pt x="2556" y="41773"/>
                    <a:pt x="2193" y="42396"/>
                    <a:pt x="2113" y="43061"/>
                  </a:cubicBezTo>
                  <a:cubicBezTo>
                    <a:pt x="2496" y="43021"/>
                    <a:pt x="2878" y="42920"/>
                    <a:pt x="3221" y="42739"/>
                  </a:cubicBezTo>
                  <a:lnTo>
                    <a:pt x="3221" y="42739"/>
                  </a:lnTo>
                  <a:cubicBezTo>
                    <a:pt x="2999" y="42941"/>
                    <a:pt x="3200" y="43322"/>
                    <a:pt x="3482" y="43383"/>
                  </a:cubicBezTo>
                  <a:cubicBezTo>
                    <a:pt x="3506" y="43387"/>
                    <a:pt x="3530" y="43388"/>
                    <a:pt x="3553" y="43388"/>
                  </a:cubicBezTo>
                  <a:cubicBezTo>
                    <a:pt x="3828" y="43388"/>
                    <a:pt x="4077" y="43182"/>
                    <a:pt x="4206" y="42960"/>
                  </a:cubicBezTo>
                  <a:cubicBezTo>
                    <a:pt x="4227" y="43061"/>
                    <a:pt x="4227" y="43182"/>
                    <a:pt x="4246" y="43303"/>
                  </a:cubicBezTo>
                  <a:cubicBezTo>
                    <a:pt x="4283" y="43321"/>
                    <a:pt x="4322" y="43329"/>
                    <a:pt x="4362" y="43329"/>
                  </a:cubicBezTo>
                  <a:cubicBezTo>
                    <a:pt x="4497" y="43329"/>
                    <a:pt x="4646" y="43239"/>
                    <a:pt x="4770" y="43161"/>
                  </a:cubicBezTo>
                  <a:cubicBezTo>
                    <a:pt x="6522" y="41934"/>
                    <a:pt x="8253" y="40686"/>
                    <a:pt x="9963" y="39438"/>
                  </a:cubicBezTo>
                  <a:cubicBezTo>
                    <a:pt x="11514" y="38330"/>
                    <a:pt x="12821" y="37042"/>
                    <a:pt x="14391" y="35955"/>
                  </a:cubicBezTo>
                  <a:cubicBezTo>
                    <a:pt x="16807" y="34305"/>
                    <a:pt x="19444" y="32775"/>
                    <a:pt x="22383" y="32433"/>
                  </a:cubicBezTo>
                  <a:lnTo>
                    <a:pt x="22383" y="32433"/>
                  </a:lnTo>
                  <a:cubicBezTo>
                    <a:pt x="21758" y="33681"/>
                    <a:pt x="21638" y="35171"/>
                    <a:pt x="22061" y="36499"/>
                  </a:cubicBezTo>
                  <a:cubicBezTo>
                    <a:pt x="25402" y="35574"/>
                    <a:pt x="28079" y="32917"/>
                    <a:pt x="31522" y="32474"/>
                  </a:cubicBezTo>
                  <a:cubicBezTo>
                    <a:pt x="33414" y="35211"/>
                    <a:pt x="36996" y="36438"/>
                    <a:pt x="40397" y="36801"/>
                  </a:cubicBezTo>
                  <a:cubicBezTo>
                    <a:pt x="41174" y="36882"/>
                    <a:pt x="41955" y="36922"/>
                    <a:pt x="42736" y="36922"/>
                  </a:cubicBezTo>
                  <a:cubicBezTo>
                    <a:pt x="45056" y="36922"/>
                    <a:pt x="47378" y="36567"/>
                    <a:pt x="49576" y="35875"/>
                  </a:cubicBezTo>
                  <a:cubicBezTo>
                    <a:pt x="52595" y="34929"/>
                    <a:pt x="55413" y="33319"/>
                    <a:pt x="57587" y="31084"/>
                  </a:cubicBezTo>
                  <a:cubicBezTo>
                    <a:pt x="58674" y="29997"/>
                    <a:pt x="59761" y="28770"/>
                    <a:pt x="60386" y="27361"/>
                  </a:cubicBezTo>
                  <a:cubicBezTo>
                    <a:pt x="61090" y="25730"/>
                    <a:pt x="61433" y="23959"/>
                    <a:pt x="61734" y="22227"/>
                  </a:cubicBezTo>
                  <a:cubicBezTo>
                    <a:pt x="62096" y="20195"/>
                    <a:pt x="62418" y="18081"/>
                    <a:pt x="61916" y="16089"/>
                  </a:cubicBezTo>
                  <a:cubicBezTo>
                    <a:pt x="61613" y="14941"/>
                    <a:pt x="62257" y="14559"/>
                    <a:pt x="62761" y="13633"/>
                  </a:cubicBezTo>
                  <a:cubicBezTo>
                    <a:pt x="63022" y="13150"/>
                    <a:pt x="63223" y="12646"/>
                    <a:pt x="63304" y="12104"/>
                  </a:cubicBezTo>
                  <a:cubicBezTo>
                    <a:pt x="63545" y="10835"/>
                    <a:pt x="63566" y="9527"/>
                    <a:pt x="63445" y="8239"/>
                  </a:cubicBezTo>
                  <a:cubicBezTo>
                    <a:pt x="63263" y="6508"/>
                    <a:pt x="62901" y="4836"/>
                    <a:pt x="61854" y="3387"/>
                  </a:cubicBezTo>
                  <a:cubicBezTo>
                    <a:pt x="60990" y="2160"/>
                    <a:pt x="59721" y="1254"/>
                    <a:pt x="58312" y="711"/>
                  </a:cubicBezTo>
                  <a:cubicBezTo>
                    <a:pt x="57206" y="268"/>
                    <a:pt x="55998" y="46"/>
                    <a:pt x="54790" y="6"/>
                  </a:cubicBezTo>
                  <a:cubicBezTo>
                    <a:pt x="54690" y="2"/>
                    <a:pt x="54591" y="0"/>
                    <a:pt x="54491" y="0"/>
                  </a:cubicBezTo>
                  <a:close/>
                </a:path>
              </a:pathLst>
            </a:custGeom>
            <a:solidFill>
              <a:srgbClr val="ABBCA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87" name="Google Shape;2387;p3"/>
            <p:cNvSpPr/>
            <p:nvPr/>
          </p:nvSpPr>
          <p:spPr>
            <a:xfrm>
              <a:off x="1045800" y="3912900"/>
              <a:ext cx="752825" cy="513950"/>
            </a:xfrm>
            <a:custGeom>
              <a:avLst/>
              <a:gdLst/>
              <a:ahLst/>
              <a:cxnLst/>
              <a:rect l="l" t="t" r="r" b="b"/>
              <a:pathLst>
                <a:path w="30113" h="20558" extrusionOk="0">
                  <a:moveTo>
                    <a:pt x="30113" y="0"/>
                  </a:moveTo>
                  <a:cubicBezTo>
                    <a:pt x="27757" y="665"/>
                    <a:pt x="25845" y="1852"/>
                    <a:pt x="23852" y="3221"/>
                  </a:cubicBezTo>
                  <a:cubicBezTo>
                    <a:pt x="21739" y="4691"/>
                    <a:pt x="19383" y="5899"/>
                    <a:pt x="17190" y="7247"/>
                  </a:cubicBezTo>
                  <a:cubicBezTo>
                    <a:pt x="12762" y="9925"/>
                    <a:pt x="8374" y="12681"/>
                    <a:pt x="4126" y="15620"/>
                  </a:cubicBezTo>
                  <a:cubicBezTo>
                    <a:pt x="2797" y="16546"/>
                    <a:pt x="1469" y="17493"/>
                    <a:pt x="140" y="18438"/>
                  </a:cubicBezTo>
                  <a:cubicBezTo>
                    <a:pt x="81" y="18499"/>
                    <a:pt x="0" y="18540"/>
                    <a:pt x="0" y="18620"/>
                  </a:cubicBezTo>
                  <a:cubicBezTo>
                    <a:pt x="0" y="18720"/>
                    <a:pt x="81" y="18800"/>
                    <a:pt x="161" y="18862"/>
                  </a:cubicBezTo>
                  <a:cubicBezTo>
                    <a:pt x="448" y="19024"/>
                    <a:pt x="761" y="19090"/>
                    <a:pt x="1084" y="19090"/>
                  </a:cubicBezTo>
                  <a:cubicBezTo>
                    <a:pt x="1757" y="19090"/>
                    <a:pt x="2474" y="18805"/>
                    <a:pt x="3100" y="18519"/>
                  </a:cubicBezTo>
                  <a:lnTo>
                    <a:pt x="3100" y="18519"/>
                  </a:lnTo>
                  <a:cubicBezTo>
                    <a:pt x="2556" y="18942"/>
                    <a:pt x="2193" y="19565"/>
                    <a:pt x="2113" y="20230"/>
                  </a:cubicBezTo>
                  <a:cubicBezTo>
                    <a:pt x="2496" y="20190"/>
                    <a:pt x="2878" y="20089"/>
                    <a:pt x="3221" y="19908"/>
                  </a:cubicBezTo>
                  <a:lnTo>
                    <a:pt x="3221" y="19908"/>
                  </a:lnTo>
                  <a:cubicBezTo>
                    <a:pt x="2999" y="20110"/>
                    <a:pt x="3200" y="20491"/>
                    <a:pt x="3482" y="20552"/>
                  </a:cubicBezTo>
                  <a:cubicBezTo>
                    <a:pt x="3506" y="20556"/>
                    <a:pt x="3530" y="20557"/>
                    <a:pt x="3553" y="20557"/>
                  </a:cubicBezTo>
                  <a:cubicBezTo>
                    <a:pt x="3828" y="20557"/>
                    <a:pt x="4077" y="20351"/>
                    <a:pt x="4206" y="20129"/>
                  </a:cubicBezTo>
                  <a:cubicBezTo>
                    <a:pt x="4227" y="20230"/>
                    <a:pt x="4227" y="20351"/>
                    <a:pt x="4246" y="20472"/>
                  </a:cubicBezTo>
                  <a:cubicBezTo>
                    <a:pt x="4283" y="20490"/>
                    <a:pt x="4322" y="20498"/>
                    <a:pt x="4362" y="20498"/>
                  </a:cubicBezTo>
                  <a:cubicBezTo>
                    <a:pt x="4497" y="20498"/>
                    <a:pt x="4646" y="20408"/>
                    <a:pt x="4770" y="20330"/>
                  </a:cubicBezTo>
                  <a:cubicBezTo>
                    <a:pt x="6522" y="19103"/>
                    <a:pt x="8253" y="17855"/>
                    <a:pt x="9963" y="16607"/>
                  </a:cubicBezTo>
                  <a:cubicBezTo>
                    <a:pt x="11514" y="15499"/>
                    <a:pt x="12821" y="14211"/>
                    <a:pt x="14391" y="13124"/>
                  </a:cubicBezTo>
                  <a:cubicBezTo>
                    <a:pt x="16163" y="11916"/>
                    <a:pt x="18014" y="10770"/>
                    <a:pt x="20068" y="10126"/>
                  </a:cubicBezTo>
                  <a:cubicBezTo>
                    <a:pt x="21839" y="9541"/>
                    <a:pt x="23551" y="10045"/>
                    <a:pt x="24697" y="8253"/>
                  </a:cubicBezTo>
                  <a:cubicBezTo>
                    <a:pt x="25563" y="6905"/>
                    <a:pt x="26006" y="5335"/>
                    <a:pt x="26871" y="3986"/>
                  </a:cubicBezTo>
                  <a:cubicBezTo>
                    <a:pt x="27778" y="2537"/>
                    <a:pt x="29106" y="1390"/>
                    <a:pt x="30113" y="0"/>
                  </a:cubicBezTo>
                  <a:close/>
                </a:path>
              </a:pathLst>
            </a:custGeom>
            <a:solidFill>
              <a:schemeClr val="accent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88" name="Google Shape;2388;p3"/>
            <p:cNvSpPr/>
            <p:nvPr/>
          </p:nvSpPr>
          <p:spPr>
            <a:xfrm>
              <a:off x="1045800" y="4010025"/>
              <a:ext cx="637075" cy="416825"/>
            </a:xfrm>
            <a:custGeom>
              <a:avLst/>
              <a:gdLst/>
              <a:ahLst/>
              <a:cxnLst/>
              <a:rect l="l" t="t" r="r" b="b"/>
              <a:pathLst>
                <a:path w="25483" h="16673" extrusionOk="0">
                  <a:moveTo>
                    <a:pt x="25483" y="1"/>
                  </a:moveTo>
                  <a:lnTo>
                    <a:pt x="25483" y="1"/>
                  </a:lnTo>
                  <a:cubicBezTo>
                    <a:pt x="25422" y="61"/>
                    <a:pt x="25341" y="101"/>
                    <a:pt x="25282" y="162"/>
                  </a:cubicBezTo>
                  <a:cubicBezTo>
                    <a:pt x="24356" y="866"/>
                    <a:pt x="23530" y="1671"/>
                    <a:pt x="22826" y="2577"/>
                  </a:cubicBezTo>
                  <a:cubicBezTo>
                    <a:pt x="23068" y="2476"/>
                    <a:pt x="23309" y="2395"/>
                    <a:pt x="23570" y="2355"/>
                  </a:cubicBezTo>
                  <a:lnTo>
                    <a:pt x="23570" y="2355"/>
                  </a:lnTo>
                  <a:cubicBezTo>
                    <a:pt x="22947" y="3181"/>
                    <a:pt x="22121" y="3866"/>
                    <a:pt x="21195" y="4368"/>
                  </a:cubicBezTo>
                  <a:lnTo>
                    <a:pt x="21497" y="3463"/>
                  </a:lnTo>
                  <a:lnTo>
                    <a:pt x="21497" y="3463"/>
                  </a:lnTo>
                  <a:lnTo>
                    <a:pt x="19927" y="5093"/>
                  </a:lnTo>
                  <a:cubicBezTo>
                    <a:pt x="20250" y="4610"/>
                    <a:pt x="20510" y="4107"/>
                    <a:pt x="20712" y="3563"/>
                  </a:cubicBezTo>
                  <a:lnTo>
                    <a:pt x="20712" y="3563"/>
                  </a:lnTo>
                  <a:cubicBezTo>
                    <a:pt x="19907" y="4308"/>
                    <a:pt x="19163" y="5114"/>
                    <a:pt x="18518" y="5978"/>
                  </a:cubicBezTo>
                  <a:cubicBezTo>
                    <a:pt x="18800" y="5576"/>
                    <a:pt x="18881" y="5033"/>
                    <a:pt x="18739" y="4550"/>
                  </a:cubicBezTo>
                  <a:lnTo>
                    <a:pt x="18739" y="4550"/>
                  </a:lnTo>
                  <a:cubicBezTo>
                    <a:pt x="18156" y="5234"/>
                    <a:pt x="17633" y="5938"/>
                    <a:pt x="17150" y="6684"/>
                  </a:cubicBezTo>
                  <a:cubicBezTo>
                    <a:pt x="17411" y="6160"/>
                    <a:pt x="17512" y="5556"/>
                    <a:pt x="17411" y="4993"/>
                  </a:cubicBezTo>
                  <a:lnTo>
                    <a:pt x="17411" y="4993"/>
                  </a:lnTo>
                  <a:cubicBezTo>
                    <a:pt x="16485" y="5858"/>
                    <a:pt x="15660" y="6804"/>
                    <a:pt x="14955" y="7830"/>
                  </a:cubicBezTo>
                  <a:cubicBezTo>
                    <a:pt x="15196" y="7207"/>
                    <a:pt x="15438" y="6542"/>
                    <a:pt x="15217" y="5898"/>
                  </a:cubicBezTo>
                  <a:lnTo>
                    <a:pt x="15217" y="5898"/>
                  </a:lnTo>
                  <a:cubicBezTo>
                    <a:pt x="14533" y="6663"/>
                    <a:pt x="13908" y="7489"/>
                    <a:pt x="13345" y="8334"/>
                  </a:cubicBezTo>
                  <a:cubicBezTo>
                    <a:pt x="13486" y="7911"/>
                    <a:pt x="13527" y="7428"/>
                    <a:pt x="13425" y="6985"/>
                  </a:cubicBezTo>
                  <a:lnTo>
                    <a:pt x="13425" y="6985"/>
                  </a:lnTo>
                  <a:cubicBezTo>
                    <a:pt x="12359" y="7932"/>
                    <a:pt x="11573" y="9139"/>
                    <a:pt x="10588" y="10186"/>
                  </a:cubicBezTo>
                  <a:cubicBezTo>
                    <a:pt x="9420" y="11434"/>
                    <a:pt x="7931" y="12440"/>
                    <a:pt x="6280" y="13084"/>
                  </a:cubicBezTo>
                  <a:cubicBezTo>
                    <a:pt x="6662" y="12601"/>
                    <a:pt x="7064" y="12118"/>
                    <a:pt x="7448" y="11635"/>
                  </a:cubicBezTo>
                  <a:lnTo>
                    <a:pt x="7448" y="11635"/>
                  </a:lnTo>
                  <a:cubicBezTo>
                    <a:pt x="6581" y="12218"/>
                    <a:pt x="5575" y="12642"/>
                    <a:pt x="4509" y="12862"/>
                  </a:cubicBezTo>
                  <a:cubicBezTo>
                    <a:pt x="4770" y="12400"/>
                    <a:pt x="5253" y="12078"/>
                    <a:pt x="5696" y="11796"/>
                  </a:cubicBezTo>
                  <a:cubicBezTo>
                    <a:pt x="8172" y="10205"/>
                    <a:pt x="10467" y="8334"/>
                    <a:pt x="12520" y="6260"/>
                  </a:cubicBezTo>
                  <a:lnTo>
                    <a:pt x="12520" y="6260"/>
                  </a:lnTo>
                  <a:cubicBezTo>
                    <a:pt x="11836" y="6502"/>
                    <a:pt x="11192" y="7065"/>
                    <a:pt x="10607" y="7449"/>
                  </a:cubicBezTo>
                  <a:cubicBezTo>
                    <a:pt x="9863" y="7911"/>
                    <a:pt x="9118" y="8394"/>
                    <a:pt x="8393" y="8877"/>
                  </a:cubicBezTo>
                  <a:cubicBezTo>
                    <a:pt x="6965" y="9803"/>
                    <a:pt x="5535" y="10769"/>
                    <a:pt x="4126" y="11735"/>
                  </a:cubicBezTo>
                  <a:cubicBezTo>
                    <a:pt x="2797" y="12661"/>
                    <a:pt x="1469" y="13608"/>
                    <a:pt x="140" y="14553"/>
                  </a:cubicBezTo>
                  <a:cubicBezTo>
                    <a:pt x="81" y="14614"/>
                    <a:pt x="0" y="14655"/>
                    <a:pt x="0" y="14735"/>
                  </a:cubicBezTo>
                  <a:cubicBezTo>
                    <a:pt x="0" y="14835"/>
                    <a:pt x="81" y="14915"/>
                    <a:pt x="161" y="14977"/>
                  </a:cubicBezTo>
                  <a:cubicBezTo>
                    <a:pt x="448" y="15139"/>
                    <a:pt x="761" y="15205"/>
                    <a:pt x="1084" y="15205"/>
                  </a:cubicBezTo>
                  <a:cubicBezTo>
                    <a:pt x="1757" y="15205"/>
                    <a:pt x="2474" y="14920"/>
                    <a:pt x="3100" y="14634"/>
                  </a:cubicBezTo>
                  <a:lnTo>
                    <a:pt x="3100" y="14634"/>
                  </a:lnTo>
                  <a:cubicBezTo>
                    <a:pt x="2556" y="15057"/>
                    <a:pt x="2193" y="15680"/>
                    <a:pt x="2113" y="16345"/>
                  </a:cubicBezTo>
                  <a:cubicBezTo>
                    <a:pt x="2496" y="16305"/>
                    <a:pt x="2878" y="16204"/>
                    <a:pt x="3221" y="16023"/>
                  </a:cubicBezTo>
                  <a:lnTo>
                    <a:pt x="3221" y="16023"/>
                  </a:lnTo>
                  <a:cubicBezTo>
                    <a:pt x="2999" y="16225"/>
                    <a:pt x="3200" y="16606"/>
                    <a:pt x="3482" y="16667"/>
                  </a:cubicBezTo>
                  <a:cubicBezTo>
                    <a:pt x="3506" y="16671"/>
                    <a:pt x="3530" y="16672"/>
                    <a:pt x="3553" y="16672"/>
                  </a:cubicBezTo>
                  <a:cubicBezTo>
                    <a:pt x="3828" y="16672"/>
                    <a:pt x="4077" y="16466"/>
                    <a:pt x="4206" y="16244"/>
                  </a:cubicBezTo>
                  <a:cubicBezTo>
                    <a:pt x="4227" y="16345"/>
                    <a:pt x="4227" y="16466"/>
                    <a:pt x="4246" y="16587"/>
                  </a:cubicBezTo>
                  <a:cubicBezTo>
                    <a:pt x="4283" y="16605"/>
                    <a:pt x="4322" y="16613"/>
                    <a:pt x="4362" y="16613"/>
                  </a:cubicBezTo>
                  <a:cubicBezTo>
                    <a:pt x="4497" y="16613"/>
                    <a:pt x="4646" y="16523"/>
                    <a:pt x="4770" y="16445"/>
                  </a:cubicBezTo>
                  <a:cubicBezTo>
                    <a:pt x="6522" y="15218"/>
                    <a:pt x="8253" y="13970"/>
                    <a:pt x="9963" y="12722"/>
                  </a:cubicBezTo>
                  <a:cubicBezTo>
                    <a:pt x="11514" y="11614"/>
                    <a:pt x="12821" y="10326"/>
                    <a:pt x="14391" y="9239"/>
                  </a:cubicBezTo>
                  <a:cubicBezTo>
                    <a:pt x="15982" y="8152"/>
                    <a:pt x="17652" y="7126"/>
                    <a:pt x="19464" y="6442"/>
                  </a:cubicBezTo>
                  <a:cubicBezTo>
                    <a:pt x="21154" y="5798"/>
                    <a:pt x="23248" y="6059"/>
                    <a:pt x="24315" y="4469"/>
                  </a:cubicBezTo>
                  <a:cubicBezTo>
                    <a:pt x="25201" y="3160"/>
                    <a:pt x="25462" y="1550"/>
                    <a:pt x="25483" y="1"/>
                  </a:cubicBezTo>
                  <a:close/>
                </a:path>
              </a:pathLst>
            </a:custGeom>
            <a:solidFill>
              <a:schemeClr val="dk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89" name="Google Shape;2389;p3"/>
            <p:cNvSpPr/>
            <p:nvPr/>
          </p:nvSpPr>
          <p:spPr>
            <a:xfrm>
              <a:off x="1672275" y="3598400"/>
              <a:ext cx="672850" cy="560775"/>
            </a:xfrm>
            <a:custGeom>
              <a:avLst/>
              <a:gdLst/>
              <a:ahLst/>
              <a:cxnLst/>
              <a:rect l="l" t="t" r="r" b="b"/>
              <a:pathLst>
                <a:path w="26914" h="22431" extrusionOk="0">
                  <a:moveTo>
                    <a:pt x="16627" y="1"/>
                  </a:moveTo>
                  <a:cubicBezTo>
                    <a:pt x="15821" y="463"/>
                    <a:pt x="15037" y="886"/>
                    <a:pt x="14272" y="1410"/>
                  </a:cubicBezTo>
                  <a:cubicBezTo>
                    <a:pt x="12722" y="2436"/>
                    <a:pt x="11272" y="3584"/>
                    <a:pt x="9904" y="4811"/>
                  </a:cubicBezTo>
                  <a:cubicBezTo>
                    <a:pt x="8556" y="6018"/>
                    <a:pt x="7429" y="7328"/>
                    <a:pt x="6160" y="8576"/>
                  </a:cubicBezTo>
                  <a:cubicBezTo>
                    <a:pt x="5194" y="9542"/>
                    <a:pt x="4128" y="10487"/>
                    <a:pt x="3000" y="11273"/>
                  </a:cubicBezTo>
                  <a:cubicBezTo>
                    <a:pt x="2496" y="11614"/>
                    <a:pt x="1632" y="12158"/>
                    <a:pt x="1954" y="12762"/>
                  </a:cubicBezTo>
                  <a:cubicBezTo>
                    <a:pt x="2013" y="12883"/>
                    <a:pt x="2115" y="13004"/>
                    <a:pt x="2276" y="13125"/>
                  </a:cubicBezTo>
                  <a:cubicBezTo>
                    <a:pt x="2437" y="13245"/>
                    <a:pt x="2657" y="13326"/>
                    <a:pt x="2880" y="13345"/>
                  </a:cubicBezTo>
                  <a:cubicBezTo>
                    <a:pt x="2818" y="14070"/>
                    <a:pt x="2617" y="14775"/>
                    <a:pt x="2276" y="15398"/>
                  </a:cubicBezTo>
                  <a:cubicBezTo>
                    <a:pt x="1873" y="16163"/>
                    <a:pt x="1248" y="16888"/>
                    <a:pt x="1329" y="17733"/>
                  </a:cubicBezTo>
                  <a:cubicBezTo>
                    <a:pt x="1329" y="17935"/>
                    <a:pt x="1409" y="18136"/>
                    <a:pt x="1409" y="18337"/>
                  </a:cubicBezTo>
                  <a:cubicBezTo>
                    <a:pt x="1409" y="18740"/>
                    <a:pt x="1229" y="19102"/>
                    <a:pt x="1068" y="19445"/>
                  </a:cubicBezTo>
                  <a:lnTo>
                    <a:pt x="223" y="21075"/>
                  </a:lnTo>
                  <a:cubicBezTo>
                    <a:pt x="121" y="21297"/>
                    <a:pt x="0" y="21538"/>
                    <a:pt x="62" y="21780"/>
                  </a:cubicBezTo>
                  <a:cubicBezTo>
                    <a:pt x="142" y="22182"/>
                    <a:pt x="665" y="22363"/>
                    <a:pt x="1108" y="22403"/>
                  </a:cubicBezTo>
                  <a:cubicBezTo>
                    <a:pt x="1296" y="22421"/>
                    <a:pt x="1483" y="22430"/>
                    <a:pt x="1668" y="22430"/>
                  </a:cubicBezTo>
                  <a:cubicBezTo>
                    <a:pt x="3916" y="22430"/>
                    <a:pt x="6023" y="21121"/>
                    <a:pt x="7529" y="19485"/>
                  </a:cubicBezTo>
                  <a:cubicBezTo>
                    <a:pt x="7810" y="19182"/>
                    <a:pt x="8073" y="18860"/>
                    <a:pt x="8435" y="18619"/>
                  </a:cubicBezTo>
                  <a:cubicBezTo>
                    <a:pt x="8685" y="18442"/>
                    <a:pt x="9001" y="18330"/>
                    <a:pt x="9310" y="18330"/>
                  </a:cubicBezTo>
                  <a:cubicBezTo>
                    <a:pt x="9423" y="18330"/>
                    <a:pt x="9535" y="18345"/>
                    <a:pt x="9643" y="18377"/>
                  </a:cubicBezTo>
                  <a:cubicBezTo>
                    <a:pt x="10045" y="18479"/>
                    <a:pt x="10367" y="18922"/>
                    <a:pt x="10247" y="19303"/>
                  </a:cubicBezTo>
                  <a:cubicBezTo>
                    <a:pt x="10145" y="19585"/>
                    <a:pt x="9925" y="19968"/>
                    <a:pt x="10206" y="20068"/>
                  </a:cubicBezTo>
                  <a:cubicBezTo>
                    <a:pt x="10230" y="20078"/>
                    <a:pt x="10254" y="20082"/>
                    <a:pt x="10279" y="20082"/>
                  </a:cubicBezTo>
                  <a:cubicBezTo>
                    <a:pt x="10361" y="20082"/>
                    <a:pt x="10446" y="20039"/>
                    <a:pt x="10508" y="20009"/>
                  </a:cubicBezTo>
                  <a:cubicBezTo>
                    <a:pt x="11433" y="19545"/>
                    <a:pt x="12037" y="18680"/>
                    <a:pt x="12923" y="18157"/>
                  </a:cubicBezTo>
                  <a:cubicBezTo>
                    <a:pt x="12992" y="18122"/>
                    <a:pt x="13091" y="18072"/>
                    <a:pt x="13195" y="18072"/>
                  </a:cubicBezTo>
                  <a:cubicBezTo>
                    <a:pt x="13211" y="18072"/>
                    <a:pt x="13228" y="18073"/>
                    <a:pt x="13245" y="18076"/>
                  </a:cubicBezTo>
                  <a:cubicBezTo>
                    <a:pt x="13446" y="18136"/>
                    <a:pt x="13467" y="18418"/>
                    <a:pt x="13406" y="18600"/>
                  </a:cubicBezTo>
                  <a:cubicBezTo>
                    <a:pt x="13346" y="18801"/>
                    <a:pt x="13226" y="19021"/>
                    <a:pt x="13306" y="19203"/>
                  </a:cubicBezTo>
                  <a:cubicBezTo>
                    <a:pt x="14433" y="18941"/>
                    <a:pt x="15037" y="17733"/>
                    <a:pt x="16063" y="17231"/>
                  </a:cubicBezTo>
                  <a:cubicBezTo>
                    <a:pt x="16185" y="17169"/>
                    <a:pt x="16329" y="17123"/>
                    <a:pt x="16460" y="17123"/>
                  </a:cubicBezTo>
                  <a:cubicBezTo>
                    <a:pt x="16545" y="17123"/>
                    <a:pt x="16624" y="17143"/>
                    <a:pt x="16688" y="17191"/>
                  </a:cubicBezTo>
                  <a:cubicBezTo>
                    <a:pt x="16889" y="17352"/>
                    <a:pt x="16868" y="17653"/>
                    <a:pt x="17069" y="17794"/>
                  </a:cubicBezTo>
                  <a:cubicBezTo>
                    <a:pt x="17126" y="17837"/>
                    <a:pt x="17194" y="17854"/>
                    <a:pt x="17266" y="17854"/>
                  </a:cubicBezTo>
                  <a:cubicBezTo>
                    <a:pt x="17401" y="17854"/>
                    <a:pt x="17549" y="17793"/>
                    <a:pt x="17654" y="17714"/>
                  </a:cubicBezTo>
                  <a:cubicBezTo>
                    <a:pt x="17815" y="17593"/>
                    <a:pt x="17936" y="17411"/>
                    <a:pt x="18116" y="17290"/>
                  </a:cubicBezTo>
                  <a:cubicBezTo>
                    <a:pt x="18379" y="17110"/>
                    <a:pt x="18741" y="17110"/>
                    <a:pt x="19063" y="17009"/>
                  </a:cubicBezTo>
                  <a:cubicBezTo>
                    <a:pt x="19385" y="16888"/>
                    <a:pt x="19646" y="16687"/>
                    <a:pt x="19908" y="16485"/>
                  </a:cubicBezTo>
                  <a:cubicBezTo>
                    <a:pt x="21377" y="15358"/>
                    <a:pt x="22686" y="14070"/>
                    <a:pt x="23854" y="12682"/>
                  </a:cubicBezTo>
                  <a:cubicBezTo>
                    <a:pt x="24095" y="12400"/>
                    <a:pt x="24356" y="12097"/>
                    <a:pt x="24718" y="12017"/>
                  </a:cubicBezTo>
                  <a:cubicBezTo>
                    <a:pt x="24748" y="12012"/>
                    <a:pt x="24778" y="12010"/>
                    <a:pt x="24808" y="12010"/>
                  </a:cubicBezTo>
                  <a:cubicBezTo>
                    <a:pt x="25152" y="12010"/>
                    <a:pt x="25531" y="12307"/>
                    <a:pt x="25383" y="12621"/>
                  </a:cubicBezTo>
                  <a:cubicBezTo>
                    <a:pt x="25684" y="12601"/>
                    <a:pt x="25866" y="12319"/>
                    <a:pt x="25987" y="12078"/>
                  </a:cubicBezTo>
                  <a:cubicBezTo>
                    <a:pt x="26610" y="10729"/>
                    <a:pt x="26913" y="8737"/>
                    <a:pt x="26208" y="7368"/>
                  </a:cubicBezTo>
                  <a:cubicBezTo>
                    <a:pt x="26068" y="7106"/>
                    <a:pt x="25597" y="6363"/>
                    <a:pt x="25226" y="6363"/>
                  </a:cubicBezTo>
                  <a:cubicBezTo>
                    <a:pt x="25168" y="6363"/>
                    <a:pt x="25113" y="6380"/>
                    <a:pt x="25061" y="6421"/>
                  </a:cubicBezTo>
                  <a:cubicBezTo>
                    <a:pt x="24780" y="6663"/>
                    <a:pt x="24477" y="6904"/>
                    <a:pt x="24195" y="7126"/>
                  </a:cubicBezTo>
                  <a:cubicBezTo>
                    <a:pt x="24055" y="6783"/>
                    <a:pt x="23974" y="6402"/>
                    <a:pt x="23994" y="6018"/>
                  </a:cubicBezTo>
                  <a:lnTo>
                    <a:pt x="23994" y="6018"/>
                  </a:lnTo>
                  <a:cubicBezTo>
                    <a:pt x="23672" y="6200"/>
                    <a:pt x="23371" y="6381"/>
                    <a:pt x="23068" y="6563"/>
                  </a:cubicBezTo>
                  <a:cubicBezTo>
                    <a:pt x="22907" y="6361"/>
                    <a:pt x="22866" y="6080"/>
                    <a:pt x="22907" y="5838"/>
                  </a:cubicBezTo>
                  <a:lnTo>
                    <a:pt x="22907" y="5838"/>
                  </a:lnTo>
                  <a:cubicBezTo>
                    <a:pt x="22726" y="6080"/>
                    <a:pt x="22464" y="6281"/>
                    <a:pt x="22163" y="6402"/>
                  </a:cubicBezTo>
                  <a:cubicBezTo>
                    <a:pt x="22142" y="6080"/>
                    <a:pt x="22203" y="5777"/>
                    <a:pt x="22343" y="5516"/>
                  </a:cubicBezTo>
                  <a:lnTo>
                    <a:pt x="22343" y="5516"/>
                  </a:lnTo>
                  <a:cubicBezTo>
                    <a:pt x="21981" y="5656"/>
                    <a:pt x="21760" y="5999"/>
                    <a:pt x="21457" y="6220"/>
                  </a:cubicBezTo>
                  <a:cubicBezTo>
                    <a:pt x="21299" y="6329"/>
                    <a:pt x="21093" y="6394"/>
                    <a:pt x="20902" y="6394"/>
                  </a:cubicBezTo>
                  <a:cubicBezTo>
                    <a:pt x="20704" y="6394"/>
                    <a:pt x="20524" y="6324"/>
                    <a:pt x="20432" y="6160"/>
                  </a:cubicBezTo>
                  <a:cubicBezTo>
                    <a:pt x="20330" y="5978"/>
                    <a:pt x="20391" y="5758"/>
                    <a:pt x="20451" y="5576"/>
                  </a:cubicBezTo>
                  <a:cubicBezTo>
                    <a:pt x="20593" y="5154"/>
                    <a:pt x="20754" y="4730"/>
                    <a:pt x="20955" y="4308"/>
                  </a:cubicBezTo>
                  <a:lnTo>
                    <a:pt x="20955" y="4308"/>
                  </a:lnTo>
                  <a:cubicBezTo>
                    <a:pt x="20612" y="4671"/>
                    <a:pt x="20190" y="4952"/>
                    <a:pt x="19726" y="5113"/>
                  </a:cubicBezTo>
                  <a:cubicBezTo>
                    <a:pt x="19887" y="4429"/>
                    <a:pt x="20069" y="3745"/>
                    <a:pt x="20230" y="3039"/>
                  </a:cubicBezTo>
                  <a:lnTo>
                    <a:pt x="20230" y="3039"/>
                  </a:lnTo>
                  <a:cubicBezTo>
                    <a:pt x="19908" y="3342"/>
                    <a:pt x="19565" y="3603"/>
                    <a:pt x="19163" y="3825"/>
                  </a:cubicBezTo>
                  <a:cubicBezTo>
                    <a:pt x="19243" y="3200"/>
                    <a:pt x="19385" y="2577"/>
                    <a:pt x="19627" y="1973"/>
                  </a:cubicBezTo>
                  <a:lnTo>
                    <a:pt x="19627" y="1973"/>
                  </a:lnTo>
                  <a:cubicBezTo>
                    <a:pt x="19385" y="2315"/>
                    <a:pt x="19123" y="2637"/>
                    <a:pt x="18881" y="2959"/>
                  </a:cubicBezTo>
                  <a:cubicBezTo>
                    <a:pt x="18881" y="2436"/>
                    <a:pt x="18902" y="1912"/>
                    <a:pt x="18921" y="1389"/>
                  </a:cubicBezTo>
                  <a:lnTo>
                    <a:pt x="18921" y="1389"/>
                  </a:lnTo>
                  <a:cubicBezTo>
                    <a:pt x="18580" y="1732"/>
                    <a:pt x="18237" y="2073"/>
                    <a:pt x="17875" y="2416"/>
                  </a:cubicBezTo>
                  <a:cubicBezTo>
                    <a:pt x="17732" y="2558"/>
                    <a:pt x="17527" y="2714"/>
                    <a:pt x="17328" y="2714"/>
                  </a:cubicBezTo>
                  <a:cubicBezTo>
                    <a:pt x="17275" y="2714"/>
                    <a:pt x="17222" y="2703"/>
                    <a:pt x="17171" y="2677"/>
                  </a:cubicBezTo>
                  <a:cubicBezTo>
                    <a:pt x="16970" y="2556"/>
                    <a:pt x="16970" y="2295"/>
                    <a:pt x="16989" y="2054"/>
                  </a:cubicBezTo>
                  <a:cubicBezTo>
                    <a:pt x="17029" y="1630"/>
                    <a:pt x="17050" y="1209"/>
                    <a:pt x="17090" y="785"/>
                  </a:cubicBezTo>
                  <a:lnTo>
                    <a:pt x="17090" y="785"/>
                  </a:lnTo>
                  <a:cubicBezTo>
                    <a:pt x="16728" y="1128"/>
                    <a:pt x="16366" y="1490"/>
                    <a:pt x="16003" y="1832"/>
                  </a:cubicBezTo>
                  <a:cubicBezTo>
                    <a:pt x="16224" y="1228"/>
                    <a:pt x="16425" y="605"/>
                    <a:pt x="16627" y="1"/>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90" name="Google Shape;2390;p3"/>
            <p:cNvSpPr/>
            <p:nvPr/>
          </p:nvSpPr>
          <p:spPr>
            <a:xfrm>
              <a:off x="1672275" y="3752875"/>
              <a:ext cx="665800" cy="406300"/>
            </a:xfrm>
            <a:custGeom>
              <a:avLst/>
              <a:gdLst/>
              <a:ahLst/>
              <a:cxnLst/>
              <a:rect l="l" t="t" r="r" b="b"/>
              <a:pathLst>
                <a:path w="26632" h="16252" extrusionOk="0">
                  <a:moveTo>
                    <a:pt x="8817" y="0"/>
                  </a:moveTo>
                  <a:lnTo>
                    <a:pt x="8817" y="0"/>
                  </a:lnTo>
                  <a:cubicBezTo>
                    <a:pt x="7730" y="403"/>
                    <a:pt x="6946" y="1632"/>
                    <a:pt x="6160" y="2397"/>
                  </a:cubicBezTo>
                  <a:cubicBezTo>
                    <a:pt x="5194" y="3363"/>
                    <a:pt x="4128" y="4308"/>
                    <a:pt x="3000" y="5094"/>
                  </a:cubicBezTo>
                  <a:cubicBezTo>
                    <a:pt x="2496" y="5435"/>
                    <a:pt x="1632" y="5979"/>
                    <a:pt x="1954" y="6583"/>
                  </a:cubicBezTo>
                  <a:cubicBezTo>
                    <a:pt x="2013" y="6704"/>
                    <a:pt x="2115" y="6825"/>
                    <a:pt x="2276" y="6946"/>
                  </a:cubicBezTo>
                  <a:cubicBezTo>
                    <a:pt x="2437" y="7066"/>
                    <a:pt x="2657" y="7147"/>
                    <a:pt x="2880" y="7166"/>
                  </a:cubicBezTo>
                  <a:cubicBezTo>
                    <a:pt x="2818" y="7891"/>
                    <a:pt x="2617" y="8596"/>
                    <a:pt x="2276" y="9219"/>
                  </a:cubicBezTo>
                  <a:cubicBezTo>
                    <a:pt x="1873" y="9984"/>
                    <a:pt x="1248" y="10709"/>
                    <a:pt x="1329" y="11554"/>
                  </a:cubicBezTo>
                  <a:cubicBezTo>
                    <a:pt x="1329" y="11756"/>
                    <a:pt x="1409" y="11957"/>
                    <a:pt x="1409" y="12158"/>
                  </a:cubicBezTo>
                  <a:cubicBezTo>
                    <a:pt x="1409" y="12561"/>
                    <a:pt x="1229" y="12923"/>
                    <a:pt x="1068" y="13266"/>
                  </a:cubicBezTo>
                  <a:lnTo>
                    <a:pt x="223" y="14896"/>
                  </a:lnTo>
                  <a:cubicBezTo>
                    <a:pt x="121" y="15118"/>
                    <a:pt x="0" y="15359"/>
                    <a:pt x="62" y="15601"/>
                  </a:cubicBezTo>
                  <a:cubicBezTo>
                    <a:pt x="142" y="16003"/>
                    <a:pt x="665" y="16184"/>
                    <a:pt x="1108" y="16224"/>
                  </a:cubicBezTo>
                  <a:cubicBezTo>
                    <a:pt x="1296" y="16242"/>
                    <a:pt x="1483" y="16251"/>
                    <a:pt x="1668" y="16251"/>
                  </a:cubicBezTo>
                  <a:cubicBezTo>
                    <a:pt x="3916" y="16251"/>
                    <a:pt x="6023" y="14942"/>
                    <a:pt x="7529" y="13306"/>
                  </a:cubicBezTo>
                  <a:cubicBezTo>
                    <a:pt x="7810" y="13003"/>
                    <a:pt x="8073" y="12681"/>
                    <a:pt x="8435" y="12440"/>
                  </a:cubicBezTo>
                  <a:cubicBezTo>
                    <a:pt x="8685" y="12263"/>
                    <a:pt x="9001" y="12151"/>
                    <a:pt x="9310" y="12151"/>
                  </a:cubicBezTo>
                  <a:cubicBezTo>
                    <a:pt x="9423" y="12151"/>
                    <a:pt x="9535" y="12166"/>
                    <a:pt x="9643" y="12198"/>
                  </a:cubicBezTo>
                  <a:cubicBezTo>
                    <a:pt x="10045" y="12300"/>
                    <a:pt x="10367" y="12743"/>
                    <a:pt x="10247" y="13124"/>
                  </a:cubicBezTo>
                  <a:cubicBezTo>
                    <a:pt x="10145" y="13406"/>
                    <a:pt x="9925" y="13789"/>
                    <a:pt x="10206" y="13889"/>
                  </a:cubicBezTo>
                  <a:cubicBezTo>
                    <a:pt x="10230" y="13899"/>
                    <a:pt x="10254" y="13903"/>
                    <a:pt x="10279" y="13903"/>
                  </a:cubicBezTo>
                  <a:cubicBezTo>
                    <a:pt x="10361" y="13903"/>
                    <a:pt x="10446" y="13860"/>
                    <a:pt x="10508" y="13830"/>
                  </a:cubicBezTo>
                  <a:cubicBezTo>
                    <a:pt x="11433" y="13366"/>
                    <a:pt x="12037" y="12501"/>
                    <a:pt x="12923" y="11978"/>
                  </a:cubicBezTo>
                  <a:cubicBezTo>
                    <a:pt x="12992" y="11943"/>
                    <a:pt x="13091" y="11893"/>
                    <a:pt x="13195" y="11893"/>
                  </a:cubicBezTo>
                  <a:cubicBezTo>
                    <a:pt x="13211" y="11893"/>
                    <a:pt x="13228" y="11894"/>
                    <a:pt x="13245" y="11897"/>
                  </a:cubicBezTo>
                  <a:cubicBezTo>
                    <a:pt x="13446" y="11957"/>
                    <a:pt x="13467" y="12239"/>
                    <a:pt x="13406" y="12421"/>
                  </a:cubicBezTo>
                  <a:cubicBezTo>
                    <a:pt x="13346" y="12622"/>
                    <a:pt x="13226" y="12842"/>
                    <a:pt x="13306" y="13024"/>
                  </a:cubicBezTo>
                  <a:cubicBezTo>
                    <a:pt x="14433" y="12762"/>
                    <a:pt x="15037" y="11554"/>
                    <a:pt x="16063" y="11052"/>
                  </a:cubicBezTo>
                  <a:cubicBezTo>
                    <a:pt x="16185" y="10990"/>
                    <a:pt x="16329" y="10944"/>
                    <a:pt x="16460" y="10944"/>
                  </a:cubicBezTo>
                  <a:cubicBezTo>
                    <a:pt x="16545" y="10944"/>
                    <a:pt x="16624" y="10964"/>
                    <a:pt x="16688" y="11012"/>
                  </a:cubicBezTo>
                  <a:cubicBezTo>
                    <a:pt x="16889" y="11173"/>
                    <a:pt x="16868" y="11474"/>
                    <a:pt x="17069" y="11615"/>
                  </a:cubicBezTo>
                  <a:cubicBezTo>
                    <a:pt x="17126" y="11658"/>
                    <a:pt x="17194" y="11675"/>
                    <a:pt x="17266" y="11675"/>
                  </a:cubicBezTo>
                  <a:cubicBezTo>
                    <a:pt x="17401" y="11675"/>
                    <a:pt x="17549" y="11614"/>
                    <a:pt x="17654" y="11535"/>
                  </a:cubicBezTo>
                  <a:cubicBezTo>
                    <a:pt x="17815" y="11414"/>
                    <a:pt x="17936" y="11232"/>
                    <a:pt x="18116" y="11111"/>
                  </a:cubicBezTo>
                  <a:cubicBezTo>
                    <a:pt x="18379" y="10931"/>
                    <a:pt x="18741" y="10931"/>
                    <a:pt x="19063" y="10830"/>
                  </a:cubicBezTo>
                  <a:cubicBezTo>
                    <a:pt x="19385" y="10709"/>
                    <a:pt x="19646" y="10508"/>
                    <a:pt x="19908" y="10306"/>
                  </a:cubicBezTo>
                  <a:cubicBezTo>
                    <a:pt x="21377" y="9179"/>
                    <a:pt x="22686" y="7891"/>
                    <a:pt x="23854" y="6503"/>
                  </a:cubicBezTo>
                  <a:cubicBezTo>
                    <a:pt x="24095" y="6221"/>
                    <a:pt x="24356" y="5918"/>
                    <a:pt x="24718" y="5838"/>
                  </a:cubicBezTo>
                  <a:cubicBezTo>
                    <a:pt x="24748" y="5833"/>
                    <a:pt x="24778" y="5831"/>
                    <a:pt x="24808" y="5831"/>
                  </a:cubicBezTo>
                  <a:cubicBezTo>
                    <a:pt x="25152" y="5831"/>
                    <a:pt x="25531" y="6128"/>
                    <a:pt x="25383" y="6442"/>
                  </a:cubicBezTo>
                  <a:cubicBezTo>
                    <a:pt x="25684" y="6422"/>
                    <a:pt x="25866" y="6140"/>
                    <a:pt x="25987" y="5899"/>
                  </a:cubicBezTo>
                  <a:cubicBezTo>
                    <a:pt x="26329" y="5174"/>
                    <a:pt x="26530" y="4369"/>
                    <a:pt x="26591" y="3564"/>
                  </a:cubicBezTo>
                  <a:cubicBezTo>
                    <a:pt x="26631" y="3161"/>
                    <a:pt x="26631" y="2759"/>
                    <a:pt x="26570" y="2376"/>
                  </a:cubicBezTo>
                  <a:cubicBezTo>
                    <a:pt x="26511" y="2074"/>
                    <a:pt x="26309" y="1732"/>
                    <a:pt x="26309" y="1450"/>
                  </a:cubicBezTo>
                  <a:cubicBezTo>
                    <a:pt x="26269" y="2397"/>
                    <a:pt x="25765" y="3322"/>
                    <a:pt x="24981" y="3865"/>
                  </a:cubicBezTo>
                  <a:cubicBezTo>
                    <a:pt x="24919" y="3912"/>
                    <a:pt x="24844" y="3959"/>
                    <a:pt x="24776" y="3959"/>
                  </a:cubicBezTo>
                  <a:cubicBezTo>
                    <a:pt x="24756" y="3959"/>
                    <a:pt x="24737" y="3955"/>
                    <a:pt x="24718" y="3946"/>
                  </a:cubicBezTo>
                  <a:cubicBezTo>
                    <a:pt x="24659" y="3905"/>
                    <a:pt x="24618" y="3846"/>
                    <a:pt x="24557" y="3806"/>
                  </a:cubicBezTo>
                  <a:cubicBezTo>
                    <a:pt x="24477" y="3719"/>
                    <a:pt x="24378" y="3684"/>
                    <a:pt x="24271" y="3684"/>
                  </a:cubicBezTo>
                  <a:cubicBezTo>
                    <a:pt x="24029" y="3684"/>
                    <a:pt x="23746" y="3865"/>
                    <a:pt x="23551" y="4047"/>
                  </a:cubicBezTo>
                  <a:cubicBezTo>
                    <a:pt x="22866" y="4691"/>
                    <a:pt x="22163" y="5314"/>
                    <a:pt x="21438" y="5939"/>
                  </a:cubicBezTo>
                  <a:cubicBezTo>
                    <a:pt x="21272" y="6060"/>
                    <a:pt x="21073" y="6191"/>
                    <a:pt x="20890" y="6191"/>
                  </a:cubicBezTo>
                  <a:cubicBezTo>
                    <a:pt x="20829" y="6191"/>
                    <a:pt x="20769" y="6176"/>
                    <a:pt x="20714" y="6140"/>
                  </a:cubicBezTo>
                  <a:cubicBezTo>
                    <a:pt x="20371" y="5939"/>
                    <a:pt x="20612" y="5395"/>
                    <a:pt x="20451" y="5033"/>
                  </a:cubicBezTo>
                  <a:lnTo>
                    <a:pt x="20451" y="5033"/>
                  </a:lnTo>
                  <a:cubicBezTo>
                    <a:pt x="19404" y="5878"/>
                    <a:pt x="18379" y="6744"/>
                    <a:pt x="17351" y="7590"/>
                  </a:cubicBezTo>
                  <a:cubicBezTo>
                    <a:pt x="17263" y="7666"/>
                    <a:pt x="17127" y="7733"/>
                    <a:pt x="17013" y="7733"/>
                  </a:cubicBezTo>
                  <a:cubicBezTo>
                    <a:pt x="16946" y="7733"/>
                    <a:pt x="16886" y="7709"/>
                    <a:pt x="16849" y="7649"/>
                  </a:cubicBezTo>
                  <a:cubicBezTo>
                    <a:pt x="16828" y="7590"/>
                    <a:pt x="16828" y="7509"/>
                    <a:pt x="16849" y="7448"/>
                  </a:cubicBezTo>
                  <a:cubicBezTo>
                    <a:pt x="16908" y="7066"/>
                    <a:pt x="16989" y="6704"/>
                    <a:pt x="17050" y="6342"/>
                  </a:cubicBezTo>
                  <a:lnTo>
                    <a:pt x="17050" y="6342"/>
                  </a:lnTo>
                  <a:cubicBezTo>
                    <a:pt x="15862" y="6804"/>
                    <a:pt x="14957" y="7831"/>
                    <a:pt x="13830" y="8395"/>
                  </a:cubicBezTo>
                  <a:cubicBezTo>
                    <a:pt x="13741" y="8454"/>
                    <a:pt x="13631" y="8491"/>
                    <a:pt x="13531" y="8491"/>
                  </a:cubicBezTo>
                  <a:cubicBezTo>
                    <a:pt x="13495" y="8491"/>
                    <a:pt x="13459" y="8486"/>
                    <a:pt x="13427" y="8475"/>
                  </a:cubicBezTo>
                  <a:cubicBezTo>
                    <a:pt x="13185" y="8374"/>
                    <a:pt x="13226" y="8033"/>
                    <a:pt x="13306" y="7791"/>
                  </a:cubicBezTo>
                  <a:cubicBezTo>
                    <a:pt x="13709" y="6664"/>
                    <a:pt x="14171" y="5556"/>
                    <a:pt x="14694" y="4469"/>
                  </a:cubicBezTo>
                  <a:cubicBezTo>
                    <a:pt x="14433" y="4469"/>
                    <a:pt x="14171" y="4611"/>
                    <a:pt x="13950" y="4751"/>
                  </a:cubicBezTo>
                  <a:cubicBezTo>
                    <a:pt x="12380" y="5717"/>
                    <a:pt x="10851" y="6764"/>
                    <a:pt x="9380" y="7891"/>
                  </a:cubicBezTo>
                  <a:cubicBezTo>
                    <a:pt x="9132" y="8074"/>
                    <a:pt x="8842" y="8284"/>
                    <a:pt x="8533" y="8284"/>
                  </a:cubicBezTo>
                  <a:cubicBezTo>
                    <a:pt x="8467" y="8284"/>
                    <a:pt x="8401" y="8274"/>
                    <a:pt x="8334" y="8253"/>
                  </a:cubicBezTo>
                  <a:cubicBezTo>
                    <a:pt x="8636" y="7206"/>
                    <a:pt x="9179" y="6221"/>
                    <a:pt x="9904" y="5395"/>
                  </a:cubicBezTo>
                  <a:lnTo>
                    <a:pt x="9904" y="5395"/>
                  </a:lnTo>
                  <a:cubicBezTo>
                    <a:pt x="8918" y="5577"/>
                    <a:pt x="8173" y="6401"/>
                    <a:pt x="7268" y="6844"/>
                  </a:cubicBezTo>
                  <a:cubicBezTo>
                    <a:pt x="7160" y="6898"/>
                    <a:pt x="7029" y="6941"/>
                    <a:pt x="6909" y="6941"/>
                  </a:cubicBezTo>
                  <a:cubicBezTo>
                    <a:pt x="6805" y="6941"/>
                    <a:pt x="6709" y="6909"/>
                    <a:pt x="6643" y="6825"/>
                  </a:cubicBezTo>
                  <a:cubicBezTo>
                    <a:pt x="6543" y="6704"/>
                    <a:pt x="6562" y="6503"/>
                    <a:pt x="6603" y="6342"/>
                  </a:cubicBezTo>
                  <a:cubicBezTo>
                    <a:pt x="7147" y="4168"/>
                    <a:pt x="8677" y="2255"/>
                    <a:pt x="8817" y="0"/>
                  </a:cubicBezTo>
                  <a:close/>
                </a:path>
              </a:pathLst>
            </a:custGeom>
            <a:solidFill>
              <a:schemeClr val="accent4"/>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91" name="Google Shape;2391;p3"/>
            <p:cNvSpPr/>
            <p:nvPr/>
          </p:nvSpPr>
          <p:spPr>
            <a:xfrm>
              <a:off x="1586250" y="3820825"/>
              <a:ext cx="737725" cy="434200"/>
            </a:xfrm>
            <a:custGeom>
              <a:avLst/>
              <a:gdLst/>
              <a:ahLst/>
              <a:cxnLst/>
              <a:rect l="l" t="t" r="r" b="b"/>
              <a:pathLst>
                <a:path w="29509" h="17368" extrusionOk="0">
                  <a:moveTo>
                    <a:pt x="9238" y="1"/>
                  </a:moveTo>
                  <a:cubicBezTo>
                    <a:pt x="7971" y="1088"/>
                    <a:pt x="6763" y="2274"/>
                    <a:pt x="5314" y="3181"/>
                  </a:cubicBezTo>
                  <a:cubicBezTo>
                    <a:pt x="4649" y="3664"/>
                    <a:pt x="3986" y="4126"/>
                    <a:pt x="3301" y="4590"/>
                  </a:cubicBezTo>
                  <a:cubicBezTo>
                    <a:pt x="3020" y="4791"/>
                    <a:pt x="2717" y="4992"/>
                    <a:pt x="2556" y="5294"/>
                  </a:cubicBezTo>
                  <a:cubicBezTo>
                    <a:pt x="2307" y="5775"/>
                    <a:pt x="2570" y="6385"/>
                    <a:pt x="3156" y="6385"/>
                  </a:cubicBezTo>
                  <a:cubicBezTo>
                    <a:pt x="3183" y="6385"/>
                    <a:pt x="3211" y="6383"/>
                    <a:pt x="3240" y="6381"/>
                  </a:cubicBezTo>
                  <a:cubicBezTo>
                    <a:pt x="3462" y="6361"/>
                    <a:pt x="3683" y="6281"/>
                    <a:pt x="3884" y="6160"/>
                  </a:cubicBezTo>
                  <a:cubicBezTo>
                    <a:pt x="4531" y="5847"/>
                    <a:pt x="5138" y="5496"/>
                    <a:pt x="5689" y="5070"/>
                  </a:cubicBezTo>
                  <a:lnTo>
                    <a:pt x="5689" y="5070"/>
                  </a:lnTo>
                  <a:cubicBezTo>
                    <a:pt x="5129" y="5517"/>
                    <a:pt x="4698" y="6256"/>
                    <a:pt x="4247" y="6804"/>
                  </a:cubicBezTo>
                  <a:cubicBezTo>
                    <a:pt x="3744" y="7427"/>
                    <a:pt x="3200" y="8052"/>
                    <a:pt x="2757" y="8715"/>
                  </a:cubicBezTo>
                  <a:cubicBezTo>
                    <a:pt x="3221" y="8616"/>
                    <a:pt x="3664" y="8414"/>
                    <a:pt x="4045" y="8152"/>
                  </a:cubicBezTo>
                  <a:lnTo>
                    <a:pt x="4045" y="8152"/>
                  </a:lnTo>
                  <a:cubicBezTo>
                    <a:pt x="3683" y="8535"/>
                    <a:pt x="3240" y="8857"/>
                    <a:pt x="2859" y="9239"/>
                  </a:cubicBezTo>
                  <a:cubicBezTo>
                    <a:pt x="2456" y="9601"/>
                    <a:pt x="2113" y="10044"/>
                    <a:pt x="2013" y="10567"/>
                  </a:cubicBezTo>
                  <a:cubicBezTo>
                    <a:pt x="2068" y="10586"/>
                    <a:pt x="2124" y="10594"/>
                    <a:pt x="2179" y="10594"/>
                  </a:cubicBezTo>
                  <a:cubicBezTo>
                    <a:pt x="2364" y="10594"/>
                    <a:pt x="2547" y="10504"/>
                    <a:pt x="2717" y="10427"/>
                  </a:cubicBezTo>
                  <a:cubicBezTo>
                    <a:pt x="3079" y="10226"/>
                    <a:pt x="3441" y="10044"/>
                    <a:pt x="3804" y="9864"/>
                  </a:cubicBezTo>
                  <a:lnTo>
                    <a:pt x="3804" y="9864"/>
                  </a:lnTo>
                  <a:cubicBezTo>
                    <a:pt x="3361" y="10467"/>
                    <a:pt x="2697" y="10809"/>
                    <a:pt x="2174" y="11332"/>
                  </a:cubicBezTo>
                  <a:cubicBezTo>
                    <a:pt x="1670" y="11856"/>
                    <a:pt x="1268" y="12561"/>
                    <a:pt x="926" y="13205"/>
                  </a:cubicBezTo>
                  <a:cubicBezTo>
                    <a:pt x="242" y="14493"/>
                    <a:pt x="0" y="15942"/>
                    <a:pt x="443" y="17351"/>
                  </a:cubicBezTo>
                  <a:cubicBezTo>
                    <a:pt x="447" y="17362"/>
                    <a:pt x="459" y="17367"/>
                    <a:pt x="480" y="17367"/>
                  </a:cubicBezTo>
                  <a:cubicBezTo>
                    <a:pt x="882" y="17367"/>
                    <a:pt x="4341" y="15389"/>
                    <a:pt x="4609" y="15218"/>
                  </a:cubicBezTo>
                  <a:cubicBezTo>
                    <a:pt x="5918" y="14372"/>
                    <a:pt x="7306" y="13648"/>
                    <a:pt x="8755" y="13044"/>
                  </a:cubicBezTo>
                  <a:cubicBezTo>
                    <a:pt x="10145" y="12459"/>
                    <a:pt x="12279" y="11595"/>
                    <a:pt x="12499" y="9904"/>
                  </a:cubicBezTo>
                  <a:lnTo>
                    <a:pt x="12499" y="9904"/>
                  </a:lnTo>
                  <a:cubicBezTo>
                    <a:pt x="12440" y="10406"/>
                    <a:pt x="12419" y="10889"/>
                    <a:pt x="12480" y="11393"/>
                  </a:cubicBezTo>
                  <a:cubicBezTo>
                    <a:pt x="12499" y="11574"/>
                    <a:pt x="12540" y="11756"/>
                    <a:pt x="12660" y="11896"/>
                  </a:cubicBezTo>
                  <a:cubicBezTo>
                    <a:pt x="12771" y="12007"/>
                    <a:pt x="12918" y="12049"/>
                    <a:pt x="13076" y="12049"/>
                  </a:cubicBezTo>
                  <a:cubicBezTo>
                    <a:pt x="13292" y="12049"/>
                    <a:pt x="13530" y="11969"/>
                    <a:pt x="13728" y="11876"/>
                  </a:cubicBezTo>
                  <a:cubicBezTo>
                    <a:pt x="14713" y="11372"/>
                    <a:pt x="15599" y="10669"/>
                    <a:pt x="16283" y="9802"/>
                  </a:cubicBezTo>
                  <a:lnTo>
                    <a:pt x="16283" y="9802"/>
                  </a:lnTo>
                  <a:cubicBezTo>
                    <a:pt x="16525" y="10124"/>
                    <a:pt x="16063" y="10769"/>
                    <a:pt x="16444" y="10930"/>
                  </a:cubicBezTo>
                  <a:cubicBezTo>
                    <a:pt x="16477" y="10939"/>
                    <a:pt x="16509" y="10943"/>
                    <a:pt x="16541" y="10943"/>
                  </a:cubicBezTo>
                  <a:cubicBezTo>
                    <a:pt x="16650" y="10943"/>
                    <a:pt x="16758" y="10896"/>
                    <a:pt x="16868" y="10849"/>
                  </a:cubicBezTo>
                  <a:cubicBezTo>
                    <a:pt x="17894" y="10347"/>
                    <a:pt x="18841" y="9703"/>
                    <a:pt x="19686" y="8957"/>
                  </a:cubicBezTo>
                  <a:lnTo>
                    <a:pt x="19686" y="8957"/>
                  </a:lnTo>
                  <a:cubicBezTo>
                    <a:pt x="19646" y="9179"/>
                    <a:pt x="19585" y="9440"/>
                    <a:pt x="19665" y="9662"/>
                  </a:cubicBezTo>
                  <a:cubicBezTo>
                    <a:pt x="19726" y="9904"/>
                    <a:pt x="19947" y="10105"/>
                    <a:pt x="20209" y="10105"/>
                  </a:cubicBezTo>
                  <a:cubicBezTo>
                    <a:pt x="20370" y="10084"/>
                    <a:pt x="20510" y="10004"/>
                    <a:pt x="20631" y="9904"/>
                  </a:cubicBezTo>
                  <a:cubicBezTo>
                    <a:pt x="23369" y="8052"/>
                    <a:pt x="26167" y="6120"/>
                    <a:pt x="27898" y="3382"/>
                  </a:cubicBezTo>
                  <a:cubicBezTo>
                    <a:pt x="27979" y="3785"/>
                    <a:pt x="28079" y="4166"/>
                    <a:pt x="28159" y="4569"/>
                  </a:cubicBezTo>
                  <a:cubicBezTo>
                    <a:pt x="28160" y="4574"/>
                    <a:pt x="28164" y="4577"/>
                    <a:pt x="28170" y="4577"/>
                  </a:cubicBezTo>
                  <a:cubicBezTo>
                    <a:pt x="28272" y="4577"/>
                    <a:pt x="29069" y="3759"/>
                    <a:pt x="29125" y="3664"/>
                  </a:cubicBezTo>
                  <a:cubicBezTo>
                    <a:pt x="29428" y="3181"/>
                    <a:pt x="29509" y="2617"/>
                    <a:pt x="29388" y="2073"/>
                  </a:cubicBezTo>
                  <a:cubicBezTo>
                    <a:pt x="29272" y="2056"/>
                    <a:pt x="29158" y="2047"/>
                    <a:pt x="29045" y="2047"/>
                  </a:cubicBezTo>
                  <a:cubicBezTo>
                    <a:pt x="27859" y="2047"/>
                    <a:pt x="26822" y="2966"/>
                    <a:pt x="26087" y="3885"/>
                  </a:cubicBezTo>
                  <a:cubicBezTo>
                    <a:pt x="25564" y="4550"/>
                    <a:pt x="25080" y="5234"/>
                    <a:pt x="24678" y="5959"/>
                  </a:cubicBezTo>
                  <a:cubicBezTo>
                    <a:pt x="24758" y="5656"/>
                    <a:pt x="24697" y="5315"/>
                    <a:pt x="24517" y="5033"/>
                  </a:cubicBezTo>
                  <a:cubicBezTo>
                    <a:pt x="23812" y="5798"/>
                    <a:pt x="23127" y="6563"/>
                    <a:pt x="22423" y="7306"/>
                  </a:cubicBezTo>
                  <a:cubicBezTo>
                    <a:pt x="22322" y="6864"/>
                    <a:pt x="22222" y="6442"/>
                    <a:pt x="22121" y="5999"/>
                  </a:cubicBezTo>
                  <a:cubicBezTo>
                    <a:pt x="21758" y="6381"/>
                    <a:pt x="21457" y="6804"/>
                    <a:pt x="21195" y="7266"/>
                  </a:cubicBezTo>
                  <a:cubicBezTo>
                    <a:pt x="21235" y="6984"/>
                    <a:pt x="21176" y="6683"/>
                    <a:pt x="21074" y="6421"/>
                  </a:cubicBezTo>
                  <a:cubicBezTo>
                    <a:pt x="20813" y="6804"/>
                    <a:pt x="20551" y="7166"/>
                    <a:pt x="20290" y="7548"/>
                  </a:cubicBezTo>
                  <a:cubicBezTo>
                    <a:pt x="20290" y="7226"/>
                    <a:pt x="20229" y="6904"/>
                    <a:pt x="20089" y="6622"/>
                  </a:cubicBezTo>
                  <a:cubicBezTo>
                    <a:pt x="20048" y="6563"/>
                    <a:pt x="20008" y="6482"/>
                    <a:pt x="19947" y="6461"/>
                  </a:cubicBezTo>
                  <a:cubicBezTo>
                    <a:pt x="19921" y="6452"/>
                    <a:pt x="19894" y="6448"/>
                    <a:pt x="19868" y="6448"/>
                  </a:cubicBezTo>
                  <a:cubicBezTo>
                    <a:pt x="19775" y="6448"/>
                    <a:pt x="19688" y="6500"/>
                    <a:pt x="19625" y="6563"/>
                  </a:cubicBezTo>
                  <a:cubicBezTo>
                    <a:pt x="18538" y="7529"/>
                    <a:pt x="18337" y="9319"/>
                    <a:pt x="16968" y="9864"/>
                  </a:cubicBezTo>
                  <a:cubicBezTo>
                    <a:pt x="17150" y="9158"/>
                    <a:pt x="17129" y="8414"/>
                    <a:pt x="16949" y="7709"/>
                  </a:cubicBezTo>
                  <a:cubicBezTo>
                    <a:pt x="16203" y="8756"/>
                    <a:pt x="15298" y="9703"/>
                    <a:pt x="14251" y="10508"/>
                  </a:cubicBezTo>
                  <a:cubicBezTo>
                    <a:pt x="14654" y="9622"/>
                    <a:pt x="15076" y="8675"/>
                    <a:pt x="14874" y="7730"/>
                  </a:cubicBezTo>
                  <a:cubicBezTo>
                    <a:pt x="14821" y="7532"/>
                    <a:pt x="14687" y="7318"/>
                    <a:pt x="14501" y="7318"/>
                  </a:cubicBezTo>
                  <a:cubicBezTo>
                    <a:pt x="14479" y="7318"/>
                    <a:pt x="14455" y="7321"/>
                    <a:pt x="14432" y="7327"/>
                  </a:cubicBezTo>
                  <a:cubicBezTo>
                    <a:pt x="14351" y="7368"/>
                    <a:pt x="14292" y="7448"/>
                    <a:pt x="14230" y="7529"/>
                  </a:cubicBezTo>
                  <a:cubicBezTo>
                    <a:pt x="13849" y="8133"/>
                    <a:pt x="13486" y="8715"/>
                    <a:pt x="13103" y="9300"/>
                  </a:cubicBezTo>
                  <a:cubicBezTo>
                    <a:pt x="12959" y="8939"/>
                    <a:pt x="12669" y="8496"/>
                    <a:pt x="12276" y="8496"/>
                  </a:cubicBezTo>
                  <a:cubicBezTo>
                    <a:pt x="12231" y="8496"/>
                    <a:pt x="12185" y="8502"/>
                    <a:pt x="12137" y="8514"/>
                  </a:cubicBezTo>
                  <a:cubicBezTo>
                    <a:pt x="11997" y="8554"/>
                    <a:pt x="11876" y="8675"/>
                    <a:pt x="11755" y="8796"/>
                  </a:cubicBezTo>
                  <a:cubicBezTo>
                    <a:pt x="11211" y="9340"/>
                    <a:pt x="10709" y="9904"/>
                    <a:pt x="10145" y="10447"/>
                  </a:cubicBezTo>
                  <a:cubicBezTo>
                    <a:pt x="10124" y="10306"/>
                    <a:pt x="10185" y="10186"/>
                    <a:pt x="10205" y="10065"/>
                  </a:cubicBezTo>
                  <a:cubicBezTo>
                    <a:pt x="10245" y="9944"/>
                    <a:pt x="10205" y="9783"/>
                    <a:pt x="10084" y="9743"/>
                  </a:cubicBezTo>
                  <a:cubicBezTo>
                    <a:pt x="10065" y="9733"/>
                    <a:pt x="10045" y="9729"/>
                    <a:pt x="10025" y="9729"/>
                  </a:cubicBezTo>
                  <a:cubicBezTo>
                    <a:pt x="9958" y="9729"/>
                    <a:pt x="9885" y="9772"/>
                    <a:pt x="9823" y="9802"/>
                  </a:cubicBezTo>
                  <a:cubicBezTo>
                    <a:pt x="8916" y="10306"/>
                    <a:pt x="8071" y="10930"/>
                    <a:pt x="7166" y="11474"/>
                  </a:cubicBezTo>
                  <a:cubicBezTo>
                    <a:pt x="6259" y="11997"/>
                    <a:pt x="5253" y="12419"/>
                    <a:pt x="4187" y="12480"/>
                  </a:cubicBezTo>
                  <a:cubicBezTo>
                    <a:pt x="5193" y="11976"/>
                    <a:pt x="6160" y="11413"/>
                    <a:pt x="7145" y="10910"/>
                  </a:cubicBezTo>
                  <a:cubicBezTo>
                    <a:pt x="7569" y="10688"/>
                    <a:pt x="7971" y="10447"/>
                    <a:pt x="8353" y="10165"/>
                  </a:cubicBezTo>
                  <a:cubicBezTo>
                    <a:pt x="8615" y="9963"/>
                    <a:pt x="9179" y="9239"/>
                    <a:pt x="9480" y="9158"/>
                  </a:cubicBezTo>
                  <a:lnTo>
                    <a:pt x="9480" y="9158"/>
                  </a:lnTo>
                  <a:cubicBezTo>
                    <a:pt x="8575" y="9381"/>
                    <a:pt x="7668" y="9582"/>
                    <a:pt x="6763" y="9802"/>
                  </a:cubicBezTo>
                  <a:cubicBezTo>
                    <a:pt x="7749" y="9099"/>
                    <a:pt x="8776" y="8374"/>
                    <a:pt x="9300" y="7327"/>
                  </a:cubicBezTo>
                  <a:lnTo>
                    <a:pt x="9300" y="7327"/>
                  </a:lnTo>
                  <a:cubicBezTo>
                    <a:pt x="8031" y="7770"/>
                    <a:pt x="6763" y="8232"/>
                    <a:pt x="5495" y="8696"/>
                  </a:cubicBezTo>
                  <a:cubicBezTo>
                    <a:pt x="6160" y="8273"/>
                    <a:pt x="6844" y="7830"/>
                    <a:pt x="7346" y="7266"/>
                  </a:cubicBezTo>
                  <a:cubicBezTo>
                    <a:pt x="6924" y="7266"/>
                    <a:pt x="6482" y="7368"/>
                    <a:pt x="6079" y="7508"/>
                  </a:cubicBezTo>
                  <a:cubicBezTo>
                    <a:pt x="7145" y="6904"/>
                    <a:pt x="8031" y="5999"/>
                    <a:pt x="8594" y="4972"/>
                  </a:cubicBezTo>
                  <a:lnTo>
                    <a:pt x="8594" y="4972"/>
                  </a:lnTo>
                  <a:cubicBezTo>
                    <a:pt x="7931" y="5355"/>
                    <a:pt x="7287" y="5736"/>
                    <a:pt x="6622" y="6120"/>
                  </a:cubicBezTo>
                  <a:cubicBezTo>
                    <a:pt x="7427" y="5575"/>
                    <a:pt x="8111" y="4872"/>
                    <a:pt x="8615" y="4067"/>
                  </a:cubicBezTo>
                  <a:lnTo>
                    <a:pt x="8615" y="4067"/>
                  </a:lnTo>
                  <a:lnTo>
                    <a:pt x="6743" y="4851"/>
                  </a:lnTo>
                  <a:cubicBezTo>
                    <a:pt x="7206" y="4408"/>
                    <a:pt x="7668" y="3946"/>
                    <a:pt x="8132" y="3503"/>
                  </a:cubicBezTo>
                  <a:lnTo>
                    <a:pt x="8132" y="3503"/>
                  </a:lnTo>
                  <a:cubicBezTo>
                    <a:pt x="7689" y="3664"/>
                    <a:pt x="6984" y="4107"/>
                    <a:pt x="6522" y="4126"/>
                  </a:cubicBezTo>
                  <a:cubicBezTo>
                    <a:pt x="6441" y="4126"/>
                    <a:pt x="6380" y="4126"/>
                    <a:pt x="6340" y="4067"/>
                  </a:cubicBezTo>
                  <a:cubicBezTo>
                    <a:pt x="6280" y="4005"/>
                    <a:pt x="6300" y="3906"/>
                    <a:pt x="6340" y="3844"/>
                  </a:cubicBezTo>
                  <a:cubicBezTo>
                    <a:pt x="6541" y="3422"/>
                    <a:pt x="6904" y="3079"/>
                    <a:pt x="7226" y="2738"/>
                  </a:cubicBezTo>
                  <a:cubicBezTo>
                    <a:pt x="8011" y="1893"/>
                    <a:pt x="8635" y="946"/>
                    <a:pt x="9238"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92" name="Google Shape;2392;p3"/>
            <p:cNvSpPr/>
            <p:nvPr/>
          </p:nvSpPr>
          <p:spPr>
            <a:xfrm>
              <a:off x="2127175" y="3342125"/>
              <a:ext cx="478600" cy="303975"/>
            </a:xfrm>
            <a:custGeom>
              <a:avLst/>
              <a:gdLst/>
              <a:ahLst/>
              <a:cxnLst/>
              <a:rect l="l" t="t" r="r" b="b"/>
              <a:pathLst>
                <a:path w="19144" h="12159" extrusionOk="0">
                  <a:moveTo>
                    <a:pt x="1" y="10191"/>
                  </a:moveTo>
                  <a:cubicBezTo>
                    <a:pt x="1" y="10191"/>
                    <a:pt x="2" y="10191"/>
                    <a:pt x="2" y="10191"/>
                  </a:cubicBezTo>
                  <a:lnTo>
                    <a:pt x="2" y="10191"/>
                  </a:lnTo>
                  <a:cubicBezTo>
                    <a:pt x="2" y="10191"/>
                    <a:pt x="1" y="10191"/>
                    <a:pt x="1" y="10191"/>
                  </a:cubicBezTo>
                  <a:close/>
                  <a:moveTo>
                    <a:pt x="11236" y="0"/>
                  </a:moveTo>
                  <a:cubicBezTo>
                    <a:pt x="10249" y="0"/>
                    <a:pt x="9267" y="179"/>
                    <a:pt x="8334" y="489"/>
                  </a:cubicBezTo>
                  <a:cubicBezTo>
                    <a:pt x="8556" y="671"/>
                    <a:pt x="8777" y="872"/>
                    <a:pt x="8999" y="1052"/>
                  </a:cubicBezTo>
                  <a:cubicBezTo>
                    <a:pt x="8765" y="1028"/>
                    <a:pt x="8530" y="1015"/>
                    <a:pt x="8295" y="1015"/>
                  </a:cubicBezTo>
                  <a:cubicBezTo>
                    <a:pt x="7195" y="1015"/>
                    <a:pt x="6096" y="1283"/>
                    <a:pt x="5134" y="1798"/>
                  </a:cubicBezTo>
                  <a:cubicBezTo>
                    <a:pt x="5274" y="2018"/>
                    <a:pt x="5497" y="2200"/>
                    <a:pt x="5757" y="2260"/>
                  </a:cubicBezTo>
                  <a:cubicBezTo>
                    <a:pt x="4893" y="2281"/>
                    <a:pt x="4026" y="2542"/>
                    <a:pt x="3282" y="2985"/>
                  </a:cubicBezTo>
                  <a:cubicBezTo>
                    <a:pt x="3141" y="3065"/>
                    <a:pt x="3001" y="3167"/>
                    <a:pt x="2960" y="3328"/>
                  </a:cubicBezTo>
                  <a:cubicBezTo>
                    <a:pt x="2840" y="3770"/>
                    <a:pt x="3624" y="3972"/>
                    <a:pt x="3725" y="4434"/>
                  </a:cubicBezTo>
                  <a:cubicBezTo>
                    <a:pt x="2437" y="4675"/>
                    <a:pt x="1632" y="5622"/>
                    <a:pt x="1249" y="6749"/>
                  </a:cubicBezTo>
                  <a:cubicBezTo>
                    <a:pt x="1047" y="7292"/>
                    <a:pt x="927" y="7877"/>
                    <a:pt x="867" y="8460"/>
                  </a:cubicBezTo>
                  <a:cubicBezTo>
                    <a:pt x="846" y="8762"/>
                    <a:pt x="846" y="8964"/>
                    <a:pt x="706" y="9245"/>
                  </a:cubicBezTo>
                  <a:cubicBezTo>
                    <a:pt x="666" y="9344"/>
                    <a:pt x="134" y="10191"/>
                    <a:pt x="5" y="10191"/>
                  </a:cubicBezTo>
                  <a:cubicBezTo>
                    <a:pt x="4" y="10191"/>
                    <a:pt x="3" y="10191"/>
                    <a:pt x="2" y="10191"/>
                  </a:cubicBezTo>
                  <a:lnTo>
                    <a:pt x="2" y="10191"/>
                  </a:lnTo>
                  <a:cubicBezTo>
                    <a:pt x="74" y="10201"/>
                    <a:pt x="147" y="10206"/>
                    <a:pt x="220" y="10206"/>
                  </a:cubicBezTo>
                  <a:cubicBezTo>
                    <a:pt x="716" y="10206"/>
                    <a:pt x="1215" y="9975"/>
                    <a:pt x="1530" y="9608"/>
                  </a:cubicBezTo>
                  <a:lnTo>
                    <a:pt x="1530" y="9608"/>
                  </a:lnTo>
                  <a:cubicBezTo>
                    <a:pt x="1208" y="10091"/>
                    <a:pt x="988" y="10593"/>
                    <a:pt x="827" y="11137"/>
                  </a:cubicBezTo>
                  <a:cubicBezTo>
                    <a:pt x="1511" y="11057"/>
                    <a:pt x="2155" y="10754"/>
                    <a:pt x="2638" y="10311"/>
                  </a:cubicBezTo>
                  <a:lnTo>
                    <a:pt x="2638" y="10311"/>
                  </a:lnTo>
                  <a:cubicBezTo>
                    <a:pt x="2336" y="10735"/>
                    <a:pt x="2134" y="11218"/>
                    <a:pt x="2054" y="11720"/>
                  </a:cubicBezTo>
                  <a:cubicBezTo>
                    <a:pt x="2679" y="11580"/>
                    <a:pt x="3261" y="11298"/>
                    <a:pt x="3766" y="10896"/>
                  </a:cubicBezTo>
                  <a:lnTo>
                    <a:pt x="3766" y="10896"/>
                  </a:lnTo>
                  <a:cubicBezTo>
                    <a:pt x="3685" y="11178"/>
                    <a:pt x="3624" y="11460"/>
                    <a:pt x="3543" y="11741"/>
                  </a:cubicBezTo>
                  <a:cubicBezTo>
                    <a:pt x="3524" y="11862"/>
                    <a:pt x="3484" y="12002"/>
                    <a:pt x="3584" y="12104"/>
                  </a:cubicBezTo>
                  <a:cubicBezTo>
                    <a:pt x="3623" y="12143"/>
                    <a:pt x="3675" y="12159"/>
                    <a:pt x="3732" y="12159"/>
                  </a:cubicBezTo>
                  <a:cubicBezTo>
                    <a:pt x="3851" y="12159"/>
                    <a:pt x="3992" y="12091"/>
                    <a:pt x="4088" y="12023"/>
                  </a:cubicBezTo>
                  <a:cubicBezTo>
                    <a:pt x="4691" y="11621"/>
                    <a:pt x="5274" y="11237"/>
                    <a:pt x="5859" y="10835"/>
                  </a:cubicBezTo>
                  <a:lnTo>
                    <a:pt x="5859" y="10835"/>
                  </a:lnTo>
                  <a:cubicBezTo>
                    <a:pt x="5778" y="11178"/>
                    <a:pt x="5738" y="11640"/>
                    <a:pt x="6079" y="11801"/>
                  </a:cubicBezTo>
                  <a:cubicBezTo>
                    <a:pt x="6155" y="11838"/>
                    <a:pt x="6238" y="11854"/>
                    <a:pt x="6325" y="11854"/>
                  </a:cubicBezTo>
                  <a:cubicBezTo>
                    <a:pt x="6424" y="11854"/>
                    <a:pt x="6527" y="11834"/>
                    <a:pt x="6624" y="11801"/>
                  </a:cubicBezTo>
                  <a:cubicBezTo>
                    <a:pt x="7086" y="11661"/>
                    <a:pt x="7509" y="11419"/>
                    <a:pt x="7851" y="11076"/>
                  </a:cubicBezTo>
                  <a:cubicBezTo>
                    <a:pt x="7952" y="11339"/>
                    <a:pt x="8052" y="11600"/>
                    <a:pt x="8173" y="11862"/>
                  </a:cubicBezTo>
                  <a:cubicBezTo>
                    <a:pt x="8213" y="11962"/>
                    <a:pt x="8253" y="12063"/>
                    <a:pt x="8355" y="12104"/>
                  </a:cubicBezTo>
                  <a:cubicBezTo>
                    <a:pt x="8376" y="12109"/>
                    <a:pt x="8398" y="12111"/>
                    <a:pt x="8419" y="12111"/>
                  </a:cubicBezTo>
                  <a:cubicBezTo>
                    <a:pt x="8477" y="12111"/>
                    <a:pt x="8532" y="12093"/>
                    <a:pt x="8575" y="12063"/>
                  </a:cubicBezTo>
                  <a:cubicBezTo>
                    <a:pt x="9200" y="11801"/>
                    <a:pt x="9260" y="10835"/>
                    <a:pt x="9925" y="10633"/>
                  </a:cubicBezTo>
                  <a:cubicBezTo>
                    <a:pt x="10025" y="10604"/>
                    <a:pt x="10126" y="10594"/>
                    <a:pt x="10227" y="10594"/>
                  </a:cubicBezTo>
                  <a:cubicBezTo>
                    <a:pt x="10327" y="10594"/>
                    <a:pt x="10428" y="10604"/>
                    <a:pt x="10529" y="10614"/>
                  </a:cubicBezTo>
                  <a:cubicBezTo>
                    <a:pt x="10749" y="10632"/>
                    <a:pt x="10970" y="10640"/>
                    <a:pt x="11191" y="10640"/>
                  </a:cubicBezTo>
                  <a:cubicBezTo>
                    <a:pt x="12729" y="10640"/>
                    <a:pt x="14275" y="10218"/>
                    <a:pt x="15561" y="9426"/>
                  </a:cubicBezTo>
                  <a:cubicBezTo>
                    <a:pt x="17050" y="8521"/>
                    <a:pt x="18197" y="7152"/>
                    <a:pt x="18801" y="5582"/>
                  </a:cubicBezTo>
                  <a:cubicBezTo>
                    <a:pt x="19144" y="4716"/>
                    <a:pt x="19123" y="4133"/>
                    <a:pt x="18599" y="3387"/>
                  </a:cubicBezTo>
                  <a:cubicBezTo>
                    <a:pt x="17735" y="2160"/>
                    <a:pt x="16466" y="1254"/>
                    <a:pt x="15057" y="711"/>
                  </a:cubicBezTo>
                  <a:cubicBezTo>
                    <a:pt x="13951" y="268"/>
                    <a:pt x="12743" y="46"/>
                    <a:pt x="11535" y="6"/>
                  </a:cubicBezTo>
                  <a:cubicBezTo>
                    <a:pt x="11435" y="2"/>
                    <a:pt x="11336" y="0"/>
                    <a:pt x="11236" y="0"/>
                  </a:cubicBezTo>
                  <a:close/>
                </a:path>
              </a:pathLst>
            </a:custGeom>
            <a:solidFill>
              <a:srgbClr val="6F72A6"/>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93" name="Google Shape;2393;p3"/>
            <p:cNvSpPr/>
            <p:nvPr/>
          </p:nvSpPr>
          <p:spPr>
            <a:xfrm>
              <a:off x="1721600" y="3645700"/>
              <a:ext cx="906800" cy="550025"/>
            </a:xfrm>
            <a:custGeom>
              <a:avLst/>
              <a:gdLst/>
              <a:ahLst/>
              <a:cxnLst/>
              <a:rect l="l" t="t" r="r" b="b"/>
              <a:pathLst>
                <a:path w="36272" h="22001" extrusionOk="0">
                  <a:moveTo>
                    <a:pt x="36272" y="1"/>
                  </a:moveTo>
                  <a:cubicBezTo>
                    <a:pt x="36172" y="524"/>
                    <a:pt x="35990" y="1027"/>
                    <a:pt x="35729" y="1490"/>
                  </a:cubicBezTo>
                  <a:cubicBezTo>
                    <a:pt x="36011" y="1007"/>
                    <a:pt x="36191" y="503"/>
                    <a:pt x="36272" y="1"/>
                  </a:cubicBezTo>
                  <a:close/>
                  <a:moveTo>
                    <a:pt x="4468" y="20331"/>
                  </a:moveTo>
                  <a:cubicBezTo>
                    <a:pt x="3043" y="20509"/>
                    <a:pt x="1761" y="21080"/>
                    <a:pt x="494" y="21740"/>
                  </a:cubicBezTo>
                  <a:lnTo>
                    <a:pt x="494" y="21740"/>
                  </a:lnTo>
                  <a:cubicBezTo>
                    <a:pt x="1737" y="21093"/>
                    <a:pt x="3047" y="20508"/>
                    <a:pt x="4468" y="20331"/>
                  </a:cubicBezTo>
                  <a:close/>
                  <a:moveTo>
                    <a:pt x="494" y="21740"/>
                  </a:moveTo>
                  <a:cubicBezTo>
                    <a:pt x="328" y="21826"/>
                    <a:pt x="164" y="21913"/>
                    <a:pt x="0" y="22001"/>
                  </a:cubicBezTo>
                  <a:cubicBezTo>
                    <a:pt x="165" y="21913"/>
                    <a:pt x="329" y="21825"/>
                    <a:pt x="494" y="21740"/>
                  </a:cubicBezTo>
                  <a:close/>
                </a:path>
              </a:pathLst>
            </a:custGeom>
            <a:solidFill>
              <a:srgbClr val="B8BA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94" name="Google Shape;2394;p3"/>
            <p:cNvSpPr/>
            <p:nvPr/>
          </p:nvSpPr>
          <p:spPr>
            <a:xfrm>
              <a:off x="1628525" y="3606950"/>
              <a:ext cx="1001900" cy="658225"/>
            </a:xfrm>
            <a:custGeom>
              <a:avLst/>
              <a:gdLst/>
              <a:ahLst/>
              <a:cxnLst/>
              <a:rect l="l" t="t" r="r" b="b"/>
              <a:pathLst>
                <a:path w="40076" h="26329" extrusionOk="0">
                  <a:moveTo>
                    <a:pt x="39814" y="0"/>
                  </a:moveTo>
                  <a:cubicBezTo>
                    <a:pt x="39632" y="403"/>
                    <a:pt x="39049" y="1651"/>
                    <a:pt x="38465" y="1651"/>
                  </a:cubicBezTo>
                  <a:cubicBezTo>
                    <a:pt x="38384" y="1651"/>
                    <a:pt x="38325" y="1631"/>
                    <a:pt x="38264" y="1610"/>
                  </a:cubicBezTo>
                  <a:cubicBezTo>
                    <a:pt x="38022" y="1490"/>
                    <a:pt x="37901" y="1168"/>
                    <a:pt x="37660" y="1168"/>
                  </a:cubicBezTo>
                  <a:lnTo>
                    <a:pt x="37640" y="1168"/>
                  </a:lnTo>
                  <a:cubicBezTo>
                    <a:pt x="37399" y="1771"/>
                    <a:pt x="36674" y="2114"/>
                    <a:pt x="35969" y="2114"/>
                  </a:cubicBezTo>
                  <a:cubicBezTo>
                    <a:pt x="35285" y="2114"/>
                    <a:pt x="34641" y="1852"/>
                    <a:pt x="34017" y="1591"/>
                  </a:cubicBezTo>
                  <a:lnTo>
                    <a:pt x="34017" y="1591"/>
                  </a:lnTo>
                  <a:cubicBezTo>
                    <a:pt x="34117" y="1852"/>
                    <a:pt x="34138" y="2134"/>
                    <a:pt x="34098" y="2396"/>
                  </a:cubicBezTo>
                  <a:cubicBezTo>
                    <a:pt x="33695" y="2214"/>
                    <a:pt x="33293" y="2013"/>
                    <a:pt x="32890" y="1833"/>
                  </a:cubicBezTo>
                  <a:cubicBezTo>
                    <a:pt x="32850" y="1892"/>
                    <a:pt x="32850" y="2013"/>
                    <a:pt x="32890" y="2074"/>
                  </a:cubicBezTo>
                  <a:cubicBezTo>
                    <a:pt x="32467" y="2013"/>
                    <a:pt x="32024" y="1953"/>
                    <a:pt x="31581" y="1873"/>
                  </a:cubicBezTo>
                  <a:lnTo>
                    <a:pt x="31581" y="1873"/>
                  </a:lnTo>
                  <a:cubicBezTo>
                    <a:pt x="31682" y="1973"/>
                    <a:pt x="31782" y="2094"/>
                    <a:pt x="31884" y="2195"/>
                  </a:cubicBezTo>
                  <a:cubicBezTo>
                    <a:pt x="31199" y="2114"/>
                    <a:pt x="30494" y="2074"/>
                    <a:pt x="29790" y="2074"/>
                  </a:cubicBezTo>
                  <a:cubicBezTo>
                    <a:pt x="28763" y="2074"/>
                    <a:pt x="27757" y="2134"/>
                    <a:pt x="26731" y="2214"/>
                  </a:cubicBezTo>
                  <a:cubicBezTo>
                    <a:pt x="27939" y="2496"/>
                    <a:pt x="29146" y="2778"/>
                    <a:pt x="30333" y="3060"/>
                  </a:cubicBezTo>
                  <a:cubicBezTo>
                    <a:pt x="31259" y="3301"/>
                    <a:pt x="32306" y="3403"/>
                    <a:pt x="33151" y="3865"/>
                  </a:cubicBezTo>
                  <a:cubicBezTo>
                    <a:pt x="33413" y="3986"/>
                    <a:pt x="33695" y="4147"/>
                    <a:pt x="33956" y="4147"/>
                  </a:cubicBezTo>
                  <a:cubicBezTo>
                    <a:pt x="34037" y="4147"/>
                    <a:pt x="34117" y="4127"/>
                    <a:pt x="34198" y="4106"/>
                  </a:cubicBezTo>
                  <a:cubicBezTo>
                    <a:pt x="34399" y="4026"/>
                    <a:pt x="34581" y="3825"/>
                    <a:pt x="34782" y="3825"/>
                  </a:cubicBezTo>
                  <a:cubicBezTo>
                    <a:pt x="34822" y="3825"/>
                    <a:pt x="34863" y="3825"/>
                    <a:pt x="34903" y="3846"/>
                  </a:cubicBezTo>
                  <a:cubicBezTo>
                    <a:pt x="35003" y="3905"/>
                    <a:pt x="35064" y="4007"/>
                    <a:pt x="35124" y="4127"/>
                  </a:cubicBezTo>
                  <a:cubicBezTo>
                    <a:pt x="35265" y="4329"/>
                    <a:pt x="35467" y="4509"/>
                    <a:pt x="35727" y="4530"/>
                  </a:cubicBezTo>
                  <a:lnTo>
                    <a:pt x="35768" y="4530"/>
                  </a:lnTo>
                  <a:cubicBezTo>
                    <a:pt x="36009" y="4530"/>
                    <a:pt x="36251" y="4348"/>
                    <a:pt x="36231" y="4106"/>
                  </a:cubicBezTo>
                  <a:lnTo>
                    <a:pt x="36231" y="4106"/>
                  </a:lnTo>
                  <a:cubicBezTo>
                    <a:pt x="37922" y="7166"/>
                    <a:pt x="37297" y="11473"/>
                    <a:pt x="35869" y="14514"/>
                  </a:cubicBezTo>
                  <a:cubicBezTo>
                    <a:pt x="35909" y="14192"/>
                    <a:pt x="35869" y="13870"/>
                    <a:pt x="35727" y="13567"/>
                  </a:cubicBezTo>
                  <a:cubicBezTo>
                    <a:pt x="35566" y="14090"/>
                    <a:pt x="35426" y="14594"/>
                    <a:pt x="35265" y="15118"/>
                  </a:cubicBezTo>
                  <a:cubicBezTo>
                    <a:pt x="35185" y="14514"/>
                    <a:pt x="34882" y="13406"/>
                    <a:pt x="34219" y="13185"/>
                  </a:cubicBezTo>
                  <a:lnTo>
                    <a:pt x="34219" y="13185"/>
                  </a:lnTo>
                  <a:cubicBezTo>
                    <a:pt x="34238" y="14211"/>
                    <a:pt x="34058" y="15238"/>
                    <a:pt x="33674" y="16204"/>
                  </a:cubicBezTo>
                  <a:cubicBezTo>
                    <a:pt x="33755" y="15641"/>
                    <a:pt x="33554" y="15056"/>
                    <a:pt x="33132" y="14634"/>
                  </a:cubicBezTo>
                  <a:cubicBezTo>
                    <a:pt x="32990" y="15520"/>
                    <a:pt x="32829" y="16406"/>
                    <a:pt x="32507" y="17251"/>
                  </a:cubicBezTo>
                  <a:cubicBezTo>
                    <a:pt x="32185" y="18076"/>
                    <a:pt x="31661" y="18881"/>
                    <a:pt x="30918" y="19404"/>
                  </a:cubicBezTo>
                  <a:cubicBezTo>
                    <a:pt x="30837" y="19022"/>
                    <a:pt x="30636" y="18679"/>
                    <a:pt x="30333" y="18419"/>
                  </a:cubicBezTo>
                  <a:cubicBezTo>
                    <a:pt x="29930" y="19283"/>
                    <a:pt x="29528" y="20150"/>
                    <a:pt x="28945" y="20894"/>
                  </a:cubicBezTo>
                  <a:cubicBezTo>
                    <a:pt x="28422" y="21559"/>
                    <a:pt x="27314" y="22605"/>
                    <a:pt x="26449" y="22686"/>
                  </a:cubicBezTo>
                  <a:cubicBezTo>
                    <a:pt x="26409" y="22343"/>
                    <a:pt x="26449" y="21981"/>
                    <a:pt x="26449" y="21639"/>
                  </a:cubicBezTo>
                  <a:lnTo>
                    <a:pt x="26449" y="21639"/>
                  </a:lnTo>
                  <a:cubicBezTo>
                    <a:pt x="25805" y="23088"/>
                    <a:pt x="24254" y="24135"/>
                    <a:pt x="22604" y="24235"/>
                  </a:cubicBezTo>
                  <a:cubicBezTo>
                    <a:pt x="22705" y="23792"/>
                    <a:pt x="22866" y="23370"/>
                    <a:pt x="23108" y="22968"/>
                  </a:cubicBezTo>
                  <a:lnTo>
                    <a:pt x="23108" y="22968"/>
                  </a:lnTo>
                  <a:cubicBezTo>
                    <a:pt x="22805" y="23470"/>
                    <a:pt x="21296" y="23832"/>
                    <a:pt x="20752" y="23993"/>
                  </a:cubicBezTo>
                  <a:cubicBezTo>
                    <a:pt x="19968" y="24216"/>
                    <a:pt x="19101" y="24396"/>
                    <a:pt x="18296" y="24396"/>
                  </a:cubicBezTo>
                  <a:cubicBezTo>
                    <a:pt x="18478" y="24175"/>
                    <a:pt x="18658" y="23934"/>
                    <a:pt x="18840" y="23692"/>
                  </a:cubicBezTo>
                  <a:lnTo>
                    <a:pt x="18840" y="23692"/>
                  </a:lnTo>
                  <a:cubicBezTo>
                    <a:pt x="18216" y="23993"/>
                    <a:pt x="17512" y="24154"/>
                    <a:pt x="16828" y="24154"/>
                  </a:cubicBezTo>
                  <a:cubicBezTo>
                    <a:pt x="16264" y="24154"/>
                    <a:pt x="15720" y="24055"/>
                    <a:pt x="15217" y="23873"/>
                  </a:cubicBezTo>
                  <a:cubicBezTo>
                    <a:pt x="15398" y="23591"/>
                    <a:pt x="15639" y="23370"/>
                    <a:pt x="15921" y="23188"/>
                  </a:cubicBezTo>
                  <a:lnTo>
                    <a:pt x="15921" y="23188"/>
                  </a:lnTo>
                  <a:cubicBezTo>
                    <a:pt x="15720" y="23309"/>
                    <a:pt x="15419" y="23370"/>
                    <a:pt x="15096" y="23370"/>
                  </a:cubicBezTo>
                  <a:cubicBezTo>
                    <a:pt x="14472" y="23370"/>
                    <a:pt x="13728" y="23188"/>
                    <a:pt x="13304" y="23067"/>
                  </a:cubicBezTo>
                  <a:cubicBezTo>
                    <a:pt x="12217" y="22766"/>
                    <a:pt x="11090" y="22082"/>
                    <a:pt x="10245" y="21357"/>
                  </a:cubicBezTo>
                  <a:lnTo>
                    <a:pt x="10245" y="21357"/>
                  </a:lnTo>
                  <a:cubicBezTo>
                    <a:pt x="10668" y="21538"/>
                    <a:pt x="11111" y="21739"/>
                    <a:pt x="11573" y="21820"/>
                  </a:cubicBezTo>
                  <a:cubicBezTo>
                    <a:pt x="11654" y="21820"/>
                    <a:pt x="11755" y="21840"/>
                    <a:pt x="11855" y="21840"/>
                  </a:cubicBezTo>
                  <a:cubicBezTo>
                    <a:pt x="12338" y="21840"/>
                    <a:pt x="12762" y="21658"/>
                    <a:pt x="13204" y="21438"/>
                  </a:cubicBezTo>
                  <a:lnTo>
                    <a:pt x="13204" y="21438"/>
                  </a:lnTo>
                  <a:cubicBezTo>
                    <a:pt x="13103" y="21639"/>
                    <a:pt x="13143" y="21860"/>
                    <a:pt x="13325" y="22021"/>
                  </a:cubicBezTo>
                  <a:cubicBezTo>
                    <a:pt x="13486" y="22163"/>
                    <a:pt x="13728" y="22203"/>
                    <a:pt x="13969" y="22222"/>
                  </a:cubicBezTo>
                  <a:lnTo>
                    <a:pt x="14010" y="22222"/>
                  </a:lnTo>
                  <a:cubicBezTo>
                    <a:pt x="15016" y="22222"/>
                    <a:pt x="15679" y="21417"/>
                    <a:pt x="16404" y="20874"/>
                  </a:cubicBezTo>
                  <a:cubicBezTo>
                    <a:pt x="16505" y="21277"/>
                    <a:pt x="16605" y="21699"/>
                    <a:pt x="16707" y="22122"/>
                  </a:cubicBezTo>
                  <a:cubicBezTo>
                    <a:pt x="16766" y="22303"/>
                    <a:pt x="16828" y="22504"/>
                    <a:pt x="17029" y="22584"/>
                  </a:cubicBezTo>
                  <a:lnTo>
                    <a:pt x="17129" y="22584"/>
                  </a:lnTo>
                  <a:cubicBezTo>
                    <a:pt x="17270" y="22584"/>
                    <a:pt x="17410" y="22525"/>
                    <a:pt x="17531" y="22444"/>
                  </a:cubicBezTo>
                  <a:cubicBezTo>
                    <a:pt x="18175" y="22042"/>
                    <a:pt x="18779" y="21578"/>
                    <a:pt x="19303" y="21055"/>
                  </a:cubicBezTo>
                  <a:cubicBezTo>
                    <a:pt x="19423" y="21518"/>
                    <a:pt x="19605" y="21981"/>
                    <a:pt x="19866" y="22423"/>
                  </a:cubicBezTo>
                  <a:cubicBezTo>
                    <a:pt x="19906" y="22504"/>
                    <a:pt x="19968" y="22605"/>
                    <a:pt x="20067" y="22646"/>
                  </a:cubicBezTo>
                  <a:cubicBezTo>
                    <a:pt x="20108" y="22646"/>
                    <a:pt x="20129" y="22665"/>
                    <a:pt x="20169" y="22665"/>
                  </a:cubicBezTo>
                  <a:cubicBezTo>
                    <a:pt x="20330" y="22665"/>
                    <a:pt x="20470" y="22525"/>
                    <a:pt x="20571" y="22383"/>
                  </a:cubicBezTo>
                  <a:cubicBezTo>
                    <a:pt x="21135" y="21720"/>
                    <a:pt x="21618" y="21014"/>
                    <a:pt x="22080" y="20290"/>
                  </a:cubicBezTo>
                  <a:cubicBezTo>
                    <a:pt x="22182" y="20531"/>
                    <a:pt x="22282" y="20794"/>
                    <a:pt x="22383" y="21055"/>
                  </a:cubicBezTo>
                  <a:cubicBezTo>
                    <a:pt x="22443" y="21175"/>
                    <a:pt x="22523" y="21296"/>
                    <a:pt x="22644" y="21296"/>
                  </a:cubicBezTo>
                  <a:lnTo>
                    <a:pt x="22665" y="21296"/>
                  </a:lnTo>
                  <a:cubicBezTo>
                    <a:pt x="22765" y="21296"/>
                    <a:pt x="22826" y="21196"/>
                    <a:pt x="22885" y="21116"/>
                  </a:cubicBezTo>
                  <a:cubicBezTo>
                    <a:pt x="23087" y="20773"/>
                    <a:pt x="23288" y="20431"/>
                    <a:pt x="23470" y="20088"/>
                  </a:cubicBezTo>
                  <a:cubicBezTo>
                    <a:pt x="23489" y="20330"/>
                    <a:pt x="23591" y="20572"/>
                    <a:pt x="23731" y="20773"/>
                  </a:cubicBezTo>
                  <a:cubicBezTo>
                    <a:pt x="23993" y="20330"/>
                    <a:pt x="24275" y="19868"/>
                    <a:pt x="24536" y="19404"/>
                  </a:cubicBezTo>
                  <a:lnTo>
                    <a:pt x="24536" y="19404"/>
                  </a:lnTo>
                  <a:cubicBezTo>
                    <a:pt x="24496" y="19968"/>
                    <a:pt x="24718" y="20531"/>
                    <a:pt x="25140" y="20894"/>
                  </a:cubicBezTo>
                  <a:cubicBezTo>
                    <a:pt x="25483" y="20209"/>
                    <a:pt x="25824" y="19506"/>
                    <a:pt x="26167" y="18821"/>
                  </a:cubicBezTo>
                  <a:cubicBezTo>
                    <a:pt x="26307" y="19404"/>
                    <a:pt x="26610" y="19948"/>
                    <a:pt x="26992" y="20411"/>
                  </a:cubicBezTo>
                  <a:cubicBezTo>
                    <a:pt x="27193" y="19646"/>
                    <a:pt x="27415" y="18861"/>
                    <a:pt x="27697" y="18137"/>
                  </a:cubicBezTo>
                  <a:cubicBezTo>
                    <a:pt x="27757" y="18277"/>
                    <a:pt x="27837" y="18338"/>
                    <a:pt x="27939" y="18338"/>
                  </a:cubicBezTo>
                  <a:cubicBezTo>
                    <a:pt x="28180" y="18338"/>
                    <a:pt x="28502" y="17815"/>
                    <a:pt x="28562" y="17613"/>
                  </a:cubicBezTo>
                  <a:cubicBezTo>
                    <a:pt x="28803" y="16849"/>
                    <a:pt x="28964" y="16063"/>
                    <a:pt x="29045" y="15279"/>
                  </a:cubicBezTo>
                  <a:lnTo>
                    <a:pt x="29045" y="15279"/>
                  </a:lnTo>
                  <a:cubicBezTo>
                    <a:pt x="28744" y="15963"/>
                    <a:pt x="28360" y="16607"/>
                    <a:pt x="27898" y="17230"/>
                  </a:cubicBezTo>
                  <a:cubicBezTo>
                    <a:pt x="27777" y="16929"/>
                    <a:pt x="27596" y="16667"/>
                    <a:pt x="27354" y="16446"/>
                  </a:cubicBezTo>
                  <a:cubicBezTo>
                    <a:pt x="27153" y="17291"/>
                    <a:pt x="27053" y="18116"/>
                    <a:pt x="26750" y="18942"/>
                  </a:cubicBezTo>
                  <a:cubicBezTo>
                    <a:pt x="26570" y="18378"/>
                    <a:pt x="26388" y="17855"/>
                    <a:pt x="26146" y="17311"/>
                  </a:cubicBezTo>
                  <a:cubicBezTo>
                    <a:pt x="26006" y="17874"/>
                    <a:pt x="25765" y="18398"/>
                    <a:pt x="25422" y="18881"/>
                  </a:cubicBezTo>
                  <a:lnTo>
                    <a:pt x="24879" y="17493"/>
                  </a:lnTo>
                  <a:cubicBezTo>
                    <a:pt x="24818" y="18137"/>
                    <a:pt x="24476" y="18760"/>
                    <a:pt x="23953" y="19163"/>
                  </a:cubicBezTo>
                  <a:cubicBezTo>
                    <a:pt x="23873" y="18821"/>
                    <a:pt x="23691" y="18478"/>
                    <a:pt x="23470" y="18177"/>
                  </a:cubicBezTo>
                  <a:cubicBezTo>
                    <a:pt x="23328" y="18720"/>
                    <a:pt x="23067" y="19243"/>
                    <a:pt x="22705" y="19686"/>
                  </a:cubicBezTo>
                  <a:cubicBezTo>
                    <a:pt x="22483" y="19183"/>
                    <a:pt x="22161" y="18720"/>
                    <a:pt x="21758" y="18357"/>
                  </a:cubicBezTo>
                  <a:cubicBezTo>
                    <a:pt x="21557" y="19385"/>
                    <a:pt x="21034" y="20370"/>
                    <a:pt x="20290" y="21156"/>
                  </a:cubicBezTo>
                  <a:cubicBezTo>
                    <a:pt x="20027" y="20592"/>
                    <a:pt x="19726" y="20029"/>
                    <a:pt x="19364" y="19525"/>
                  </a:cubicBezTo>
                  <a:cubicBezTo>
                    <a:pt x="19021" y="20249"/>
                    <a:pt x="18618" y="21055"/>
                    <a:pt x="17853" y="21398"/>
                  </a:cubicBezTo>
                  <a:cubicBezTo>
                    <a:pt x="17773" y="21417"/>
                    <a:pt x="17673" y="21457"/>
                    <a:pt x="17571" y="21457"/>
                  </a:cubicBezTo>
                  <a:cubicBezTo>
                    <a:pt x="17512" y="21457"/>
                    <a:pt x="17451" y="21438"/>
                    <a:pt x="17410" y="21417"/>
                  </a:cubicBezTo>
                  <a:cubicBezTo>
                    <a:pt x="17290" y="21357"/>
                    <a:pt x="17230" y="21196"/>
                    <a:pt x="17190" y="21055"/>
                  </a:cubicBezTo>
                  <a:cubicBezTo>
                    <a:pt x="17088" y="20652"/>
                    <a:pt x="16968" y="20249"/>
                    <a:pt x="16868" y="19847"/>
                  </a:cubicBezTo>
                  <a:lnTo>
                    <a:pt x="15478" y="20754"/>
                  </a:lnTo>
                  <a:cubicBezTo>
                    <a:pt x="15298" y="20874"/>
                    <a:pt x="15096" y="21014"/>
                    <a:pt x="14874" y="21014"/>
                  </a:cubicBezTo>
                  <a:cubicBezTo>
                    <a:pt x="14855" y="21014"/>
                    <a:pt x="14834" y="21014"/>
                    <a:pt x="14834" y="20995"/>
                  </a:cubicBezTo>
                  <a:cubicBezTo>
                    <a:pt x="14552" y="20995"/>
                    <a:pt x="14351" y="20773"/>
                    <a:pt x="14251" y="20552"/>
                  </a:cubicBezTo>
                  <a:cubicBezTo>
                    <a:pt x="14150" y="20311"/>
                    <a:pt x="14150" y="20048"/>
                    <a:pt x="14130" y="19807"/>
                  </a:cubicBezTo>
                  <a:cubicBezTo>
                    <a:pt x="13526" y="20088"/>
                    <a:pt x="12923" y="20370"/>
                    <a:pt x="12258" y="20472"/>
                  </a:cubicBezTo>
                  <a:cubicBezTo>
                    <a:pt x="12137" y="20472"/>
                    <a:pt x="12016" y="20491"/>
                    <a:pt x="11895" y="20491"/>
                  </a:cubicBezTo>
                  <a:cubicBezTo>
                    <a:pt x="11734" y="20552"/>
                    <a:pt x="11554" y="20592"/>
                    <a:pt x="11372" y="20592"/>
                  </a:cubicBezTo>
                  <a:cubicBezTo>
                    <a:pt x="11232" y="20592"/>
                    <a:pt x="11090" y="20552"/>
                    <a:pt x="10969" y="20451"/>
                  </a:cubicBezTo>
                  <a:cubicBezTo>
                    <a:pt x="10910" y="20370"/>
                    <a:pt x="10869" y="20290"/>
                    <a:pt x="10829" y="20209"/>
                  </a:cubicBezTo>
                  <a:cubicBezTo>
                    <a:pt x="10607" y="20069"/>
                    <a:pt x="10406" y="19868"/>
                    <a:pt x="10266" y="19646"/>
                  </a:cubicBezTo>
                  <a:cubicBezTo>
                    <a:pt x="9501" y="20592"/>
                    <a:pt x="8071" y="21175"/>
                    <a:pt x="7064" y="21599"/>
                  </a:cubicBezTo>
                  <a:cubicBezTo>
                    <a:pt x="5615" y="22203"/>
                    <a:pt x="4227" y="22927"/>
                    <a:pt x="2918" y="23773"/>
                  </a:cubicBezTo>
                  <a:cubicBezTo>
                    <a:pt x="2738" y="23894"/>
                    <a:pt x="1147" y="24799"/>
                    <a:pt x="0" y="25402"/>
                  </a:cubicBezTo>
                  <a:cubicBezTo>
                    <a:pt x="201" y="25322"/>
                    <a:pt x="462" y="25241"/>
                    <a:pt x="583" y="25182"/>
                  </a:cubicBezTo>
                  <a:cubicBezTo>
                    <a:pt x="886" y="25040"/>
                    <a:pt x="1187" y="24940"/>
                    <a:pt x="1490" y="24779"/>
                  </a:cubicBezTo>
                  <a:cubicBezTo>
                    <a:pt x="1871" y="24578"/>
                    <a:pt x="2274" y="24377"/>
                    <a:pt x="2657" y="24154"/>
                  </a:cubicBezTo>
                  <a:cubicBezTo>
                    <a:pt x="2998" y="23953"/>
                    <a:pt x="3341" y="23773"/>
                    <a:pt x="3704" y="23572"/>
                  </a:cubicBezTo>
                  <a:lnTo>
                    <a:pt x="3723" y="23551"/>
                  </a:lnTo>
                  <a:cubicBezTo>
                    <a:pt x="5153" y="22786"/>
                    <a:pt x="6581" y="22082"/>
                    <a:pt x="8192" y="21881"/>
                  </a:cubicBezTo>
                  <a:lnTo>
                    <a:pt x="8213" y="21881"/>
                  </a:lnTo>
                  <a:cubicBezTo>
                    <a:pt x="10105" y="24618"/>
                    <a:pt x="13687" y="25845"/>
                    <a:pt x="17088" y="26208"/>
                  </a:cubicBezTo>
                  <a:cubicBezTo>
                    <a:pt x="17874" y="26288"/>
                    <a:pt x="18639" y="26328"/>
                    <a:pt x="19423" y="26328"/>
                  </a:cubicBezTo>
                  <a:cubicBezTo>
                    <a:pt x="21739" y="26328"/>
                    <a:pt x="24074" y="25966"/>
                    <a:pt x="26267" y="25282"/>
                  </a:cubicBezTo>
                  <a:cubicBezTo>
                    <a:pt x="29286" y="24336"/>
                    <a:pt x="32104" y="22726"/>
                    <a:pt x="34278" y="20491"/>
                  </a:cubicBezTo>
                  <a:cubicBezTo>
                    <a:pt x="35365" y="19404"/>
                    <a:pt x="36452" y="18177"/>
                    <a:pt x="37077" y="16768"/>
                  </a:cubicBezTo>
                  <a:cubicBezTo>
                    <a:pt x="37781" y="15137"/>
                    <a:pt x="38124" y="13366"/>
                    <a:pt x="38425" y="11634"/>
                  </a:cubicBezTo>
                  <a:cubicBezTo>
                    <a:pt x="38647" y="10346"/>
                    <a:pt x="38868" y="9058"/>
                    <a:pt x="38868" y="7770"/>
                  </a:cubicBezTo>
                  <a:cubicBezTo>
                    <a:pt x="38868" y="7005"/>
                    <a:pt x="38787" y="6240"/>
                    <a:pt x="38607" y="5496"/>
                  </a:cubicBezTo>
                  <a:cubicBezTo>
                    <a:pt x="38545" y="5295"/>
                    <a:pt x="38526" y="5113"/>
                    <a:pt x="38526" y="4952"/>
                  </a:cubicBezTo>
                  <a:cubicBezTo>
                    <a:pt x="38526" y="4208"/>
                    <a:pt x="39029" y="3805"/>
                    <a:pt x="39452" y="3040"/>
                  </a:cubicBezTo>
                  <a:cubicBezTo>
                    <a:pt x="39713" y="2577"/>
                    <a:pt x="39895" y="2074"/>
                    <a:pt x="39995" y="1551"/>
                  </a:cubicBezTo>
                  <a:cubicBezTo>
                    <a:pt x="40075" y="1047"/>
                    <a:pt x="40035" y="524"/>
                    <a:pt x="39834" y="21"/>
                  </a:cubicBezTo>
                  <a:cubicBezTo>
                    <a:pt x="39814" y="21"/>
                    <a:pt x="39814" y="21"/>
                    <a:pt x="39814" y="0"/>
                  </a:cubicBezTo>
                  <a:close/>
                </a:path>
              </a:pathLst>
            </a:custGeom>
            <a:solidFill>
              <a:schemeClr val="accent5"/>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95" name="Google Shape;2395;p3"/>
            <p:cNvSpPr/>
            <p:nvPr/>
          </p:nvSpPr>
          <p:spPr>
            <a:xfrm>
              <a:off x="1619450" y="4059825"/>
              <a:ext cx="306475" cy="186750"/>
            </a:xfrm>
            <a:custGeom>
              <a:avLst/>
              <a:gdLst/>
              <a:ahLst/>
              <a:cxnLst/>
              <a:rect l="l" t="t" r="r" b="b"/>
              <a:pathLst>
                <a:path w="12259" h="7470" extrusionOk="0">
                  <a:moveTo>
                    <a:pt x="11192" y="2094"/>
                  </a:moveTo>
                  <a:cubicBezTo>
                    <a:pt x="11232" y="2175"/>
                    <a:pt x="11273" y="2255"/>
                    <a:pt x="11332" y="2336"/>
                  </a:cubicBezTo>
                  <a:cubicBezTo>
                    <a:pt x="11453" y="2437"/>
                    <a:pt x="11595" y="2477"/>
                    <a:pt x="11735" y="2477"/>
                  </a:cubicBezTo>
                  <a:cubicBezTo>
                    <a:pt x="11917" y="2477"/>
                    <a:pt x="12097" y="2437"/>
                    <a:pt x="12258" y="2376"/>
                  </a:cubicBezTo>
                  <a:cubicBezTo>
                    <a:pt x="11856" y="2376"/>
                    <a:pt x="11493" y="2276"/>
                    <a:pt x="11192" y="2094"/>
                  </a:cubicBezTo>
                  <a:close/>
                  <a:moveTo>
                    <a:pt x="10608" y="1"/>
                  </a:moveTo>
                  <a:cubicBezTo>
                    <a:pt x="9421" y="1209"/>
                    <a:pt x="7910" y="2134"/>
                    <a:pt x="6260" y="2658"/>
                  </a:cubicBezTo>
                  <a:cubicBezTo>
                    <a:pt x="5374" y="2940"/>
                    <a:pt x="4429" y="3122"/>
                    <a:pt x="3624" y="3564"/>
                  </a:cubicBezTo>
                  <a:cubicBezTo>
                    <a:pt x="2034" y="4449"/>
                    <a:pt x="1269" y="6197"/>
                    <a:pt x="4" y="7466"/>
                  </a:cubicBezTo>
                  <a:lnTo>
                    <a:pt x="4" y="7466"/>
                  </a:lnTo>
                  <a:cubicBezTo>
                    <a:pt x="65" y="7406"/>
                    <a:pt x="205" y="7347"/>
                    <a:pt x="363" y="7287"/>
                  </a:cubicBezTo>
                  <a:cubicBezTo>
                    <a:pt x="1510" y="6684"/>
                    <a:pt x="3101" y="5779"/>
                    <a:pt x="3281" y="5658"/>
                  </a:cubicBezTo>
                  <a:cubicBezTo>
                    <a:pt x="4590" y="4812"/>
                    <a:pt x="5978" y="4088"/>
                    <a:pt x="7427" y="3484"/>
                  </a:cubicBezTo>
                  <a:cubicBezTo>
                    <a:pt x="8434" y="3060"/>
                    <a:pt x="9864" y="2477"/>
                    <a:pt x="10629" y="1531"/>
                  </a:cubicBezTo>
                  <a:cubicBezTo>
                    <a:pt x="10387" y="1109"/>
                    <a:pt x="10347" y="585"/>
                    <a:pt x="10608" y="1"/>
                  </a:cubicBezTo>
                  <a:close/>
                  <a:moveTo>
                    <a:pt x="4" y="7466"/>
                  </a:moveTo>
                  <a:cubicBezTo>
                    <a:pt x="3" y="7467"/>
                    <a:pt x="2" y="7468"/>
                    <a:pt x="1" y="7469"/>
                  </a:cubicBezTo>
                  <a:cubicBezTo>
                    <a:pt x="2" y="7468"/>
                    <a:pt x="3" y="7467"/>
                    <a:pt x="4" y="7466"/>
                  </a:cubicBezTo>
                  <a:close/>
                </a:path>
              </a:pathLst>
            </a:custGeom>
            <a:solidFill>
              <a:srgbClr val="5A5C80"/>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96" name="Google Shape;2396;p3"/>
            <p:cNvSpPr/>
            <p:nvPr/>
          </p:nvSpPr>
          <p:spPr>
            <a:xfrm>
              <a:off x="2216275" y="3342775"/>
              <a:ext cx="290875" cy="110725"/>
            </a:xfrm>
            <a:custGeom>
              <a:avLst/>
              <a:gdLst/>
              <a:ahLst/>
              <a:cxnLst/>
              <a:rect l="l" t="t" r="r" b="b"/>
              <a:pathLst>
                <a:path w="11635" h="4429" extrusionOk="0">
                  <a:moveTo>
                    <a:pt x="8393" y="0"/>
                  </a:moveTo>
                  <a:cubicBezTo>
                    <a:pt x="8693" y="23"/>
                    <a:pt x="8992" y="51"/>
                    <a:pt x="9292" y="92"/>
                  </a:cubicBezTo>
                  <a:lnTo>
                    <a:pt x="9292" y="92"/>
                  </a:lnTo>
                  <a:cubicBezTo>
                    <a:pt x="8992" y="48"/>
                    <a:pt x="8692" y="17"/>
                    <a:pt x="8393" y="0"/>
                  </a:cubicBezTo>
                  <a:close/>
                  <a:moveTo>
                    <a:pt x="9292" y="92"/>
                  </a:moveTo>
                  <a:lnTo>
                    <a:pt x="9292" y="92"/>
                  </a:lnTo>
                  <a:cubicBezTo>
                    <a:pt x="10042" y="202"/>
                    <a:pt x="10789" y="397"/>
                    <a:pt x="11493" y="685"/>
                  </a:cubicBezTo>
                  <a:cubicBezTo>
                    <a:pt x="11533" y="704"/>
                    <a:pt x="11573" y="704"/>
                    <a:pt x="11635" y="725"/>
                  </a:cubicBezTo>
                  <a:cubicBezTo>
                    <a:pt x="11251" y="422"/>
                    <a:pt x="10427" y="323"/>
                    <a:pt x="10024" y="221"/>
                  </a:cubicBezTo>
                  <a:cubicBezTo>
                    <a:pt x="9780" y="167"/>
                    <a:pt x="9536" y="125"/>
                    <a:pt x="9292" y="92"/>
                  </a:cubicBezTo>
                  <a:close/>
                  <a:moveTo>
                    <a:pt x="100" y="4268"/>
                  </a:moveTo>
                  <a:cubicBezTo>
                    <a:pt x="121" y="4308"/>
                    <a:pt x="100" y="4348"/>
                    <a:pt x="81" y="4368"/>
                  </a:cubicBezTo>
                  <a:cubicBezTo>
                    <a:pt x="81" y="4389"/>
                    <a:pt x="40" y="4408"/>
                    <a:pt x="0" y="4429"/>
                  </a:cubicBezTo>
                  <a:cubicBezTo>
                    <a:pt x="60" y="4429"/>
                    <a:pt x="100" y="4408"/>
                    <a:pt x="140" y="4408"/>
                  </a:cubicBezTo>
                  <a:lnTo>
                    <a:pt x="161" y="4408"/>
                  </a:lnTo>
                  <a:cubicBezTo>
                    <a:pt x="140" y="4348"/>
                    <a:pt x="121" y="4308"/>
                    <a:pt x="100" y="4268"/>
                  </a:cubicBezTo>
                  <a:close/>
                </a:path>
              </a:pathLst>
            </a:custGeom>
            <a:solidFill>
              <a:srgbClr val="9D9FC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97" name="Google Shape;2397;p3"/>
            <p:cNvSpPr/>
            <p:nvPr/>
          </p:nvSpPr>
          <p:spPr>
            <a:xfrm>
              <a:off x="2205200" y="3455500"/>
              <a:ext cx="4525" cy="1500"/>
            </a:xfrm>
            <a:custGeom>
              <a:avLst/>
              <a:gdLst/>
              <a:ahLst/>
              <a:cxnLst/>
              <a:rect l="l" t="t" r="r" b="b"/>
              <a:pathLst>
                <a:path w="181" h="60" extrusionOk="0">
                  <a:moveTo>
                    <a:pt x="181" y="0"/>
                  </a:moveTo>
                  <a:cubicBezTo>
                    <a:pt x="161" y="0"/>
                    <a:pt x="121" y="20"/>
                    <a:pt x="100" y="20"/>
                  </a:cubicBezTo>
                  <a:cubicBezTo>
                    <a:pt x="88" y="26"/>
                    <a:pt x="78" y="32"/>
                    <a:pt x="69" y="37"/>
                  </a:cubicBezTo>
                  <a:lnTo>
                    <a:pt x="69" y="37"/>
                  </a:lnTo>
                  <a:lnTo>
                    <a:pt x="181" y="0"/>
                  </a:lnTo>
                  <a:close/>
                  <a:moveTo>
                    <a:pt x="69" y="37"/>
                  </a:moveTo>
                  <a:lnTo>
                    <a:pt x="0" y="60"/>
                  </a:lnTo>
                  <a:cubicBezTo>
                    <a:pt x="29" y="60"/>
                    <a:pt x="47" y="50"/>
                    <a:pt x="69" y="37"/>
                  </a:cubicBezTo>
                  <a:close/>
                </a:path>
              </a:pathLst>
            </a:custGeom>
            <a:solidFill>
              <a:srgbClr val="828AA5"/>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98" name="Google Shape;2398;p3"/>
            <p:cNvSpPr/>
            <p:nvPr/>
          </p:nvSpPr>
          <p:spPr>
            <a:xfrm>
              <a:off x="2156900" y="3474100"/>
              <a:ext cx="22650" cy="40275"/>
            </a:xfrm>
            <a:custGeom>
              <a:avLst/>
              <a:gdLst/>
              <a:ahLst/>
              <a:cxnLst/>
              <a:rect l="l" t="t" r="r" b="b"/>
              <a:pathLst>
                <a:path w="906" h="1611" extrusionOk="0">
                  <a:moveTo>
                    <a:pt x="905" y="0"/>
                  </a:moveTo>
                  <a:cubicBezTo>
                    <a:pt x="874" y="31"/>
                    <a:pt x="844" y="61"/>
                    <a:pt x="813" y="101"/>
                  </a:cubicBezTo>
                  <a:lnTo>
                    <a:pt x="813" y="101"/>
                  </a:lnTo>
                  <a:cubicBezTo>
                    <a:pt x="843" y="67"/>
                    <a:pt x="874" y="33"/>
                    <a:pt x="905" y="0"/>
                  </a:cubicBezTo>
                  <a:close/>
                  <a:moveTo>
                    <a:pt x="813" y="101"/>
                  </a:moveTo>
                  <a:lnTo>
                    <a:pt x="813" y="101"/>
                  </a:lnTo>
                  <a:cubicBezTo>
                    <a:pt x="784" y="134"/>
                    <a:pt x="756" y="168"/>
                    <a:pt x="728" y="203"/>
                  </a:cubicBezTo>
                  <a:lnTo>
                    <a:pt x="728" y="203"/>
                  </a:lnTo>
                  <a:cubicBezTo>
                    <a:pt x="747" y="182"/>
                    <a:pt x="765" y="162"/>
                    <a:pt x="784" y="142"/>
                  </a:cubicBezTo>
                  <a:cubicBezTo>
                    <a:pt x="794" y="127"/>
                    <a:pt x="804" y="114"/>
                    <a:pt x="813" y="101"/>
                  </a:cubicBezTo>
                  <a:close/>
                  <a:moveTo>
                    <a:pt x="728" y="203"/>
                  </a:moveTo>
                  <a:cubicBezTo>
                    <a:pt x="375" y="597"/>
                    <a:pt x="115" y="1095"/>
                    <a:pt x="0" y="1611"/>
                  </a:cubicBezTo>
                  <a:cubicBezTo>
                    <a:pt x="19" y="1551"/>
                    <a:pt x="40" y="1511"/>
                    <a:pt x="60" y="1470"/>
                  </a:cubicBezTo>
                  <a:cubicBezTo>
                    <a:pt x="212" y="998"/>
                    <a:pt x="435" y="567"/>
                    <a:pt x="728" y="203"/>
                  </a:cubicBezTo>
                  <a:close/>
                </a:path>
              </a:pathLst>
            </a:custGeom>
            <a:solidFill>
              <a:srgbClr val="9D9FC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399" name="Google Shape;2399;p3"/>
            <p:cNvSpPr/>
            <p:nvPr/>
          </p:nvSpPr>
          <p:spPr>
            <a:xfrm>
              <a:off x="2158375" y="3464025"/>
              <a:ext cx="33775" cy="46850"/>
            </a:xfrm>
            <a:custGeom>
              <a:avLst/>
              <a:gdLst/>
              <a:ahLst/>
              <a:cxnLst/>
              <a:rect l="l" t="t" r="r" b="b"/>
              <a:pathLst>
                <a:path w="1351" h="1874" extrusionOk="0">
                  <a:moveTo>
                    <a:pt x="1350" y="1"/>
                  </a:moveTo>
                  <a:cubicBezTo>
                    <a:pt x="1168" y="121"/>
                    <a:pt x="1007" y="242"/>
                    <a:pt x="846" y="403"/>
                  </a:cubicBezTo>
                  <a:cubicBezTo>
                    <a:pt x="464" y="806"/>
                    <a:pt x="183" y="1310"/>
                    <a:pt x="1" y="1873"/>
                  </a:cubicBezTo>
                  <a:cubicBezTo>
                    <a:pt x="263" y="1109"/>
                    <a:pt x="706" y="443"/>
                    <a:pt x="1350" y="1"/>
                  </a:cubicBezTo>
                  <a:close/>
                </a:path>
              </a:pathLst>
            </a:custGeom>
            <a:solidFill>
              <a:srgbClr val="828AA5"/>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00" name="Google Shape;2400;p3"/>
            <p:cNvSpPr/>
            <p:nvPr/>
          </p:nvSpPr>
          <p:spPr>
            <a:xfrm>
              <a:off x="2155875" y="3342250"/>
              <a:ext cx="354300" cy="178675"/>
            </a:xfrm>
            <a:custGeom>
              <a:avLst/>
              <a:gdLst/>
              <a:ahLst/>
              <a:cxnLst/>
              <a:rect l="l" t="t" r="r" b="b"/>
              <a:pathLst>
                <a:path w="14172" h="7147" extrusionOk="0">
                  <a:moveTo>
                    <a:pt x="10146" y="1"/>
                  </a:moveTo>
                  <a:cubicBezTo>
                    <a:pt x="9139" y="1"/>
                    <a:pt x="8133" y="162"/>
                    <a:pt x="7186" y="484"/>
                  </a:cubicBezTo>
                  <a:cubicBezTo>
                    <a:pt x="7408" y="666"/>
                    <a:pt x="7629" y="867"/>
                    <a:pt x="7851" y="1047"/>
                  </a:cubicBezTo>
                  <a:cubicBezTo>
                    <a:pt x="7629" y="1028"/>
                    <a:pt x="7387" y="1007"/>
                    <a:pt x="7146" y="1007"/>
                  </a:cubicBezTo>
                  <a:cubicBezTo>
                    <a:pt x="6039" y="1007"/>
                    <a:pt x="4952" y="1289"/>
                    <a:pt x="3986" y="1793"/>
                  </a:cubicBezTo>
                  <a:cubicBezTo>
                    <a:pt x="4126" y="2013"/>
                    <a:pt x="4349" y="2195"/>
                    <a:pt x="4609" y="2255"/>
                  </a:cubicBezTo>
                  <a:cubicBezTo>
                    <a:pt x="3745" y="2276"/>
                    <a:pt x="2878" y="2537"/>
                    <a:pt x="2134" y="2980"/>
                  </a:cubicBezTo>
                  <a:lnTo>
                    <a:pt x="2113" y="3001"/>
                  </a:lnTo>
                  <a:cubicBezTo>
                    <a:pt x="1973" y="3081"/>
                    <a:pt x="1853" y="3181"/>
                    <a:pt x="1812" y="3323"/>
                  </a:cubicBezTo>
                  <a:cubicBezTo>
                    <a:pt x="1751" y="3543"/>
                    <a:pt x="1933" y="3704"/>
                    <a:pt x="2094" y="3846"/>
                  </a:cubicBezTo>
                  <a:cubicBezTo>
                    <a:pt x="2094" y="3865"/>
                    <a:pt x="2113" y="3865"/>
                    <a:pt x="2113" y="3865"/>
                  </a:cubicBezTo>
                  <a:cubicBezTo>
                    <a:pt x="2255" y="3986"/>
                    <a:pt x="2416" y="4067"/>
                    <a:pt x="2497" y="4228"/>
                  </a:cubicBezTo>
                  <a:cubicBezTo>
                    <a:pt x="2516" y="4248"/>
                    <a:pt x="2516" y="4268"/>
                    <a:pt x="2516" y="4289"/>
                  </a:cubicBezTo>
                  <a:cubicBezTo>
                    <a:pt x="2537" y="4329"/>
                    <a:pt x="2556" y="4369"/>
                    <a:pt x="2577" y="4429"/>
                  </a:cubicBezTo>
                  <a:lnTo>
                    <a:pt x="2556" y="4429"/>
                  </a:lnTo>
                  <a:cubicBezTo>
                    <a:pt x="2516" y="4429"/>
                    <a:pt x="2476" y="4450"/>
                    <a:pt x="2416" y="4450"/>
                  </a:cubicBezTo>
                  <a:cubicBezTo>
                    <a:pt x="2355" y="4490"/>
                    <a:pt x="2255" y="4509"/>
                    <a:pt x="2154" y="4530"/>
                  </a:cubicBezTo>
                  <a:lnTo>
                    <a:pt x="1973" y="4590"/>
                  </a:lnTo>
                  <a:cubicBezTo>
                    <a:pt x="1791" y="4670"/>
                    <a:pt x="1611" y="4772"/>
                    <a:pt x="1450" y="4872"/>
                  </a:cubicBezTo>
                  <a:cubicBezTo>
                    <a:pt x="806" y="5314"/>
                    <a:pt x="363" y="5980"/>
                    <a:pt x="101" y="6744"/>
                  </a:cubicBezTo>
                  <a:cubicBezTo>
                    <a:pt x="81" y="6785"/>
                    <a:pt x="60" y="6825"/>
                    <a:pt x="41" y="6885"/>
                  </a:cubicBezTo>
                  <a:cubicBezTo>
                    <a:pt x="20" y="6965"/>
                    <a:pt x="20" y="7066"/>
                    <a:pt x="1" y="7147"/>
                  </a:cubicBezTo>
                  <a:cubicBezTo>
                    <a:pt x="806" y="6302"/>
                    <a:pt x="1772" y="5577"/>
                    <a:pt x="2819" y="5013"/>
                  </a:cubicBezTo>
                  <a:cubicBezTo>
                    <a:pt x="3442" y="4691"/>
                    <a:pt x="4086" y="4630"/>
                    <a:pt x="4770" y="4630"/>
                  </a:cubicBezTo>
                  <a:lnTo>
                    <a:pt x="5395" y="4630"/>
                  </a:lnTo>
                  <a:cubicBezTo>
                    <a:pt x="5616" y="4651"/>
                    <a:pt x="5817" y="4651"/>
                    <a:pt x="6039" y="4651"/>
                  </a:cubicBezTo>
                  <a:cubicBezTo>
                    <a:pt x="6442" y="4651"/>
                    <a:pt x="6824" y="4630"/>
                    <a:pt x="7207" y="4550"/>
                  </a:cubicBezTo>
                  <a:cubicBezTo>
                    <a:pt x="7328" y="4509"/>
                    <a:pt x="7427" y="4490"/>
                    <a:pt x="7508" y="4410"/>
                  </a:cubicBezTo>
                  <a:cubicBezTo>
                    <a:pt x="7851" y="4067"/>
                    <a:pt x="6824" y="3865"/>
                    <a:pt x="6622" y="3846"/>
                  </a:cubicBezTo>
                  <a:lnTo>
                    <a:pt x="6622" y="3846"/>
                  </a:lnTo>
                  <a:cubicBezTo>
                    <a:pt x="6904" y="3865"/>
                    <a:pt x="7186" y="3886"/>
                    <a:pt x="7489" y="3886"/>
                  </a:cubicBezTo>
                  <a:cubicBezTo>
                    <a:pt x="7931" y="3886"/>
                    <a:pt x="8394" y="3846"/>
                    <a:pt x="8857" y="3785"/>
                  </a:cubicBezTo>
                  <a:cubicBezTo>
                    <a:pt x="8978" y="3785"/>
                    <a:pt x="9139" y="3704"/>
                    <a:pt x="9118" y="3583"/>
                  </a:cubicBezTo>
                  <a:cubicBezTo>
                    <a:pt x="9099" y="3543"/>
                    <a:pt x="9059" y="3503"/>
                    <a:pt x="9018" y="3484"/>
                  </a:cubicBezTo>
                  <a:cubicBezTo>
                    <a:pt x="8836" y="3363"/>
                    <a:pt x="8635" y="3242"/>
                    <a:pt x="8434" y="3181"/>
                  </a:cubicBezTo>
                  <a:lnTo>
                    <a:pt x="8434" y="3181"/>
                  </a:lnTo>
                  <a:cubicBezTo>
                    <a:pt x="9018" y="3261"/>
                    <a:pt x="9622" y="3323"/>
                    <a:pt x="10205" y="3363"/>
                  </a:cubicBezTo>
                  <a:lnTo>
                    <a:pt x="10266" y="3363"/>
                  </a:lnTo>
                  <a:cubicBezTo>
                    <a:pt x="10326" y="3363"/>
                    <a:pt x="10387" y="3342"/>
                    <a:pt x="10427" y="3323"/>
                  </a:cubicBezTo>
                  <a:cubicBezTo>
                    <a:pt x="10548" y="3221"/>
                    <a:pt x="10447" y="3041"/>
                    <a:pt x="10347" y="2939"/>
                  </a:cubicBezTo>
                  <a:cubicBezTo>
                    <a:pt x="10084" y="2698"/>
                    <a:pt x="9803" y="2477"/>
                    <a:pt x="9481" y="2295"/>
                  </a:cubicBezTo>
                  <a:lnTo>
                    <a:pt x="9481" y="2295"/>
                  </a:lnTo>
                  <a:cubicBezTo>
                    <a:pt x="9985" y="2437"/>
                    <a:pt x="10508" y="2537"/>
                    <a:pt x="11010" y="2598"/>
                  </a:cubicBezTo>
                  <a:cubicBezTo>
                    <a:pt x="11071" y="2598"/>
                    <a:pt x="11112" y="2617"/>
                    <a:pt x="11171" y="2617"/>
                  </a:cubicBezTo>
                  <a:cubicBezTo>
                    <a:pt x="11212" y="2617"/>
                    <a:pt x="11273" y="2598"/>
                    <a:pt x="11332" y="2577"/>
                  </a:cubicBezTo>
                  <a:cubicBezTo>
                    <a:pt x="11413" y="2558"/>
                    <a:pt x="11493" y="2456"/>
                    <a:pt x="11474" y="2356"/>
                  </a:cubicBezTo>
                  <a:cubicBezTo>
                    <a:pt x="11453" y="2295"/>
                    <a:pt x="11394" y="2255"/>
                    <a:pt x="11353" y="2215"/>
                  </a:cubicBezTo>
                  <a:cubicBezTo>
                    <a:pt x="11171" y="2075"/>
                    <a:pt x="10970" y="1933"/>
                    <a:pt x="10769" y="1812"/>
                  </a:cubicBezTo>
                  <a:cubicBezTo>
                    <a:pt x="11212" y="1812"/>
                    <a:pt x="11635" y="1812"/>
                    <a:pt x="12078" y="1793"/>
                  </a:cubicBezTo>
                  <a:cubicBezTo>
                    <a:pt x="11896" y="1350"/>
                    <a:pt x="11534" y="988"/>
                    <a:pt x="11071" y="806"/>
                  </a:cubicBezTo>
                  <a:cubicBezTo>
                    <a:pt x="11313" y="765"/>
                    <a:pt x="11555" y="746"/>
                    <a:pt x="11796" y="746"/>
                  </a:cubicBezTo>
                  <a:cubicBezTo>
                    <a:pt x="12078" y="746"/>
                    <a:pt x="12360" y="765"/>
                    <a:pt x="12642" y="786"/>
                  </a:cubicBezTo>
                  <a:cubicBezTo>
                    <a:pt x="13144" y="827"/>
                    <a:pt x="13667" y="846"/>
                    <a:pt x="14171" y="886"/>
                  </a:cubicBezTo>
                  <a:cubicBezTo>
                    <a:pt x="14131" y="846"/>
                    <a:pt x="14091" y="806"/>
                    <a:pt x="14051" y="746"/>
                  </a:cubicBezTo>
                  <a:cubicBezTo>
                    <a:pt x="13989" y="725"/>
                    <a:pt x="13949" y="725"/>
                    <a:pt x="13909" y="706"/>
                  </a:cubicBezTo>
                  <a:cubicBezTo>
                    <a:pt x="12923" y="303"/>
                    <a:pt x="11856" y="81"/>
                    <a:pt x="10809" y="21"/>
                  </a:cubicBezTo>
                  <a:lnTo>
                    <a:pt x="10688" y="21"/>
                  </a:lnTo>
                  <a:lnTo>
                    <a:pt x="10688" y="1"/>
                  </a:lnTo>
                  <a:close/>
                </a:path>
              </a:pathLst>
            </a:custGeom>
            <a:solidFill>
              <a:srgbClr val="6F72A6"/>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01" name="Google Shape;2401;p3"/>
            <p:cNvSpPr/>
            <p:nvPr/>
          </p:nvSpPr>
          <p:spPr>
            <a:xfrm>
              <a:off x="2281675" y="3381500"/>
              <a:ext cx="352275" cy="252200"/>
            </a:xfrm>
            <a:custGeom>
              <a:avLst/>
              <a:gdLst/>
              <a:ahLst/>
              <a:cxnLst/>
              <a:rect l="l" t="t" r="r" b="b"/>
              <a:pathLst>
                <a:path w="14091" h="10088" extrusionOk="0">
                  <a:moveTo>
                    <a:pt x="9964" y="1"/>
                  </a:moveTo>
                  <a:cubicBezTo>
                    <a:pt x="10205" y="524"/>
                    <a:pt x="10347" y="1108"/>
                    <a:pt x="10347" y="1691"/>
                  </a:cubicBezTo>
                  <a:cubicBezTo>
                    <a:pt x="9783" y="1369"/>
                    <a:pt x="9131" y="1213"/>
                    <a:pt x="8477" y="1213"/>
                  </a:cubicBezTo>
                  <a:cubicBezTo>
                    <a:pt x="7543" y="1213"/>
                    <a:pt x="6606" y="1531"/>
                    <a:pt x="5919" y="2134"/>
                  </a:cubicBezTo>
                  <a:cubicBezTo>
                    <a:pt x="6139" y="2195"/>
                    <a:pt x="6321" y="2316"/>
                    <a:pt x="6461" y="2477"/>
                  </a:cubicBezTo>
                  <a:lnTo>
                    <a:pt x="6461" y="2477"/>
                  </a:lnTo>
                  <a:cubicBezTo>
                    <a:pt x="6448" y="2463"/>
                    <a:pt x="6427" y="2456"/>
                    <a:pt x="6398" y="2456"/>
                  </a:cubicBezTo>
                  <a:cubicBezTo>
                    <a:pt x="6134" y="2456"/>
                    <a:pt x="5260" y="2968"/>
                    <a:pt x="5133" y="3041"/>
                  </a:cubicBezTo>
                  <a:cubicBezTo>
                    <a:pt x="4771" y="3242"/>
                    <a:pt x="4469" y="3443"/>
                    <a:pt x="4207" y="3765"/>
                  </a:cubicBezTo>
                  <a:cubicBezTo>
                    <a:pt x="3764" y="4289"/>
                    <a:pt x="3482" y="4992"/>
                    <a:pt x="2959" y="5435"/>
                  </a:cubicBezTo>
                  <a:cubicBezTo>
                    <a:pt x="2457" y="5878"/>
                    <a:pt x="1450" y="5980"/>
                    <a:pt x="785" y="5980"/>
                  </a:cubicBezTo>
                  <a:cubicBezTo>
                    <a:pt x="1048" y="6664"/>
                    <a:pt x="1590" y="7268"/>
                    <a:pt x="2275" y="7630"/>
                  </a:cubicBezTo>
                  <a:cubicBezTo>
                    <a:pt x="2273" y="7630"/>
                    <a:pt x="2271" y="7629"/>
                    <a:pt x="2268" y="7629"/>
                  </a:cubicBezTo>
                  <a:cubicBezTo>
                    <a:pt x="2169" y="7629"/>
                    <a:pt x="1286" y="8012"/>
                    <a:pt x="1147" y="8033"/>
                  </a:cubicBezTo>
                  <a:cubicBezTo>
                    <a:pt x="898" y="8074"/>
                    <a:pt x="619" y="8144"/>
                    <a:pt x="352" y="8144"/>
                  </a:cubicBezTo>
                  <a:cubicBezTo>
                    <a:pt x="232" y="8144"/>
                    <a:pt x="113" y="8130"/>
                    <a:pt x="1" y="8092"/>
                  </a:cubicBezTo>
                  <a:lnTo>
                    <a:pt x="1" y="8092"/>
                  </a:lnTo>
                  <a:cubicBezTo>
                    <a:pt x="162" y="8253"/>
                    <a:pt x="323" y="8414"/>
                    <a:pt x="484" y="8556"/>
                  </a:cubicBezTo>
                  <a:cubicBezTo>
                    <a:pt x="1329" y="9281"/>
                    <a:pt x="2336" y="9723"/>
                    <a:pt x="3482" y="9864"/>
                  </a:cubicBezTo>
                  <a:cubicBezTo>
                    <a:pt x="4199" y="9959"/>
                    <a:pt x="4934" y="10088"/>
                    <a:pt x="5669" y="10088"/>
                  </a:cubicBezTo>
                  <a:cubicBezTo>
                    <a:pt x="5718" y="10088"/>
                    <a:pt x="5768" y="10087"/>
                    <a:pt x="5817" y="10086"/>
                  </a:cubicBezTo>
                  <a:cubicBezTo>
                    <a:pt x="7307" y="10046"/>
                    <a:pt x="8837" y="9823"/>
                    <a:pt x="10205" y="9219"/>
                  </a:cubicBezTo>
                  <a:cubicBezTo>
                    <a:pt x="11555" y="8637"/>
                    <a:pt x="12782" y="7630"/>
                    <a:pt x="13386" y="6321"/>
                  </a:cubicBezTo>
                  <a:cubicBezTo>
                    <a:pt x="14091" y="4831"/>
                    <a:pt x="13326" y="3100"/>
                    <a:pt x="12419" y="1812"/>
                  </a:cubicBezTo>
                  <a:cubicBezTo>
                    <a:pt x="11816" y="947"/>
                    <a:pt x="11051" y="242"/>
                    <a:pt x="9964" y="1"/>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02" name="Google Shape;2402;p3"/>
            <p:cNvSpPr/>
            <p:nvPr/>
          </p:nvSpPr>
          <p:spPr>
            <a:xfrm>
              <a:off x="2514650" y="3490725"/>
              <a:ext cx="273775" cy="117225"/>
            </a:xfrm>
            <a:custGeom>
              <a:avLst/>
              <a:gdLst/>
              <a:ahLst/>
              <a:cxnLst/>
              <a:rect l="l" t="t" r="r" b="b"/>
              <a:pathLst>
                <a:path w="10951" h="4689" extrusionOk="0">
                  <a:moveTo>
                    <a:pt x="4289" y="0"/>
                  </a:moveTo>
                  <a:lnTo>
                    <a:pt x="4289" y="0"/>
                  </a:lnTo>
                  <a:cubicBezTo>
                    <a:pt x="4329" y="1388"/>
                    <a:pt x="3181" y="2153"/>
                    <a:pt x="2134" y="2859"/>
                  </a:cubicBezTo>
                  <a:cubicBezTo>
                    <a:pt x="1431" y="3321"/>
                    <a:pt x="706" y="3704"/>
                    <a:pt x="1" y="4147"/>
                  </a:cubicBezTo>
                  <a:cubicBezTo>
                    <a:pt x="746" y="4107"/>
                    <a:pt x="1511" y="4045"/>
                    <a:pt x="2276" y="4026"/>
                  </a:cubicBezTo>
                  <a:cubicBezTo>
                    <a:pt x="2658" y="4026"/>
                    <a:pt x="3081" y="4045"/>
                    <a:pt x="3423" y="4187"/>
                  </a:cubicBezTo>
                  <a:cubicBezTo>
                    <a:pt x="3745" y="4327"/>
                    <a:pt x="3986" y="4549"/>
                    <a:pt x="4308" y="4649"/>
                  </a:cubicBezTo>
                  <a:cubicBezTo>
                    <a:pt x="4409" y="4677"/>
                    <a:pt x="4502" y="4689"/>
                    <a:pt x="4589" y="4689"/>
                  </a:cubicBezTo>
                  <a:cubicBezTo>
                    <a:pt x="4885" y="4689"/>
                    <a:pt x="5120" y="4553"/>
                    <a:pt x="5416" y="4429"/>
                  </a:cubicBezTo>
                  <a:cubicBezTo>
                    <a:pt x="5798" y="4268"/>
                    <a:pt x="6200" y="4126"/>
                    <a:pt x="6583" y="4005"/>
                  </a:cubicBezTo>
                  <a:cubicBezTo>
                    <a:pt x="7408" y="3704"/>
                    <a:pt x="8253" y="3503"/>
                    <a:pt x="9139" y="3503"/>
                  </a:cubicBezTo>
                  <a:cubicBezTo>
                    <a:pt x="9743" y="3482"/>
                    <a:pt x="10347" y="3482"/>
                    <a:pt x="10951" y="3482"/>
                  </a:cubicBezTo>
                  <a:cubicBezTo>
                    <a:pt x="10226" y="2698"/>
                    <a:pt x="9179" y="2193"/>
                    <a:pt x="8073" y="2094"/>
                  </a:cubicBezTo>
                  <a:cubicBezTo>
                    <a:pt x="7327" y="2032"/>
                    <a:pt x="6503" y="2073"/>
                    <a:pt x="5798" y="1791"/>
                  </a:cubicBezTo>
                  <a:cubicBezTo>
                    <a:pt x="5013" y="1490"/>
                    <a:pt x="4530" y="725"/>
                    <a:pt x="4289" y="0"/>
                  </a:cubicBezTo>
                  <a:close/>
                </a:path>
              </a:pathLst>
            </a:custGeom>
            <a:solidFill>
              <a:srgbClr val="6F72A6"/>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03" name="Google Shape;2403;p3"/>
            <p:cNvSpPr/>
            <p:nvPr/>
          </p:nvSpPr>
          <p:spPr>
            <a:xfrm>
              <a:off x="2512650" y="3565200"/>
              <a:ext cx="50850" cy="29700"/>
            </a:xfrm>
            <a:custGeom>
              <a:avLst/>
              <a:gdLst/>
              <a:ahLst/>
              <a:cxnLst/>
              <a:rect l="l" t="t" r="r" b="b"/>
              <a:pathLst>
                <a:path w="2034" h="1188" extrusionOk="0">
                  <a:moveTo>
                    <a:pt x="2034" y="0"/>
                  </a:moveTo>
                  <a:lnTo>
                    <a:pt x="2034" y="0"/>
                  </a:lnTo>
                  <a:cubicBezTo>
                    <a:pt x="1913" y="20"/>
                    <a:pt x="1792" y="100"/>
                    <a:pt x="1691" y="161"/>
                  </a:cubicBezTo>
                  <a:cubicBezTo>
                    <a:pt x="1148" y="524"/>
                    <a:pt x="585" y="865"/>
                    <a:pt x="0" y="1187"/>
                  </a:cubicBezTo>
                  <a:cubicBezTo>
                    <a:pt x="21" y="1187"/>
                    <a:pt x="61" y="1168"/>
                    <a:pt x="81" y="1168"/>
                  </a:cubicBezTo>
                  <a:cubicBezTo>
                    <a:pt x="725" y="765"/>
                    <a:pt x="1390" y="403"/>
                    <a:pt x="2034" y="0"/>
                  </a:cubicBezTo>
                  <a:close/>
                </a:path>
              </a:pathLst>
            </a:custGeom>
            <a:solidFill>
              <a:srgbClr val="C17A6A"/>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04" name="Google Shape;2404;p3"/>
            <p:cNvSpPr/>
            <p:nvPr/>
          </p:nvSpPr>
          <p:spPr>
            <a:xfrm>
              <a:off x="2768800" y="3577750"/>
              <a:ext cx="19625" cy="550"/>
            </a:xfrm>
            <a:custGeom>
              <a:avLst/>
              <a:gdLst/>
              <a:ahLst/>
              <a:cxnLst/>
              <a:rect l="l" t="t" r="r" b="b"/>
              <a:pathLst>
                <a:path w="785" h="22" extrusionOk="0">
                  <a:moveTo>
                    <a:pt x="0" y="1"/>
                  </a:moveTo>
                  <a:cubicBezTo>
                    <a:pt x="81" y="1"/>
                    <a:pt x="161" y="1"/>
                    <a:pt x="242" y="22"/>
                  </a:cubicBezTo>
                  <a:lnTo>
                    <a:pt x="483" y="22"/>
                  </a:lnTo>
                  <a:cubicBezTo>
                    <a:pt x="604" y="22"/>
                    <a:pt x="685" y="22"/>
                    <a:pt x="785" y="1"/>
                  </a:cubicBezTo>
                  <a:close/>
                </a:path>
              </a:pathLst>
            </a:custGeom>
            <a:solidFill>
              <a:srgbClr val="CBCCDF"/>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05" name="Google Shape;2405;p3"/>
            <p:cNvSpPr/>
            <p:nvPr/>
          </p:nvSpPr>
          <p:spPr>
            <a:xfrm>
              <a:off x="2520200" y="3592850"/>
              <a:ext cx="14125" cy="1550"/>
            </a:xfrm>
            <a:custGeom>
              <a:avLst/>
              <a:gdLst/>
              <a:ahLst/>
              <a:cxnLst/>
              <a:rect l="l" t="t" r="r" b="b"/>
              <a:pathLst>
                <a:path w="565" h="62" extrusionOk="0">
                  <a:moveTo>
                    <a:pt x="564" y="1"/>
                  </a:moveTo>
                  <a:cubicBezTo>
                    <a:pt x="383" y="22"/>
                    <a:pt x="202" y="41"/>
                    <a:pt x="1" y="41"/>
                  </a:cubicBezTo>
                  <a:cubicBezTo>
                    <a:pt x="20" y="41"/>
                    <a:pt x="41" y="62"/>
                    <a:pt x="60" y="62"/>
                  </a:cubicBezTo>
                  <a:lnTo>
                    <a:pt x="162" y="62"/>
                  </a:lnTo>
                  <a:cubicBezTo>
                    <a:pt x="202" y="62"/>
                    <a:pt x="242" y="62"/>
                    <a:pt x="283" y="41"/>
                  </a:cubicBezTo>
                  <a:cubicBezTo>
                    <a:pt x="383" y="22"/>
                    <a:pt x="463" y="22"/>
                    <a:pt x="564" y="1"/>
                  </a:cubicBezTo>
                  <a:close/>
                </a:path>
              </a:pathLst>
            </a:custGeom>
            <a:solidFill>
              <a:srgbClr val="C17A6A"/>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06" name="Google Shape;2406;p3"/>
            <p:cNvSpPr/>
            <p:nvPr/>
          </p:nvSpPr>
          <p:spPr>
            <a:xfrm>
              <a:off x="2514650" y="3564675"/>
              <a:ext cx="273775" cy="43300"/>
            </a:xfrm>
            <a:custGeom>
              <a:avLst/>
              <a:gdLst/>
              <a:ahLst/>
              <a:cxnLst/>
              <a:rect l="l" t="t" r="r" b="b"/>
              <a:pathLst>
                <a:path w="10951" h="1732" extrusionOk="0">
                  <a:moveTo>
                    <a:pt x="2054" y="0"/>
                  </a:moveTo>
                  <a:cubicBezTo>
                    <a:pt x="2014" y="0"/>
                    <a:pt x="1994" y="0"/>
                    <a:pt x="1954" y="21"/>
                  </a:cubicBezTo>
                  <a:cubicBezTo>
                    <a:pt x="1310" y="424"/>
                    <a:pt x="645" y="786"/>
                    <a:pt x="1" y="1189"/>
                  </a:cubicBezTo>
                  <a:cubicBezTo>
                    <a:pt x="62" y="1189"/>
                    <a:pt x="102" y="1168"/>
                    <a:pt x="162" y="1168"/>
                  </a:cubicBezTo>
                  <a:lnTo>
                    <a:pt x="223" y="1168"/>
                  </a:lnTo>
                  <a:cubicBezTo>
                    <a:pt x="424" y="1168"/>
                    <a:pt x="605" y="1149"/>
                    <a:pt x="786" y="1128"/>
                  </a:cubicBezTo>
                  <a:lnTo>
                    <a:pt x="1028" y="1128"/>
                  </a:lnTo>
                  <a:cubicBezTo>
                    <a:pt x="1410" y="1108"/>
                    <a:pt x="1772" y="1087"/>
                    <a:pt x="2134" y="1068"/>
                  </a:cubicBezTo>
                  <a:lnTo>
                    <a:pt x="2356" y="1068"/>
                  </a:lnTo>
                  <a:cubicBezTo>
                    <a:pt x="2719" y="1068"/>
                    <a:pt x="3100" y="1087"/>
                    <a:pt x="3423" y="1229"/>
                  </a:cubicBezTo>
                  <a:cubicBezTo>
                    <a:pt x="3745" y="1369"/>
                    <a:pt x="3986" y="1591"/>
                    <a:pt x="4308" y="1691"/>
                  </a:cubicBezTo>
                  <a:cubicBezTo>
                    <a:pt x="4410" y="1712"/>
                    <a:pt x="4509" y="1731"/>
                    <a:pt x="4611" y="1731"/>
                  </a:cubicBezTo>
                  <a:cubicBezTo>
                    <a:pt x="4893" y="1731"/>
                    <a:pt x="5134" y="1591"/>
                    <a:pt x="5416" y="1471"/>
                  </a:cubicBezTo>
                  <a:cubicBezTo>
                    <a:pt x="5798" y="1310"/>
                    <a:pt x="6200" y="1168"/>
                    <a:pt x="6583" y="1047"/>
                  </a:cubicBezTo>
                  <a:cubicBezTo>
                    <a:pt x="7408" y="746"/>
                    <a:pt x="8253" y="545"/>
                    <a:pt x="9139" y="545"/>
                  </a:cubicBezTo>
                  <a:cubicBezTo>
                    <a:pt x="9461" y="545"/>
                    <a:pt x="9783" y="524"/>
                    <a:pt x="10086" y="524"/>
                  </a:cubicBezTo>
                  <a:lnTo>
                    <a:pt x="10951" y="524"/>
                  </a:lnTo>
                  <a:lnTo>
                    <a:pt x="10951" y="504"/>
                  </a:lnTo>
                  <a:cubicBezTo>
                    <a:pt x="10730" y="504"/>
                    <a:pt x="10387" y="282"/>
                    <a:pt x="10247" y="223"/>
                  </a:cubicBezTo>
                  <a:cubicBezTo>
                    <a:pt x="9864" y="62"/>
                    <a:pt x="9442" y="41"/>
                    <a:pt x="9039" y="21"/>
                  </a:cubicBezTo>
                  <a:cubicBezTo>
                    <a:pt x="8777" y="0"/>
                    <a:pt x="8516" y="0"/>
                    <a:pt x="8253" y="0"/>
                  </a:cubicBezTo>
                  <a:cubicBezTo>
                    <a:pt x="7590" y="0"/>
                    <a:pt x="6925" y="41"/>
                    <a:pt x="6281" y="81"/>
                  </a:cubicBezTo>
                  <a:cubicBezTo>
                    <a:pt x="5556" y="142"/>
                    <a:pt x="4832" y="182"/>
                    <a:pt x="4128" y="182"/>
                  </a:cubicBezTo>
                  <a:lnTo>
                    <a:pt x="4026" y="182"/>
                  </a:lnTo>
                  <a:cubicBezTo>
                    <a:pt x="3645" y="182"/>
                    <a:pt x="3261" y="161"/>
                    <a:pt x="2880" y="121"/>
                  </a:cubicBezTo>
                  <a:cubicBezTo>
                    <a:pt x="2698" y="102"/>
                    <a:pt x="2518" y="102"/>
                    <a:pt x="2336" y="62"/>
                  </a:cubicBezTo>
                  <a:cubicBezTo>
                    <a:pt x="2236" y="41"/>
                    <a:pt x="2155" y="0"/>
                    <a:pt x="2054" y="0"/>
                  </a:cubicBezTo>
                  <a:close/>
                </a:path>
              </a:pathLst>
            </a:custGeom>
            <a:solidFill>
              <a:srgbClr val="585B91"/>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07" name="Google Shape;2407;p3"/>
            <p:cNvSpPr/>
            <p:nvPr/>
          </p:nvSpPr>
          <p:spPr>
            <a:xfrm>
              <a:off x="2402450" y="3470750"/>
              <a:ext cx="143425" cy="109925"/>
            </a:xfrm>
            <a:custGeom>
              <a:avLst/>
              <a:gdLst/>
              <a:ahLst/>
              <a:cxnLst/>
              <a:rect l="l" t="t" r="r" b="b"/>
              <a:pathLst>
                <a:path w="5737" h="4397" extrusionOk="0">
                  <a:moveTo>
                    <a:pt x="3133" y="0"/>
                  </a:moveTo>
                  <a:cubicBezTo>
                    <a:pt x="2678" y="0"/>
                    <a:pt x="2220" y="103"/>
                    <a:pt x="1812" y="295"/>
                  </a:cubicBezTo>
                  <a:cubicBezTo>
                    <a:pt x="1168" y="617"/>
                    <a:pt x="664" y="1141"/>
                    <a:pt x="141" y="1624"/>
                  </a:cubicBezTo>
                  <a:cubicBezTo>
                    <a:pt x="1" y="1765"/>
                    <a:pt x="342" y="2490"/>
                    <a:pt x="584" y="2933"/>
                  </a:cubicBezTo>
                  <a:cubicBezTo>
                    <a:pt x="645" y="3073"/>
                    <a:pt x="725" y="3174"/>
                    <a:pt x="745" y="3215"/>
                  </a:cubicBezTo>
                  <a:cubicBezTo>
                    <a:pt x="1088" y="3698"/>
                    <a:pt x="1590" y="4079"/>
                    <a:pt x="2175" y="4261"/>
                  </a:cubicBezTo>
                  <a:cubicBezTo>
                    <a:pt x="2459" y="4352"/>
                    <a:pt x="2759" y="4397"/>
                    <a:pt x="3061" y="4397"/>
                  </a:cubicBezTo>
                  <a:cubicBezTo>
                    <a:pt x="3826" y="4397"/>
                    <a:pt x="4599" y="4111"/>
                    <a:pt x="5133" y="3577"/>
                  </a:cubicBezTo>
                  <a:cubicBezTo>
                    <a:pt x="5616" y="3113"/>
                    <a:pt x="5737" y="2571"/>
                    <a:pt x="5637" y="1926"/>
                  </a:cubicBezTo>
                  <a:cubicBezTo>
                    <a:pt x="5516" y="1162"/>
                    <a:pt x="4931" y="497"/>
                    <a:pt x="4167" y="195"/>
                  </a:cubicBezTo>
                  <a:cubicBezTo>
                    <a:pt x="3841" y="63"/>
                    <a:pt x="3488" y="0"/>
                    <a:pt x="3133"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08" name="Google Shape;2408;p3"/>
            <p:cNvSpPr/>
            <p:nvPr/>
          </p:nvSpPr>
          <p:spPr>
            <a:xfrm>
              <a:off x="2439175" y="3471600"/>
              <a:ext cx="108725" cy="96650"/>
            </a:xfrm>
            <a:custGeom>
              <a:avLst/>
              <a:gdLst/>
              <a:ahLst/>
              <a:cxnLst/>
              <a:rect l="l" t="t" r="r" b="b"/>
              <a:pathLst>
                <a:path w="4349" h="3866" extrusionOk="0">
                  <a:moveTo>
                    <a:pt x="1852" y="0"/>
                  </a:moveTo>
                  <a:cubicBezTo>
                    <a:pt x="1148" y="0"/>
                    <a:pt x="464" y="322"/>
                    <a:pt x="182" y="1007"/>
                  </a:cubicBezTo>
                  <a:cubicBezTo>
                    <a:pt x="0" y="1450"/>
                    <a:pt x="21" y="1933"/>
                    <a:pt x="182" y="2376"/>
                  </a:cubicBezTo>
                  <a:cubicBezTo>
                    <a:pt x="242" y="2516"/>
                    <a:pt x="322" y="2657"/>
                    <a:pt x="403" y="2778"/>
                  </a:cubicBezTo>
                  <a:cubicBezTo>
                    <a:pt x="786" y="3342"/>
                    <a:pt x="1471" y="3785"/>
                    <a:pt x="2174" y="3865"/>
                  </a:cubicBezTo>
                  <a:lnTo>
                    <a:pt x="2416" y="3865"/>
                  </a:lnTo>
                  <a:cubicBezTo>
                    <a:pt x="3564" y="3865"/>
                    <a:pt x="4348" y="2999"/>
                    <a:pt x="4168" y="1892"/>
                  </a:cubicBezTo>
                  <a:cubicBezTo>
                    <a:pt x="4026" y="1128"/>
                    <a:pt x="3443" y="463"/>
                    <a:pt x="2698" y="161"/>
                  </a:cubicBezTo>
                  <a:cubicBezTo>
                    <a:pt x="2416" y="41"/>
                    <a:pt x="2134" y="0"/>
                    <a:pt x="1852" y="0"/>
                  </a:cubicBezTo>
                  <a:close/>
                </a:path>
              </a:pathLst>
            </a:custGeom>
            <a:solidFill>
              <a:schemeClr val="accent5"/>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09" name="Google Shape;2409;p3"/>
            <p:cNvSpPr/>
            <p:nvPr/>
          </p:nvSpPr>
          <p:spPr>
            <a:xfrm>
              <a:off x="2428475" y="3487950"/>
              <a:ext cx="56000" cy="37125"/>
            </a:xfrm>
            <a:custGeom>
              <a:avLst/>
              <a:gdLst/>
              <a:ahLst/>
              <a:cxnLst/>
              <a:rect l="l" t="t" r="r" b="b"/>
              <a:pathLst>
                <a:path w="2240" h="1485" extrusionOk="0">
                  <a:moveTo>
                    <a:pt x="970" y="1"/>
                  </a:moveTo>
                  <a:cubicBezTo>
                    <a:pt x="482" y="1"/>
                    <a:pt x="1" y="231"/>
                    <a:pt x="167" y="836"/>
                  </a:cubicBezTo>
                  <a:cubicBezTo>
                    <a:pt x="248" y="1097"/>
                    <a:pt x="509" y="1258"/>
                    <a:pt x="791" y="1359"/>
                  </a:cubicBezTo>
                  <a:cubicBezTo>
                    <a:pt x="911" y="1419"/>
                    <a:pt x="1053" y="1459"/>
                    <a:pt x="1214" y="1480"/>
                  </a:cubicBezTo>
                  <a:cubicBezTo>
                    <a:pt x="1249" y="1483"/>
                    <a:pt x="1284" y="1485"/>
                    <a:pt x="1319" y="1485"/>
                  </a:cubicBezTo>
                  <a:cubicBezTo>
                    <a:pt x="1504" y="1485"/>
                    <a:pt x="1689" y="1440"/>
                    <a:pt x="1858" y="1338"/>
                  </a:cubicBezTo>
                  <a:cubicBezTo>
                    <a:pt x="1958" y="1279"/>
                    <a:pt x="2060" y="1218"/>
                    <a:pt x="2119" y="1118"/>
                  </a:cubicBezTo>
                  <a:cubicBezTo>
                    <a:pt x="2240" y="895"/>
                    <a:pt x="2180" y="635"/>
                    <a:pt x="2039" y="453"/>
                  </a:cubicBezTo>
                  <a:cubicBezTo>
                    <a:pt x="1899" y="251"/>
                    <a:pt x="1657" y="131"/>
                    <a:pt x="1435" y="71"/>
                  </a:cubicBezTo>
                  <a:cubicBezTo>
                    <a:pt x="1295" y="26"/>
                    <a:pt x="1132" y="1"/>
                    <a:pt x="970" y="1"/>
                  </a:cubicBezTo>
                  <a:close/>
                </a:path>
              </a:pathLst>
            </a:custGeom>
            <a:solidFill>
              <a:schemeClr val="accent4"/>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10" name="Google Shape;2410;p3"/>
            <p:cNvSpPr/>
            <p:nvPr/>
          </p:nvSpPr>
          <p:spPr>
            <a:xfrm>
              <a:off x="2455800" y="3528450"/>
              <a:ext cx="66925" cy="35250"/>
            </a:xfrm>
            <a:custGeom>
              <a:avLst/>
              <a:gdLst/>
              <a:ahLst/>
              <a:cxnLst/>
              <a:rect l="l" t="t" r="r" b="b"/>
              <a:pathLst>
                <a:path w="2677" h="1410" extrusionOk="0">
                  <a:moveTo>
                    <a:pt x="2677" y="0"/>
                  </a:moveTo>
                  <a:cubicBezTo>
                    <a:pt x="2677" y="0"/>
                    <a:pt x="2657" y="61"/>
                    <a:pt x="2596" y="121"/>
                  </a:cubicBezTo>
                  <a:cubicBezTo>
                    <a:pt x="2556" y="201"/>
                    <a:pt x="2475" y="303"/>
                    <a:pt x="2376" y="424"/>
                  </a:cubicBezTo>
                  <a:cubicBezTo>
                    <a:pt x="2295" y="523"/>
                    <a:pt x="2174" y="644"/>
                    <a:pt x="2013" y="746"/>
                  </a:cubicBezTo>
                  <a:cubicBezTo>
                    <a:pt x="1872" y="846"/>
                    <a:pt x="1711" y="947"/>
                    <a:pt x="1530" y="1027"/>
                  </a:cubicBezTo>
                  <a:cubicBezTo>
                    <a:pt x="1429" y="1068"/>
                    <a:pt x="1369" y="1087"/>
                    <a:pt x="1268" y="1108"/>
                  </a:cubicBezTo>
                  <a:cubicBezTo>
                    <a:pt x="1168" y="1127"/>
                    <a:pt x="1087" y="1148"/>
                    <a:pt x="986" y="1168"/>
                  </a:cubicBezTo>
                  <a:cubicBezTo>
                    <a:pt x="896" y="1178"/>
                    <a:pt x="810" y="1183"/>
                    <a:pt x="730" y="1183"/>
                  </a:cubicBezTo>
                  <a:cubicBezTo>
                    <a:pt x="649" y="1183"/>
                    <a:pt x="574" y="1178"/>
                    <a:pt x="503" y="1168"/>
                  </a:cubicBezTo>
                  <a:cubicBezTo>
                    <a:pt x="342" y="1168"/>
                    <a:pt x="221" y="1148"/>
                    <a:pt x="141" y="1127"/>
                  </a:cubicBezTo>
                  <a:cubicBezTo>
                    <a:pt x="41" y="1108"/>
                    <a:pt x="0" y="1108"/>
                    <a:pt x="0" y="1108"/>
                  </a:cubicBezTo>
                  <a:lnTo>
                    <a:pt x="0" y="1108"/>
                  </a:lnTo>
                  <a:cubicBezTo>
                    <a:pt x="0" y="1108"/>
                    <a:pt x="41" y="1127"/>
                    <a:pt x="121" y="1189"/>
                  </a:cubicBezTo>
                  <a:cubicBezTo>
                    <a:pt x="202" y="1229"/>
                    <a:pt x="322" y="1288"/>
                    <a:pt x="463" y="1329"/>
                  </a:cubicBezTo>
                  <a:cubicBezTo>
                    <a:pt x="624" y="1390"/>
                    <a:pt x="806" y="1409"/>
                    <a:pt x="1007" y="1409"/>
                  </a:cubicBezTo>
                  <a:cubicBezTo>
                    <a:pt x="1107" y="1409"/>
                    <a:pt x="1227" y="1409"/>
                    <a:pt x="1329" y="1369"/>
                  </a:cubicBezTo>
                  <a:cubicBezTo>
                    <a:pt x="1429" y="1350"/>
                    <a:pt x="1550" y="1329"/>
                    <a:pt x="1630" y="1288"/>
                  </a:cubicBezTo>
                  <a:cubicBezTo>
                    <a:pt x="1852" y="1208"/>
                    <a:pt x="2033" y="1087"/>
                    <a:pt x="2174" y="947"/>
                  </a:cubicBezTo>
                  <a:cubicBezTo>
                    <a:pt x="2335" y="805"/>
                    <a:pt x="2435" y="644"/>
                    <a:pt x="2516" y="504"/>
                  </a:cubicBezTo>
                  <a:cubicBezTo>
                    <a:pt x="2596" y="362"/>
                    <a:pt x="2636" y="242"/>
                    <a:pt x="2657" y="142"/>
                  </a:cubicBezTo>
                  <a:cubicBezTo>
                    <a:pt x="2677" y="61"/>
                    <a:pt x="2677" y="0"/>
                    <a:pt x="2677" y="0"/>
                  </a:cubicBezTo>
                  <a:close/>
                </a:path>
              </a:pathLst>
            </a:custGeom>
            <a:solidFill>
              <a:schemeClr val="accent4"/>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grpSp>
      <p:grpSp>
        <p:nvGrpSpPr>
          <p:cNvPr id="2411" name="Google Shape;2411;p3"/>
          <p:cNvGrpSpPr/>
          <p:nvPr/>
        </p:nvGrpSpPr>
        <p:grpSpPr>
          <a:xfrm>
            <a:off x="4880939" y="1056769"/>
            <a:ext cx="436165" cy="429767"/>
            <a:chOff x="3828575" y="1069325"/>
            <a:chExt cx="185750" cy="183025"/>
          </a:xfrm>
        </p:grpSpPr>
        <p:sp>
          <p:nvSpPr>
            <p:cNvPr id="2412" name="Google Shape;2412;p3"/>
            <p:cNvSpPr/>
            <p:nvPr/>
          </p:nvSpPr>
          <p:spPr>
            <a:xfrm>
              <a:off x="3828575" y="1069325"/>
              <a:ext cx="75950" cy="65800"/>
            </a:xfrm>
            <a:custGeom>
              <a:avLst/>
              <a:gdLst/>
              <a:ahLst/>
              <a:cxnLst/>
              <a:rect l="l" t="t" r="r" b="b"/>
              <a:pathLst>
                <a:path w="3038" h="2632" extrusionOk="0">
                  <a:moveTo>
                    <a:pt x="2222" y="0"/>
                  </a:moveTo>
                  <a:cubicBezTo>
                    <a:pt x="2106" y="0"/>
                    <a:pt x="1980" y="23"/>
                    <a:pt x="1852" y="74"/>
                  </a:cubicBezTo>
                  <a:cubicBezTo>
                    <a:pt x="1288" y="275"/>
                    <a:pt x="704" y="879"/>
                    <a:pt x="362" y="1343"/>
                  </a:cubicBezTo>
                  <a:cubicBezTo>
                    <a:pt x="161" y="1644"/>
                    <a:pt x="0" y="2047"/>
                    <a:pt x="201" y="2349"/>
                  </a:cubicBezTo>
                  <a:cubicBezTo>
                    <a:pt x="322" y="2551"/>
                    <a:pt x="564" y="2631"/>
                    <a:pt x="805" y="2631"/>
                  </a:cubicBezTo>
                  <a:cubicBezTo>
                    <a:pt x="1026" y="2631"/>
                    <a:pt x="1248" y="2530"/>
                    <a:pt x="1449" y="2409"/>
                  </a:cubicBezTo>
                  <a:cubicBezTo>
                    <a:pt x="2032" y="2087"/>
                    <a:pt x="2496" y="1563"/>
                    <a:pt x="2778" y="960"/>
                  </a:cubicBezTo>
                  <a:cubicBezTo>
                    <a:pt x="3038" y="408"/>
                    <a:pt x="2708" y="0"/>
                    <a:pt x="2222" y="0"/>
                  </a:cubicBez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13" name="Google Shape;2413;p3"/>
            <p:cNvSpPr/>
            <p:nvPr/>
          </p:nvSpPr>
          <p:spPr>
            <a:xfrm>
              <a:off x="3938750" y="1089675"/>
              <a:ext cx="75575" cy="66050"/>
            </a:xfrm>
            <a:custGeom>
              <a:avLst/>
              <a:gdLst/>
              <a:ahLst/>
              <a:cxnLst/>
              <a:rect l="l" t="t" r="r" b="b"/>
              <a:pathLst>
                <a:path w="3023" h="2642" extrusionOk="0">
                  <a:moveTo>
                    <a:pt x="2184" y="0"/>
                  </a:moveTo>
                  <a:cubicBezTo>
                    <a:pt x="2073" y="0"/>
                    <a:pt x="1954" y="21"/>
                    <a:pt x="1833" y="65"/>
                  </a:cubicBezTo>
                  <a:cubicBezTo>
                    <a:pt x="1289" y="287"/>
                    <a:pt x="685" y="891"/>
                    <a:pt x="363" y="1353"/>
                  </a:cubicBezTo>
                  <a:cubicBezTo>
                    <a:pt x="162" y="1656"/>
                    <a:pt x="1" y="2059"/>
                    <a:pt x="182" y="2360"/>
                  </a:cubicBezTo>
                  <a:cubicBezTo>
                    <a:pt x="303" y="2561"/>
                    <a:pt x="545" y="2642"/>
                    <a:pt x="786" y="2642"/>
                  </a:cubicBezTo>
                  <a:cubicBezTo>
                    <a:pt x="1028" y="2642"/>
                    <a:pt x="1248" y="2542"/>
                    <a:pt x="1450" y="2421"/>
                  </a:cubicBezTo>
                  <a:cubicBezTo>
                    <a:pt x="2013" y="2099"/>
                    <a:pt x="2496" y="1575"/>
                    <a:pt x="2759" y="972"/>
                  </a:cubicBezTo>
                  <a:cubicBezTo>
                    <a:pt x="3022" y="412"/>
                    <a:pt x="2680" y="0"/>
                    <a:pt x="2184" y="0"/>
                  </a:cubicBez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14" name="Google Shape;2414;p3"/>
            <p:cNvSpPr/>
            <p:nvPr/>
          </p:nvSpPr>
          <p:spPr>
            <a:xfrm>
              <a:off x="3832075" y="1186300"/>
              <a:ext cx="76050" cy="66050"/>
            </a:xfrm>
            <a:custGeom>
              <a:avLst/>
              <a:gdLst/>
              <a:ahLst/>
              <a:cxnLst/>
              <a:rect l="l" t="t" r="r" b="b"/>
              <a:pathLst>
                <a:path w="3042" h="2642" extrusionOk="0">
                  <a:moveTo>
                    <a:pt x="2203" y="0"/>
                  </a:moveTo>
                  <a:cubicBezTo>
                    <a:pt x="2092" y="0"/>
                    <a:pt x="1974" y="21"/>
                    <a:pt x="1852" y="65"/>
                  </a:cubicBezTo>
                  <a:cubicBezTo>
                    <a:pt x="1288" y="287"/>
                    <a:pt x="706" y="870"/>
                    <a:pt x="363" y="1353"/>
                  </a:cubicBezTo>
                  <a:cubicBezTo>
                    <a:pt x="161" y="1656"/>
                    <a:pt x="0" y="2037"/>
                    <a:pt x="202" y="2340"/>
                  </a:cubicBezTo>
                  <a:cubicBezTo>
                    <a:pt x="322" y="2541"/>
                    <a:pt x="564" y="2641"/>
                    <a:pt x="805" y="2641"/>
                  </a:cubicBezTo>
                  <a:cubicBezTo>
                    <a:pt x="1028" y="2622"/>
                    <a:pt x="1248" y="2541"/>
                    <a:pt x="1450" y="2421"/>
                  </a:cubicBezTo>
                  <a:cubicBezTo>
                    <a:pt x="2034" y="2078"/>
                    <a:pt x="2496" y="1575"/>
                    <a:pt x="2778" y="971"/>
                  </a:cubicBezTo>
                  <a:cubicBezTo>
                    <a:pt x="3041" y="412"/>
                    <a:pt x="2700" y="0"/>
                    <a:pt x="2203" y="0"/>
                  </a:cubicBezTo>
                  <a:close/>
                </a:path>
              </a:pathLst>
            </a:custGeom>
            <a:solidFill>
              <a:schemeClr val="accent1"/>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grpSp>
      <p:sp>
        <p:nvSpPr>
          <p:cNvPr id="2" name="TextBox 1">
            <a:extLst>
              <a:ext uri="{FF2B5EF4-FFF2-40B4-BE49-F238E27FC236}">
                <a16:creationId xmlns:a16="http://schemas.microsoft.com/office/drawing/2014/main" id="{6AE86A2B-7331-CD88-DA50-B06947C87225}"/>
              </a:ext>
            </a:extLst>
          </p:cNvPr>
          <p:cNvSpPr txBox="1"/>
          <p:nvPr/>
        </p:nvSpPr>
        <p:spPr>
          <a:xfrm>
            <a:off x="3367756" y="4438225"/>
            <a:ext cx="7918237" cy="878574"/>
          </a:xfrm>
          <a:prstGeom prst="rect">
            <a:avLst/>
          </a:prstGeom>
          <a:solidFill>
            <a:schemeClr val="accent1">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just">
              <a:lnSpc>
                <a:spcPct val="150000"/>
              </a:lnSpc>
            </a:pPr>
            <a:r>
              <a:rPr lang="vi-VN" dirty="0">
                <a:solidFill>
                  <a:srgbClr val="FF0000"/>
                </a:solidFill>
              </a:rPr>
              <a:t>HS đọc khung yêu cầu cần đạt phần tiếng Việt, đọc lướt qua đề về phần tiếng Việt trong </a:t>
            </a:r>
            <a:r>
              <a:rPr lang="vi-VN" i="1" dirty="0">
                <a:solidFill>
                  <a:srgbClr val="FF0000"/>
                </a:solidFill>
              </a:rPr>
              <a:t>Tri thức Ngữ văn </a:t>
            </a:r>
            <a:r>
              <a:rPr lang="vi-VN" dirty="0">
                <a:solidFill>
                  <a:srgbClr val="FF0000"/>
                </a:solidFill>
              </a:rPr>
              <a:t>và điền vào bảng sau</a:t>
            </a:r>
            <a:r>
              <a:rPr lang="en-US" dirty="0">
                <a:solidFill>
                  <a:srgbClr val="FF0000"/>
                </a:solidFill>
              </a:rPr>
              <a:t>:</a:t>
            </a:r>
            <a:endParaRPr lang="en-US" sz="3200" dirty="0">
              <a:solidFill>
                <a:srgbClr val="FF0000"/>
              </a:solidFill>
              <a:latin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373"/>
                                        </p:tgtEl>
                                        <p:attrNameLst>
                                          <p:attrName>style.visibility</p:attrName>
                                        </p:attrNameLst>
                                      </p:cBhvr>
                                      <p:to>
                                        <p:strVal val="visible"/>
                                      </p:to>
                                    </p:set>
                                    <p:animEffect transition="in" filter="wipe(down)">
                                      <p:cBhvr>
                                        <p:cTn id="7" dur="500"/>
                                        <p:tgtEl>
                                          <p:spTgt spid="237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45289-8178-C742-358C-CE399BB73E94}"/>
              </a:ext>
            </a:extLst>
          </p:cNvPr>
          <p:cNvSpPr>
            <a:spLocks noGrp="1"/>
          </p:cNvSpPr>
          <p:nvPr>
            <p:ph type="title"/>
          </p:nvPr>
        </p:nvSpPr>
        <p:spPr/>
        <p:txBody>
          <a:bodyPr/>
          <a:lstStyle/>
          <a:p>
            <a:endParaRPr lang="en-US" dirty="0"/>
          </a:p>
        </p:txBody>
      </p:sp>
      <p:sp>
        <p:nvSpPr>
          <p:cNvPr id="3" name="Subtitle 2">
            <a:extLst>
              <a:ext uri="{FF2B5EF4-FFF2-40B4-BE49-F238E27FC236}">
                <a16:creationId xmlns:a16="http://schemas.microsoft.com/office/drawing/2014/main" id="{FE12C8CA-FCE8-2FD4-792D-A75A9FFA95A8}"/>
              </a:ext>
            </a:extLst>
          </p:cNvPr>
          <p:cNvSpPr>
            <a:spLocks noGrp="1"/>
          </p:cNvSpPr>
          <p:nvPr>
            <p:ph type="subTitle" idx="1"/>
          </p:nvPr>
        </p:nvSpPr>
        <p:spPr/>
        <p:txBody>
          <a:bodyPr/>
          <a:lstStyle/>
          <a:p>
            <a:endParaRPr lang="en-US"/>
          </a:p>
        </p:txBody>
      </p:sp>
      <p:graphicFrame>
        <p:nvGraphicFramePr>
          <p:cNvPr id="4" name="Table 3">
            <a:extLst>
              <a:ext uri="{FF2B5EF4-FFF2-40B4-BE49-F238E27FC236}">
                <a16:creationId xmlns:a16="http://schemas.microsoft.com/office/drawing/2014/main" id="{13A8D990-1FD7-E0D6-73A5-39FD0297E7B9}"/>
              </a:ext>
            </a:extLst>
          </p:cNvPr>
          <p:cNvGraphicFramePr>
            <a:graphicFrameLocks noGrp="1"/>
          </p:cNvGraphicFramePr>
          <p:nvPr>
            <p:extLst>
              <p:ext uri="{D42A27DB-BD31-4B8C-83A1-F6EECF244321}">
                <p14:modId xmlns:p14="http://schemas.microsoft.com/office/powerpoint/2010/main" val="1501896932"/>
              </p:ext>
            </p:extLst>
          </p:nvPr>
        </p:nvGraphicFramePr>
        <p:xfrm>
          <a:off x="334536" y="334537"/>
          <a:ext cx="11574966" cy="6222380"/>
        </p:xfrm>
        <a:graphic>
          <a:graphicData uri="http://schemas.openxmlformats.org/drawingml/2006/table">
            <a:tbl>
              <a:tblPr firstRow="1" firstCol="1" lastRow="1" lastCol="1" bandRow="1" bandCol="1">
                <a:tableStyleId>{5C22544A-7EE6-4342-B048-85BDC9FD1C3A}</a:tableStyleId>
              </a:tblPr>
              <a:tblGrid>
                <a:gridCol w="4058431">
                  <a:extLst>
                    <a:ext uri="{9D8B030D-6E8A-4147-A177-3AD203B41FA5}">
                      <a16:colId xmlns:a16="http://schemas.microsoft.com/office/drawing/2014/main" val="3227553227"/>
                    </a:ext>
                  </a:extLst>
                </a:gridCol>
                <a:gridCol w="3698758">
                  <a:extLst>
                    <a:ext uri="{9D8B030D-6E8A-4147-A177-3AD203B41FA5}">
                      <a16:colId xmlns:a16="http://schemas.microsoft.com/office/drawing/2014/main" val="128835917"/>
                    </a:ext>
                  </a:extLst>
                </a:gridCol>
                <a:gridCol w="3817777">
                  <a:extLst>
                    <a:ext uri="{9D8B030D-6E8A-4147-A177-3AD203B41FA5}">
                      <a16:colId xmlns:a16="http://schemas.microsoft.com/office/drawing/2014/main" val="1890213728"/>
                    </a:ext>
                  </a:extLst>
                </a:gridCol>
              </a:tblGrid>
              <a:tr h="1715441">
                <a:tc>
                  <a:txBody>
                    <a:bodyPr/>
                    <a:lstStyle/>
                    <a:p>
                      <a:pPr marL="8255" marR="0" algn="ctr">
                        <a:lnSpc>
                          <a:spcPct val="107000"/>
                        </a:lnSpc>
                        <a:spcBef>
                          <a:spcPts val="190"/>
                        </a:spcBef>
                        <a:spcAft>
                          <a:spcPts val="0"/>
                        </a:spcAft>
                      </a:pPr>
                      <a:r>
                        <a:rPr lang="vi-VN" sz="2400" dirty="0">
                          <a:effectLst/>
                          <a:latin typeface="+mj-lt"/>
                        </a:rPr>
                        <a:t>K</a:t>
                      </a:r>
                      <a:endParaRPr lang="en-US" sz="2400" dirty="0">
                        <a:effectLst/>
                        <a:latin typeface="+mj-lt"/>
                      </a:endParaRPr>
                    </a:p>
                    <a:p>
                      <a:pPr marL="439420" marR="431165" algn="ctr">
                        <a:lnSpc>
                          <a:spcPct val="107000"/>
                        </a:lnSpc>
                        <a:spcBef>
                          <a:spcPts val="65"/>
                        </a:spcBef>
                        <a:spcAft>
                          <a:spcPts val="0"/>
                        </a:spcAft>
                      </a:pPr>
                      <a:r>
                        <a:rPr lang="vi-VN" sz="2400" dirty="0">
                          <a:effectLst/>
                          <a:latin typeface="+mj-lt"/>
                        </a:rPr>
                        <a:t>Điều</a:t>
                      </a:r>
                      <a:r>
                        <a:rPr lang="vi-VN" sz="2400" spc="-15" dirty="0">
                          <a:effectLst/>
                          <a:latin typeface="+mj-lt"/>
                        </a:rPr>
                        <a:t> </a:t>
                      </a:r>
                      <a:r>
                        <a:rPr lang="vi-VN" sz="2400" dirty="0">
                          <a:effectLst/>
                          <a:latin typeface="+mj-lt"/>
                        </a:rPr>
                        <a:t>tôi</a:t>
                      </a:r>
                      <a:r>
                        <a:rPr lang="vi-VN" sz="2400" spc="-5" dirty="0">
                          <a:effectLst/>
                          <a:latin typeface="+mj-lt"/>
                        </a:rPr>
                        <a:t> </a:t>
                      </a:r>
                      <a:r>
                        <a:rPr lang="vi-VN" sz="2400" dirty="0">
                          <a:effectLst/>
                          <a:latin typeface="+mj-lt"/>
                        </a:rPr>
                        <a:t>đã</a:t>
                      </a:r>
                      <a:r>
                        <a:rPr lang="vi-VN" sz="2400" spc="-10" dirty="0">
                          <a:effectLst/>
                          <a:latin typeface="+mj-lt"/>
                        </a:rPr>
                        <a:t> </a:t>
                      </a:r>
                      <a:r>
                        <a:rPr lang="vi-VN" sz="2400" spc="-20" dirty="0">
                          <a:effectLst/>
                          <a:latin typeface="+mj-lt"/>
                        </a:rPr>
                        <a:t>biết</a:t>
                      </a:r>
                      <a:endParaRPr lang="en-US" sz="2400" dirty="0">
                        <a:effectLst/>
                        <a:latin typeface="+mj-lt"/>
                        <a:ea typeface="Times New Roman" panose="02020603050405020304" pitchFamily="18"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11430" marR="0" algn="ctr">
                        <a:lnSpc>
                          <a:spcPct val="107000"/>
                        </a:lnSpc>
                        <a:spcBef>
                          <a:spcPts val="190"/>
                        </a:spcBef>
                        <a:spcAft>
                          <a:spcPts val="0"/>
                        </a:spcAft>
                      </a:pPr>
                      <a:r>
                        <a:rPr lang="vi-VN" sz="2400" dirty="0">
                          <a:effectLst/>
                          <a:latin typeface="+mj-lt"/>
                        </a:rPr>
                        <a:t>W</a:t>
                      </a:r>
                      <a:endParaRPr lang="en-US" sz="2400" dirty="0">
                        <a:effectLst/>
                        <a:latin typeface="+mj-lt"/>
                      </a:endParaRPr>
                    </a:p>
                    <a:p>
                      <a:pPr marL="78740" marR="70485" algn="ctr">
                        <a:lnSpc>
                          <a:spcPct val="107000"/>
                        </a:lnSpc>
                        <a:spcBef>
                          <a:spcPts val="65"/>
                        </a:spcBef>
                        <a:spcAft>
                          <a:spcPts val="0"/>
                        </a:spcAft>
                      </a:pPr>
                      <a:r>
                        <a:rPr lang="vi-VN" sz="2400" dirty="0">
                          <a:effectLst/>
                          <a:latin typeface="+mj-lt"/>
                        </a:rPr>
                        <a:t>Điều</a:t>
                      </a:r>
                      <a:r>
                        <a:rPr lang="vi-VN" sz="2400" spc="-10" dirty="0">
                          <a:effectLst/>
                          <a:latin typeface="+mj-lt"/>
                        </a:rPr>
                        <a:t> </a:t>
                      </a:r>
                      <a:r>
                        <a:rPr lang="vi-VN" sz="2400" dirty="0">
                          <a:effectLst/>
                          <a:latin typeface="+mj-lt"/>
                        </a:rPr>
                        <a:t>tôi</a:t>
                      </a:r>
                      <a:r>
                        <a:rPr lang="vi-VN" sz="2400" spc="-5" dirty="0">
                          <a:effectLst/>
                          <a:latin typeface="+mj-lt"/>
                        </a:rPr>
                        <a:t> </a:t>
                      </a:r>
                      <a:r>
                        <a:rPr lang="vi-VN" sz="2400" dirty="0">
                          <a:effectLst/>
                          <a:latin typeface="+mj-lt"/>
                        </a:rPr>
                        <a:t>muốn</a:t>
                      </a:r>
                      <a:r>
                        <a:rPr lang="vi-VN" sz="2400" spc="-5" dirty="0">
                          <a:effectLst/>
                          <a:latin typeface="+mj-lt"/>
                        </a:rPr>
                        <a:t> </a:t>
                      </a:r>
                      <a:r>
                        <a:rPr lang="vi-VN" sz="2400" dirty="0">
                          <a:effectLst/>
                          <a:latin typeface="+mj-lt"/>
                        </a:rPr>
                        <a:t>tìm </a:t>
                      </a:r>
                      <a:r>
                        <a:rPr lang="vi-VN" sz="2400" spc="-20" dirty="0">
                          <a:effectLst/>
                          <a:latin typeface="+mj-lt"/>
                        </a:rPr>
                        <a:t>hiểu</a:t>
                      </a:r>
                      <a:endParaRPr lang="en-US" sz="2400" dirty="0">
                        <a:effectLst/>
                        <a:latin typeface="+mj-lt"/>
                        <a:ea typeface="Times New Roman" panose="02020603050405020304" pitchFamily="18"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18415" marR="0" algn="ctr">
                        <a:lnSpc>
                          <a:spcPct val="107000"/>
                        </a:lnSpc>
                        <a:spcBef>
                          <a:spcPts val="190"/>
                        </a:spcBef>
                        <a:spcAft>
                          <a:spcPts val="0"/>
                        </a:spcAft>
                      </a:pPr>
                      <a:r>
                        <a:rPr lang="vi-VN" sz="2400" dirty="0">
                          <a:effectLst/>
                          <a:latin typeface="+mj-lt"/>
                        </a:rPr>
                        <a:t>L</a:t>
                      </a:r>
                      <a:endParaRPr lang="en-US" sz="2400" dirty="0">
                        <a:effectLst/>
                        <a:latin typeface="+mj-lt"/>
                      </a:endParaRPr>
                    </a:p>
                    <a:p>
                      <a:pPr marL="300990" marR="292100" algn="ctr">
                        <a:lnSpc>
                          <a:spcPct val="107000"/>
                        </a:lnSpc>
                        <a:spcBef>
                          <a:spcPts val="65"/>
                        </a:spcBef>
                        <a:spcAft>
                          <a:spcPts val="0"/>
                        </a:spcAft>
                      </a:pPr>
                      <a:r>
                        <a:rPr lang="vi-VN" sz="2400" dirty="0">
                          <a:effectLst/>
                          <a:latin typeface="+mj-lt"/>
                        </a:rPr>
                        <a:t>Điều</a:t>
                      </a:r>
                      <a:r>
                        <a:rPr lang="vi-VN" sz="2400" spc="-25" dirty="0">
                          <a:effectLst/>
                          <a:latin typeface="+mj-lt"/>
                        </a:rPr>
                        <a:t> </a:t>
                      </a:r>
                      <a:r>
                        <a:rPr lang="vi-VN" sz="2400" dirty="0">
                          <a:effectLst/>
                          <a:latin typeface="+mj-lt"/>
                        </a:rPr>
                        <a:t>tôi</a:t>
                      </a:r>
                      <a:r>
                        <a:rPr lang="vi-VN" sz="2400" spc="-10" dirty="0">
                          <a:effectLst/>
                          <a:latin typeface="+mj-lt"/>
                        </a:rPr>
                        <a:t> </a:t>
                      </a:r>
                      <a:r>
                        <a:rPr lang="vi-VN" sz="2400" dirty="0">
                          <a:effectLst/>
                          <a:latin typeface="+mj-lt"/>
                        </a:rPr>
                        <a:t>học</a:t>
                      </a:r>
                      <a:r>
                        <a:rPr lang="vi-VN" sz="2400" spc="-10" dirty="0">
                          <a:effectLst/>
                          <a:latin typeface="+mj-lt"/>
                        </a:rPr>
                        <a:t> </a:t>
                      </a:r>
                      <a:r>
                        <a:rPr lang="vi-VN" sz="2400" spc="-20" dirty="0">
                          <a:effectLst/>
                          <a:latin typeface="+mj-lt"/>
                        </a:rPr>
                        <a:t>được</a:t>
                      </a:r>
                      <a:endParaRPr lang="en-US" sz="2400" dirty="0">
                        <a:effectLst/>
                        <a:latin typeface="+mj-lt"/>
                        <a:ea typeface="Times New Roman" panose="02020603050405020304" pitchFamily="18" charset="0"/>
                        <a:cs typeface="Times New Roman" panose="02020603050405020304" pitchFamily="18" charset="0"/>
                      </a:endParaRPr>
                    </a:p>
                  </a:txBody>
                  <a:tcPr marL="0" marR="0" marT="0" marB="0">
                    <a:solidFill>
                      <a:schemeClr val="accent1">
                        <a:lumMod val="40000"/>
                        <a:lumOff val="60000"/>
                      </a:schemeClr>
                    </a:solidFill>
                  </a:tcPr>
                </a:tc>
                <a:extLst>
                  <a:ext uri="{0D108BD9-81ED-4DB2-BD59-A6C34878D82A}">
                    <a16:rowId xmlns:a16="http://schemas.microsoft.com/office/drawing/2014/main" val="1663064500"/>
                  </a:ext>
                </a:extLst>
              </a:tr>
              <a:tr h="4506939">
                <a:tc>
                  <a:txBody>
                    <a:bodyPr/>
                    <a:lstStyle/>
                    <a:p>
                      <a:pPr marL="50165" marR="0">
                        <a:lnSpc>
                          <a:spcPct val="106000"/>
                        </a:lnSpc>
                        <a:spcBef>
                          <a:spcPts val="565"/>
                        </a:spcBef>
                        <a:spcAft>
                          <a:spcPts val="0"/>
                        </a:spcAft>
                      </a:pPr>
                      <a:r>
                        <a:rPr lang="vi-VN" sz="2400" dirty="0">
                          <a:effectLst/>
                          <a:latin typeface="+mj-lt"/>
                        </a:rPr>
                        <a:t>Em</a:t>
                      </a:r>
                      <a:r>
                        <a:rPr lang="vi-VN" sz="2400" spc="140" dirty="0">
                          <a:effectLst/>
                          <a:latin typeface="+mj-lt"/>
                        </a:rPr>
                        <a:t> </a:t>
                      </a:r>
                      <a:r>
                        <a:rPr lang="vi-VN" sz="2400" dirty="0">
                          <a:effectLst/>
                          <a:latin typeface="+mj-lt"/>
                        </a:rPr>
                        <a:t>hãy</a:t>
                      </a:r>
                      <a:r>
                        <a:rPr lang="vi-VN" sz="2400" spc="140" dirty="0">
                          <a:effectLst/>
                          <a:latin typeface="+mj-lt"/>
                        </a:rPr>
                        <a:t> </a:t>
                      </a:r>
                      <a:r>
                        <a:rPr lang="vi-VN" sz="2400" dirty="0">
                          <a:effectLst/>
                          <a:latin typeface="+mj-lt"/>
                        </a:rPr>
                        <a:t>ghi</a:t>
                      </a:r>
                      <a:r>
                        <a:rPr lang="vi-VN" sz="2400" spc="140" dirty="0">
                          <a:effectLst/>
                          <a:latin typeface="+mj-lt"/>
                        </a:rPr>
                        <a:t> </a:t>
                      </a:r>
                      <a:r>
                        <a:rPr lang="vi-VN" sz="2400" dirty="0">
                          <a:effectLst/>
                          <a:latin typeface="+mj-lt"/>
                        </a:rPr>
                        <a:t>lại</a:t>
                      </a:r>
                      <a:r>
                        <a:rPr lang="vi-VN" sz="2400" spc="140" dirty="0">
                          <a:effectLst/>
                          <a:latin typeface="+mj-lt"/>
                        </a:rPr>
                        <a:t> </a:t>
                      </a:r>
                      <a:r>
                        <a:rPr lang="vi-VN" sz="2400" dirty="0">
                          <a:effectLst/>
                          <a:latin typeface="+mj-lt"/>
                        </a:rPr>
                        <a:t>những</a:t>
                      </a:r>
                      <a:r>
                        <a:rPr lang="vi-VN" sz="2400" spc="140" dirty="0">
                          <a:effectLst/>
                          <a:latin typeface="+mj-lt"/>
                        </a:rPr>
                        <a:t> </a:t>
                      </a:r>
                      <a:r>
                        <a:rPr lang="vi-VN" sz="2400" dirty="0">
                          <a:effectLst/>
                          <a:latin typeface="+mj-lt"/>
                        </a:rPr>
                        <a:t>hiểu biết của em về:</a:t>
                      </a:r>
                      <a:endParaRPr lang="en-US" sz="2400" dirty="0">
                        <a:effectLst/>
                        <a:latin typeface="+mj-lt"/>
                      </a:endParaRPr>
                    </a:p>
                    <a:p>
                      <a:pPr marL="342900" marR="39370" lvl="0" indent="-342900">
                        <a:lnSpc>
                          <a:spcPct val="106000"/>
                        </a:lnSpc>
                        <a:spcBef>
                          <a:spcPts val="5"/>
                        </a:spcBef>
                        <a:spcAft>
                          <a:spcPts val="0"/>
                        </a:spcAft>
                        <a:buSzPts val="1300"/>
                        <a:buFont typeface="Times New Roman" panose="02020603050405020304" pitchFamily="18" charset="0"/>
                        <a:buChar char="–"/>
                        <a:tabLst>
                          <a:tab pos="171450" algn="l"/>
                        </a:tabLst>
                      </a:pPr>
                      <a:r>
                        <a:rPr lang="vi-VN" sz="2400" dirty="0">
                          <a:effectLst/>
                          <a:latin typeface="+mj-lt"/>
                        </a:rPr>
                        <a:t>Liên</a:t>
                      </a:r>
                      <a:r>
                        <a:rPr lang="vi-VN" sz="2400" spc="-65" dirty="0">
                          <a:effectLst/>
                          <a:latin typeface="+mj-lt"/>
                        </a:rPr>
                        <a:t> </a:t>
                      </a:r>
                      <a:r>
                        <a:rPr lang="vi-VN" sz="2400" dirty="0">
                          <a:effectLst/>
                          <a:latin typeface="+mj-lt"/>
                        </a:rPr>
                        <a:t>kết</a:t>
                      </a:r>
                      <a:r>
                        <a:rPr lang="vi-VN" sz="2400" spc="-65" dirty="0">
                          <a:effectLst/>
                          <a:latin typeface="+mj-lt"/>
                        </a:rPr>
                        <a:t> </a:t>
                      </a:r>
                      <a:r>
                        <a:rPr lang="vi-VN" sz="2400" dirty="0">
                          <a:effectLst/>
                          <a:latin typeface="+mj-lt"/>
                        </a:rPr>
                        <a:t>và</a:t>
                      </a:r>
                      <a:r>
                        <a:rPr lang="vi-VN" sz="2400" spc="-65" dirty="0">
                          <a:effectLst/>
                          <a:latin typeface="+mj-lt"/>
                        </a:rPr>
                        <a:t> </a:t>
                      </a:r>
                      <a:r>
                        <a:rPr lang="vi-VN" sz="2400" dirty="0">
                          <a:effectLst/>
                          <a:latin typeface="+mj-lt"/>
                        </a:rPr>
                        <a:t>mạch</a:t>
                      </a:r>
                      <a:r>
                        <a:rPr lang="vi-VN" sz="2400" spc="-65" dirty="0">
                          <a:effectLst/>
                          <a:latin typeface="+mj-lt"/>
                        </a:rPr>
                        <a:t> </a:t>
                      </a:r>
                      <a:r>
                        <a:rPr lang="vi-VN" sz="2400" dirty="0">
                          <a:effectLst/>
                          <a:latin typeface="+mj-lt"/>
                        </a:rPr>
                        <a:t>lạc</a:t>
                      </a:r>
                      <a:r>
                        <a:rPr lang="vi-VN" sz="2400" spc="-65" dirty="0">
                          <a:effectLst/>
                          <a:latin typeface="+mj-lt"/>
                        </a:rPr>
                        <a:t> </a:t>
                      </a:r>
                      <a:r>
                        <a:rPr lang="vi-VN" sz="2400" dirty="0">
                          <a:effectLst/>
                          <a:latin typeface="+mj-lt"/>
                        </a:rPr>
                        <a:t>trong đoạn văn và trong VB.</a:t>
                      </a:r>
                      <a:endParaRPr lang="en-US" sz="2400" dirty="0">
                        <a:effectLst/>
                        <a:latin typeface="+mj-lt"/>
                      </a:endParaRPr>
                    </a:p>
                    <a:p>
                      <a:pPr marL="342900" marR="40005" lvl="0" indent="-342900">
                        <a:lnSpc>
                          <a:spcPct val="106000"/>
                        </a:lnSpc>
                        <a:spcBef>
                          <a:spcPts val="0"/>
                        </a:spcBef>
                        <a:spcAft>
                          <a:spcPts val="0"/>
                        </a:spcAft>
                        <a:buSzPts val="1300"/>
                        <a:buFont typeface="Times New Roman" panose="02020603050405020304" pitchFamily="18" charset="0"/>
                        <a:buChar char="–"/>
                        <a:tabLst>
                          <a:tab pos="316230" algn="l"/>
                          <a:tab pos="316865" algn="l"/>
                        </a:tabLst>
                      </a:pPr>
                      <a:r>
                        <a:rPr lang="vi-VN" sz="2400" dirty="0">
                          <a:effectLst/>
                          <a:latin typeface="+mj-lt"/>
                        </a:rPr>
                        <a:t>Những</a:t>
                      </a:r>
                      <a:r>
                        <a:rPr lang="vi-VN" sz="2400" spc="200" dirty="0">
                          <a:effectLst/>
                          <a:latin typeface="+mj-lt"/>
                        </a:rPr>
                        <a:t> </a:t>
                      </a:r>
                      <a:r>
                        <a:rPr lang="vi-VN" sz="2400" dirty="0">
                          <a:effectLst/>
                          <a:latin typeface="+mj-lt"/>
                        </a:rPr>
                        <a:t>lỗi</a:t>
                      </a:r>
                      <a:r>
                        <a:rPr lang="vi-VN" sz="2400" spc="200" dirty="0">
                          <a:effectLst/>
                          <a:latin typeface="+mj-lt"/>
                        </a:rPr>
                        <a:t> </a:t>
                      </a:r>
                      <a:r>
                        <a:rPr lang="vi-VN" sz="2400" dirty="0">
                          <a:effectLst/>
                          <a:latin typeface="+mj-lt"/>
                        </a:rPr>
                        <a:t>liên</a:t>
                      </a:r>
                      <a:r>
                        <a:rPr lang="vi-VN" sz="2400" spc="200" dirty="0">
                          <a:effectLst/>
                          <a:latin typeface="+mj-lt"/>
                        </a:rPr>
                        <a:t> </a:t>
                      </a:r>
                      <a:r>
                        <a:rPr lang="vi-VN" sz="2400" dirty="0">
                          <a:effectLst/>
                          <a:latin typeface="+mj-lt"/>
                        </a:rPr>
                        <a:t>kết</a:t>
                      </a:r>
                      <a:r>
                        <a:rPr lang="vi-VN" sz="2400" spc="350" dirty="0">
                          <a:effectLst/>
                          <a:latin typeface="+mj-lt"/>
                        </a:rPr>
                        <a:t> </a:t>
                      </a:r>
                      <a:r>
                        <a:rPr lang="vi-VN" sz="2400" dirty="0">
                          <a:effectLst/>
                          <a:latin typeface="+mj-lt"/>
                        </a:rPr>
                        <a:t>và mạch lạc trong đoạn văn.</a:t>
                      </a:r>
                      <a:endParaRPr lang="en-US" sz="2400" dirty="0">
                        <a:effectLst/>
                        <a:latin typeface="+mj-lt"/>
                        <a:ea typeface="Times New Roman" panose="02020603050405020304" pitchFamily="18"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0" marR="0">
                        <a:lnSpc>
                          <a:spcPct val="107000"/>
                        </a:lnSpc>
                        <a:spcBef>
                          <a:spcPts val="0"/>
                        </a:spcBef>
                        <a:spcAft>
                          <a:spcPts val="0"/>
                        </a:spcAft>
                      </a:pPr>
                      <a:r>
                        <a:rPr lang="vi-VN" sz="2400" dirty="0">
                          <a:effectLst/>
                          <a:latin typeface="+mj-lt"/>
                        </a:rPr>
                        <a:t> </a:t>
                      </a:r>
                      <a:endParaRPr lang="en-US" sz="2400" dirty="0">
                        <a:effectLst/>
                        <a:latin typeface="+mj-lt"/>
                      </a:endParaRPr>
                    </a:p>
                    <a:p>
                      <a:pPr marL="0" marR="0">
                        <a:lnSpc>
                          <a:spcPct val="107000"/>
                        </a:lnSpc>
                        <a:spcBef>
                          <a:spcPts val="35"/>
                        </a:spcBef>
                        <a:spcAft>
                          <a:spcPts val="0"/>
                        </a:spcAft>
                      </a:pPr>
                      <a:r>
                        <a:rPr lang="vi-VN" sz="2400" dirty="0">
                          <a:effectLst/>
                          <a:latin typeface="+mj-lt"/>
                        </a:rPr>
                        <a:t> </a:t>
                      </a:r>
                      <a:endParaRPr lang="en-US" sz="2400" dirty="0">
                        <a:effectLst/>
                        <a:latin typeface="+mj-lt"/>
                      </a:endParaRPr>
                    </a:p>
                    <a:p>
                      <a:pPr marL="50165" marR="34925" algn="just">
                        <a:lnSpc>
                          <a:spcPct val="106000"/>
                        </a:lnSpc>
                        <a:spcBef>
                          <a:spcPts val="0"/>
                        </a:spcBef>
                        <a:spcAft>
                          <a:spcPts val="0"/>
                        </a:spcAft>
                      </a:pPr>
                      <a:r>
                        <a:rPr lang="vi-VN" sz="2400" dirty="0">
                          <a:effectLst/>
                          <a:latin typeface="+mj-lt"/>
                        </a:rPr>
                        <a:t>Em</a:t>
                      </a:r>
                      <a:r>
                        <a:rPr lang="vi-VN" sz="2400" spc="200" dirty="0">
                          <a:effectLst/>
                          <a:latin typeface="+mj-lt"/>
                        </a:rPr>
                        <a:t> </a:t>
                      </a:r>
                      <a:r>
                        <a:rPr lang="vi-VN" sz="2400" dirty="0">
                          <a:effectLst/>
                          <a:latin typeface="+mj-lt"/>
                        </a:rPr>
                        <a:t>hãy</a:t>
                      </a:r>
                      <a:r>
                        <a:rPr lang="vi-VN" sz="2400" spc="200" dirty="0">
                          <a:effectLst/>
                          <a:latin typeface="+mj-lt"/>
                        </a:rPr>
                        <a:t> </a:t>
                      </a:r>
                      <a:r>
                        <a:rPr lang="vi-VN" sz="2400" dirty="0">
                          <a:effectLst/>
                          <a:latin typeface="+mj-lt"/>
                        </a:rPr>
                        <a:t>ghi</a:t>
                      </a:r>
                      <a:r>
                        <a:rPr lang="vi-VN" sz="2400" spc="200" dirty="0">
                          <a:effectLst/>
                          <a:latin typeface="+mj-lt"/>
                        </a:rPr>
                        <a:t> </a:t>
                      </a:r>
                      <a:r>
                        <a:rPr lang="vi-VN" sz="2400" dirty="0">
                          <a:effectLst/>
                          <a:latin typeface="+mj-lt"/>
                        </a:rPr>
                        <a:t>ra</a:t>
                      </a:r>
                      <a:r>
                        <a:rPr lang="vi-VN" sz="2400" spc="200" dirty="0">
                          <a:effectLst/>
                          <a:latin typeface="+mj-lt"/>
                        </a:rPr>
                        <a:t> </a:t>
                      </a:r>
                      <a:r>
                        <a:rPr lang="vi-VN" sz="2400" dirty="0">
                          <a:effectLst/>
                          <a:latin typeface="+mj-lt"/>
                        </a:rPr>
                        <a:t>ít</a:t>
                      </a:r>
                      <a:r>
                        <a:rPr lang="vi-VN" sz="2400" spc="200" dirty="0">
                          <a:effectLst/>
                          <a:latin typeface="+mj-lt"/>
                        </a:rPr>
                        <a:t> </a:t>
                      </a:r>
                      <a:r>
                        <a:rPr lang="vi-VN" sz="2400" dirty="0">
                          <a:effectLst/>
                          <a:latin typeface="+mj-lt"/>
                        </a:rPr>
                        <a:t>nhất hai câu hỏi mà bản thân thắc mắc về bài học.</a:t>
                      </a:r>
                      <a:endParaRPr lang="en-US" sz="2400" dirty="0">
                        <a:effectLst/>
                        <a:latin typeface="+mj-lt"/>
                        <a:ea typeface="Times New Roman" panose="02020603050405020304" pitchFamily="18" charset="0"/>
                        <a:cs typeface="Times New Roman" panose="02020603050405020304" pitchFamily="18" charset="0"/>
                      </a:endParaRPr>
                    </a:p>
                  </a:txBody>
                  <a:tcPr marL="0" marR="0" marT="0" marB="0">
                    <a:solidFill>
                      <a:schemeClr val="accent1">
                        <a:lumMod val="40000"/>
                        <a:lumOff val="60000"/>
                      </a:schemeClr>
                    </a:solidFill>
                  </a:tcPr>
                </a:tc>
                <a:tc>
                  <a:txBody>
                    <a:bodyPr/>
                    <a:lstStyle/>
                    <a:p>
                      <a:pPr marL="0" marR="0">
                        <a:lnSpc>
                          <a:spcPct val="107000"/>
                        </a:lnSpc>
                        <a:spcBef>
                          <a:spcPts val="40"/>
                        </a:spcBef>
                        <a:spcAft>
                          <a:spcPts val="0"/>
                        </a:spcAft>
                      </a:pPr>
                      <a:r>
                        <a:rPr lang="vi-VN" sz="2400" dirty="0">
                          <a:effectLst/>
                          <a:latin typeface="+mj-lt"/>
                        </a:rPr>
                        <a:t> </a:t>
                      </a:r>
                      <a:endParaRPr lang="en-US" sz="2400" dirty="0">
                        <a:effectLst/>
                        <a:latin typeface="+mj-lt"/>
                      </a:endParaRPr>
                    </a:p>
                    <a:p>
                      <a:pPr marL="50165" marR="34290" algn="just">
                        <a:lnSpc>
                          <a:spcPct val="106000"/>
                        </a:lnSpc>
                        <a:spcBef>
                          <a:spcPts val="0"/>
                        </a:spcBef>
                        <a:spcAft>
                          <a:spcPts val="0"/>
                        </a:spcAft>
                      </a:pPr>
                      <a:r>
                        <a:rPr lang="vi-VN" sz="2400" dirty="0">
                          <a:effectLst/>
                          <a:latin typeface="+mj-lt"/>
                        </a:rPr>
                        <a:t>Sau</a:t>
                      </a:r>
                      <a:r>
                        <a:rPr lang="vi-VN" sz="2400" spc="200" dirty="0">
                          <a:effectLst/>
                          <a:latin typeface="+mj-lt"/>
                        </a:rPr>
                        <a:t> </a:t>
                      </a:r>
                      <a:r>
                        <a:rPr lang="vi-VN" sz="2400" dirty="0">
                          <a:effectLst/>
                          <a:latin typeface="+mj-lt"/>
                        </a:rPr>
                        <a:t>khi</a:t>
                      </a:r>
                      <a:r>
                        <a:rPr lang="vi-VN" sz="2400" spc="200" dirty="0">
                          <a:effectLst/>
                          <a:latin typeface="+mj-lt"/>
                        </a:rPr>
                        <a:t> </a:t>
                      </a:r>
                      <a:r>
                        <a:rPr lang="vi-VN" sz="2400" dirty="0">
                          <a:effectLst/>
                          <a:latin typeface="+mj-lt"/>
                        </a:rPr>
                        <a:t>học</a:t>
                      </a:r>
                      <a:r>
                        <a:rPr lang="vi-VN" sz="2400" spc="200" dirty="0">
                          <a:effectLst/>
                          <a:latin typeface="+mj-lt"/>
                        </a:rPr>
                        <a:t> </a:t>
                      </a:r>
                      <a:r>
                        <a:rPr lang="vi-VN" sz="2400" dirty="0">
                          <a:effectLst/>
                          <a:latin typeface="+mj-lt"/>
                        </a:rPr>
                        <a:t>xong,</a:t>
                      </a:r>
                      <a:r>
                        <a:rPr lang="vi-VN" sz="2400" spc="200" dirty="0">
                          <a:effectLst/>
                          <a:latin typeface="+mj-lt"/>
                        </a:rPr>
                        <a:t> </a:t>
                      </a:r>
                      <a:r>
                        <a:rPr lang="vi-VN" sz="2400" dirty="0">
                          <a:effectLst/>
                          <a:latin typeface="+mj-lt"/>
                        </a:rPr>
                        <a:t>em hãy quay trở lại và ghi</a:t>
                      </a:r>
                      <a:r>
                        <a:rPr lang="vi-VN" sz="2400" spc="200" dirty="0">
                          <a:effectLst/>
                          <a:latin typeface="+mj-lt"/>
                        </a:rPr>
                        <a:t> </a:t>
                      </a:r>
                      <a:r>
                        <a:rPr lang="vi-VN" sz="2400" dirty="0">
                          <a:effectLst/>
                          <a:latin typeface="+mj-lt"/>
                        </a:rPr>
                        <a:t>tóm tắt những kiến thức mới</a:t>
                      </a:r>
                      <a:r>
                        <a:rPr lang="vi-VN" sz="2400" spc="105" dirty="0">
                          <a:effectLst/>
                          <a:latin typeface="+mj-lt"/>
                        </a:rPr>
                        <a:t> </a:t>
                      </a:r>
                      <a:r>
                        <a:rPr lang="vi-VN" sz="2400" dirty="0">
                          <a:effectLst/>
                          <a:latin typeface="+mj-lt"/>
                        </a:rPr>
                        <a:t>mình</a:t>
                      </a:r>
                      <a:r>
                        <a:rPr lang="vi-VN" sz="2400" spc="110" dirty="0">
                          <a:effectLst/>
                          <a:latin typeface="+mj-lt"/>
                        </a:rPr>
                        <a:t> </a:t>
                      </a:r>
                      <a:r>
                        <a:rPr lang="vi-VN" sz="2400" dirty="0">
                          <a:effectLst/>
                          <a:latin typeface="+mj-lt"/>
                        </a:rPr>
                        <a:t>thu</a:t>
                      </a:r>
                      <a:r>
                        <a:rPr lang="vi-VN" sz="2400" spc="105" dirty="0">
                          <a:effectLst/>
                          <a:latin typeface="+mj-lt"/>
                        </a:rPr>
                        <a:t> </a:t>
                      </a:r>
                      <a:r>
                        <a:rPr lang="vi-VN" sz="2400" dirty="0">
                          <a:effectLst/>
                          <a:latin typeface="+mj-lt"/>
                        </a:rPr>
                        <a:t>nhận</a:t>
                      </a:r>
                      <a:r>
                        <a:rPr lang="vi-VN" sz="2400" spc="110" dirty="0">
                          <a:effectLst/>
                          <a:latin typeface="+mj-lt"/>
                        </a:rPr>
                        <a:t> </a:t>
                      </a:r>
                      <a:r>
                        <a:rPr lang="vi-VN" sz="2400" spc="-10" dirty="0">
                          <a:effectLst/>
                          <a:latin typeface="+mj-lt"/>
                        </a:rPr>
                        <a:t>được.</a:t>
                      </a:r>
                      <a:endParaRPr lang="en-US" sz="2400" dirty="0">
                        <a:effectLst/>
                        <a:latin typeface="+mj-lt"/>
                        <a:ea typeface="Times New Roman" panose="02020603050405020304" pitchFamily="18" charset="0"/>
                        <a:cs typeface="Times New Roman" panose="02020603050405020304" pitchFamily="18" charset="0"/>
                      </a:endParaRPr>
                    </a:p>
                  </a:txBody>
                  <a:tcPr marL="0" marR="0" marT="0" marB="0">
                    <a:solidFill>
                      <a:schemeClr val="accent1">
                        <a:lumMod val="40000"/>
                        <a:lumOff val="60000"/>
                      </a:schemeClr>
                    </a:solidFill>
                  </a:tcPr>
                </a:tc>
                <a:extLst>
                  <a:ext uri="{0D108BD9-81ED-4DB2-BD59-A6C34878D82A}">
                    <a16:rowId xmlns:a16="http://schemas.microsoft.com/office/drawing/2014/main" val="1604622918"/>
                  </a:ext>
                </a:extLst>
              </a:tr>
            </a:tbl>
          </a:graphicData>
        </a:graphic>
      </p:graphicFrame>
    </p:spTree>
    <p:extLst>
      <p:ext uri="{BB962C8B-B14F-4D97-AF65-F5344CB8AC3E}">
        <p14:creationId xmlns:p14="http://schemas.microsoft.com/office/powerpoint/2010/main" val="3786426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372"/>
        <p:cNvGrpSpPr/>
        <p:nvPr/>
      </p:nvGrpSpPr>
      <p:grpSpPr>
        <a:xfrm>
          <a:off x="0" y="0"/>
          <a:ext cx="0" cy="0"/>
          <a:chOff x="0" y="0"/>
          <a:chExt cx="0" cy="0"/>
        </a:xfrm>
      </p:grpSpPr>
      <p:sp>
        <p:nvSpPr>
          <p:cNvPr id="2373" name="Google Shape;2373;p3"/>
          <p:cNvSpPr txBox="1">
            <a:spLocks noGrp="1"/>
          </p:cNvSpPr>
          <p:nvPr>
            <p:ph type="title"/>
          </p:nvPr>
        </p:nvSpPr>
        <p:spPr>
          <a:xfrm>
            <a:off x="2925283" y="2632599"/>
            <a:ext cx="8996059" cy="1779200"/>
          </a:xfrm>
          <a:prstGeom prst="rect">
            <a:avLst/>
          </a:prstGeom>
          <a:noFill/>
          <a:ln>
            <a:noFill/>
          </a:ln>
        </p:spPr>
        <p:txBody>
          <a:bodyPr spcFirstLastPara="1" vert="horz" wrap="square" lIns="121900" tIns="121900" rIns="121900" bIns="121900" rtlCol="0" anchor="ctr" anchorCtr="0">
            <a:noAutofit/>
          </a:bodyPr>
          <a:lstStyle/>
          <a:p>
            <a:r>
              <a:rPr lang="en-US" sz="11733" dirty="0">
                <a:latin typeface="Calibri"/>
                <a:ea typeface="Calibri"/>
                <a:cs typeface="Calibri"/>
                <a:sym typeface="Calibri"/>
              </a:rPr>
              <a:t>MỘT SỐ </a:t>
            </a:r>
            <a:br>
              <a:rPr lang="en-US" sz="11733" dirty="0">
                <a:latin typeface="Calibri"/>
                <a:ea typeface="Calibri"/>
                <a:cs typeface="Calibri"/>
                <a:sym typeface="Calibri"/>
              </a:rPr>
            </a:br>
            <a:r>
              <a:rPr lang="en-US" sz="11733" dirty="0">
                <a:latin typeface="Calibri"/>
                <a:ea typeface="Calibri"/>
                <a:cs typeface="Calibri"/>
                <a:sym typeface="Calibri"/>
              </a:rPr>
              <a:t>VẤN ĐỀ </a:t>
            </a:r>
            <a:br>
              <a:rPr lang="en-US" sz="11733" dirty="0">
                <a:latin typeface="Calibri"/>
                <a:ea typeface="Calibri"/>
                <a:cs typeface="Calibri"/>
                <a:sym typeface="Calibri"/>
              </a:rPr>
            </a:br>
            <a:r>
              <a:rPr lang="en-US" sz="11733" dirty="0">
                <a:latin typeface="Calibri"/>
                <a:ea typeface="Calibri"/>
                <a:cs typeface="Calibri"/>
                <a:sym typeface="Calibri"/>
              </a:rPr>
              <a:t>LÍ THUYẾT</a:t>
            </a:r>
            <a:endParaRPr sz="11733" dirty="0">
              <a:latin typeface="Calibri"/>
              <a:ea typeface="Calibri"/>
              <a:cs typeface="Calibri"/>
              <a:sym typeface="Calibri"/>
            </a:endParaRPr>
          </a:p>
        </p:txBody>
      </p:sp>
      <p:grpSp>
        <p:nvGrpSpPr>
          <p:cNvPr id="2374" name="Google Shape;2374;p3"/>
          <p:cNvGrpSpPr/>
          <p:nvPr/>
        </p:nvGrpSpPr>
        <p:grpSpPr>
          <a:xfrm>
            <a:off x="-2031583" y="1834883"/>
            <a:ext cx="5303011" cy="3848071"/>
            <a:chOff x="1045800" y="3342125"/>
            <a:chExt cx="1827700" cy="1326250"/>
          </a:xfrm>
        </p:grpSpPr>
        <p:sp>
          <p:nvSpPr>
            <p:cNvPr id="2375" name="Google Shape;2375;p3"/>
            <p:cNvSpPr/>
            <p:nvPr/>
          </p:nvSpPr>
          <p:spPr>
            <a:xfrm>
              <a:off x="2065300" y="4160000"/>
              <a:ext cx="808200" cy="508375"/>
            </a:xfrm>
            <a:custGeom>
              <a:avLst/>
              <a:gdLst/>
              <a:ahLst/>
              <a:cxnLst/>
              <a:rect l="l" t="t" r="r" b="b"/>
              <a:pathLst>
                <a:path w="32328" h="20335" extrusionOk="0">
                  <a:moveTo>
                    <a:pt x="27234" y="0"/>
                  </a:moveTo>
                  <a:cubicBezTo>
                    <a:pt x="22384" y="3140"/>
                    <a:pt x="16163" y="2354"/>
                    <a:pt x="11152" y="5052"/>
                  </a:cubicBezTo>
                  <a:cubicBezTo>
                    <a:pt x="6281" y="7689"/>
                    <a:pt x="2315" y="11775"/>
                    <a:pt x="162" y="16928"/>
                  </a:cubicBezTo>
                  <a:cubicBezTo>
                    <a:pt x="81" y="17129"/>
                    <a:pt x="1" y="17351"/>
                    <a:pt x="1" y="17572"/>
                  </a:cubicBezTo>
                  <a:cubicBezTo>
                    <a:pt x="20" y="17773"/>
                    <a:pt x="100" y="17974"/>
                    <a:pt x="202" y="18156"/>
                  </a:cubicBezTo>
                  <a:cubicBezTo>
                    <a:pt x="886" y="19324"/>
                    <a:pt x="2094" y="20229"/>
                    <a:pt x="3442" y="20330"/>
                  </a:cubicBezTo>
                  <a:cubicBezTo>
                    <a:pt x="3494" y="20333"/>
                    <a:pt x="3547" y="20335"/>
                    <a:pt x="3601" y="20335"/>
                  </a:cubicBezTo>
                  <a:cubicBezTo>
                    <a:pt x="4592" y="20335"/>
                    <a:pt x="5890" y="19825"/>
                    <a:pt x="6482" y="19061"/>
                  </a:cubicBezTo>
                  <a:cubicBezTo>
                    <a:pt x="6643" y="18841"/>
                    <a:pt x="6764" y="18578"/>
                    <a:pt x="6885" y="18317"/>
                  </a:cubicBezTo>
                  <a:cubicBezTo>
                    <a:pt x="8616" y="14673"/>
                    <a:pt x="11393" y="11393"/>
                    <a:pt x="14835" y="9219"/>
                  </a:cubicBezTo>
                  <a:cubicBezTo>
                    <a:pt x="16566" y="8132"/>
                    <a:pt x="18498" y="7306"/>
                    <a:pt x="20511" y="6884"/>
                  </a:cubicBezTo>
                  <a:cubicBezTo>
                    <a:pt x="22464" y="6482"/>
                    <a:pt x="24396" y="6643"/>
                    <a:pt x="26308" y="6160"/>
                  </a:cubicBezTo>
                  <a:cubicBezTo>
                    <a:pt x="28583" y="5556"/>
                    <a:pt x="30535" y="4247"/>
                    <a:pt x="31844" y="2274"/>
                  </a:cubicBezTo>
                  <a:cubicBezTo>
                    <a:pt x="32126" y="1871"/>
                    <a:pt x="32327" y="1450"/>
                    <a:pt x="32086" y="945"/>
                  </a:cubicBezTo>
                  <a:cubicBezTo>
                    <a:pt x="31925" y="583"/>
                    <a:pt x="31562" y="301"/>
                    <a:pt x="31160" y="261"/>
                  </a:cubicBezTo>
                  <a:cubicBezTo>
                    <a:pt x="31143" y="259"/>
                    <a:pt x="31126" y="257"/>
                    <a:pt x="31109" y="257"/>
                  </a:cubicBezTo>
                  <a:cubicBezTo>
                    <a:pt x="30735" y="257"/>
                    <a:pt x="30484" y="877"/>
                    <a:pt x="30234" y="1147"/>
                  </a:cubicBezTo>
                  <a:cubicBezTo>
                    <a:pt x="29871" y="1509"/>
                    <a:pt x="29488" y="1831"/>
                    <a:pt x="29086" y="2113"/>
                  </a:cubicBezTo>
                  <a:cubicBezTo>
                    <a:pt x="28301" y="2657"/>
                    <a:pt x="27416" y="3060"/>
                    <a:pt x="26509" y="3301"/>
                  </a:cubicBezTo>
                  <a:cubicBezTo>
                    <a:pt x="25736" y="3490"/>
                    <a:pt x="24908" y="3625"/>
                    <a:pt x="24127" y="3625"/>
                  </a:cubicBezTo>
                  <a:cubicBezTo>
                    <a:pt x="24075" y="3625"/>
                    <a:pt x="24024" y="3625"/>
                    <a:pt x="23973" y="3623"/>
                  </a:cubicBezTo>
                  <a:cubicBezTo>
                    <a:pt x="23447" y="3623"/>
                    <a:pt x="22691" y="3350"/>
                    <a:pt x="22117" y="3350"/>
                  </a:cubicBezTo>
                  <a:cubicBezTo>
                    <a:pt x="22013" y="3350"/>
                    <a:pt x="21915" y="3359"/>
                    <a:pt x="21826" y="3380"/>
                  </a:cubicBezTo>
                  <a:lnTo>
                    <a:pt x="21826" y="3380"/>
                  </a:lnTo>
                  <a:cubicBezTo>
                    <a:pt x="23676" y="2937"/>
                    <a:pt x="25464" y="2133"/>
                    <a:pt x="27033" y="1047"/>
                  </a:cubicBezTo>
                  <a:cubicBezTo>
                    <a:pt x="27234" y="905"/>
                    <a:pt x="27416" y="765"/>
                    <a:pt x="27496" y="543"/>
                  </a:cubicBezTo>
                  <a:cubicBezTo>
                    <a:pt x="27577" y="322"/>
                    <a:pt x="27456" y="20"/>
                    <a:pt x="27234"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76" name="Google Shape;2376;p3"/>
            <p:cNvSpPr/>
            <p:nvPr/>
          </p:nvSpPr>
          <p:spPr>
            <a:xfrm>
              <a:off x="2133750" y="4166025"/>
              <a:ext cx="714575" cy="302975"/>
            </a:xfrm>
            <a:custGeom>
              <a:avLst/>
              <a:gdLst/>
              <a:ahLst/>
              <a:cxnLst/>
              <a:rect l="l" t="t" r="r" b="b"/>
              <a:pathLst>
                <a:path w="28583" h="12119" extrusionOk="0">
                  <a:moveTo>
                    <a:pt x="28542" y="1"/>
                  </a:moveTo>
                  <a:cubicBezTo>
                    <a:pt x="28522" y="1"/>
                    <a:pt x="28522" y="20"/>
                    <a:pt x="28502" y="41"/>
                  </a:cubicBezTo>
                  <a:lnTo>
                    <a:pt x="28583" y="41"/>
                  </a:lnTo>
                  <a:cubicBezTo>
                    <a:pt x="28562" y="41"/>
                    <a:pt x="28542" y="20"/>
                    <a:pt x="28542" y="1"/>
                  </a:cubicBezTo>
                  <a:close/>
                  <a:moveTo>
                    <a:pt x="26871" y="1490"/>
                  </a:moveTo>
                  <a:lnTo>
                    <a:pt x="26871" y="1490"/>
                  </a:lnTo>
                  <a:cubicBezTo>
                    <a:pt x="25402" y="2516"/>
                    <a:pt x="23671" y="3160"/>
                    <a:pt x="21879" y="3361"/>
                  </a:cubicBezTo>
                  <a:cubicBezTo>
                    <a:pt x="22523" y="3321"/>
                    <a:pt x="23167" y="3200"/>
                    <a:pt x="23771" y="3060"/>
                  </a:cubicBezTo>
                  <a:cubicBezTo>
                    <a:pt x="24678" y="2819"/>
                    <a:pt x="25563" y="2416"/>
                    <a:pt x="26348" y="1872"/>
                  </a:cubicBezTo>
                  <a:cubicBezTo>
                    <a:pt x="26530" y="1751"/>
                    <a:pt x="26710" y="1630"/>
                    <a:pt x="26871" y="1490"/>
                  </a:cubicBezTo>
                  <a:close/>
                  <a:moveTo>
                    <a:pt x="4367" y="7408"/>
                  </a:moveTo>
                  <a:cubicBezTo>
                    <a:pt x="4166" y="7529"/>
                    <a:pt x="3986" y="7669"/>
                    <a:pt x="3825" y="7830"/>
                  </a:cubicBezTo>
                  <a:cubicBezTo>
                    <a:pt x="3804" y="7891"/>
                    <a:pt x="3804" y="7931"/>
                    <a:pt x="3784" y="7972"/>
                  </a:cubicBezTo>
                  <a:lnTo>
                    <a:pt x="3784" y="7991"/>
                  </a:lnTo>
                  <a:cubicBezTo>
                    <a:pt x="4005" y="7811"/>
                    <a:pt x="4246" y="7609"/>
                    <a:pt x="4488" y="7427"/>
                  </a:cubicBezTo>
                  <a:cubicBezTo>
                    <a:pt x="4448" y="7408"/>
                    <a:pt x="4407" y="7408"/>
                    <a:pt x="4367" y="7408"/>
                  </a:cubicBezTo>
                  <a:close/>
                  <a:moveTo>
                    <a:pt x="301" y="11675"/>
                  </a:moveTo>
                  <a:cubicBezTo>
                    <a:pt x="201" y="11815"/>
                    <a:pt x="100" y="11976"/>
                    <a:pt x="0" y="12118"/>
                  </a:cubicBezTo>
                  <a:cubicBezTo>
                    <a:pt x="100" y="11976"/>
                    <a:pt x="221" y="11815"/>
                    <a:pt x="322" y="11675"/>
                  </a:cubicBezTo>
                  <a:close/>
                </a:path>
              </a:pathLst>
            </a:custGeom>
            <a:solidFill>
              <a:srgbClr val="9B9BA7"/>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77" name="Google Shape;2377;p3"/>
            <p:cNvSpPr/>
            <p:nvPr/>
          </p:nvSpPr>
          <p:spPr>
            <a:xfrm>
              <a:off x="2124675" y="4160475"/>
              <a:ext cx="745275" cy="507800"/>
            </a:xfrm>
            <a:custGeom>
              <a:avLst/>
              <a:gdLst/>
              <a:ahLst/>
              <a:cxnLst/>
              <a:rect l="l" t="t" r="r" b="b"/>
              <a:pathLst>
                <a:path w="29811" h="20312" extrusionOk="0">
                  <a:moveTo>
                    <a:pt x="28744" y="242"/>
                  </a:moveTo>
                  <a:cubicBezTo>
                    <a:pt x="28361" y="242"/>
                    <a:pt x="28100" y="867"/>
                    <a:pt x="27859" y="1128"/>
                  </a:cubicBezTo>
                  <a:cubicBezTo>
                    <a:pt x="27657" y="1329"/>
                    <a:pt x="27456" y="1530"/>
                    <a:pt x="27234" y="1712"/>
                  </a:cubicBezTo>
                  <a:cubicBezTo>
                    <a:pt x="27818" y="1289"/>
                    <a:pt x="28382" y="806"/>
                    <a:pt x="28865" y="263"/>
                  </a:cubicBezTo>
                  <a:cubicBezTo>
                    <a:pt x="28844" y="242"/>
                    <a:pt x="28825" y="242"/>
                    <a:pt x="28785" y="242"/>
                  </a:cubicBezTo>
                  <a:close/>
                  <a:moveTo>
                    <a:pt x="24939" y="1"/>
                  </a:moveTo>
                  <a:cubicBezTo>
                    <a:pt x="24658" y="765"/>
                    <a:pt x="23833" y="1128"/>
                    <a:pt x="23068" y="1431"/>
                  </a:cubicBezTo>
                  <a:cubicBezTo>
                    <a:pt x="21477" y="2034"/>
                    <a:pt x="19867" y="2658"/>
                    <a:pt x="18257" y="3261"/>
                  </a:cubicBezTo>
                  <a:cubicBezTo>
                    <a:pt x="19163" y="3524"/>
                    <a:pt x="20108" y="3664"/>
                    <a:pt x="21055" y="3664"/>
                  </a:cubicBezTo>
                  <a:cubicBezTo>
                    <a:pt x="21458" y="3664"/>
                    <a:pt x="21860" y="3645"/>
                    <a:pt x="22242" y="3583"/>
                  </a:cubicBezTo>
                  <a:lnTo>
                    <a:pt x="22242" y="3583"/>
                  </a:lnTo>
                  <a:cubicBezTo>
                    <a:pt x="22062" y="3604"/>
                    <a:pt x="21860" y="3604"/>
                    <a:pt x="21678" y="3604"/>
                  </a:cubicBezTo>
                  <a:lnTo>
                    <a:pt x="21598" y="3604"/>
                  </a:lnTo>
                  <a:cubicBezTo>
                    <a:pt x="21055" y="3604"/>
                    <a:pt x="20310" y="3323"/>
                    <a:pt x="19746" y="3323"/>
                  </a:cubicBezTo>
                  <a:cubicBezTo>
                    <a:pt x="19667" y="3323"/>
                    <a:pt x="19586" y="3335"/>
                    <a:pt x="19516" y="3350"/>
                  </a:cubicBezTo>
                  <a:lnTo>
                    <a:pt x="19516" y="3350"/>
                  </a:lnTo>
                  <a:cubicBezTo>
                    <a:pt x="21349" y="2905"/>
                    <a:pt x="23102" y="2105"/>
                    <a:pt x="24658" y="1028"/>
                  </a:cubicBezTo>
                  <a:cubicBezTo>
                    <a:pt x="25363" y="524"/>
                    <a:pt x="24819" y="443"/>
                    <a:pt x="24939" y="1"/>
                  </a:cubicBezTo>
                  <a:close/>
                  <a:moveTo>
                    <a:pt x="28946" y="263"/>
                  </a:moveTo>
                  <a:lnTo>
                    <a:pt x="28946" y="263"/>
                  </a:lnTo>
                  <a:cubicBezTo>
                    <a:pt x="29268" y="685"/>
                    <a:pt x="29227" y="1310"/>
                    <a:pt x="28965" y="1772"/>
                  </a:cubicBezTo>
                  <a:cubicBezTo>
                    <a:pt x="28683" y="2255"/>
                    <a:pt x="28221" y="2577"/>
                    <a:pt x="27738" y="2880"/>
                  </a:cubicBezTo>
                  <a:cubicBezTo>
                    <a:pt x="26732" y="3484"/>
                    <a:pt x="25645" y="3986"/>
                    <a:pt x="24517" y="4348"/>
                  </a:cubicBezTo>
                  <a:cubicBezTo>
                    <a:pt x="21638" y="5255"/>
                    <a:pt x="18559" y="5255"/>
                    <a:pt x="15680" y="6141"/>
                  </a:cubicBezTo>
                  <a:cubicBezTo>
                    <a:pt x="15057" y="6321"/>
                    <a:pt x="14453" y="6482"/>
                    <a:pt x="13849" y="6583"/>
                  </a:cubicBezTo>
                  <a:cubicBezTo>
                    <a:pt x="14010" y="6683"/>
                    <a:pt x="14131" y="6844"/>
                    <a:pt x="14191" y="7005"/>
                  </a:cubicBezTo>
                  <a:cubicBezTo>
                    <a:pt x="14373" y="7348"/>
                    <a:pt x="14432" y="7751"/>
                    <a:pt x="14413" y="8133"/>
                  </a:cubicBezTo>
                  <a:cubicBezTo>
                    <a:pt x="15600" y="7569"/>
                    <a:pt x="16848" y="7126"/>
                    <a:pt x="18136" y="6865"/>
                  </a:cubicBezTo>
                  <a:cubicBezTo>
                    <a:pt x="20089" y="6463"/>
                    <a:pt x="22021" y="6624"/>
                    <a:pt x="23933" y="6141"/>
                  </a:cubicBezTo>
                  <a:cubicBezTo>
                    <a:pt x="26208" y="5537"/>
                    <a:pt x="28160" y="4228"/>
                    <a:pt x="29469" y="2255"/>
                  </a:cubicBezTo>
                  <a:cubicBezTo>
                    <a:pt x="29670" y="1973"/>
                    <a:pt x="29810" y="1672"/>
                    <a:pt x="29810" y="1369"/>
                  </a:cubicBezTo>
                  <a:cubicBezTo>
                    <a:pt x="29810" y="1229"/>
                    <a:pt x="29791" y="1068"/>
                    <a:pt x="29711" y="926"/>
                  </a:cubicBezTo>
                  <a:cubicBezTo>
                    <a:pt x="29569" y="604"/>
                    <a:pt x="29268" y="363"/>
                    <a:pt x="28946" y="263"/>
                  </a:cubicBezTo>
                  <a:close/>
                  <a:moveTo>
                    <a:pt x="7328" y="6281"/>
                  </a:moveTo>
                  <a:cubicBezTo>
                    <a:pt x="7126" y="6281"/>
                    <a:pt x="6925" y="6342"/>
                    <a:pt x="6724" y="6503"/>
                  </a:cubicBezTo>
                  <a:cubicBezTo>
                    <a:pt x="6482" y="6704"/>
                    <a:pt x="6321" y="6965"/>
                    <a:pt x="6099" y="7207"/>
                  </a:cubicBezTo>
                  <a:cubicBezTo>
                    <a:pt x="5898" y="7448"/>
                    <a:pt x="5637" y="7649"/>
                    <a:pt x="5315" y="7670"/>
                  </a:cubicBezTo>
                  <a:lnTo>
                    <a:pt x="5254" y="7670"/>
                  </a:lnTo>
                  <a:cubicBezTo>
                    <a:pt x="5154" y="7670"/>
                    <a:pt x="5073" y="7670"/>
                    <a:pt x="4972" y="7649"/>
                  </a:cubicBezTo>
                  <a:lnTo>
                    <a:pt x="4851" y="7649"/>
                  </a:lnTo>
                  <a:cubicBezTo>
                    <a:pt x="4609" y="7831"/>
                    <a:pt x="4368" y="8033"/>
                    <a:pt x="4147" y="8213"/>
                  </a:cubicBezTo>
                  <a:cubicBezTo>
                    <a:pt x="4107" y="8455"/>
                    <a:pt x="4067" y="8736"/>
                    <a:pt x="4188" y="8938"/>
                  </a:cubicBezTo>
                  <a:cubicBezTo>
                    <a:pt x="4872" y="8253"/>
                    <a:pt x="5798" y="7810"/>
                    <a:pt x="6764" y="7670"/>
                  </a:cubicBezTo>
                  <a:lnTo>
                    <a:pt x="6904" y="7670"/>
                  </a:lnTo>
                  <a:cubicBezTo>
                    <a:pt x="6965" y="7670"/>
                    <a:pt x="7025" y="7670"/>
                    <a:pt x="7086" y="7711"/>
                  </a:cubicBezTo>
                  <a:cubicBezTo>
                    <a:pt x="7266" y="7810"/>
                    <a:pt x="7266" y="8073"/>
                    <a:pt x="7207" y="8274"/>
                  </a:cubicBezTo>
                  <a:cubicBezTo>
                    <a:pt x="7167" y="8414"/>
                    <a:pt x="7105" y="8556"/>
                    <a:pt x="7025" y="8677"/>
                  </a:cubicBezTo>
                  <a:cubicBezTo>
                    <a:pt x="7387" y="8455"/>
                    <a:pt x="7750" y="8294"/>
                    <a:pt x="8052" y="8294"/>
                  </a:cubicBezTo>
                  <a:cubicBezTo>
                    <a:pt x="8233" y="8294"/>
                    <a:pt x="8394" y="8334"/>
                    <a:pt x="8514" y="8495"/>
                  </a:cubicBezTo>
                  <a:cubicBezTo>
                    <a:pt x="8535" y="8516"/>
                    <a:pt x="8555" y="8575"/>
                    <a:pt x="8595" y="8596"/>
                  </a:cubicBezTo>
                  <a:cubicBezTo>
                    <a:pt x="8635" y="8616"/>
                    <a:pt x="8675" y="8637"/>
                    <a:pt x="8737" y="8656"/>
                  </a:cubicBezTo>
                  <a:cubicBezTo>
                    <a:pt x="8857" y="8696"/>
                    <a:pt x="8957" y="8817"/>
                    <a:pt x="8997" y="8959"/>
                  </a:cubicBezTo>
                  <a:cubicBezTo>
                    <a:pt x="8898" y="8857"/>
                    <a:pt x="8756" y="8777"/>
                    <a:pt x="8616" y="8757"/>
                  </a:cubicBezTo>
                  <a:lnTo>
                    <a:pt x="8576" y="8757"/>
                  </a:lnTo>
                  <a:cubicBezTo>
                    <a:pt x="8313" y="8757"/>
                    <a:pt x="7931" y="9039"/>
                    <a:pt x="7690" y="9139"/>
                  </a:cubicBezTo>
                  <a:cubicBezTo>
                    <a:pt x="7387" y="9240"/>
                    <a:pt x="7046" y="9361"/>
                    <a:pt x="6925" y="9662"/>
                  </a:cubicBezTo>
                  <a:cubicBezTo>
                    <a:pt x="7065" y="9703"/>
                    <a:pt x="7186" y="9723"/>
                    <a:pt x="7328" y="9723"/>
                  </a:cubicBezTo>
                  <a:cubicBezTo>
                    <a:pt x="7830" y="9723"/>
                    <a:pt x="8353" y="9501"/>
                    <a:pt x="8817" y="9281"/>
                  </a:cubicBezTo>
                  <a:cubicBezTo>
                    <a:pt x="9220" y="9079"/>
                    <a:pt x="9985" y="8696"/>
                    <a:pt x="10588" y="8696"/>
                  </a:cubicBezTo>
                  <a:cubicBezTo>
                    <a:pt x="10849" y="8696"/>
                    <a:pt x="11091" y="8777"/>
                    <a:pt x="11252" y="8959"/>
                  </a:cubicBezTo>
                  <a:cubicBezTo>
                    <a:pt x="11413" y="9139"/>
                    <a:pt x="11595" y="9340"/>
                    <a:pt x="11654" y="9562"/>
                  </a:cubicBezTo>
                  <a:cubicBezTo>
                    <a:pt x="11675" y="9622"/>
                    <a:pt x="11675" y="9662"/>
                    <a:pt x="11695" y="9723"/>
                  </a:cubicBezTo>
                  <a:cubicBezTo>
                    <a:pt x="11936" y="9541"/>
                    <a:pt x="12199" y="9380"/>
                    <a:pt x="12460" y="9200"/>
                  </a:cubicBezTo>
                  <a:cubicBezTo>
                    <a:pt x="12923" y="8918"/>
                    <a:pt x="13386" y="8656"/>
                    <a:pt x="13869" y="8395"/>
                  </a:cubicBezTo>
                  <a:lnTo>
                    <a:pt x="13869" y="8395"/>
                  </a:lnTo>
                  <a:cubicBezTo>
                    <a:pt x="13828" y="8414"/>
                    <a:pt x="13788" y="8414"/>
                    <a:pt x="13748" y="8414"/>
                  </a:cubicBezTo>
                  <a:cubicBezTo>
                    <a:pt x="13345" y="8414"/>
                    <a:pt x="12943" y="7971"/>
                    <a:pt x="13104" y="7590"/>
                  </a:cubicBezTo>
                  <a:cubicBezTo>
                    <a:pt x="12822" y="7509"/>
                    <a:pt x="12561" y="7488"/>
                    <a:pt x="12279" y="7488"/>
                  </a:cubicBezTo>
                  <a:cubicBezTo>
                    <a:pt x="12057" y="7488"/>
                    <a:pt x="11856" y="7488"/>
                    <a:pt x="11635" y="7509"/>
                  </a:cubicBezTo>
                  <a:cubicBezTo>
                    <a:pt x="11434" y="7529"/>
                    <a:pt x="11212" y="7550"/>
                    <a:pt x="10991" y="7550"/>
                  </a:cubicBezTo>
                  <a:lnTo>
                    <a:pt x="10970" y="7550"/>
                  </a:lnTo>
                  <a:cubicBezTo>
                    <a:pt x="10186" y="7529"/>
                    <a:pt x="9421" y="7327"/>
                    <a:pt x="8756" y="6946"/>
                  </a:cubicBezTo>
                  <a:cubicBezTo>
                    <a:pt x="8313" y="6683"/>
                    <a:pt x="7830" y="6281"/>
                    <a:pt x="7328" y="6281"/>
                  </a:cubicBezTo>
                  <a:close/>
                  <a:moveTo>
                    <a:pt x="5677" y="9683"/>
                  </a:moveTo>
                  <a:lnTo>
                    <a:pt x="5495" y="9743"/>
                  </a:lnTo>
                  <a:cubicBezTo>
                    <a:pt x="5476" y="9743"/>
                    <a:pt x="5436" y="9764"/>
                    <a:pt x="5395" y="9764"/>
                  </a:cubicBezTo>
                  <a:lnTo>
                    <a:pt x="5476" y="9764"/>
                  </a:lnTo>
                  <a:cubicBezTo>
                    <a:pt x="5556" y="9743"/>
                    <a:pt x="5616" y="9723"/>
                    <a:pt x="5677" y="9683"/>
                  </a:cubicBezTo>
                  <a:close/>
                  <a:moveTo>
                    <a:pt x="11212" y="9380"/>
                  </a:moveTo>
                  <a:cubicBezTo>
                    <a:pt x="11072" y="9482"/>
                    <a:pt x="10951" y="9501"/>
                    <a:pt x="10809" y="9501"/>
                  </a:cubicBezTo>
                  <a:cubicBezTo>
                    <a:pt x="10709" y="9501"/>
                    <a:pt x="10608" y="9482"/>
                    <a:pt x="10508" y="9482"/>
                  </a:cubicBezTo>
                  <a:cubicBezTo>
                    <a:pt x="10406" y="9461"/>
                    <a:pt x="10307" y="9461"/>
                    <a:pt x="10205" y="9461"/>
                  </a:cubicBezTo>
                  <a:cubicBezTo>
                    <a:pt x="10125" y="9461"/>
                    <a:pt x="10044" y="9461"/>
                    <a:pt x="9964" y="9482"/>
                  </a:cubicBezTo>
                  <a:cubicBezTo>
                    <a:pt x="9622" y="9582"/>
                    <a:pt x="9360" y="9864"/>
                    <a:pt x="9059" y="10025"/>
                  </a:cubicBezTo>
                  <a:cubicBezTo>
                    <a:pt x="9179" y="10025"/>
                    <a:pt x="9260" y="10005"/>
                    <a:pt x="9340" y="10005"/>
                  </a:cubicBezTo>
                  <a:cubicBezTo>
                    <a:pt x="9381" y="9984"/>
                    <a:pt x="9440" y="9984"/>
                    <a:pt x="9481" y="9984"/>
                  </a:cubicBezTo>
                  <a:cubicBezTo>
                    <a:pt x="9521" y="9965"/>
                    <a:pt x="9542" y="9965"/>
                    <a:pt x="9542" y="9965"/>
                  </a:cubicBezTo>
                  <a:lnTo>
                    <a:pt x="9762" y="9965"/>
                  </a:lnTo>
                  <a:cubicBezTo>
                    <a:pt x="10165" y="9965"/>
                    <a:pt x="10568" y="10065"/>
                    <a:pt x="10870" y="10327"/>
                  </a:cubicBezTo>
                  <a:cubicBezTo>
                    <a:pt x="11091" y="10166"/>
                    <a:pt x="11313" y="9984"/>
                    <a:pt x="11534" y="9823"/>
                  </a:cubicBezTo>
                  <a:cubicBezTo>
                    <a:pt x="11474" y="9662"/>
                    <a:pt x="11353" y="9501"/>
                    <a:pt x="11212" y="9380"/>
                  </a:cubicBezTo>
                  <a:close/>
                  <a:moveTo>
                    <a:pt x="81" y="12823"/>
                  </a:moveTo>
                  <a:cubicBezTo>
                    <a:pt x="60" y="12883"/>
                    <a:pt x="41" y="12944"/>
                    <a:pt x="1" y="13004"/>
                  </a:cubicBezTo>
                  <a:cubicBezTo>
                    <a:pt x="60" y="12963"/>
                    <a:pt x="101" y="12923"/>
                    <a:pt x="162" y="12904"/>
                  </a:cubicBezTo>
                  <a:lnTo>
                    <a:pt x="81" y="12823"/>
                  </a:lnTo>
                  <a:close/>
                  <a:moveTo>
                    <a:pt x="4389" y="10529"/>
                  </a:moveTo>
                  <a:cubicBezTo>
                    <a:pt x="3764" y="10529"/>
                    <a:pt x="3241" y="10830"/>
                    <a:pt x="2658" y="11112"/>
                  </a:cubicBezTo>
                  <a:cubicBezTo>
                    <a:pt x="2234" y="11334"/>
                    <a:pt x="1812" y="11414"/>
                    <a:pt x="1349" y="11495"/>
                  </a:cubicBezTo>
                  <a:cubicBezTo>
                    <a:pt x="1107" y="11535"/>
                    <a:pt x="906" y="11756"/>
                    <a:pt x="685" y="11897"/>
                  </a:cubicBezTo>
                  <a:cubicBezTo>
                    <a:pt x="584" y="12037"/>
                    <a:pt x="463" y="12198"/>
                    <a:pt x="363" y="12340"/>
                  </a:cubicBezTo>
                  <a:cubicBezTo>
                    <a:pt x="283" y="12440"/>
                    <a:pt x="221" y="12561"/>
                    <a:pt x="162" y="12662"/>
                  </a:cubicBezTo>
                  <a:cubicBezTo>
                    <a:pt x="181" y="12743"/>
                    <a:pt x="181" y="12802"/>
                    <a:pt x="221" y="12864"/>
                  </a:cubicBezTo>
                  <a:cubicBezTo>
                    <a:pt x="1571" y="11957"/>
                    <a:pt x="3181" y="11434"/>
                    <a:pt x="4811" y="11353"/>
                  </a:cubicBezTo>
                  <a:lnTo>
                    <a:pt x="4972" y="11353"/>
                  </a:lnTo>
                  <a:cubicBezTo>
                    <a:pt x="5254" y="11353"/>
                    <a:pt x="5556" y="11414"/>
                    <a:pt x="5737" y="11616"/>
                  </a:cubicBezTo>
                  <a:cubicBezTo>
                    <a:pt x="5999" y="11917"/>
                    <a:pt x="5898" y="12380"/>
                    <a:pt x="5758" y="12762"/>
                  </a:cubicBezTo>
                  <a:cubicBezTo>
                    <a:pt x="5294" y="13910"/>
                    <a:pt x="4429" y="14815"/>
                    <a:pt x="3704" y="15802"/>
                  </a:cubicBezTo>
                  <a:cubicBezTo>
                    <a:pt x="3382" y="16224"/>
                    <a:pt x="3060" y="16667"/>
                    <a:pt x="2717" y="17091"/>
                  </a:cubicBezTo>
                  <a:lnTo>
                    <a:pt x="2959" y="17211"/>
                  </a:lnTo>
                  <a:cubicBezTo>
                    <a:pt x="3281" y="17413"/>
                    <a:pt x="3603" y="17633"/>
                    <a:pt x="3825" y="17955"/>
                  </a:cubicBezTo>
                  <a:cubicBezTo>
                    <a:pt x="3866" y="17995"/>
                    <a:pt x="3885" y="18057"/>
                    <a:pt x="3906" y="18097"/>
                  </a:cubicBezTo>
                  <a:cubicBezTo>
                    <a:pt x="4188" y="18599"/>
                    <a:pt x="4107" y="19002"/>
                    <a:pt x="3825" y="19324"/>
                  </a:cubicBezTo>
                  <a:cubicBezTo>
                    <a:pt x="3925" y="19243"/>
                    <a:pt x="4027" y="19144"/>
                    <a:pt x="4107" y="19042"/>
                  </a:cubicBezTo>
                  <a:cubicBezTo>
                    <a:pt x="4268" y="18822"/>
                    <a:pt x="4389" y="18559"/>
                    <a:pt x="4510" y="18298"/>
                  </a:cubicBezTo>
                  <a:cubicBezTo>
                    <a:pt x="5838" y="15480"/>
                    <a:pt x="7811" y="12864"/>
                    <a:pt x="10245" y="10830"/>
                  </a:cubicBezTo>
                  <a:cubicBezTo>
                    <a:pt x="10065" y="10770"/>
                    <a:pt x="9883" y="10749"/>
                    <a:pt x="9682" y="10749"/>
                  </a:cubicBezTo>
                  <a:cubicBezTo>
                    <a:pt x="9239" y="10749"/>
                    <a:pt x="8756" y="10891"/>
                    <a:pt x="8294" y="11012"/>
                  </a:cubicBezTo>
                  <a:cubicBezTo>
                    <a:pt x="7811" y="11152"/>
                    <a:pt x="7328" y="11293"/>
                    <a:pt x="6864" y="11293"/>
                  </a:cubicBezTo>
                  <a:cubicBezTo>
                    <a:pt x="6663" y="11293"/>
                    <a:pt x="6482" y="11273"/>
                    <a:pt x="6300" y="11213"/>
                  </a:cubicBezTo>
                  <a:cubicBezTo>
                    <a:pt x="5798" y="11071"/>
                    <a:pt x="5415" y="10709"/>
                    <a:pt x="4912" y="10588"/>
                  </a:cubicBezTo>
                  <a:cubicBezTo>
                    <a:pt x="4730" y="10548"/>
                    <a:pt x="4550" y="10529"/>
                    <a:pt x="4389" y="10529"/>
                  </a:cubicBezTo>
                  <a:close/>
                  <a:moveTo>
                    <a:pt x="1973" y="20231"/>
                  </a:moveTo>
                  <a:lnTo>
                    <a:pt x="1973" y="20231"/>
                  </a:lnTo>
                  <a:cubicBezTo>
                    <a:pt x="1711" y="20290"/>
                    <a:pt x="1450" y="20311"/>
                    <a:pt x="1249" y="20311"/>
                  </a:cubicBezTo>
                  <a:lnTo>
                    <a:pt x="1268" y="20311"/>
                  </a:lnTo>
                  <a:cubicBezTo>
                    <a:pt x="1490" y="20311"/>
                    <a:pt x="1732" y="20290"/>
                    <a:pt x="1973" y="20231"/>
                  </a:cubicBez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78" name="Google Shape;2378;p3"/>
            <p:cNvSpPr/>
            <p:nvPr/>
          </p:nvSpPr>
          <p:spPr>
            <a:xfrm>
              <a:off x="2065300" y="4591225"/>
              <a:ext cx="155025" cy="75025"/>
            </a:xfrm>
            <a:custGeom>
              <a:avLst/>
              <a:gdLst/>
              <a:ahLst/>
              <a:cxnLst/>
              <a:rect l="l" t="t" r="r" b="b"/>
              <a:pathLst>
                <a:path w="6201" h="3001" extrusionOk="0">
                  <a:moveTo>
                    <a:pt x="41" y="1"/>
                  </a:moveTo>
                  <a:cubicBezTo>
                    <a:pt x="1" y="102"/>
                    <a:pt x="1" y="183"/>
                    <a:pt x="1" y="282"/>
                  </a:cubicBezTo>
                  <a:cubicBezTo>
                    <a:pt x="1" y="202"/>
                    <a:pt x="20" y="102"/>
                    <a:pt x="41" y="1"/>
                  </a:cubicBezTo>
                  <a:close/>
                  <a:moveTo>
                    <a:pt x="6200" y="2094"/>
                  </a:moveTo>
                  <a:lnTo>
                    <a:pt x="6200" y="2094"/>
                  </a:lnTo>
                  <a:cubicBezTo>
                    <a:pt x="5717" y="2537"/>
                    <a:pt x="5012" y="2859"/>
                    <a:pt x="4348" y="3001"/>
                  </a:cubicBezTo>
                  <a:cubicBezTo>
                    <a:pt x="5033" y="2880"/>
                    <a:pt x="5817" y="2577"/>
                    <a:pt x="6200" y="2094"/>
                  </a:cubicBezTo>
                  <a:close/>
                </a:path>
              </a:pathLst>
            </a:custGeom>
            <a:solidFill>
              <a:srgbClr val="C0C0C7"/>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79" name="Google Shape;2379;p3"/>
            <p:cNvSpPr/>
            <p:nvPr/>
          </p:nvSpPr>
          <p:spPr>
            <a:xfrm>
              <a:off x="2065300" y="4572100"/>
              <a:ext cx="127325" cy="96175"/>
            </a:xfrm>
            <a:custGeom>
              <a:avLst/>
              <a:gdLst/>
              <a:ahLst/>
              <a:cxnLst/>
              <a:rect l="l" t="t" r="r" b="b"/>
              <a:pathLst>
                <a:path w="5093" h="3847" extrusionOk="0">
                  <a:moveTo>
                    <a:pt x="2516" y="1"/>
                  </a:moveTo>
                  <a:cubicBezTo>
                    <a:pt x="1872" y="1"/>
                    <a:pt x="1208" y="121"/>
                    <a:pt x="605" y="344"/>
                  </a:cubicBezTo>
                  <a:cubicBezTo>
                    <a:pt x="423" y="403"/>
                    <a:pt x="262" y="484"/>
                    <a:pt x="141" y="626"/>
                  </a:cubicBezTo>
                  <a:cubicBezTo>
                    <a:pt x="100" y="666"/>
                    <a:pt x="60" y="725"/>
                    <a:pt x="41" y="766"/>
                  </a:cubicBezTo>
                  <a:cubicBezTo>
                    <a:pt x="20" y="867"/>
                    <a:pt x="1" y="967"/>
                    <a:pt x="1" y="1047"/>
                  </a:cubicBezTo>
                  <a:cubicBezTo>
                    <a:pt x="20" y="1270"/>
                    <a:pt x="121" y="1490"/>
                    <a:pt x="202" y="1672"/>
                  </a:cubicBezTo>
                  <a:cubicBezTo>
                    <a:pt x="886" y="2840"/>
                    <a:pt x="2094" y="3745"/>
                    <a:pt x="3442" y="3846"/>
                  </a:cubicBezTo>
                  <a:cubicBezTo>
                    <a:pt x="2778" y="3785"/>
                    <a:pt x="2416" y="3403"/>
                    <a:pt x="1893" y="3001"/>
                  </a:cubicBezTo>
                  <a:cubicBezTo>
                    <a:pt x="3221" y="2679"/>
                    <a:pt x="4228" y="1712"/>
                    <a:pt x="5092" y="626"/>
                  </a:cubicBezTo>
                  <a:cubicBezTo>
                    <a:pt x="4308" y="223"/>
                    <a:pt x="3423" y="1"/>
                    <a:pt x="2516"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0" name="Google Shape;2380;p3"/>
            <p:cNvSpPr/>
            <p:nvPr/>
          </p:nvSpPr>
          <p:spPr>
            <a:xfrm>
              <a:off x="2112600" y="4587725"/>
              <a:ext cx="116775" cy="80550"/>
            </a:xfrm>
            <a:custGeom>
              <a:avLst/>
              <a:gdLst/>
              <a:ahLst/>
              <a:cxnLst/>
              <a:rect l="l" t="t" r="r" b="b"/>
              <a:pathLst>
                <a:path w="4671" h="3222" extrusionOk="0">
                  <a:moveTo>
                    <a:pt x="3200" y="1"/>
                  </a:moveTo>
                  <a:cubicBezTo>
                    <a:pt x="2336" y="1087"/>
                    <a:pt x="1329" y="2054"/>
                    <a:pt x="1" y="2376"/>
                  </a:cubicBezTo>
                  <a:cubicBezTo>
                    <a:pt x="524" y="2778"/>
                    <a:pt x="886" y="3160"/>
                    <a:pt x="1550" y="3221"/>
                  </a:cubicBezTo>
                  <a:lnTo>
                    <a:pt x="1732" y="3221"/>
                  </a:lnTo>
                  <a:cubicBezTo>
                    <a:pt x="1933" y="3221"/>
                    <a:pt x="2194" y="3200"/>
                    <a:pt x="2456" y="3141"/>
                  </a:cubicBezTo>
                  <a:cubicBezTo>
                    <a:pt x="3120" y="2999"/>
                    <a:pt x="3825" y="2677"/>
                    <a:pt x="4308" y="2234"/>
                  </a:cubicBezTo>
                  <a:cubicBezTo>
                    <a:pt x="4590" y="1912"/>
                    <a:pt x="4671" y="1509"/>
                    <a:pt x="4389" y="1007"/>
                  </a:cubicBezTo>
                  <a:cubicBezTo>
                    <a:pt x="4368" y="967"/>
                    <a:pt x="4349" y="905"/>
                    <a:pt x="4308" y="865"/>
                  </a:cubicBezTo>
                  <a:cubicBezTo>
                    <a:pt x="4086" y="543"/>
                    <a:pt x="3764" y="323"/>
                    <a:pt x="3442" y="121"/>
                  </a:cubicBezTo>
                  <a:lnTo>
                    <a:pt x="3200" y="1"/>
                  </a:ln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1" name="Google Shape;2381;p3"/>
            <p:cNvSpPr/>
            <p:nvPr/>
          </p:nvSpPr>
          <p:spPr>
            <a:xfrm>
              <a:off x="2202175" y="4213625"/>
              <a:ext cx="288350" cy="189425"/>
            </a:xfrm>
            <a:custGeom>
              <a:avLst/>
              <a:gdLst/>
              <a:ahLst/>
              <a:cxnLst/>
              <a:rect l="l" t="t" r="r" b="b"/>
              <a:pathLst>
                <a:path w="11534" h="7577" extrusionOk="0">
                  <a:moveTo>
                    <a:pt x="1" y="491"/>
                  </a:moveTo>
                  <a:cubicBezTo>
                    <a:pt x="1" y="491"/>
                    <a:pt x="1" y="491"/>
                    <a:pt x="1" y="491"/>
                  </a:cubicBezTo>
                  <a:cubicBezTo>
                    <a:pt x="1" y="491"/>
                    <a:pt x="1" y="491"/>
                    <a:pt x="1" y="491"/>
                  </a:cubicBezTo>
                  <a:close/>
                  <a:moveTo>
                    <a:pt x="1244" y="1"/>
                  </a:moveTo>
                  <a:cubicBezTo>
                    <a:pt x="1206" y="1"/>
                    <a:pt x="1177" y="19"/>
                    <a:pt x="1147" y="48"/>
                  </a:cubicBezTo>
                  <a:cubicBezTo>
                    <a:pt x="806" y="271"/>
                    <a:pt x="404" y="432"/>
                    <a:pt x="1" y="491"/>
                  </a:cubicBezTo>
                  <a:lnTo>
                    <a:pt x="1" y="491"/>
                  </a:lnTo>
                  <a:cubicBezTo>
                    <a:pt x="3" y="491"/>
                    <a:pt x="4" y="491"/>
                    <a:pt x="5" y="491"/>
                  </a:cubicBezTo>
                  <a:cubicBezTo>
                    <a:pt x="138" y="491"/>
                    <a:pt x="807" y="1238"/>
                    <a:pt x="927" y="1337"/>
                  </a:cubicBezTo>
                  <a:cubicBezTo>
                    <a:pt x="1249" y="1618"/>
                    <a:pt x="1571" y="1881"/>
                    <a:pt x="1893" y="2163"/>
                  </a:cubicBezTo>
                  <a:cubicBezTo>
                    <a:pt x="2295" y="2525"/>
                    <a:pt x="3160" y="3027"/>
                    <a:pt x="3079" y="3672"/>
                  </a:cubicBezTo>
                  <a:cubicBezTo>
                    <a:pt x="3079" y="3773"/>
                    <a:pt x="3039" y="3873"/>
                    <a:pt x="2999" y="3974"/>
                  </a:cubicBezTo>
                  <a:cubicBezTo>
                    <a:pt x="2819" y="4337"/>
                    <a:pt x="2516" y="4659"/>
                    <a:pt x="2113" y="4799"/>
                  </a:cubicBezTo>
                  <a:cubicBezTo>
                    <a:pt x="1711" y="4940"/>
                    <a:pt x="1249" y="4920"/>
                    <a:pt x="946" y="5222"/>
                  </a:cubicBezTo>
                  <a:cubicBezTo>
                    <a:pt x="725" y="5443"/>
                    <a:pt x="685" y="5786"/>
                    <a:pt x="704" y="6087"/>
                  </a:cubicBezTo>
                  <a:cubicBezTo>
                    <a:pt x="704" y="6390"/>
                    <a:pt x="825" y="6731"/>
                    <a:pt x="1107" y="6852"/>
                  </a:cubicBezTo>
                  <a:cubicBezTo>
                    <a:pt x="946" y="6631"/>
                    <a:pt x="1007" y="6329"/>
                    <a:pt x="1047" y="6068"/>
                  </a:cubicBezTo>
                  <a:cubicBezTo>
                    <a:pt x="1088" y="5907"/>
                    <a:pt x="1128" y="5725"/>
                    <a:pt x="1249" y="5625"/>
                  </a:cubicBezTo>
                  <a:cubicBezTo>
                    <a:pt x="1356" y="5529"/>
                    <a:pt x="1479" y="5504"/>
                    <a:pt x="1607" y="5504"/>
                  </a:cubicBezTo>
                  <a:cubicBezTo>
                    <a:pt x="1693" y="5504"/>
                    <a:pt x="1783" y="5516"/>
                    <a:pt x="1872" y="5523"/>
                  </a:cubicBezTo>
                  <a:cubicBezTo>
                    <a:pt x="1957" y="5538"/>
                    <a:pt x="2043" y="5552"/>
                    <a:pt x="2122" y="5552"/>
                  </a:cubicBezTo>
                  <a:cubicBezTo>
                    <a:pt x="2154" y="5552"/>
                    <a:pt x="2185" y="5550"/>
                    <a:pt x="2215" y="5544"/>
                  </a:cubicBezTo>
                  <a:cubicBezTo>
                    <a:pt x="2537" y="5523"/>
                    <a:pt x="2798" y="5322"/>
                    <a:pt x="2999" y="5081"/>
                  </a:cubicBezTo>
                  <a:cubicBezTo>
                    <a:pt x="3221" y="4839"/>
                    <a:pt x="3382" y="4578"/>
                    <a:pt x="3624" y="4377"/>
                  </a:cubicBezTo>
                  <a:cubicBezTo>
                    <a:pt x="3820" y="4215"/>
                    <a:pt x="4020" y="4151"/>
                    <a:pt x="4219" y="4151"/>
                  </a:cubicBezTo>
                  <a:cubicBezTo>
                    <a:pt x="4716" y="4151"/>
                    <a:pt x="5212" y="4546"/>
                    <a:pt x="5656" y="4820"/>
                  </a:cubicBezTo>
                  <a:cubicBezTo>
                    <a:pt x="6321" y="5201"/>
                    <a:pt x="7086" y="5403"/>
                    <a:pt x="7870" y="5424"/>
                  </a:cubicBezTo>
                  <a:cubicBezTo>
                    <a:pt x="8092" y="5424"/>
                    <a:pt x="8313" y="5403"/>
                    <a:pt x="8535" y="5383"/>
                  </a:cubicBezTo>
                  <a:cubicBezTo>
                    <a:pt x="8742" y="5367"/>
                    <a:pt x="8946" y="5353"/>
                    <a:pt x="9148" y="5353"/>
                  </a:cubicBezTo>
                  <a:cubicBezTo>
                    <a:pt x="9436" y="5353"/>
                    <a:pt x="9720" y="5381"/>
                    <a:pt x="10004" y="5464"/>
                  </a:cubicBezTo>
                  <a:cubicBezTo>
                    <a:pt x="9851" y="5856"/>
                    <a:pt x="10247" y="6292"/>
                    <a:pt x="10654" y="6292"/>
                  </a:cubicBezTo>
                  <a:cubicBezTo>
                    <a:pt x="10727" y="6292"/>
                    <a:pt x="10800" y="6278"/>
                    <a:pt x="10870" y="6248"/>
                  </a:cubicBezTo>
                  <a:lnTo>
                    <a:pt x="10870" y="6248"/>
                  </a:lnTo>
                  <a:cubicBezTo>
                    <a:pt x="10849" y="6691"/>
                    <a:pt x="10728" y="7155"/>
                    <a:pt x="10567" y="7577"/>
                  </a:cubicBezTo>
                  <a:cubicBezTo>
                    <a:pt x="11313" y="6892"/>
                    <a:pt x="11533" y="5765"/>
                    <a:pt x="11091" y="4879"/>
                  </a:cubicBezTo>
                  <a:cubicBezTo>
                    <a:pt x="11010" y="4699"/>
                    <a:pt x="10910" y="4538"/>
                    <a:pt x="10728" y="4457"/>
                  </a:cubicBezTo>
                  <a:cubicBezTo>
                    <a:pt x="10620" y="4403"/>
                    <a:pt x="10502" y="4394"/>
                    <a:pt x="10387" y="4394"/>
                  </a:cubicBezTo>
                  <a:cubicBezTo>
                    <a:pt x="10332" y="4394"/>
                    <a:pt x="10278" y="4396"/>
                    <a:pt x="10226" y="4396"/>
                  </a:cubicBezTo>
                  <a:cubicBezTo>
                    <a:pt x="9521" y="4417"/>
                    <a:pt x="8836" y="4457"/>
                    <a:pt x="8133" y="4477"/>
                  </a:cubicBezTo>
                  <a:cubicBezTo>
                    <a:pt x="8019" y="4483"/>
                    <a:pt x="7906" y="4488"/>
                    <a:pt x="7794" y="4488"/>
                  </a:cubicBezTo>
                  <a:cubicBezTo>
                    <a:pt x="7546" y="4488"/>
                    <a:pt x="7301" y="4466"/>
                    <a:pt x="7065" y="4396"/>
                  </a:cubicBezTo>
                  <a:cubicBezTo>
                    <a:pt x="6783" y="4296"/>
                    <a:pt x="6501" y="4155"/>
                    <a:pt x="6240" y="3974"/>
                  </a:cubicBezTo>
                  <a:cubicBezTo>
                    <a:pt x="6018" y="3854"/>
                    <a:pt x="5817" y="3712"/>
                    <a:pt x="5637" y="3572"/>
                  </a:cubicBezTo>
                  <a:cubicBezTo>
                    <a:pt x="4086" y="2544"/>
                    <a:pt x="2537" y="1478"/>
                    <a:pt x="1348" y="48"/>
                  </a:cubicBezTo>
                  <a:cubicBezTo>
                    <a:pt x="1329" y="29"/>
                    <a:pt x="1308" y="8"/>
                    <a:pt x="1289" y="8"/>
                  </a:cubicBezTo>
                  <a:cubicBezTo>
                    <a:pt x="1273" y="3"/>
                    <a:pt x="1258" y="1"/>
                    <a:pt x="1244"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2" name="Google Shape;2382;p3"/>
            <p:cNvSpPr/>
            <p:nvPr/>
          </p:nvSpPr>
          <p:spPr>
            <a:xfrm>
              <a:off x="2058250" y="4235950"/>
              <a:ext cx="359750" cy="250625"/>
            </a:xfrm>
            <a:custGeom>
              <a:avLst/>
              <a:gdLst/>
              <a:ahLst/>
              <a:cxnLst/>
              <a:rect l="l" t="t" r="r" b="b"/>
              <a:pathLst>
                <a:path w="14390" h="10025" extrusionOk="0">
                  <a:moveTo>
                    <a:pt x="14291" y="7188"/>
                  </a:moveTo>
                  <a:lnTo>
                    <a:pt x="14291" y="7188"/>
                  </a:lnTo>
                  <a:cubicBezTo>
                    <a:pt x="14291" y="7194"/>
                    <a:pt x="14292" y="7201"/>
                    <a:pt x="14292" y="7207"/>
                  </a:cubicBezTo>
                  <a:cubicBezTo>
                    <a:pt x="14292" y="7201"/>
                    <a:pt x="14291" y="7194"/>
                    <a:pt x="14291" y="7188"/>
                  </a:cubicBezTo>
                  <a:close/>
                  <a:moveTo>
                    <a:pt x="2355" y="1"/>
                  </a:moveTo>
                  <a:cubicBezTo>
                    <a:pt x="1571" y="41"/>
                    <a:pt x="785" y="102"/>
                    <a:pt x="1" y="162"/>
                  </a:cubicBezTo>
                  <a:cubicBezTo>
                    <a:pt x="1791" y="2054"/>
                    <a:pt x="3584" y="3967"/>
                    <a:pt x="5395" y="5859"/>
                  </a:cubicBezTo>
                  <a:cubicBezTo>
                    <a:pt x="5696" y="6181"/>
                    <a:pt x="5677" y="6563"/>
                    <a:pt x="5476" y="6885"/>
                  </a:cubicBezTo>
                  <a:cubicBezTo>
                    <a:pt x="5315" y="7188"/>
                    <a:pt x="5012" y="7429"/>
                    <a:pt x="4690" y="7590"/>
                  </a:cubicBezTo>
                  <a:cubicBezTo>
                    <a:pt x="4147" y="7832"/>
                    <a:pt x="3543" y="7912"/>
                    <a:pt x="2980" y="8133"/>
                  </a:cubicBezTo>
                  <a:cubicBezTo>
                    <a:pt x="2819" y="8194"/>
                    <a:pt x="2658" y="8274"/>
                    <a:pt x="2637" y="8415"/>
                  </a:cubicBezTo>
                  <a:cubicBezTo>
                    <a:pt x="2618" y="8476"/>
                    <a:pt x="2618" y="8556"/>
                    <a:pt x="2618" y="8616"/>
                  </a:cubicBezTo>
                  <a:cubicBezTo>
                    <a:pt x="2618" y="8696"/>
                    <a:pt x="2577" y="8777"/>
                    <a:pt x="2556" y="8857"/>
                  </a:cubicBezTo>
                  <a:cubicBezTo>
                    <a:pt x="2417" y="9279"/>
                    <a:pt x="2595" y="9778"/>
                    <a:pt x="2992" y="10021"/>
                  </a:cubicBezTo>
                  <a:lnTo>
                    <a:pt x="2992" y="10021"/>
                  </a:lnTo>
                  <a:cubicBezTo>
                    <a:pt x="2758" y="9873"/>
                    <a:pt x="2798" y="9258"/>
                    <a:pt x="2838" y="9039"/>
                  </a:cubicBezTo>
                  <a:cubicBezTo>
                    <a:pt x="2838" y="9018"/>
                    <a:pt x="2838" y="8999"/>
                    <a:pt x="2859" y="8978"/>
                  </a:cubicBezTo>
                  <a:cubicBezTo>
                    <a:pt x="2869" y="8969"/>
                    <a:pt x="2884" y="8964"/>
                    <a:pt x="2901" y="8964"/>
                  </a:cubicBezTo>
                  <a:cubicBezTo>
                    <a:pt x="2919" y="8964"/>
                    <a:pt x="2939" y="8969"/>
                    <a:pt x="2959" y="8978"/>
                  </a:cubicBezTo>
                  <a:cubicBezTo>
                    <a:pt x="2977" y="8980"/>
                    <a:pt x="2994" y="8981"/>
                    <a:pt x="3011" y="8981"/>
                  </a:cubicBezTo>
                  <a:cubicBezTo>
                    <a:pt x="3403" y="8981"/>
                    <a:pt x="3640" y="8553"/>
                    <a:pt x="4006" y="8476"/>
                  </a:cubicBezTo>
                  <a:cubicBezTo>
                    <a:pt x="4469" y="8395"/>
                    <a:pt x="4891" y="8315"/>
                    <a:pt x="5315" y="8093"/>
                  </a:cubicBezTo>
                  <a:cubicBezTo>
                    <a:pt x="5906" y="7804"/>
                    <a:pt x="6423" y="7504"/>
                    <a:pt x="7055" y="7504"/>
                  </a:cubicBezTo>
                  <a:cubicBezTo>
                    <a:pt x="7217" y="7504"/>
                    <a:pt x="7388" y="7524"/>
                    <a:pt x="7569" y="7569"/>
                  </a:cubicBezTo>
                  <a:cubicBezTo>
                    <a:pt x="8072" y="7690"/>
                    <a:pt x="8455" y="8052"/>
                    <a:pt x="8957" y="8194"/>
                  </a:cubicBezTo>
                  <a:cubicBezTo>
                    <a:pt x="9144" y="8246"/>
                    <a:pt x="9332" y="8268"/>
                    <a:pt x="9522" y="8268"/>
                  </a:cubicBezTo>
                  <a:cubicBezTo>
                    <a:pt x="9988" y="8268"/>
                    <a:pt x="10465" y="8136"/>
                    <a:pt x="10951" y="7993"/>
                  </a:cubicBezTo>
                  <a:cubicBezTo>
                    <a:pt x="11423" y="7865"/>
                    <a:pt x="11896" y="7729"/>
                    <a:pt x="12354" y="7729"/>
                  </a:cubicBezTo>
                  <a:cubicBezTo>
                    <a:pt x="12617" y="7729"/>
                    <a:pt x="12875" y="7774"/>
                    <a:pt x="13125" y="7891"/>
                  </a:cubicBezTo>
                  <a:cubicBezTo>
                    <a:pt x="13305" y="7993"/>
                    <a:pt x="13487" y="8133"/>
                    <a:pt x="13527" y="8315"/>
                  </a:cubicBezTo>
                  <a:cubicBezTo>
                    <a:pt x="13608" y="8556"/>
                    <a:pt x="13447" y="8817"/>
                    <a:pt x="13305" y="9039"/>
                  </a:cubicBezTo>
                  <a:cubicBezTo>
                    <a:pt x="13487" y="8777"/>
                    <a:pt x="13708" y="8677"/>
                    <a:pt x="13788" y="8315"/>
                  </a:cubicBezTo>
                  <a:cubicBezTo>
                    <a:pt x="13809" y="8173"/>
                    <a:pt x="13769" y="8012"/>
                    <a:pt x="13627" y="7952"/>
                  </a:cubicBezTo>
                  <a:cubicBezTo>
                    <a:pt x="13729" y="7952"/>
                    <a:pt x="13809" y="7872"/>
                    <a:pt x="13809" y="7791"/>
                  </a:cubicBezTo>
                  <a:cubicBezTo>
                    <a:pt x="13809" y="7711"/>
                    <a:pt x="13769" y="7630"/>
                    <a:pt x="13729" y="7550"/>
                  </a:cubicBezTo>
                  <a:cubicBezTo>
                    <a:pt x="13424" y="7105"/>
                    <a:pt x="12943" y="6941"/>
                    <a:pt x="12437" y="6941"/>
                  </a:cubicBezTo>
                  <a:cubicBezTo>
                    <a:pt x="12141" y="6941"/>
                    <a:pt x="11837" y="6997"/>
                    <a:pt x="11555" y="7086"/>
                  </a:cubicBezTo>
                  <a:cubicBezTo>
                    <a:pt x="11936" y="6965"/>
                    <a:pt x="12218" y="6563"/>
                    <a:pt x="12621" y="6463"/>
                  </a:cubicBezTo>
                  <a:cubicBezTo>
                    <a:pt x="12698" y="6446"/>
                    <a:pt x="12775" y="6439"/>
                    <a:pt x="12853" y="6439"/>
                  </a:cubicBezTo>
                  <a:cubicBezTo>
                    <a:pt x="12957" y="6439"/>
                    <a:pt x="13061" y="6451"/>
                    <a:pt x="13165" y="6463"/>
                  </a:cubicBezTo>
                  <a:cubicBezTo>
                    <a:pt x="13262" y="6471"/>
                    <a:pt x="13360" y="6482"/>
                    <a:pt x="13456" y="6482"/>
                  </a:cubicBezTo>
                  <a:cubicBezTo>
                    <a:pt x="13598" y="6482"/>
                    <a:pt x="13737" y="6457"/>
                    <a:pt x="13869" y="6361"/>
                  </a:cubicBezTo>
                  <a:cubicBezTo>
                    <a:pt x="14126" y="6579"/>
                    <a:pt x="14265" y="6893"/>
                    <a:pt x="14291" y="7188"/>
                  </a:cubicBezTo>
                  <a:lnTo>
                    <a:pt x="14291" y="7188"/>
                  </a:lnTo>
                  <a:cubicBezTo>
                    <a:pt x="14278" y="6976"/>
                    <a:pt x="14390" y="6797"/>
                    <a:pt x="14311" y="6543"/>
                  </a:cubicBezTo>
                  <a:cubicBezTo>
                    <a:pt x="14252" y="6321"/>
                    <a:pt x="14070" y="6120"/>
                    <a:pt x="13909" y="5940"/>
                  </a:cubicBezTo>
                  <a:cubicBezTo>
                    <a:pt x="13739" y="5752"/>
                    <a:pt x="13504" y="5680"/>
                    <a:pt x="13242" y="5680"/>
                  </a:cubicBezTo>
                  <a:cubicBezTo>
                    <a:pt x="12634" y="5680"/>
                    <a:pt x="11882" y="6065"/>
                    <a:pt x="11474" y="6262"/>
                  </a:cubicBezTo>
                  <a:cubicBezTo>
                    <a:pt x="10998" y="6484"/>
                    <a:pt x="10485" y="6693"/>
                    <a:pt x="9984" y="6693"/>
                  </a:cubicBezTo>
                  <a:cubicBezTo>
                    <a:pt x="9848" y="6693"/>
                    <a:pt x="9714" y="6677"/>
                    <a:pt x="9582" y="6643"/>
                  </a:cubicBezTo>
                  <a:cubicBezTo>
                    <a:pt x="9703" y="6342"/>
                    <a:pt x="10044" y="6221"/>
                    <a:pt x="10347" y="6120"/>
                  </a:cubicBezTo>
                  <a:cubicBezTo>
                    <a:pt x="10574" y="6026"/>
                    <a:pt x="10962" y="5735"/>
                    <a:pt x="11225" y="5735"/>
                  </a:cubicBezTo>
                  <a:cubicBezTo>
                    <a:pt x="11242" y="5735"/>
                    <a:pt x="11258" y="5736"/>
                    <a:pt x="11273" y="5738"/>
                  </a:cubicBezTo>
                  <a:cubicBezTo>
                    <a:pt x="11413" y="5758"/>
                    <a:pt x="11555" y="5838"/>
                    <a:pt x="11654" y="5940"/>
                  </a:cubicBezTo>
                  <a:cubicBezTo>
                    <a:pt x="11614" y="5798"/>
                    <a:pt x="11514" y="5677"/>
                    <a:pt x="11394" y="5637"/>
                  </a:cubicBezTo>
                  <a:cubicBezTo>
                    <a:pt x="11332" y="5618"/>
                    <a:pt x="11292" y="5597"/>
                    <a:pt x="11252" y="5577"/>
                  </a:cubicBezTo>
                  <a:cubicBezTo>
                    <a:pt x="11212" y="5556"/>
                    <a:pt x="11192" y="5497"/>
                    <a:pt x="11171" y="5476"/>
                  </a:cubicBezTo>
                  <a:cubicBezTo>
                    <a:pt x="11051" y="5331"/>
                    <a:pt x="10892" y="5271"/>
                    <a:pt x="10711" y="5271"/>
                  </a:cubicBezTo>
                  <a:cubicBezTo>
                    <a:pt x="9985" y="5271"/>
                    <a:pt x="8909" y="6229"/>
                    <a:pt x="8555" y="6503"/>
                  </a:cubicBezTo>
                  <a:cubicBezTo>
                    <a:pt x="8434" y="6603"/>
                    <a:pt x="8294" y="6704"/>
                    <a:pt x="8133" y="6745"/>
                  </a:cubicBezTo>
                  <a:cubicBezTo>
                    <a:pt x="8097" y="6751"/>
                    <a:pt x="8060" y="6755"/>
                    <a:pt x="8025" y="6755"/>
                  </a:cubicBezTo>
                  <a:cubicBezTo>
                    <a:pt x="7743" y="6755"/>
                    <a:pt x="7481" y="6559"/>
                    <a:pt x="7266" y="6361"/>
                  </a:cubicBezTo>
                  <a:cubicBezTo>
                    <a:pt x="6724" y="5859"/>
                    <a:pt x="6260" y="5255"/>
                    <a:pt x="5817" y="4671"/>
                  </a:cubicBezTo>
                  <a:cubicBezTo>
                    <a:pt x="4650" y="3122"/>
                    <a:pt x="3503" y="1571"/>
                    <a:pt x="2355" y="1"/>
                  </a:cubicBezTo>
                  <a:close/>
                  <a:moveTo>
                    <a:pt x="2992" y="10021"/>
                  </a:moveTo>
                  <a:lnTo>
                    <a:pt x="2992" y="10021"/>
                  </a:lnTo>
                  <a:cubicBezTo>
                    <a:pt x="2995" y="10022"/>
                    <a:pt x="2997" y="10024"/>
                    <a:pt x="2999" y="10025"/>
                  </a:cubicBezTo>
                  <a:cubicBezTo>
                    <a:pt x="2997" y="10024"/>
                    <a:pt x="2995" y="10022"/>
                    <a:pt x="2992" y="1002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3" name="Google Shape;2383;p3"/>
            <p:cNvSpPr/>
            <p:nvPr/>
          </p:nvSpPr>
          <p:spPr>
            <a:xfrm>
              <a:off x="2250975" y="4403025"/>
              <a:ext cx="7075" cy="1550"/>
            </a:xfrm>
            <a:custGeom>
              <a:avLst/>
              <a:gdLst/>
              <a:ahLst/>
              <a:cxnLst/>
              <a:rect l="l" t="t" r="r" b="b"/>
              <a:pathLst>
                <a:path w="283" h="62" extrusionOk="0">
                  <a:moveTo>
                    <a:pt x="0" y="1"/>
                  </a:moveTo>
                  <a:lnTo>
                    <a:pt x="0" y="1"/>
                  </a:lnTo>
                  <a:cubicBezTo>
                    <a:pt x="102" y="41"/>
                    <a:pt x="182" y="62"/>
                    <a:pt x="282" y="62"/>
                  </a:cubicBezTo>
                  <a:cubicBezTo>
                    <a:pt x="182" y="41"/>
                    <a:pt x="81" y="21"/>
                    <a:pt x="0" y="1"/>
                  </a:cubicBezTo>
                  <a:close/>
                </a:path>
              </a:pathLst>
            </a:custGeom>
            <a:solidFill>
              <a:srgbClr val="EED4C8"/>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4" name="Google Shape;2384;p3"/>
            <p:cNvSpPr/>
            <p:nvPr/>
          </p:nvSpPr>
          <p:spPr>
            <a:xfrm>
              <a:off x="2347100" y="4409600"/>
              <a:ext cx="16125" cy="3525"/>
            </a:xfrm>
            <a:custGeom>
              <a:avLst/>
              <a:gdLst/>
              <a:ahLst/>
              <a:cxnLst/>
              <a:rect l="l" t="t" r="r" b="b"/>
              <a:pathLst>
                <a:path w="645" h="141" extrusionOk="0">
                  <a:moveTo>
                    <a:pt x="624" y="0"/>
                  </a:moveTo>
                  <a:cubicBezTo>
                    <a:pt x="613" y="0"/>
                    <a:pt x="609" y="6"/>
                    <a:pt x="603" y="11"/>
                  </a:cubicBezTo>
                  <a:lnTo>
                    <a:pt x="603" y="11"/>
                  </a:lnTo>
                  <a:cubicBezTo>
                    <a:pt x="631" y="0"/>
                    <a:pt x="645" y="0"/>
                    <a:pt x="645" y="0"/>
                  </a:cubicBezTo>
                  <a:close/>
                  <a:moveTo>
                    <a:pt x="603" y="11"/>
                  </a:moveTo>
                  <a:lnTo>
                    <a:pt x="603" y="11"/>
                  </a:lnTo>
                  <a:cubicBezTo>
                    <a:pt x="597" y="13"/>
                    <a:pt x="591" y="16"/>
                    <a:pt x="584" y="19"/>
                  </a:cubicBezTo>
                  <a:cubicBezTo>
                    <a:pt x="593" y="19"/>
                    <a:pt x="598" y="15"/>
                    <a:pt x="603" y="11"/>
                  </a:cubicBezTo>
                  <a:close/>
                  <a:moveTo>
                    <a:pt x="443" y="40"/>
                  </a:moveTo>
                  <a:cubicBezTo>
                    <a:pt x="363" y="40"/>
                    <a:pt x="282" y="60"/>
                    <a:pt x="162" y="60"/>
                  </a:cubicBezTo>
                  <a:cubicBezTo>
                    <a:pt x="131" y="75"/>
                    <a:pt x="89" y="102"/>
                    <a:pt x="44" y="123"/>
                  </a:cubicBezTo>
                  <a:lnTo>
                    <a:pt x="44" y="123"/>
                  </a:lnTo>
                  <a:cubicBezTo>
                    <a:pt x="170" y="76"/>
                    <a:pt x="299" y="58"/>
                    <a:pt x="443" y="40"/>
                  </a:cubicBezTo>
                  <a:close/>
                  <a:moveTo>
                    <a:pt x="44" y="123"/>
                  </a:moveTo>
                  <a:lnTo>
                    <a:pt x="44" y="123"/>
                  </a:lnTo>
                  <a:cubicBezTo>
                    <a:pt x="30" y="128"/>
                    <a:pt x="15" y="134"/>
                    <a:pt x="1" y="140"/>
                  </a:cubicBezTo>
                  <a:cubicBezTo>
                    <a:pt x="15" y="135"/>
                    <a:pt x="30" y="129"/>
                    <a:pt x="44" y="123"/>
                  </a:cubicBezTo>
                  <a:close/>
                </a:path>
              </a:pathLst>
            </a:custGeom>
            <a:solidFill>
              <a:srgbClr val="91818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5" name="Google Shape;2385;p3"/>
            <p:cNvSpPr/>
            <p:nvPr/>
          </p:nvSpPr>
          <p:spPr>
            <a:xfrm>
              <a:off x="2246950" y="4402025"/>
              <a:ext cx="115750" cy="13100"/>
            </a:xfrm>
            <a:custGeom>
              <a:avLst/>
              <a:gdLst/>
              <a:ahLst/>
              <a:cxnLst/>
              <a:rect l="l" t="t" r="r" b="b"/>
              <a:pathLst>
                <a:path w="4630" h="524" extrusionOk="0">
                  <a:moveTo>
                    <a:pt x="0" y="0"/>
                  </a:moveTo>
                  <a:lnTo>
                    <a:pt x="0" y="0"/>
                  </a:lnTo>
                  <a:cubicBezTo>
                    <a:pt x="0" y="0"/>
                    <a:pt x="1" y="0"/>
                    <a:pt x="1" y="1"/>
                  </a:cubicBezTo>
                  <a:lnTo>
                    <a:pt x="1" y="1"/>
                  </a:lnTo>
                  <a:lnTo>
                    <a:pt x="0" y="0"/>
                  </a:lnTo>
                  <a:close/>
                  <a:moveTo>
                    <a:pt x="4630" y="303"/>
                  </a:moveTo>
                  <a:cubicBezTo>
                    <a:pt x="4622" y="303"/>
                    <a:pt x="4618" y="306"/>
                    <a:pt x="4614" y="309"/>
                  </a:cubicBezTo>
                  <a:lnTo>
                    <a:pt x="4614" y="309"/>
                  </a:lnTo>
                  <a:cubicBezTo>
                    <a:pt x="4619" y="308"/>
                    <a:pt x="4625" y="305"/>
                    <a:pt x="4630" y="303"/>
                  </a:cubicBezTo>
                  <a:close/>
                  <a:moveTo>
                    <a:pt x="4614" y="309"/>
                  </a:moveTo>
                  <a:cubicBezTo>
                    <a:pt x="4596" y="315"/>
                    <a:pt x="4576" y="319"/>
                    <a:pt x="4552" y="323"/>
                  </a:cubicBezTo>
                  <a:lnTo>
                    <a:pt x="4552" y="323"/>
                  </a:lnTo>
                  <a:cubicBezTo>
                    <a:pt x="4565" y="322"/>
                    <a:pt x="4577" y="322"/>
                    <a:pt x="4590" y="322"/>
                  </a:cubicBezTo>
                  <a:cubicBezTo>
                    <a:pt x="4602" y="322"/>
                    <a:pt x="4607" y="315"/>
                    <a:pt x="4614" y="309"/>
                  </a:cubicBezTo>
                  <a:close/>
                  <a:moveTo>
                    <a:pt x="4552" y="323"/>
                  </a:moveTo>
                  <a:lnTo>
                    <a:pt x="4552" y="323"/>
                  </a:lnTo>
                  <a:cubicBezTo>
                    <a:pt x="4523" y="324"/>
                    <a:pt x="4491" y="329"/>
                    <a:pt x="4449" y="343"/>
                  </a:cubicBezTo>
                  <a:cubicBezTo>
                    <a:pt x="4489" y="333"/>
                    <a:pt x="4523" y="328"/>
                    <a:pt x="4552" y="323"/>
                  </a:cubicBezTo>
                  <a:close/>
                  <a:moveTo>
                    <a:pt x="1" y="1"/>
                  </a:moveTo>
                  <a:lnTo>
                    <a:pt x="182" y="61"/>
                  </a:lnTo>
                  <a:cubicBezTo>
                    <a:pt x="303" y="102"/>
                    <a:pt x="483" y="161"/>
                    <a:pt x="685" y="222"/>
                  </a:cubicBezTo>
                  <a:cubicBezTo>
                    <a:pt x="1127" y="343"/>
                    <a:pt x="1712" y="443"/>
                    <a:pt x="2295" y="504"/>
                  </a:cubicBezTo>
                  <a:cubicBezTo>
                    <a:pt x="2496" y="504"/>
                    <a:pt x="2678" y="524"/>
                    <a:pt x="2859" y="524"/>
                  </a:cubicBezTo>
                  <a:cubicBezTo>
                    <a:pt x="3261" y="524"/>
                    <a:pt x="3623" y="483"/>
                    <a:pt x="3926" y="443"/>
                  </a:cubicBezTo>
                  <a:lnTo>
                    <a:pt x="4007" y="443"/>
                  </a:lnTo>
                  <a:cubicBezTo>
                    <a:pt x="4187" y="403"/>
                    <a:pt x="4348" y="384"/>
                    <a:pt x="4449" y="343"/>
                  </a:cubicBezTo>
                  <a:lnTo>
                    <a:pt x="4449" y="343"/>
                  </a:lnTo>
                  <a:cubicBezTo>
                    <a:pt x="4305" y="361"/>
                    <a:pt x="4176" y="379"/>
                    <a:pt x="4050" y="426"/>
                  </a:cubicBezTo>
                  <a:lnTo>
                    <a:pt x="4050" y="426"/>
                  </a:lnTo>
                  <a:cubicBezTo>
                    <a:pt x="4095" y="405"/>
                    <a:pt x="4137" y="378"/>
                    <a:pt x="4168" y="363"/>
                  </a:cubicBezTo>
                  <a:cubicBezTo>
                    <a:pt x="4087" y="363"/>
                    <a:pt x="4007" y="384"/>
                    <a:pt x="3926" y="384"/>
                  </a:cubicBezTo>
                  <a:cubicBezTo>
                    <a:pt x="3704" y="403"/>
                    <a:pt x="3443" y="424"/>
                    <a:pt x="3161" y="424"/>
                  </a:cubicBezTo>
                  <a:lnTo>
                    <a:pt x="3060" y="424"/>
                  </a:lnTo>
                  <a:cubicBezTo>
                    <a:pt x="2818" y="424"/>
                    <a:pt x="2557" y="424"/>
                    <a:pt x="2316" y="403"/>
                  </a:cubicBezTo>
                  <a:cubicBezTo>
                    <a:pt x="2013" y="384"/>
                    <a:pt x="1731" y="343"/>
                    <a:pt x="1450" y="303"/>
                  </a:cubicBezTo>
                  <a:cubicBezTo>
                    <a:pt x="1168" y="263"/>
                    <a:pt x="926" y="222"/>
                    <a:pt x="706" y="161"/>
                  </a:cubicBezTo>
                  <a:cubicBezTo>
                    <a:pt x="604" y="142"/>
                    <a:pt x="524" y="121"/>
                    <a:pt x="443" y="102"/>
                  </a:cubicBezTo>
                  <a:cubicBezTo>
                    <a:pt x="343" y="102"/>
                    <a:pt x="263" y="81"/>
                    <a:pt x="161" y="41"/>
                  </a:cubicBezTo>
                  <a:cubicBezTo>
                    <a:pt x="69" y="23"/>
                    <a:pt x="9" y="3"/>
                    <a:pt x="1" y="1"/>
                  </a:cubicBezTo>
                  <a:close/>
                </a:path>
              </a:pathLst>
            </a:custGeom>
            <a:solidFill>
              <a:srgbClr val="EED4C8"/>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6" name="Google Shape;2386;p3"/>
            <p:cNvSpPr/>
            <p:nvPr/>
          </p:nvSpPr>
          <p:spPr>
            <a:xfrm>
              <a:off x="1045800" y="3342125"/>
              <a:ext cx="1589175" cy="1084725"/>
            </a:xfrm>
            <a:custGeom>
              <a:avLst/>
              <a:gdLst/>
              <a:ahLst/>
              <a:cxnLst/>
              <a:rect l="l" t="t" r="r" b="b"/>
              <a:pathLst>
                <a:path w="63567" h="43389" extrusionOk="0">
                  <a:moveTo>
                    <a:pt x="54491" y="0"/>
                  </a:moveTo>
                  <a:cubicBezTo>
                    <a:pt x="53504" y="0"/>
                    <a:pt x="52522" y="179"/>
                    <a:pt x="51589" y="489"/>
                  </a:cubicBezTo>
                  <a:cubicBezTo>
                    <a:pt x="51811" y="671"/>
                    <a:pt x="52032" y="872"/>
                    <a:pt x="52254" y="1052"/>
                  </a:cubicBezTo>
                  <a:cubicBezTo>
                    <a:pt x="52020" y="1028"/>
                    <a:pt x="51785" y="1015"/>
                    <a:pt x="51550" y="1015"/>
                  </a:cubicBezTo>
                  <a:cubicBezTo>
                    <a:pt x="50450" y="1015"/>
                    <a:pt x="49351" y="1283"/>
                    <a:pt x="48389" y="1798"/>
                  </a:cubicBezTo>
                  <a:cubicBezTo>
                    <a:pt x="48529" y="2018"/>
                    <a:pt x="48752" y="2200"/>
                    <a:pt x="49012" y="2260"/>
                  </a:cubicBezTo>
                  <a:cubicBezTo>
                    <a:pt x="48148" y="2281"/>
                    <a:pt x="47281" y="2542"/>
                    <a:pt x="46537" y="2985"/>
                  </a:cubicBezTo>
                  <a:cubicBezTo>
                    <a:pt x="46396" y="3065"/>
                    <a:pt x="46256" y="3167"/>
                    <a:pt x="46215" y="3328"/>
                  </a:cubicBezTo>
                  <a:cubicBezTo>
                    <a:pt x="46095" y="3770"/>
                    <a:pt x="46879" y="3972"/>
                    <a:pt x="46980" y="4434"/>
                  </a:cubicBezTo>
                  <a:cubicBezTo>
                    <a:pt x="44726" y="4857"/>
                    <a:pt x="44243" y="7112"/>
                    <a:pt x="44082" y="8964"/>
                  </a:cubicBezTo>
                  <a:cubicBezTo>
                    <a:pt x="44061" y="9165"/>
                    <a:pt x="41967" y="10030"/>
                    <a:pt x="41686" y="10191"/>
                  </a:cubicBezTo>
                  <a:cubicBezTo>
                    <a:pt x="40880" y="10654"/>
                    <a:pt x="40096" y="11137"/>
                    <a:pt x="39331" y="11661"/>
                  </a:cubicBezTo>
                  <a:cubicBezTo>
                    <a:pt x="37781" y="12687"/>
                    <a:pt x="36331" y="13835"/>
                    <a:pt x="34963" y="15062"/>
                  </a:cubicBezTo>
                  <a:cubicBezTo>
                    <a:pt x="33615" y="16269"/>
                    <a:pt x="32488" y="17579"/>
                    <a:pt x="31219" y="18827"/>
                  </a:cubicBezTo>
                  <a:cubicBezTo>
                    <a:pt x="29911" y="20134"/>
                    <a:pt x="28441" y="21261"/>
                    <a:pt x="26932" y="22329"/>
                  </a:cubicBezTo>
                  <a:cubicBezTo>
                    <a:pt x="26267" y="22812"/>
                    <a:pt x="25604" y="23274"/>
                    <a:pt x="24919" y="23738"/>
                  </a:cubicBezTo>
                  <a:cubicBezTo>
                    <a:pt x="24638" y="23939"/>
                    <a:pt x="24335" y="24140"/>
                    <a:pt x="24174" y="24442"/>
                  </a:cubicBezTo>
                  <a:cubicBezTo>
                    <a:pt x="24013" y="24744"/>
                    <a:pt x="24034" y="25166"/>
                    <a:pt x="24315" y="25368"/>
                  </a:cubicBezTo>
                  <a:cubicBezTo>
                    <a:pt x="24496" y="25488"/>
                    <a:pt x="24758" y="25509"/>
                    <a:pt x="24979" y="25509"/>
                  </a:cubicBezTo>
                  <a:cubicBezTo>
                    <a:pt x="24839" y="25509"/>
                    <a:pt x="24597" y="25630"/>
                    <a:pt x="24335" y="25770"/>
                  </a:cubicBezTo>
                  <a:cubicBezTo>
                    <a:pt x="17512" y="29857"/>
                    <a:pt x="10668" y="33923"/>
                    <a:pt x="4126" y="38451"/>
                  </a:cubicBezTo>
                  <a:cubicBezTo>
                    <a:pt x="2797" y="39377"/>
                    <a:pt x="1469" y="40324"/>
                    <a:pt x="140" y="41269"/>
                  </a:cubicBezTo>
                  <a:cubicBezTo>
                    <a:pt x="81" y="41330"/>
                    <a:pt x="0" y="41371"/>
                    <a:pt x="0" y="41451"/>
                  </a:cubicBezTo>
                  <a:cubicBezTo>
                    <a:pt x="0" y="41551"/>
                    <a:pt x="81" y="41631"/>
                    <a:pt x="161" y="41693"/>
                  </a:cubicBezTo>
                  <a:cubicBezTo>
                    <a:pt x="448" y="41855"/>
                    <a:pt x="761" y="41921"/>
                    <a:pt x="1084" y="41921"/>
                  </a:cubicBezTo>
                  <a:cubicBezTo>
                    <a:pt x="1757" y="41921"/>
                    <a:pt x="2474" y="41636"/>
                    <a:pt x="3100" y="41350"/>
                  </a:cubicBezTo>
                  <a:lnTo>
                    <a:pt x="3100" y="41350"/>
                  </a:lnTo>
                  <a:cubicBezTo>
                    <a:pt x="2556" y="41773"/>
                    <a:pt x="2193" y="42396"/>
                    <a:pt x="2113" y="43061"/>
                  </a:cubicBezTo>
                  <a:cubicBezTo>
                    <a:pt x="2496" y="43021"/>
                    <a:pt x="2878" y="42920"/>
                    <a:pt x="3221" y="42739"/>
                  </a:cubicBezTo>
                  <a:lnTo>
                    <a:pt x="3221" y="42739"/>
                  </a:lnTo>
                  <a:cubicBezTo>
                    <a:pt x="2999" y="42941"/>
                    <a:pt x="3200" y="43322"/>
                    <a:pt x="3482" y="43383"/>
                  </a:cubicBezTo>
                  <a:cubicBezTo>
                    <a:pt x="3506" y="43387"/>
                    <a:pt x="3530" y="43388"/>
                    <a:pt x="3553" y="43388"/>
                  </a:cubicBezTo>
                  <a:cubicBezTo>
                    <a:pt x="3828" y="43388"/>
                    <a:pt x="4077" y="43182"/>
                    <a:pt x="4206" y="42960"/>
                  </a:cubicBezTo>
                  <a:cubicBezTo>
                    <a:pt x="4227" y="43061"/>
                    <a:pt x="4227" y="43182"/>
                    <a:pt x="4246" y="43303"/>
                  </a:cubicBezTo>
                  <a:cubicBezTo>
                    <a:pt x="4283" y="43321"/>
                    <a:pt x="4322" y="43329"/>
                    <a:pt x="4362" y="43329"/>
                  </a:cubicBezTo>
                  <a:cubicBezTo>
                    <a:pt x="4497" y="43329"/>
                    <a:pt x="4646" y="43239"/>
                    <a:pt x="4770" y="43161"/>
                  </a:cubicBezTo>
                  <a:cubicBezTo>
                    <a:pt x="6522" y="41934"/>
                    <a:pt x="8253" y="40686"/>
                    <a:pt x="9963" y="39438"/>
                  </a:cubicBezTo>
                  <a:cubicBezTo>
                    <a:pt x="11514" y="38330"/>
                    <a:pt x="12821" y="37042"/>
                    <a:pt x="14391" y="35955"/>
                  </a:cubicBezTo>
                  <a:cubicBezTo>
                    <a:pt x="16807" y="34305"/>
                    <a:pt x="19444" y="32775"/>
                    <a:pt x="22383" y="32433"/>
                  </a:cubicBezTo>
                  <a:lnTo>
                    <a:pt x="22383" y="32433"/>
                  </a:lnTo>
                  <a:cubicBezTo>
                    <a:pt x="21758" y="33681"/>
                    <a:pt x="21638" y="35171"/>
                    <a:pt x="22061" y="36499"/>
                  </a:cubicBezTo>
                  <a:cubicBezTo>
                    <a:pt x="25402" y="35574"/>
                    <a:pt x="28079" y="32917"/>
                    <a:pt x="31522" y="32474"/>
                  </a:cubicBezTo>
                  <a:cubicBezTo>
                    <a:pt x="33414" y="35211"/>
                    <a:pt x="36996" y="36438"/>
                    <a:pt x="40397" y="36801"/>
                  </a:cubicBezTo>
                  <a:cubicBezTo>
                    <a:pt x="41174" y="36882"/>
                    <a:pt x="41955" y="36922"/>
                    <a:pt x="42736" y="36922"/>
                  </a:cubicBezTo>
                  <a:cubicBezTo>
                    <a:pt x="45056" y="36922"/>
                    <a:pt x="47378" y="36567"/>
                    <a:pt x="49576" y="35875"/>
                  </a:cubicBezTo>
                  <a:cubicBezTo>
                    <a:pt x="52595" y="34929"/>
                    <a:pt x="55413" y="33319"/>
                    <a:pt x="57587" y="31084"/>
                  </a:cubicBezTo>
                  <a:cubicBezTo>
                    <a:pt x="58674" y="29997"/>
                    <a:pt x="59761" y="28770"/>
                    <a:pt x="60386" y="27361"/>
                  </a:cubicBezTo>
                  <a:cubicBezTo>
                    <a:pt x="61090" y="25730"/>
                    <a:pt x="61433" y="23959"/>
                    <a:pt x="61734" y="22227"/>
                  </a:cubicBezTo>
                  <a:cubicBezTo>
                    <a:pt x="62096" y="20195"/>
                    <a:pt x="62418" y="18081"/>
                    <a:pt x="61916" y="16089"/>
                  </a:cubicBezTo>
                  <a:cubicBezTo>
                    <a:pt x="61613" y="14941"/>
                    <a:pt x="62257" y="14559"/>
                    <a:pt x="62761" y="13633"/>
                  </a:cubicBezTo>
                  <a:cubicBezTo>
                    <a:pt x="63022" y="13150"/>
                    <a:pt x="63223" y="12646"/>
                    <a:pt x="63304" y="12104"/>
                  </a:cubicBezTo>
                  <a:cubicBezTo>
                    <a:pt x="63545" y="10835"/>
                    <a:pt x="63566" y="9527"/>
                    <a:pt x="63445" y="8239"/>
                  </a:cubicBezTo>
                  <a:cubicBezTo>
                    <a:pt x="63263" y="6508"/>
                    <a:pt x="62901" y="4836"/>
                    <a:pt x="61854" y="3387"/>
                  </a:cubicBezTo>
                  <a:cubicBezTo>
                    <a:pt x="60990" y="2160"/>
                    <a:pt x="59721" y="1254"/>
                    <a:pt x="58312" y="711"/>
                  </a:cubicBezTo>
                  <a:cubicBezTo>
                    <a:pt x="57206" y="268"/>
                    <a:pt x="55998" y="46"/>
                    <a:pt x="54790" y="6"/>
                  </a:cubicBezTo>
                  <a:cubicBezTo>
                    <a:pt x="54690" y="2"/>
                    <a:pt x="54591" y="0"/>
                    <a:pt x="54491" y="0"/>
                  </a:cubicBezTo>
                  <a:close/>
                </a:path>
              </a:pathLst>
            </a:custGeom>
            <a:solidFill>
              <a:srgbClr val="ABBCA2"/>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7" name="Google Shape;2387;p3"/>
            <p:cNvSpPr/>
            <p:nvPr/>
          </p:nvSpPr>
          <p:spPr>
            <a:xfrm>
              <a:off x="1045800" y="3912900"/>
              <a:ext cx="752825" cy="513950"/>
            </a:xfrm>
            <a:custGeom>
              <a:avLst/>
              <a:gdLst/>
              <a:ahLst/>
              <a:cxnLst/>
              <a:rect l="l" t="t" r="r" b="b"/>
              <a:pathLst>
                <a:path w="30113" h="20558" extrusionOk="0">
                  <a:moveTo>
                    <a:pt x="30113" y="0"/>
                  </a:moveTo>
                  <a:cubicBezTo>
                    <a:pt x="27757" y="665"/>
                    <a:pt x="25845" y="1852"/>
                    <a:pt x="23852" y="3221"/>
                  </a:cubicBezTo>
                  <a:cubicBezTo>
                    <a:pt x="21739" y="4691"/>
                    <a:pt x="19383" y="5899"/>
                    <a:pt x="17190" y="7247"/>
                  </a:cubicBezTo>
                  <a:cubicBezTo>
                    <a:pt x="12762" y="9925"/>
                    <a:pt x="8374" y="12681"/>
                    <a:pt x="4126" y="15620"/>
                  </a:cubicBezTo>
                  <a:cubicBezTo>
                    <a:pt x="2797" y="16546"/>
                    <a:pt x="1469" y="17493"/>
                    <a:pt x="140" y="18438"/>
                  </a:cubicBezTo>
                  <a:cubicBezTo>
                    <a:pt x="81" y="18499"/>
                    <a:pt x="0" y="18540"/>
                    <a:pt x="0" y="18620"/>
                  </a:cubicBezTo>
                  <a:cubicBezTo>
                    <a:pt x="0" y="18720"/>
                    <a:pt x="81" y="18800"/>
                    <a:pt x="161" y="18862"/>
                  </a:cubicBezTo>
                  <a:cubicBezTo>
                    <a:pt x="448" y="19024"/>
                    <a:pt x="761" y="19090"/>
                    <a:pt x="1084" y="19090"/>
                  </a:cubicBezTo>
                  <a:cubicBezTo>
                    <a:pt x="1757" y="19090"/>
                    <a:pt x="2474" y="18805"/>
                    <a:pt x="3100" y="18519"/>
                  </a:cubicBezTo>
                  <a:lnTo>
                    <a:pt x="3100" y="18519"/>
                  </a:lnTo>
                  <a:cubicBezTo>
                    <a:pt x="2556" y="18942"/>
                    <a:pt x="2193" y="19565"/>
                    <a:pt x="2113" y="20230"/>
                  </a:cubicBezTo>
                  <a:cubicBezTo>
                    <a:pt x="2496" y="20190"/>
                    <a:pt x="2878" y="20089"/>
                    <a:pt x="3221" y="19908"/>
                  </a:cubicBezTo>
                  <a:lnTo>
                    <a:pt x="3221" y="19908"/>
                  </a:lnTo>
                  <a:cubicBezTo>
                    <a:pt x="2999" y="20110"/>
                    <a:pt x="3200" y="20491"/>
                    <a:pt x="3482" y="20552"/>
                  </a:cubicBezTo>
                  <a:cubicBezTo>
                    <a:pt x="3506" y="20556"/>
                    <a:pt x="3530" y="20557"/>
                    <a:pt x="3553" y="20557"/>
                  </a:cubicBezTo>
                  <a:cubicBezTo>
                    <a:pt x="3828" y="20557"/>
                    <a:pt x="4077" y="20351"/>
                    <a:pt x="4206" y="20129"/>
                  </a:cubicBezTo>
                  <a:cubicBezTo>
                    <a:pt x="4227" y="20230"/>
                    <a:pt x="4227" y="20351"/>
                    <a:pt x="4246" y="20472"/>
                  </a:cubicBezTo>
                  <a:cubicBezTo>
                    <a:pt x="4283" y="20490"/>
                    <a:pt x="4322" y="20498"/>
                    <a:pt x="4362" y="20498"/>
                  </a:cubicBezTo>
                  <a:cubicBezTo>
                    <a:pt x="4497" y="20498"/>
                    <a:pt x="4646" y="20408"/>
                    <a:pt x="4770" y="20330"/>
                  </a:cubicBezTo>
                  <a:cubicBezTo>
                    <a:pt x="6522" y="19103"/>
                    <a:pt x="8253" y="17855"/>
                    <a:pt x="9963" y="16607"/>
                  </a:cubicBezTo>
                  <a:cubicBezTo>
                    <a:pt x="11514" y="15499"/>
                    <a:pt x="12821" y="14211"/>
                    <a:pt x="14391" y="13124"/>
                  </a:cubicBezTo>
                  <a:cubicBezTo>
                    <a:pt x="16163" y="11916"/>
                    <a:pt x="18014" y="10770"/>
                    <a:pt x="20068" y="10126"/>
                  </a:cubicBezTo>
                  <a:cubicBezTo>
                    <a:pt x="21839" y="9541"/>
                    <a:pt x="23551" y="10045"/>
                    <a:pt x="24697" y="8253"/>
                  </a:cubicBezTo>
                  <a:cubicBezTo>
                    <a:pt x="25563" y="6905"/>
                    <a:pt x="26006" y="5335"/>
                    <a:pt x="26871" y="3986"/>
                  </a:cubicBezTo>
                  <a:cubicBezTo>
                    <a:pt x="27778" y="2537"/>
                    <a:pt x="29106" y="1390"/>
                    <a:pt x="30113" y="0"/>
                  </a:cubicBezTo>
                  <a:close/>
                </a:path>
              </a:pathLst>
            </a:custGeom>
            <a:solidFill>
              <a:schemeClr val="accent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8" name="Google Shape;2388;p3"/>
            <p:cNvSpPr/>
            <p:nvPr/>
          </p:nvSpPr>
          <p:spPr>
            <a:xfrm>
              <a:off x="1045800" y="4010025"/>
              <a:ext cx="637075" cy="416825"/>
            </a:xfrm>
            <a:custGeom>
              <a:avLst/>
              <a:gdLst/>
              <a:ahLst/>
              <a:cxnLst/>
              <a:rect l="l" t="t" r="r" b="b"/>
              <a:pathLst>
                <a:path w="25483" h="16673" extrusionOk="0">
                  <a:moveTo>
                    <a:pt x="25483" y="1"/>
                  </a:moveTo>
                  <a:lnTo>
                    <a:pt x="25483" y="1"/>
                  </a:lnTo>
                  <a:cubicBezTo>
                    <a:pt x="25422" y="61"/>
                    <a:pt x="25341" y="101"/>
                    <a:pt x="25282" y="162"/>
                  </a:cubicBezTo>
                  <a:cubicBezTo>
                    <a:pt x="24356" y="866"/>
                    <a:pt x="23530" y="1671"/>
                    <a:pt x="22826" y="2577"/>
                  </a:cubicBezTo>
                  <a:cubicBezTo>
                    <a:pt x="23068" y="2476"/>
                    <a:pt x="23309" y="2395"/>
                    <a:pt x="23570" y="2355"/>
                  </a:cubicBezTo>
                  <a:lnTo>
                    <a:pt x="23570" y="2355"/>
                  </a:lnTo>
                  <a:cubicBezTo>
                    <a:pt x="22947" y="3181"/>
                    <a:pt x="22121" y="3866"/>
                    <a:pt x="21195" y="4368"/>
                  </a:cubicBezTo>
                  <a:lnTo>
                    <a:pt x="21497" y="3463"/>
                  </a:lnTo>
                  <a:lnTo>
                    <a:pt x="21497" y="3463"/>
                  </a:lnTo>
                  <a:lnTo>
                    <a:pt x="19927" y="5093"/>
                  </a:lnTo>
                  <a:cubicBezTo>
                    <a:pt x="20250" y="4610"/>
                    <a:pt x="20510" y="4107"/>
                    <a:pt x="20712" y="3563"/>
                  </a:cubicBezTo>
                  <a:lnTo>
                    <a:pt x="20712" y="3563"/>
                  </a:lnTo>
                  <a:cubicBezTo>
                    <a:pt x="19907" y="4308"/>
                    <a:pt x="19163" y="5114"/>
                    <a:pt x="18518" y="5978"/>
                  </a:cubicBezTo>
                  <a:cubicBezTo>
                    <a:pt x="18800" y="5576"/>
                    <a:pt x="18881" y="5033"/>
                    <a:pt x="18739" y="4550"/>
                  </a:cubicBezTo>
                  <a:lnTo>
                    <a:pt x="18739" y="4550"/>
                  </a:lnTo>
                  <a:cubicBezTo>
                    <a:pt x="18156" y="5234"/>
                    <a:pt x="17633" y="5938"/>
                    <a:pt x="17150" y="6684"/>
                  </a:cubicBezTo>
                  <a:cubicBezTo>
                    <a:pt x="17411" y="6160"/>
                    <a:pt x="17512" y="5556"/>
                    <a:pt x="17411" y="4993"/>
                  </a:cubicBezTo>
                  <a:lnTo>
                    <a:pt x="17411" y="4993"/>
                  </a:lnTo>
                  <a:cubicBezTo>
                    <a:pt x="16485" y="5858"/>
                    <a:pt x="15660" y="6804"/>
                    <a:pt x="14955" y="7830"/>
                  </a:cubicBezTo>
                  <a:cubicBezTo>
                    <a:pt x="15196" y="7207"/>
                    <a:pt x="15438" y="6542"/>
                    <a:pt x="15217" y="5898"/>
                  </a:cubicBezTo>
                  <a:lnTo>
                    <a:pt x="15217" y="5898"/>
                  </a:lnTo>
                  <a:cubicBezTo>
                    <a:pt x="14533" y="6663"/>
                    <a:pt x="13908" y="7489"/>
                    <a:pt x="13345" y="8334"/>
                  </a:cubicBezTo>
                  <a:cubicBezTo>
                    <a:pt x="13486" y="7911"/>
                    <a:pt x="13527" y="7428"/>
                    <a:pt x="13425" y="6985"/>
                  </a:cubicBezTo>
                  <a:lnTo>
                    <a:pt x="13425" y="6985"/>
                  </a:lnTo>
                  <a:cubicBezTo>
                    <a:pt x="12359" y="7932"/>
                    <a:pt x="11573" y="9139"/>
                    <a:pt x="10588" y="10186"/>
                  </a:cubicBezTo>
                  <a:cubicBezTo>
                    <a:pt x="9420" y="11434"/>
                    <a:pt x="7931" y="12440"/>
                    <a:pt x="6280" y="13084"/>
                  </a:cubicBezTo>
                  <a:cubicBezTo>
                    <a:pt x="6662" y="12601"/>
                    <a:pt x="7064" y="12118"/>
                    <a:pt x="7448" y="11635"/>
                  </a:cubicBezTo>
                  <a:lnTo>
                    <a:pt x="7448" y="11635"/>
                  </a:lnTo>
                  <a:cubicBezTo>
                    <a:pt x="6581" y="12218"/>
                    <a:pt x="5575" y="12642"/>
                    <a:pt x="4509" y="12862"/>
                  </a:cubicBezTo>
                  <a:cubicBezTo>
                    <a:pt x="4770" y="12400"/>
                    <a:pt x="5253" y="12078"/>
                    <a:pt x="5696" y="11796"/>
                  </a:cubicBezTo>
                  <a:cubicBezTo>
                    <a:pt x="8172" y="10205"/>
                    <a:pt x="10467" y="8334"/>
                    <a:pt x="12520" y="6260"/>
                  </a:cubicBezTo>
                  <a:lnTo>
                    <a:pt x="12520" y="6260"/>
                  </a:lnTo>
                  <a:cubicBezTo>
                    <a:pt x="11836" y="6502"/>
                    <a:pt x="11192" y="7065"/>
                    <a:pt x="10607" y="7449"/>
                  </a:cubicBezTo>
                  <a:cubicBezTo>
                    <a:pt x="9863" y="7911"/>
                    <a:pt x="9118" y="8394"/>
                    <a:pt x="8393" y="8877"/>
                  </a:cubicBezTo>
                  <a:cubicBezTo>
                    <a:pt x="6965" y="9803"/>
                    <a:pt x="5535" y="10769"/>
                    <a:pt x="4126" y="11735"/>
                  </a:cubicBezTo>
                  <a:cubicBezTo>
                    <a:pt x="2797" y="12661"/>
                    <a:pt x="1469" y="13608"/>
                    <a:pt x="140" y="14553"/>
                  </a:cubicBezTo>
                  <a:cubicBezTo>
                    <a:pt x="81" y="14614"/>
                    <a:pt x="0" y="14655"/>
                    <a:pt x="0" y="14735"/>
                  </a:cubicBezTo>
                  <a:cubicBezTo>
                    <a:pt x="0" y="14835"/>
                    <a:pt x="81" y="14915"/>
                    <a:pt x="161" y="14977"/>
                  </a:cubicBezTo>
                  <a:cubicBezTo>
                    <a:pt x="448" y="15139"/>
                    <a:pt x="761" y="15205"/>
                    <a:pt x="1084" y="15205"/>
                  </a:cubicBezTo>
                  <a:cubicBezTo>
                    <a:pt x="1757" y="15205"/>
                    <a:pt x="2474" y="14920"/>
                    <a:pt x="3100" y="14634"/>
                  </a:cubicBezTo>
                  <a:lnTo>
                    <a:pt x="3100" y="14634"/>
                  </a:lnTo>
                  <a:cubicBezTo>
                    <a:pt x="2556" y="15057"/>
                    <a:pt x="2193" y="15680"/>
                    <a:pt x="2113" y="16345"/>
                  </a:cubicBezTo>
                  <a:cubicBezTo>
                    <a:pt x="2496" y="16305"/>
                    <a:pt x="2878" y="16204"/>
                    <a:pt x="3221" y="16023"/>
                  </a:cubicBezTo>
                  <a:lnTo>
                    <a:pt x="3221" y="16023"/>
                  </a:lnTo>
                  <a:cubicBezTo>
                    <a:pt x="2999" y="16225"/>
                    <a:pt x="3200" y="16606"/>
                    <a:pt x="3482" y="16667"/>
                  </a:cubicBezTo>
                  <a:cubicBezTo>
                    <a:pt x="3506" y="16671"/>
                    <a:pt x="3530" y="16672"/>
                    <a:pt x="3553" y="16672"/>
                  </a:cubicBezTo>
                  <a:cubicBezTo>
                    <a:pt x="3828" y="16672"/>
                    <a:pt x="4077" y="16466"/>
                    <a:pt x="4206" y="16244"/>
                  </a:cubicBezTo>
                  <a:cubicBezTo>
                    <a:pt x="4227" y="16345"/>
                    <a:pt x="4227" y="16466"/>
                    <a:pt x="4246" y="16587"/>
                  </a:cubicBezTo>
                  <a:cubicBezTo>
                    <a:pt x="4283" y="16605"/>
                    <a:pt x="4322" y="16613"/>
                    <a:pt x="4362" y="16613"/>
                  </a:cubicBezTo>
                  <a:cubicBezTo>
                    <a:pt x="4497" y="16613"/>
                    <a:pt x="4646" y="16523"/>
                    <a:pt x="4770" y="16445"/>
                  </a:cubicBezTo>
                  <a:cubicBezTo>
                    <a:pt x="6522" y="15218"/>
                    <a:pt x="8253" y="13970"/>
                    <a:pt x="9963" y="12722"/>
                  </a:cubicBezTo>
                  <a:cubicBezTo>
                    <a:pt x="11514" y="11614"/>
                    <a:pt x="12821" y="10326"/>
                    <a:pt x="14391" y="9239"/>
                  </a:cubicBezTo>
                  <a:cubicBezTo>
                    <a:pt x="15982" y="8152"/>
                    <a:pt x="17652" y="7126"/>
                    <a:pt x="19464" y="6442"/>
                  </a:cubicBezTo>
                  <a:cubicBezTo>
                    <a:pt x="21154" y="5798"/>
                    <a:pt x="23248" y="6059"/>
                    <a:pt x="24315" y="4469"/>
                  </a:cubicBezTo>
                  <a:cubicBezTo>
                    <a:pt x="25201" y="3160"/>
                    <a:pt x="25462" y="1550"/>
                    <a:pt x="25483"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9" name="Google Shape;2389;p3"/>
            <p:cNvSpPr/>
            <p:nvPr/>
          </p:nvSpPr>
          <p:spPr>
            <a:xfrm>
              <a:off x="1672275" y="3598400"/>
              <a:ext cx="672850" cy="560775"/>
            </a:xfrm>
            <a:custGeom>
              <a:avLst/>
              <a:gdLst/>
              <a:ahLst/>
              <a:cxnLst/>
              <a:rect l="l" t="t" r="r" b="b"/>
              <a:pathLst>
                <a:path w="26914" h="22431" extrusionOk="0">
                  <a:moveTo>
                    <a:pt x="16627" y="1"/>
                  </a:moveTo>
                  <a:cubicBezTo>
                    <a:pt x="15821" y="463"/>
                    <a:pt x="15037" y="886"/>
                    <a:pt x="14272" y="1410"/>
                  </a:cubicBezTo>
                  <a:cubicBezTo>
                    <a:pt x="12722" y="2436"/>
                    <a:pt x="11272" y="3584"/>
                    <a:pt x="9904" y="4811"/>
                  </a:cubicBezTo>
                  <a:cubicBezTo>
                    <a:pt x="8556" y="6018"/>
                    <a:pt x="7429" y="7328"/>
                    <a:pt x="6160" y="8576"/>
                  </a:cubicBezTo>
                  <a:cubicBezTo>
                    <a:pt x="5194" y="9542"/>
                    <a:pt x="4128" y="10487"/>
                    <a:pt x="3000" y="11273"/>
                  </a:cubicBezTo>
                  <a:cubicBezTo>
                    <a:pt x="2496" y="11614"/>
                    <a:pt x="1632" y="12158"/>
                    <a:pt x="1954" y="12762"/>
                  </a:cubicBezTo>
                  <a:cubicBezTo>
                    <a:pt x="2013" y="12883"/>
                    <a:pt x="2115" y="13004"/>
                    <a:pt x="2276" y="13125"/>
                  </a:cubicBezTo>
                  <a:cubicBezTo>
                    <a:pt x="2437" y="13245"/>
                    <a:pt x="2657" y="13326"/>
                    <a:pt x="2880" y="13345"/>
                  </a:cubicBezTo>
                  <a:cubicBezTo>
                    <a:pt x="2818" y="14070"/>
                    <a:pt x="2617" y="14775"/>
                    <a:pt x="2276" y="15398"/>
                  </a:cubicBezTo>
                  <a:cubicBezTo>
                    <a:pt x="1873" y="16163"/>
                    <a:pt x="1248" y="16888"/>
                    <a:pt x="1329" y="17733"/>
                  </a:cubicBezTo>
                  <a:cubicBezTo>
                    <a:pt x="1329" y="17935"/>
                    <a:pt x="1409" y="18136"/>
                    <a:pt x="1409" y="18337"/>
                  </a:cubicBezTo>
                  <a:cubicBezTo>
                    <a:pt x="1409" y="18740"/>
                    <a:pt x="1229" y="19102"/>
                    <a:pt x="1068" y="19445"/>
                  </a:cubicBezTo>
                  <a:lnTo>
                    <a:pt x="223" y="21075"/>
                  </a:lnTo>
                  <a:cubicBezTo>
                    <a:pt x="121" y="21297"/>
                    <a:pt x="0" y="21538"/>
                    <a:pt x="62" y="21780"/>
                  </a:cubicBezTo>
                  <a:cubicBezTo>
                    <a:pt x="142" y="22182"/>
                    <a:pt x="665" y="22363"/>
                    <a:pt x="1108" y="22403"/>
                  </a:cubicBezTo>
                  <a:cubicBezTo>
                    <a:pt x="1296" y="22421"/>
                    <a:pt x="1483" y="22430"/>
                    <a:pt x="1668" y="22430"/>
                  </a:cubicBezTo>
                  <a:cubicBezTo>
                    <a:pt x="3916" y="22430"/>
                    <a:pt x="6023" y="21121"/>
                    <a:pt x="7529" y="19485"/>
                  </a:cubicBezTo>
                  <a:cubicBezTo>
                    <a:pt x="7810" y="19182"/>
                    <a:pt x="8073" y="18860"/>
                    <a:pt x="8435" y="18619"/>
                  </a:cubicBezTo>
                  <a:cubicBezTo>
                    <a:pt x="8685" y="18442"/>
                    <a:pt x="9001" y="18330"/>
                    <a:pt x="9310" y="18330"/>
                  </a:cubicBezTo>
                  <a:cubicBezTo>
                    <a:pt x="9423" y="18330"/>
                    <a:pt x="9535" y="18345"/>
                    <a:pt x="9643" y="18377"/>
                  </a:cubicBezTo>
                  <a:cubicBezTo>
                    <a:pt x="10045" y="18479"/>
                    <a:pt x="10367" y="18922"/>
                    <a:pt x="10247" y="19303"/>
                  </a:cubicBezTo>
                  <a:cubicBezTo>
                    <a:pt x="10145" y="19585"/>
                    <a:pt x="9925" y="19968"/>
                    <a:pt x="10206" y="20068"/>
                  </a:cubicBezTo>
                  <a:cubicBezTo>
                    <a:pt x="10230" y="20078"/>
                    <a:pt x="10254" y="20082"/>
                    <a:pt x="10279" y="20082"/>
                  </a:cubicBezTo>
                  <a:cubicBezTo>
                    <a:pt x="10361" y="20082"/>
                    <a:pt x="10446" y="20039"/>
                    <a:pt x="10508" y="20009"/>
                  </a:cubicBezTo>
                  <a:cubicBezTo>
                    <a:pt x="11433" y="19545"/>
                    <a:pt x="12037" y="18680"/>
                    <a:pt x="12923" y="18157"/>
                  </a:cubicBezTo>
                  <a:cubicBezTo>
                    <a:pt x="12992" y="18122"/>
                    <a:pt x="13091" y="18072"/>
                    <a:pt x="13195" y="18072"/>
                  </a:cubicBezTo>
                  <a:cubicBezTo>
                    <a:pt x="13211" y="18072"/>
                    <a:pt x="13228" y="18073"/>
                    <a:pt x="13245" y="18076"/>
                  </a:cubicBezTo>
                  <a:cubicBezTo>
                    <a:pt x="13446" y="18136"/>
                    <a:pt x="13467" y="18418"/>
                    <a:pt x="13406" y="18600"/>
                  </a:cubicBezTo>
                  <a:cubicBezTo>
                    <a:pt x="13346" y="18801"/>
                    <a:pt x="13226" y="19021"/>
                    <a:pt x="13306" y="19203"/>
                  </a:cubicBezTo>
                  <a:cubicBezTo>
                    <a:pt x="14433" y="18941"/>
                    <a:pt x="15037" y="17733"/>
                    <a:pt x="16063" y="17231"/>
                  </a:cubicBezTo>
                  <a:cubicBezTo>
                    <a:pt x="16185" y="17169"/>
                    <a:pt x="16329" y="17123"/>
                    <a:pt x="16460" y="17123"/>
                  </a:cubicBezTo>
                  <a:cubicBezTo>
                    <a:pt x="16545" y="17123"/>
                    <a:pt x="16624" y="17143"/>
                    <a:pt x="16688" y="17191"/>
                  </a:cubicBezTo>
                  <a:cubicBezTo>
                    <a:pt x="16889" y="17352"/>
                    <a:pt x="16868" y="17653"/>
                    <a:pt x="17069" y="17794"/>
                  </a:cubicBezTo>
                  <a:cubicBezTo>
                    <a:pt x="17126" y="17837"/>
                    <a:pt x="17194" y="17854"/>
                    <a:pt x="17266" y="17854"/>
                  </a:cubicBezTo>
                  <a:cubicBezTo>
                    <a:pt x="17401" y="17854"/>
                    <a:pt x="17549" y="17793"/>
                    <a:pt x="17654" y="17714"/>
                  </a:cubicBezTo>
                  <a:cubicBezTo>
                    <a:pt x="17815" y="17593"/>
                    <a:pt x="17936" y="17411"/>
                    <a:pt x="18116" y="17290"/>
                  </a:cubicBezTo>
                  <a:cubicBezTo>
                    <a:pt x="18379" y="17110"/>
                    <a:pt x="18741" y="17110"/>
                    <a:pt x="19063" y="17009"/>
                  </a:cubicBezTo>
                  <a:cubicBezTo>
                    <a:pt x="19385" y="16888"/>
                    <a:pt x="19646" y="16687"/>
                    <a:pt x="19908" y="16485"/>
                  </a:cubicBezTo>
                  <a:cubicBezTo>
                    <a:pt x="21377" y="15358"/>
                    <a:pt x="22686" y="14070"/>
                    <a:pt x="23854" y="12682"/>
                  </a:cubicBezTo>
                  <a:cubicBezTo>
                    <a:pt x="24095" y="12400"/>
                    <a:pt x="24356" y="12097"/>
                    <a:pt x="24718" y="12017"/>
                  </a:cubicBezTo>
                  <a:cubicBezTo>
                    <a:pt x="24748" y="12012"/>
                    <a:pt x="24778" y="12010"/>
                    <a:pt x="24808" y="12010"/>
                  </a:cubicBezTo>
                  <a:cubicBezTo>
                    <a:pt x="25152" y="12010"/>
                    <a:pt x="25531" y="12307"/>
                    <a:pt x="25383" y="12621"/>
                  </a:cubicBezTo>
                  <a:cubicBezTo>
                    <a:pt x="25684" y="12601"/>
                    <a:pt x="25866" y="12319"/>
                    <a:pt x="25987" y="12078"/>
                  </a:cubicBezTo>
                  <a:cubicBezTo>
                    <a:pt x="26610" y="10729"/>
                    <a:pt x="26913" y="8737"/>
                    <a:pt x="26208" y="7368"/>
                  </a:cubicBezTo>
                  <a:cubicBezTo>
                    <a:pt x="26068" y="7106"/>
                    <a:pt x="25597" y="6363"/>
                    <a:pt x="25226" y="6363"/>
                  </a:cubicBezTo>
                  <a:cubicBezTo>
                    <a:pt x="25168" y="6363"/>
                    <a:pt x="25113" y="6380"/>
                    <a:pt x="25061" y="6421"/>
                  </a:cubicBezTo>
                  <a:cubicBezTo>
                    <a:pt x="24780" y="6663"/>
                    <a:pt x="24477" y="6904"/>
                    <a:pt x="24195" y="7126"/>
                  </a:cubicBezTo>
                  <a:cubicBezTo>
                    <a:pt x="24055" y="6783"/>
                    <a:pt x="23974" y="6402"/>
                    <a:pt x="23994" y="6018"/>
                  </a:cubicBezTo>
                  <a:lnTo>
                    <a:pt x="23994" y="6018"/>
                  </a:lnTo>
                  <a:cubicBezTo>
                    <a:pt x="23672" y="6200"/>
                    <a:pt x="23371" y="6381"/>
                    <a:pt x="23068" y="6563"/>
                  </a:cubicBezTo>
                  <a:cubicBezTo>
                    <a:pt x="22907" y="6361"/>
                    <a:pt x="22866" y="6080"/>
                    <a:pt x="22907" y="5838"/>
                  </a:cubicBezTo>
                  <a:lnTo>
                    <a:pt x="22907" y="5838"/>
                  </a:lnTo>
                  <a:cubicBezTo>
                    <a:pt x="22726" y="6080"/>
                    <a:pt x="22464" y="6281"/>
                    <a:pt x="22163" y="6402"/>
                  </a:cubicBezTo>
                  <a:cubicBezTo>
                    <a:pt x="22142" y="6080"/>
                    <a:pt x="22203" y="5777"/>
                    <a:pt x="22343" y="5516"/>
                  </a:cubicBezTo>
                  <a:lnTo>
                    <a:pt x="22343" y="5516"/>
                  </a:lnTo>
                  <a:cubicBezTo>
                    <a:pt x="21981" y="5656"/>
                    <a:pt x="21760" y="5999"/>
                    <a:pt x="21457" y="6220"/>
                  </a:cubicBezTo>
                  <a:cubicBezTo>
                    <a:pt x="21299" y="6329"/>
                    <a:pt x="21093" y="6394"/>
                    <a:pt x="20902" y="6394"/>
                  </a:cubicBezTo>
                  <a:cubicBezTo>
                    <a:pt x="20704" y="6394"/>
                    <a:pt x="20524" y="6324"/>
                    <a:pt x="20432" y="6160"/>
                  </a:cubicBezTo>
                  <a:cubicBezTo>
                    <a:pt x="20330" y="5978"/>
                    <a:pt x="20391" y="5758"/>
                    <a:pt x="20451" y="5576"/>
                  </a:cubicBezTo>
                  <a:cubicBezTo>
                    <a:pt x="20593" y="5154"/>
                    <a:pt x="20754" y="4730"/>
                    <a:pt x="20955" y="4308"/>
                  </a:cubicBezTo>
                  <a:lnTo>
                    <a:pt x="20955" y="4308"/>
                  </a:lnTo>
                  <a:cubicBezTo>
                    <a:pt x="20612" y="4671"/>
                    <a:pt x="20190" y="4952"/>
                    <a:pt x="19726" y="5113"/>
                  </a:cubicBezTo>
                  <a:cubicBezTo>
                    <a:pt x="19887" y="4429"/>
                    <a:pt x="20069" y="3745"/>
                    <a:pt x="20230" y="3039"/>
                  </a:cubicBezTo>
                  <a:lnTo>
                    <a:pt x="20230" y="3039"/>
                  </a:lnTo>
                  <a:cubicBezTo>
                    <a:pt x="19908" y="3342"/>
                    <a:pt x="19565" y="3603"/>
                    <a:pt x="19163" y="3825"/>
                  </a:cubicBezTo>
                  <a:cubicBezTo>
                    <a:pt x="19243" y="3200"/>
                    <a:pt x="19385" y="2577"/>
                    <a:pt x="19627" y="1973"/>
                  </a:cubicBezTo>
                  <a:lnTo>
                    <a:pt x="19627" y="1973"/>
                  </a:lnTo>
                  <a:cubicBezTo>
                    <a:pt x="19385" y="2315"/>
                    <a:pt x="19123" y="2637"/>
                    <a:pt x="18881" y="2959"/>
                  </a:cubicBezTo>
                  <a:cubicBezTo>
                    <a:pt x="18881" y="2436"/>
                    <a:pt x="18902" y="1912"/>
                    <a:pt x="18921" y="1389"/>
                  </a:cubicBezTo>
                  <a:lnTo>
                    <a:pt x="18921" y="1389"/>
                  </a:lnTo>
                  <a:cubicBezTo>
                    <a:pt x="18580" y="1732"/>
                    <a:pt x="18237" y="2073"/>
                    <a:pt x="17875" y="2416"/>
                  </a:cubicBezTo>
                  <a:cubicBezTo>
                    <a:pt x="17732" y="2558"/>
                    <a:pt x="17527" y="2714"/>
                    <a:pt x="17328" y="2714"/>
                  </a:cubicBezTo>
                  <a:cubicBezTo>
                    <a:pt x="17275" y="2714"/>
                    <a:pt x="17222" y="2703"/>
                    <a:pt x="17171" y="2677"/>
                  </a:cubicBezTo>
                  <a:cubicBezTo>
                    <a:pt x="16970" y="2556"/>
                    <a:pt x="16970" y="2295"/>
                    <a:pt x="16989" y="2054"/>
                  </a:cubicBezTo>
                  <a:cubicBezTo>
                    <a:pt x="17029" y="1630"/>
                    <a:pt x="17050" y="1209"/>
                    <a:pt x="17090" y="785"/>
                  </a:cubicBezTo>
                  <a:lnTo>
                    <a:pt x="17090" y="785"/>
                  </a:lnTo>
                  <a:cubicBezTo>
                    <a:pt x="16728" y="1128"/>
                    <a:pt x="16366" y="1490"/>
                    <a:pt x="16003" y="1832"/>
                  </a:cubicBezTo>
                  <a:cubicBezTo>
                    <a:pt x="16224" y="1228"/>
                    <a:pt x="16425" y="605"/>
                    <a:pt x="16627" y="1"/>
                  </a:cubicBezTo>
                  <a:close/>
                </a:path>
              </a:pathLst>
            </a:custGeom>
            <a:solidFill>
              <a:srgbClr val="F29979"/>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0" name="Google Shape;2390;p3"/>
            <p:cNvSpPr/>
            <p:nvPr/>
          </p:nvSpPr>
          <p:spPr>
            <a:xfrm>
              <a:off x="1672275" y="3752875"/>
              <a:ext cx="665800" cy="406300"/>
            </a:xfrm>
            <a:custGeom>
              <a:avLst/>
              <a:gdLst/>
              <a:ahLst/>
              <a:cxnLst/>
              <a:rect l="l" t="t" r="r" b="b"/>
              <a:pathLst>
                <a:path w="26632" h="16252" extrusionOk="0">
                  <a:moveTo>
                    <a:pt x="8817" y="0"/>
                  </a:moveTo>
                  <a:lnTo>
                    <a:pt x="8817" y="0"/>
                  </a:lnTo>
                  <a:cubicBezTo>
                    <a:pt x="7730" y="403"/>
                    <a:pt x="6946" y="1632"/>
                    <a:pt x="6160" y="2397"/>
                  </a:cubicBezTo>
                  <a:cubicBezTo>
                    <a:pt x="5194" y="3363"/>
                    <a:pt x="4128" y="4308"/>
                    <a:pt x="3000" y="5094"/>
                  </a:cubicBezTo>
                  <a:cubicBezTo>
                    <a:pt x="2496" y="5435"/>
                    <a:pt x="1632" y="5979"/>
                    <a:pt x="1954" y="6583"/>
                  </a:cubicBezTo>
                  <a:cubicBezTo>
                    <a:pt x="2013" y="6704"/>
                    <a:pt x="2115" y="6825"/>
                    <a:pt x="2276" y="6946"/>
                  </a:cubicBezTo>
                  <a:cubicBezTo>
                    <a:pt x="2437" y="7066"/>
                    <a:pt x="2657" y="7147"/>
                    <a:pt x="2880" y="7166"/>
                  </a:cubicBezTo>
                  <a:cubicBezTo>
                    <a:pt x="2818" y="7891"/>
                    <a:pt x="2617" y="8596"/>
                    <a:pt x="2276" y="9219"/>
                  </a:cubicBezTo>
                  <a:cubicBezTo>
                    <a:pt x="1873" y="9984"/>
                    <a:pt x="1248" y="10709"/>
                    <a:pt x="1329" y="11554"/>
                  </a:cubicBezTo>
                  <a:cubicBezTo>
                    <a:pt x="1329" y="11756"/>
                    <a:pt x="1409" y="11957"/>
                    <a:pt x="1409" y="12158"/>
                  </a:cubicBezTo>
                  <a:cubicBezTo>
                    <a:pt x="1409" y="12561"/>
                    <a:pt x="1229" y="12923"/>
                    <a:pt x="1068" y="13266"/>
                  </a:cubicBezTo>
                  <a:lnTo>
                    <a:pt x="223" y="14896"/>
                  </a:lnTo>
                  <a:cubicBezTo>
                    <a:pt x="121" y="15118"/>
                    <a:pt x="0" y="15359"/>
                    <a:pt x="62" y="15601"/>
                  </a:cubicBezTo>
                  <a:cubicBezTo>
                    <a:pt x="142" y="16003"/>
                    <a:pt x="665" y="16184"/>
                    <a:pt x="1108" y="16224"/>
                  </a:cubicBezTo>
                  <a:cubicBezTo>
                    <a:pt x="1296" y="16242"/>
                    <a:pt x="1483" y="16251"/>
                    <a:pt x="1668" y="16251"/>
                  </a:cubicBezTo>
                  <a:cubicBezTo>
                    <a:pt x="3916" y="16251"/>
                    <a:pt x="6023" y="14942"/>
                    <a:pt x="7529" y="13306"/>
                  </a:cubicBezTo>
                  <a:cubicBezTo>
                    <a:pt x="7810" y="13003"/>
                    <a:pt x="8073" y="12681"/>
                    <a:pt x="8435" y="12440"/>
                  </a:cubicBezTo>
                  <a:cubicBezTo>
                    <a:pt x="8685" y="12263"/>
                    <a:pt x="9001" y="12151"/>
                    <a:pt x="9310" y="12151"/>
                  </a:cubicBezTo>
                  <a:cubicBezTo>
                    <a:pt x="9423" y="12151"/>
                    <a:pt x="9535" y="12166"/>
                    <a:pt x="9643" y="12198"/>
                  </a:cubicBezTo>
                  <a:cubicBezTo>
                    <a:pt x="10045" y="12300"/>
                    <a:pt x="10367" y="12743"/>
                    <a:pt x="10247" y="13124"/>
                  </a:cubicBezTo>
                  <a:cubicBezTo>
                    <a:pt x="10145" y="13406"/>
                    <a:pt x="9925" y="13789"/>
                    <a:pt x="10206" y="13889"/>
                  </a:cubicBezTo>
                  <a:cubicBezTo>
                    <a:pt x="10230" y="13899"/>
                    <a:pt x="10254" y="13903"/>
                    <a:pt x="10279" y="13903"/>
                  </a:cubicBezTo>
                  <a:cubicBezTo>
                    <a:pt x="10361" y="13903"/>
                    <a:pt x="10446" y="13860"/>
                    <a:pt x="10508" y="13830"/>
                  </a:cubicBezTo>
                  <a:cubicBezTo>
                    <a:pt x="11433" y="13366"/>
                    <a:pt x="12037" y="12501"/>
                    <a:pt x="12923" y="11978"/>
                  </a:cubicBezTo>
                  <a:cubicBezTo>
                    <a:pt x="12992" y="11943"/>
                    <a:pt x="13091" y="11893"/>
                    <a:pt x="13195" y="11893"/>
                  </a:cubicBezTo>
                  <a:cubicBezTo>
                    <a:pt x="13211" y="11893"/>
                    <a:pt x="13228" y="11894"/>
                    <a:pt x="13245" y="11897"/>
                  </a:cubicBezTo>
                  <a:cubicBezTo>
                    <a:pt x="13446" y="11957"/>
                    <a:pt x="13467" y="12239"/>
                    <a:pt x="13406" y="12421"/>
                  </a:cubicBezTo>
                  <a:cubicBezTo>
                    <a:pt x="13346" y="12622"/>
                    <a:pt x="13226" y="12842"/>
                    <a:pt x="13306" y="13024"/>
                  </a:cubicBezTo>
                  <a:cubicBezTo>
                    <a:pt x="14433" y="12762"/>
                    <a:pt x="15037" y="11554"/>
                    <a:pt x="16063" y="11052"/>
                  </a:cubicBezTo>
                  <a:cubicBezTo>
                    <a:pt x="16185" y="10990"/>
                    <a:pt x="16329" y="10944"/>
                    <a:pt x="16460" y="10944"/>
                  </a:cubicBezTo>
                  <a:cubicBezTo>
                    <a:pt x="16545" y="10944"/>
                    <a:pt x="16624" y="10964"/>
                    <a:pt x="16688" y="11012"/>
                  </a:cubicBezTo>
                  <a:cubicBezTo>
                    <a:pt x="16889" y="11173"/>
                    <a:pt x="16868" y="11474"/>
                    <a:pt x="17069" y="11615"/>
                  </a:cubicBezTo>
                  <a:cubicBezTo>
                    <a:pt x="17126" y="11658"/>
                    <a:pt x="17194" y="11675"/>
                    <a:pt x="17266" y="11675"/>
                  </a:cubicBezTo>
                  <a:cubicBezTo>
                    <a:pt x="17401" y="11675"/>
                    <a:pt x="17549" y="11614"/>
                    <a:pt x="17654" y="11535"/>
                  </a:cubicBezTo>
                  <a:cubicBezTo>
                    <a:pt x="17815" y="11414"/>
                    <a:pt x="17936" y="11232"/>
                    <a:pt x="18116" y="11111"/>
                  </a:cubicBezTo>
                  <a:cubicBezTo>
                    <a:pt x="18379" y="10931"/>
                    <a:pt x="18741" y="10931"/>
                    <a:pt x="19063" y="10830"/>
                  </a:cubicBezTo>
                  <a:cubicBezTo>
                    <a:pt x="19385" y="10709"/>
                    <a:pt x="19646" y="10508"/>
                    <a:pt x="19908" y="10306"/>
                  </a:cubicBezTo>
                  <a:cubicBezTo>
                    <a:pt x="21377" y="9179"/>
                    <a:pt x="22686" y="7891"/>
                    <a:pt x="23854" y="6503"/>
                  </a:cubicBezTo>
                  <a:cubicBezTo>
                    <a:pt x="24095" y="6221"/>
                    <a:pt x="24356" y="5918"/>
                    <a:pt x="24718" y="5838"/>
                  </a:cubicBezTo>
                  <a:cubicBezTo>
                    <a:pt x="24748" y="5833"/>
                    <a:pt x="24778" y="5831"/>
                    <a:pt x="24808" y="5831"/>
                  </a:cubicBezTo>
                  <a:cubicBezTo>
                    <a:pt x="25152" y="5831"/>
                    <a:pt x="25531" y="6128"/>
                    <a:pt x="25383" y="6442"/>
                  </a:cubicBezTo>
                  <a:cubicBezTo>
                    <a:pt x="25684" y="6422"/>
                    <a:pt x="25866" y="6140"/>
                    <a:pt x="25987" y="5899"/>
                  </a:cubicBezTo>
                  <a:cubicBezTo>
                    <a:pt x="26329" y="5174"/>
                    <a:pt x="26530" y="4369"/>
                    <a:pt x="26591" y="3564"/>
                  </a:cubicBezTo>
                  <a:cubicBezTo>
                    <a:pt x="26631" y="3161"/>
                    <a:pt x="26631" y="2759"/>
                    <a:pt x="26570" y="2376"/>
                  </a:cubicBezTo>
                  <a:cubicBezTo>
                    <a:pt x="26511" y="2074"/>
                    <a:pt x="26309" y="1732"/>
                    <a:pt x="26309" y="1450"/>
                  </a:cubicBezTo>
                  <a:cubicBezTo>
                    <a:pt x="26269" y="2397"/>
                    <a:pt x="25765" y="3322"/>
                    <a:pt x="24981" y="3865"/>
                  </a:cubicBezTo>
                  <a:cubicBezTo>
                    <a:pt x="24919" y="3912"/>
                    <a:pt x="24844" y="3959"/>
                    <a:pt x="24776" y="3959"/>
                  </a:cubicBezTo>
                  <a:cubicBezTo>
                    <a:pt x="24756" y="3959"/>
                    <a:pt x="24737" y="3955"/>
                    <a:pt x="24718" y="3946"/>
                  </a:cubicBezTo>
                  <a:cubicBezTo>
                    <a:pt x="24659" y="3905"/>
                    <a:pt x="24618" y="3846"/>
                    <a:pt x="24557" y="3806"/>
                  </a:cubicBezTo>
                  <a:cubicBezTo>
                    <a:pt x="24477" y="3719"/>
                    <a:pt x="24378" y="3684"/>
                    <a:pt x="24271" y="3684"/>
                  </a:cubicBezTo>
                  <a:cubicBezTo>
                    <a:pt x="24029" y="3684"/>
                    <a:pt x="23746" y="3865"/>
                    <a:pt x="23551" y="4047"/>
                  </a:cubicBezTo>
                  <a:cubicBezTo>
                    <a:pt x="22866" y="4691"/>
                    <a:pt x="22163" y="5314"/>
                    <a:pt x="21438" y="5939"/>
                  </a:cubicBezTo>
                  <a:cubicBezTo>
                    <a:pt x="21272" y="6060"/>
                    <a:pt x="21073" y="6191"/>
                    <a:pt x="20890" y="6191"/>
                  </a:cubicBezTo>
                  <a:cubicBezTo>
                    <a:pt x="20829" y="6191"/>
                    <a:pt x="20769" y="6176"/>
                    <a:pt x="20714" y="6140"/>
                  </a:cubicBezTo>
                  <a:cubicBezTo>
                    <a:pt x="20371" y="5939"/>
                    <a:pt x="20612" y="5395"/>
                    <a:pt x="20451" y="5033"/>
                  </a:cubicBezTo>
                  <a:lnTo>
                    <a:pt x="20451" y="5033"/>
                  </a:lnTo>
                  <a:cubicBezTo>
                    <a:pt x="19404" y="5878"/>
                    <a:pt x="18379" y="6744"/>
                    <a:pt x="17351" y="7590"/>
                  </a:cubicBezTo>
                  <a:cubicBezTo>
                    <a:pt x="17263" y="7666"/>
                    <a:pt x="17127" y="7733"/>
                    <a:pt x="17013" y="7733"/>
                  </a:cubicBezTo>
                  <a:cubicBezTo>
                    <a:pt x="16946" y="7733"/>
                    <a:pt x="16886" y="7709"/>
                    <a:pt x="16849" y="7649"/>
                  </a:cubicBezTo>
                  <a:cubicBezTo>
                    <a:pt x="16828" y="7590"/>
                    <a:pt x="16828" y="7509"/>
                    <a:pt x="16849" y="7448"/>
                  </a:cubicBezTo>
                  <a:cubicBezTo>
                    <a:pt x="16908" y="7066"/>
                    <a:pt x="16989" y="6704"/>
                    <a:pt x="17050" y="6342"/>
                  </a:cubicBezTo>
                  <a:lnTo>
                    <a:pt x="17050" y="6342"/>
                  </a:lnTo>
                  <a:cubicBezTo>
                    <a:pt x="15862" y="6804"/>
                    <a:pt x="14957" y="7831"/>
                    <a:pt x="13830" y="8395"/>
                  </a:cubicBezTo>
                  <a:cubicBezTo>
                    <a:pt x="13741" y="8454"/>
                    <a:pt x="13631" y="8491"/>
                    <a:pt x="13531" y="8491"/>
                  </a:cubicBezTo>
                  <a:cubicBezTo>
                    <a:pt x="13495" y="8491"/>
                    <a:pt x="13459" y="8486"/>
                    <a:pt x="13427" y="8475"/>
                  </a:cubicBezTo>
                  <a:cubicBezTo>
                    <a:pt x="13185" y="8374"/>
                    <a:pt x="13226" y="8033"/>
                    <a:pt x="13306" y="7791"/>
                  </a:cubicBezTo>
                  <a:cubicBezTo>
                    <a:pt x="13709" y="6664"/>
                    <a:pt x="14171" y="5556"/>
                    <a:pt x="14694" y="4469"/>
                  </a:cubicBezTo>
                  <a:cubicBezTo>
                    <a:pt x="14433" y="4469"/>
                    <a:pt x="14171" y="4611"/>
                    <a:pt x="13950" y="4751"/>
                  </a:cubicBezTo>
                  <a:cubicBezTo>
                    <a:pt x="12380" y="5717"/>
                    <a:pt x="10851" y="6764"/>
                    <a:pt x="9380" y="7891"/>
                  </a:cubicBezTo>
                  <a:cubicBezTo>
                    <a:pt x="9132" y="8074"/>
                    <a:pt x="8842" y="8284"/>
                    <a:pt x="8533" y="8284"/>
                  </a:cubicBezTo>
                  <a:cubicBezTo>
                    <a:pt x="8467" y="8284"/>
                    <a:pt x="8401" y="8274"/>
                    <a:pt x="8334" y="8253"/>
                  </a:cubicBezTo>
                  <a:cubicBezTo>
                    <a:pt x="8636" y="7206"/>
                    <a:pt x="9179" y="6221"/>
                    <a:pt x="9904" y="5395"/>
                  </a:cubicBezTo>
                  <a:lnTo>
                    <a:pt x="9904" y="5395"/>
                  </a:lnTo>
                  <a:cubicBezTo>
                    <a:pt x="8918" y="5577"/>
                    <a:pt x="8173" y="6401"/>
                    <a:pt x="7268" y="6844"/>
                  </a:cubicBezTo>
                  <a:cubicBezTo>
                    <a:pt x="7160" y="6898"/>
                    <a:pt x="7029" y="6941"/>
                    <a:pt x="6909" y="6941"/>
                  </a:cubicBezTo>
                  <a:cubicBezTo>
                    <a:pt x="6805" y="6941"/>
                    <a:pt x="6709" y="6909"/>
                    <a:pt x="6643" y="6825"/>
                  </a:cubicBezTo>
                  <a:cubicBezTo>
                    <a:pt x="6543" y="6704"/>
                    <a:pt x="6562" y="6503"/>
                    <a:pt x="6603" y="6342"/>
                  </a:cubicBezTo>
                  <a:cubicBezTo>
                    <a:pt x="7147" y="4168"/>
                    <a:pt x="8677" y="2255"/>
                    <a:pt x="8817"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1" name="Google Shape;2391;p3"/>
            <p:cNvSpPr/>
            <p:nvPr/>
          </p:nvSpPr>
          <p:spPr>
            <a:xfrm>
              <a:off x="1586250" y="3820825"/>
              <a:ext cx="737725" cy="434200"/>
            </a:xfrm>
            <a:custGeom>
              <a:avLst/>
              <a:gdLst/>
              <a:ahLst/>
              <a:cxnLst/>
              <a:rect l="l" t="t" r="r" b="b"/>
              <a:pathLst>
                <a:path w="29509" h="17368" extrusionOk="0">
                  <a:moveTo>
                    <a:pt x="9238" y="1"/>
                  </a:moveTo>
                  <a:cubicBezTo>
                    <a:pt x="7971" y="1088"/>
                    <a:pt x="6763" y="2274"/>
                    <a:pt x="5314" y="3181"/>
                  </a:cubicBezTo>
                  <a:cubicBezTo>
                    <a:pt x="4649" y="3664"/>
                    <a:pt x="3986" y="4126"/>
                    <a:pt x="3301" y="4590"/>
                  </a:cubicBezTo>
                  <a:cubicBezTo>
                    <a:pt x="3020" y="4791"/>
                    <a:pt x="2717" y="4992"/>
                    <a:pt x="2556" y="5294"/>
                  </a:cubicBezTo>
                  <a:cubicBezTo>
                    <a:pt x="2307" y="5775"/>
                    <a:pt x="2570" y="6385"/>
                    <a:pt x="3156" y="6385"/>
                  </a:cubicBezTo>
                  <a:cubicBezTo>
                    <a:pt x="3183" y="6385"/>
                    <a:pt x="3211" y="6383"/>
                    <a:pt x="3240" y="6381"/>
                  </a:cubicBezTo>
                  <a:cubicBezTo>
                    <a:pt x="3462" y="6361"/>
                    <a:pt x="3683" y="6281"/>
                    <a:pt x="3884" y="6160"/>
                  </a:cubicBezTo>
                  <a:cubicBezTo>
                    <a:pt x="4531" y="5847"/>
                    <a:pt x="5138" y="5496"/>
                    <a:pt x="5689" y="5070"/>
                  </a:cubicBezTo>
                  <a:lnTo>
                    <a:pt x="5689" y="5070"/>
                  </a:lnTo>
                  <a:cubicBezTo>
                    <a:pt x="5129" y="5517"/>
                    <a:pt x="4698" y="6256"/>
                    <a:pt x="4247" y="6804"/>
                  </a:cubicBezTo>
                  <a:cubicBezTo>
                    <a:pt x="3744" y="7427"/>
                    <a:pt x="3200" y="8052"/>
                    <a:pt x="2757" y="8715"/>
                  </a:cubicBezTo>
                  <a:cubicBezTo>
                    <a:pt x="3221" y="8616"/>
                    <a:pt x="3664" y="8414"/>
                    <a:pt x="4045" y="8152"/>
                  </a:cubicBezTo>
                  <a:lnTo>
                    <a:pt x="4045" y="8152"/>
                  </a:lnTo>
                  <a:cubicBezTo>
                    <a:pt x="3683" y="8535"/>
                    <a:pt x="3240" y="8857"/>
                    <a:pt x="2859" y="9239"/>
                  </a:cubicBezTo>
                  <a:cubicBezTo>
                    <a:pt x="2456" y="9601"/>
                    <a:pt x="2113" y="10044"/>
                    <a:pt x="2013" y="10567"/>
                  </a:cubicBezTo>
                  <a:cubicBezTo>
                    <a:pt x="2068" y="10586"/>
                    <a:pt x="2124" y="10594"/>
                    <a:pt x="2179" y="10594"/>
                  </a:cubicBezTo>
                  <a:cubicBezTo>
                    <a:pt x="2364" y="10594"/>
                    <a:pt x="2547" y="10504"/>
                    <a:pt x="2717" y="10427"/>
                  </a:cubicBezTo>
                  <a:cubicBezTo>
                    <a:pt x="3079" y="10226"/>
                    <a:pt x="3441" y="10044"/>
                    <a:pt x="3804" y="9864"/>
                  </a:cubicBezTo>
                  <a:lnTo>
                    <a:pt x="3804" y="9864"/>
                  </a:lnTo>
                  <a:cubicBezTo>
                    <a:pt x="3361" y="10467"/>
                    <a:pt x="2697" y="10809"/>
                    <a:pt x="2174" y="11332"/>
                  </a:cubicBezTo>
                  <a:cubicBezTo>
                    <a:pt x="1670" y="11856"/>
                    <a:pt x="1268" y="12561"/>
                    <a:pt x="926" y="13205"/>
                  </a:cubicBezTo>
                  <a:cubicBezTo>
                    <a:pt x="242" y="14493"/>
                    <a:pt x="0" y="15942"/>
                    <a:pt x="443" y="17351"/>
                  </a:cubicBezTo>
                  <a:cubicBezTo>
                    <a:pt x="447" y="17362"/>
                    <a:pt x="459" y="17367"/>
                    <a:pt x="480" y="17367"/>
                  </a:cubicBezTo>
                  <a:cubicBezTo>
                    <a:pt x="882" y="17367"/>
                    <a:pt x="4341" y="15389"/>
                    <a:pt x="4609" y="15218"/>
                  </a:cubicBezTo>
                  <a:cubicBezTo>
                    <a:pt x="5918" y="14372"/>
                    <a:pt x="7306" y="13648"/>
                    <a:pt x="8755" y="13044"/>
                  </a:cubicBezTo>
                  <a:cubicBezTo>
                    <a:pt x="10145" y="12459"/>
                    <a:pt x="12279" y="11595"/>
                    <a:pt x="12499" y="9904"/>
                  </a:cubicBezTo>
                  <a:lnTo>
                    <a:pt x="12499" y="9904"/>
                  </a:lnTo>
                  <a:cubicBezTo>
                    <a:pt x="12440" y="10406"/>
                    <a:pt x="12419" y="10889"/>
                    <a:pt x="12480" y="11393"/>
                  </a:cubicBezTo>
                  <a:cubicBezTo>
                    <a:pt x="12499" y="11574"/>
                    <a:pt x="12540" y="11756"/>
                    <a:pt x="12660" y="11896"/>
                  </a:cubicBezTo>
                  <a:cubicBezTo>
                    <a:pt x="12771" y="12007"/>
                    <a:pt x="12918" y="12049"/>
                    <a:pt x="13076" y="12049"/>
                  </a:cubicBezTo>
                  <a:cubicBezTo>
                    <a:pt x="13292" y="12049"/>
                    <a:pt x="13530" y="11969"/>
                    <a:pt x="13728" y="11876"/>
                  </a:cubicBezTo>
                  <a:cubicBezTo>
                    <a:pt x="14713" y="11372"/>
                    <a:pt x="15599" y="10669"/>
                    <a:pt x="16283" y="9802"/>
                  </a:cubicBezTo>
                  <a:lnTo>
                    <a:pt x="16283" y="9802"/>
                  </a:lnTo>
                  <a:cubicBezTo>
                    <a:pt x="16525" y="10124"/>
                    <a:pt x="16063" y="10769"/>
                    <a:pt x="16444" y="10930"/>
                  </a:cubicBezTo>
                  <a:cubicBezTo>
                    <a:pt x="16477" y="10939"/>
                    <a:pt x="16509" y="10943"/>
                    <a:pt x="16541" y="10943"/>
                  </a:cubicBezTo>
                  <a:cubicBezTo>
                    <a:pt x="16650" y="10943"/>
                    <a:pt x="16758" y="10896"/>
                    <a:pt x="16868" y="10849"/>
                  </a:cubicBezTo>
                  <a:cubicBezTo>
                    <a:pt x="17894" y="10347"/>
                    <a:pt x="18841" y="9703"/>
                    <a:pt x="19686" y="8957"/>
                  </a:cubicBezTo>
                  <a:lnTo>
                    <a:pt x="19686" y="8957"/>
                  </a:lnTo>
                  <a:cubicBezTo>
                    <a:pt x="19646" y="9179"/>
                    <a:pt x="19585" y="9440"/>
                    <a:pt x="19665" y="9662"/>
                  </a:cubicBezTo>
                  <a:cubicBezTo>
                    <a:pt x="19726" y="9904"/>
                    <a:pt x="19947" y="10105"/>
                    <a:pt x="20209" y="10105"/>
                  </a:cubicBezTo>
                  <a:cubicBezTo>
                    <a:pt x="20370" y="10084"/>
                    <a:pt x="20510" y="10004"/>
                    <a:pt x="20631" y="9904"/>
                  </a:cubicBezTo>
                  <a:cubicBezTo>
                    <a:pt x="23369" y="8052"/>
                    <a:pt x="26167" y="6120"/>
                    <a:pt x="27898" y="3382"/>
                  </a:cubicBezTo>
                  <a:cubicBezTo>
                    <a:pt x="27979" y="3785"/>
                    <a:pt x="28079" y="4166"/>
                    <a:pt x="28159" y="4569"/>
                  </a:cubicBezTo>
                  <a:cubicBezTo>
                    <a:pt x="28160" y="4574"/>
                    <a:pt x="28164" y="4577"/>
                    <a:pt x="28170" y="4577"/>
                  </a:cubicBezTo>
                  <a:cubicBezTo>
                    <a:pt x="28272" y="4577"/>
                    <a:pt x="29069" y="3759"/>
                    <a:pt x="29125" y="3664"/>
                  </a:cubicBezTo>
                  <a:cubicBezTo>
                    <a:pt x="29428" y="3181"/>
                    <a:pt x="29509" y="2617"/>
                    <a:pt x="29388" y="2073"/>
                  </a:cubicBezTo>
                  <a:cubicBezTo>
                    <a:pt x="29272" y="2056"/>
                    <a:pt x="29158" y="2047"/>
                    <a:pt x="29045" y="2047"/>
                  </a:cubicBezTo>
                  <a:cubicBezTo>
                    <a:pt x="27859" y="2047"/>
                    <a:pt x="26822" y="2966"/>
                    <a:pt x="26087" y="3885"/>
                  </a:cubicBezTo>
                  <a:cubicBezTo>
                    <a:pt x="25564" y="4550"/>
                    <a:pt x="25080" y="5234"/>
                    <a:pt x="24678" y="5959"/>
                  </a:cubicBezTo>
                  <a:cubicBezTo>
                    <a:pt x="24758" y="5656"/>
                    <a:pt x="24697" y="5315"/>
                    <a:pt x="24517" y="5033"/>
                  </a:cubicBezTo>
                  <a:cubicBezTo>
                    <a:pt x="23812" y="5798"/>
                    <a:pt x="23127" y="6563"/>
                    <a:pt x="22423" y="7306"/>
                  </a:cubicBezTo>
                  <a:cubicBezTo>
                    <a:pt x="22322" y="6864"/>
                    <a:pt x="22222" y="6442"/>
                    <a:pt x="22121" y="5999"/>
                  </a:cubicBezTo>
                  <a:cubicBezTo>
                    <a:pt x="21758" y="6381"/>
                    <a:pt x="21457" y="6804"/>
                    <a:pt x="21195" y="7266"/>
                  </a:cubicBezTo>
                  <a:cubicBezTo>
                    <a:pt x="21235" y="6984"/>
                    <a:pt x="21176" y="6683"/>
                    <a:pt x="21074" y="6421"/>
                  </a:cubicBezTo>
                  <a:cubicBezTo>
                    <a:pt x="20813" y="6804"/>
                    <a:pt x="20551" y="7166"/>
                    <a:pt x="20290" y="7548"/>
                  </a:cubicBezTo>
                  <a:cubicBezTo>
                    <a:pt x="20290" y="7226"/>
                    <a:pt x="20229" y="6904"/>
                    <a:pt x="20089" y="6622"/>
                  </a:cubicBezTo>
                  <a:cubicBezTo>
                    <a:pt x="20048" y="6563"/>
                    <a:pt x="20008" y="6482"/>
                    <a:pt x="19947" y="6461"/>
                  </a:cubicBezTo>
                  <a:cubicBezTo>
                    <a:pt x="19921" y="6452"/>
                    <a:pt x="19894" y="6448"/>
                    <a:pt x="19868" y="6448"/>
                  </a:cubicBezTo>
                  <a:cubicBezTo>
                    <a:pt x="19775" y="6448"/>
                    <a:pt x="19688" y="6500"/>
                    <a:pt x="19625" y="6563"/>
                  </a:cubicBezTo>
                  <a:cubicBezTo>
                    <a:pt x="18538" y="7529"/>
                    <a:pt x="18337" y="9319"/>
                    <a:pt x="16968" y="9864"/>
                  </a:cubicBezTo>
                  <a:cubicBezTo>
                    <a:pt x="17150" y="9158"/>
                    <a:pt x="17129" y="8414"/>
                    <a:pt x="16949" y="7709"/>
                  </a:cubicBezTo>
                  <a:cubicBezTo>
                    <a:pt x="16203" y="8756"/>
                    <a:pt x="15298" y="9703"/>
                    <a:pt x="14251" y="10508"/>
                  </a:cubicBezTo>
                  <a:cubicBezTo>
                    <a:pt x="14654" y="9622"/>
                    <a:pt x="15076" y="8675"/>
                    <a:pt x="14874" y="7730"/>
                  </a:cubicBezTo>
                  <a:cubicBezTo>
                    <a:pt x="14821" y="7532"/>
                    <a:pt x="14687" y="7318"/>
                    <a:pt x="14501" y="7318"/>
                  </a:cubicBezTo>
                  <a:cubicBezTo>
                    <a:pt x="14479" y="7318"/>
                    <a:pt x="14455" y="7321"/>
                    <a:pt x="14432" y="7327"/>
                  </a:cubicBezTo>
                  <a:cubicBezTo>
                    <a:pt x="14351" y="7368"/>
                    <a:pt x="14292" y="7448"/>
                    <a:pt x="14230" y="7529"/>
                  </a:cubicBezTo>
                  <a:cubicBezTo>
                    <a:pt x="13849" y="8133"/>
                    <a:pt x="13486" y="8715"/>
                    <a:pt x="13103" y="9300"/>
                  </a:cubicBezTo>
                  <a:cubicBezTo>
                    <a:pt x="12959" y="8939"/>
                    <a:pt x="12669" y="8496"/>
                    <a:pt x="12276" y="8496"/>
                  </a:cubicBezTo>
                  <a:cubicBezTo>
                    <a:pt x="12231" y="8496"/>
                    <a:pt x="12185" y="8502"/>
                    <a:pt x="12137" y="8514"/>
                  </a:cubicBezTo>
                  <a:cubicBezTo>
                    <a:pt x="11997" y="8554"/>
                    <a:pt x="11876" y="8675"/>
                    <a:pt x="11755" y="8796"/>
                  </a:cubicBezTo>
                  <a:cubicBezTo>
                    <a:pt x="11211" y="9340"/>
                    <a:pt x="10709" y="9904"/>
                    <a:pt x="10145" y="10447"/>
                  </a:cubicBezTo>
                  <a:cubicBezTo>
                    <a:pt x="10124" y="10306"/>
                    <a:pt x="10185" y="10186"/>
                    <a:pt x="10205" y="10065"/>
                  </a:cubicBezTo>
                  <a:cubicBezTo>
                    <a:pt x="10245" y="9944"/>
                    <a:pt x="10205" y="9783"/>
                    <a:pt x="10084" y="9743"/>
                  </a:cubicBezTo>
                  <a:cubicBezTo>
                    <a:pt x="10065" y="9733"/>
                    <a:pt x="10045" y="9729"/>
                    <a:pt x="10025" y="9729"/>
                  </a:cubicBezTo>
                  <a:cubicBezTo>
                    <a:pt x="9958" y="9729"/>
                    <a:pt x="9885" y="9772"/>
                    <a:pt x="9823" y="9802"/>
                  </a:cubicBezTo>
                  <a:cubicBezTo>
                    <a:pt x="8916" y="10306"/>
                    <a:pt x="8071" y="10930"/>
                    <a:pt x="7166" y="11474"/>
                  </a:cubicBezTo>
                  <a:cubicBezTo>
                    <a:pt x="6259" y="11997"/>
                    <a:pt x="5253" y="12419"/>
                    <a:pt x="4187" y="12480"/>
                  </a:cubicBezTo>
                  <a:cubicBezTo>
                    <a:pt x="5193" y="11976"/>
                    <a:pt x="6160" y="11413"/>
                    <a:pt x="7145" y="10910"/>
                  </a:cubicBezTo>
                  <a:cubicBezTo>
                    <a:pt x="7569" y="10688"/>
                    <a:pt x="7971" y="10447"/>
                    <a:pt x="8353" y="10165"/>
                  </a:cubicBezTo>
                  <a:cubicBezTo>
                    <a:pt x="8615" y="9963"/>
                    <a:pt x="9179" y="9239"/>
                    <a:pt x="9480" y="9158"/>
                  </a:cubicBezTo>
                  <a:lnTo>
                    <a:pt x="9480" y="9158"/>
                  </a:lnTo>
                  <a:cubicBezTo>
                    <a:pt x="8575" y="9381"/>
                    <a:pt x="7668" y="9582"/>
                    <a:pt x="6763" y="9802"/>
                  </a:cubicBezTo>
                  <a:cubicBezTo>
                    <a:pt x="7749" y="9099"/>
                    <a:pt x="8776" y="8374"/>
                    <a:pt x="9300" y="7327"/>
                  </a:cubicBezTo>
                  <a:lnTo>
                    <a:pt x="9300" y="7327"/>
                  </a:lnTo>
                  <a:cubicBezTo>
                    <a:pt x="8031" y="7770"/>
                    <a:pt x="6763" y="8232"/>
                    <a:pt x="5495" y="8696"/>
                  </a:cubicBezTo>
                  <a:cubicBezTo>
                    <a:pt x="6160" y="8273"/>
                    <a:pt x="6844" y="7830"/>
                    <a:pt x="7346" y="7266"/>
                  </a:cubicBezTo>
                  <a:cubicBezTo>
                    <a:pt x="6924" y="7266"/>
                    <a:pt x="6482" y="7368"/>
                    <a:pt x="6079" y="7508"/>
                  </a:cubicBezTo>
                  <a:cubicBezTo>
                    <a:pt x="7145" y="6904"/>
                    <a:pt x="8031" y="5999"/>
                    <a:pt x="8594" y="4972"/>
                  </a:cubicBezTo>
                  <a:lnTo>
                    <a:pt x="8594" y="4972"/>
                  </a:lnTo>
                  <a:cubicBezTo>
                    <a:pt x="7931" y="5355"/>
                    <a:pt x="7287" y="5736"/>
                    <a:pt x="6622" y="6120"/>
                  </a:cubicBezTo>
                  <a:cubicBezTo>
                    <a:pt x="7427" y="5575"/>
                    <a:pt x="8111" y="4872"/>
                    <a:pt x="8615" y="4067"/>
                  </a:cubicBezTo>
                  <a:lnTo>
                    <a:pt x="8615" y="4067"/>
                  </a:lnTo>
                  <a:lnTo>
                    <a:pt x="6743" y="4851"/>
                  </a:lnTo>
                  <a:cubicBezTo>
                    <a:pt x="7206" y="4408"/>
                    <a:pt x="7668" y="3946"/>
                    <a:pt x="8132" y="3503"/>
                  </a:cubicBezTo>
                  <a:lnTo>
                    <a:pt x="8132" y="3503"/>
                  </a:lnTo>
                  <a:cubicBezTo>
                    <a:pt x="7689" y="3664"/>
                    <a:pt x="6984" y="4107"/>
                    <a:pt x="6522" y="4126"/>
                  </a:cubicBezTo>
                  <a:cubicBezTo>
                    <a:pt x="6441" y="4126"/>
                    <a:pt x="6380" y="4126"/>
                    <a:pt x="6340" y="4067"/>
                  </a:cubicBezTo>
                  <a:cubicBezTo>
                    <a:pt x="6280" y="4005"/>
                    <a:pt x="6300" y="3906"/>
                    <a:pt x="6340" y="3844"/>
                  </a:cubicBezTo>
                  <a:cubicBezTo>
                    <a:pt x="6541" y="3422"/>
                    <a:pt x="6904" y="3079"/>
                    <a:pt x="7226" y="2738"/>
                  </a:cubicBezTo>
                  <a:cubicBezTo>
                    <a:pt x="8011" y="1893"/>
                    <a:pt x="8635" y="946"/>
                    <a:pt x="9238" y="1"/>
                  </a:cubicBezTo>
                  <a:close/>
                </a:path>
              </a:pathLst>
            </a:custGeom>
            <a:solidFill>
              <a:srgbClr val="46475C"/>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2" name="Google Shape;2392;p3"/>
            <p:cNvSpPr/>
            <p:nvPr/>
          </p:nvSpPr>
          <p:spPr>
            <a:xfrm>
              <a:off x="2127175" y="3342125"/>
              <a:ext cx="478600" cy="303975"/>
            </a:xfrm>
            <a:custGeom>
              <a:avLst/>
              <a:gdLst/>
              <a:ahLst/>
              <a:cxnLst/>
              <a:rect l="l" t="t" r="r" b="b"/>
              <a:pathLst>
                <a:path w="19144" h="12159" extrusionOk="0">
                  <a:moveTo>
                    <a:pt x="1" y="10191"/>
                  </a:moveTo>
                  <a:cubicBezTo>
                    <a:pt x="1" y="10191"/>
                    <a:pt x="2" y="10191"/>
                    <a:pt x="2" y="10191"/>
                  </a:cubicBezTo>
                  <a:lnTo>
                    <a:pt x="2" y="10191"/>
                  </a:lnTo>
                  <a:cubicBezTo>
                    <a:pt x="2" y="10191"/>
                    <a:pt x="1" y="10191"/>
                    <a:pt x="1" y="10191"/>
                  </a:cubicBezTo>
                  <a:close/>
                  <a:moveTo>
                    <a:pt x="11236" y="0"/>
                  </a:moveTo>
                  <a:cubicBezTo>
                    <a:pt x="10249" y="0"/>
                    <a:pt x="9267" y="179"/>
                    <a:pt x="8334" y="489"/>
                  </a:cubicBezTo>
                  <a:cubicBezTo>
                    <a:pt x="8556" y="671"/>
                    <a:pt x="8777" y="872"/>
                    <a:pt x="8999" y="1052"/>
                  </a:cubicBezTo>
                  <a:cubicBezTo>
                    <a:pt x="8765" y="1028"/>
                    <a:pt x="8530" y="1015"/>
                    <a:pt x="8295" y="1015"/>
                  </a:cubicBezTo>
                  <a:cubicBezTo>
                    <a:pt x="7195" y="1015"/>
                    <a:pt x="6096" y="1283"/>
                    <a:pt x="5134" y="1798"/>
                  </a:cubicBezTo>
                  <a:cubicBezTo>
                    <a:pt x="5274" y="2018"/>
                    <a:pt x="5497" y="2200"/>
                    <a:pt x="5757" y="2260"/>
                  </a:cubicBezTo>
                  <a:cubicBezTo>
                    <a:pt x="4893" y="2281"/>
                    <a:pt x="4026" y="2542"/>
                    <a:pt x="3282" y="2985"/>
                  </a:cubicBezTo>
                  <a:cubicBezTo>
                    <a:pt x="3141" y="3065"/>
                    <a:pt x="3001" y="3167"/>
                    <a:pt x="2960" y="3328"/>
                  </a:cubicBezTo>
                  <a:cubicBezTo>
                    <a:pt x="2840" y="3770"/>
                    <a:pt x="3624" y="3972"/>
                    <a:pt x="3725" y="4434"/>
                  </a:cubicBezTo>
                  <a:cubicBezTo>
                    <a:pt x="2437" y="4675"/>
                    <a:pt x="1632" y="5622"/>
                    <a:pt x="1249" y="6749"/>
                  </a:cubicBezTo>
                  <a:cubicBezTo>
                    <a:pt x="1047" y="7292"/>
                    <a:pt x="927" y="7877"/>
                    <a:pt x="867" y="8460"/>
                  </a:cubicBezTo>
                  <a:cubicBezTo>
                    <a:pt x="846" y="8762"/>
                    <a:pt x="846" y="8964"/>
                    <a:pt x="706" y="9245"/>
                  </a:cubicBezTo>
                  <a:cubicBezTo>
                    <a:pt x="666" y="9344"/>
                    <a:pt x="134" y="10191"/>
                    <a:pt x="5" y="10191"/>
                  </a:cubicBezTo>
                  <a:cubicBezTo>
                    <a:pt x="4" y="10191"/>
                    <a:pt x="3" y="10191"/>
                    <a:pt x="2" y="10191"/>
                  </a:cubicBezTo>
                  <a:lnTo>
                    <a:pt x="2" y="10191"/>
                  </a:lnTo>
                  <a:cubicBezTo>
                    <a:pt x="74" y="10201"/>
                    <a:pt x="147" y="10206"/>
                    <a:pt x="220" y="10206"/>
                  </a:cubicBezTo>
                  <a:cubicBezTo>
                    <a:pt x="716" y="10206"/>
                    <a:pt x="1215" y="9975"/>
                    <a:pt x="1530" y="9608"/>
                  </a:cubicBezTo>
                  <a:lnTo>
                    <a:pt x="1530" y="9608"/>
                  </a:lnTo>
                  <a:cubicBezTo>
                    <a:pt x="1208" y="10091"/>
                    <a:pt x="988" y="10593"/>
                    <a:pt x="827" y="11137"/>
                  </a:cubicBezTo>
                  <a:cubicBezTo>
                    <a:pt x="1511" y="11057"/>
                    <a:pt x="2155" y="10754"/>
                    <a:pt x="2638" y="10311"/>
                  </a:cubicBezTo>
                  <a:lnTo>
                    <a:pt x="2638" y="10311"/>
                  </a:lnTo>
                  <a:cubicBezTo>
                    <a:pt x="2336" y="10735"/>
                    <a:pt x="2134" y="11218"/>
                    <a:pt x="2054" y="11720"/>
                  </a:cubicBezTo>
                  <a:cubicBezTo>
                    <a:pt x="2679" y="11580"/>
                    <a:pt x="3261" y="11298"/>
                    <a:pt x="3766" y="10896"/>
                  </a:cubicBezTo>
                  <a:lnTo>
                    <a:pt x="3766" y="10896"/>
                  </a:lnTo>
                  <a:cubicBezTo>
                    <a:pt x="3685" y="11178"/>
                    <a:pt x="3624" y="11460"/>
                    <a:pt x="3543" y="11741"/>
                  </a:cubicBezTo>
                  <a:cubicBezTo>
                    <a:pt x="3524" y="11862"/>
                    <a:pt x="3484" y="12002"/>
                    <a:pt x="3584" y="12104"/>
                  </a:cubicBezTo>
                  <a:cubicBezTo>
                    <a:pt x="3623" y="12143"/>
                    <a:pt x="3675" y="12159"/>
                    <a:pt x="3732" y="12159"/>
                  </a:cubicBezTo>
                  <a:cubicBezTo>
                    <a:pt x="3851" y="12159"/>
                    <a:pt x="3992" y="12091"/>
                    <a:pt x="4088" y="12023"/>
                  </a:cubicBezTo>
                  <a:cubicBezTo>
                    <a:pt x="4691" y="11621"/>
                    <a:pt x="5274" y="11237"/>
                    <a:pt x="5859" y="10835"/>
                  </a:cubicBezTo>
                  <a:lnTo>
                    <a:pt x="5859" y="10835"/>
                  </a:lnTo>
                  <a:cubicBezTo>
                    <a:pt x="5778" y="11178"/>
                    <a:pt x="5738" y="11640"/>
                    <a:pt x="6079" y="11801"/>
                  </a:cubicBezTo>
                  <a:cubicBezTo>
                    <a:pt x="6155" y="11838"/>
                    <a:pt x="6238" y="11854"/>
                    <a:pt x="6325" y="11854"/>
                  </a:cubicBezTo>
                  <a:cubicBezTo>
                    <a:pt x="6424" y="11854"/>
                    <a:pt x="6527" y="11834"/>
                    <a:pt x="6624" y="11801"/>
                  </a:cubicBezTo>
                  <a:cubicBezTo>
                    <a:pt x="7086" y="11661"/>
                    <a:pt x="7509" y="11419"/>
                    <a:pt x="7851" y="11076"/>
                  </a:cubicBezTo>
                  <a:cubicBezTo>
                    <a:pt x="7952" y="11339"/>
                    <a:pt x="8052" y="11600"/>
                    <a:pt x="8173" y="11862"/>
                  </a:cubicBezTo>
                  <a:cubicBezTo>
                    <a:pt x="8213" y="11962"/>
                    <a:pt x="8253" y="12063"/>
                    <a:pt x="8355" y="12104"/>
                  </a:cubicBezTo>
                  <a:cubicBezTo>
                    <a:pt x="8376" y="12109"/>
                    <a:pt x="8398" y="12111"/>
                    <a:pt x="8419" y="12111"/>
                  </a:cubicBezTo>
                  <a:cubicBezTo>
                    <a:pt x="8477" y="12111"/>
                    <a:pt x="8532" y="12093"/>
                    <a:pt x="8575" y="12063"/>
                  </a:cubicBezTo>
                  <a:cubicBezTo>
                    <a:pt x="9200" y="11801"/>
                    <a:pt x="9260" y="10835"/>
                    <a:pt x="9925" y="10633"/>
                  </a:cubicBezTo>
                  <a:cubicBezTo>
                    <a:pt x="10025" y="10604"/>
                    <a:pt x="10126" y="10594"/>
                    <a:pt x="10227" y="10594"/>
                  </a:cubicBezTo>
                  <a:cubicBezTo>
                    <a:pt x="10327" y="10594"/>
                    <a:pt x="10428" y="10604"/>
                    <a:pt x="10529" y="10614"/>
                  </a:cubicBezTo>
                  <a:cubicBezTo>
                    <a:pt x="10749" y="10632"/>
                    <a:pt x="10970" y="10640"/>
                    <a:pt x="11191" y="10640"/>
                  </a:cubicBezTo>
                  <a:cubicBezTo>
                    <a:pt x="12729" y="10640"/>
                    <a:pt x="14275" y="10218"/>
                    <a:pt x="15561" y="9426"/>
                  </a:cubicBezTo>
                  <a:cubicBezTo>
                    <a:pt x="17050" y="8521"/>
                    <a:pt x="18197" y="7152"/>
                    <a:pt x="18801" y="5582"/>
                  </a:cubicBezTo>
                  <a:cubicBezTo>
                    <a:pt x="19144" y="4716"/>
                    <a:pt x="19123" y="4133"/>
                    <a:pt x="18599" y="3387"/>
                  </a:cubicBezTo>
                  <a:cubicBezTo>
                    <a:pt x="17735" y="2160"/>
                    <a:pt x="16466" y="1254"/>
                    <a:pt x="15057" y="711"/>
                  </a:cubicBezTo>
                  <a:cubicBezTo>
                    <a:pt x="13951" y="268"/>
                    <a:pt x="12743" y="46"/>
                    <a:pt x="11535" y="6"/>
                  </a:cubicBezTo>
                  <a:cubicBezTo>
                    <a:pt x="11435" y="2"/>
                    <a:pt x="11336" y="0"/>
                    <a:pt x="11236" y="0"/>
                  </a:cubicBezTo>
                  <a:close/>
                </a:path>
              </a:pathLst>
            </a:custGeom>
            <a:solidFill>
              <a:srgbClr val="6F72A6"/>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3" name="Google Shape;2393;p3"/>
            <p:cNvSpPr/>
            <p:nvPr/>
          </p:nvSpPr>
          <p:spPr>
            <a:xfrm>
              <a:off x="1721600" y="3645700"/>
              <a:ext cx="906800" cy="550025"/>
            </a:xfrm>
            <a:custGeom>
              <a:avLst/>
              <a:gdLst/>
              <a:ahLst/>
              <a:cxnLst/>
              <a:rect l="l" t="t" r="r" b="b"/>
              <a:pathLst>
                <a:path w="36272" h="22001" extrusionOk="0">
                  <a:moveTo>
                    <a:pt x="36272" y="1"/>
                  </a:moveTo>
                  <a:cubicBezTo>
                    <a:pt x="36172" y="524"/>
                    <a:pt x="35990" y="1027"/>
                    <a:pt x="35729" y="1490"/>
                  </a:cubicBezTo>
                  <a:cubicBezTo>
                    <a:pt x="36011" y="1007"/>
                    <a:pt x="36191" y="503"/>
                    <a:pt x="36272" y="1"/>
                  </a:cubicBezTo>
                  <a:close/>
                  <a:moveTo>
                    <a:pt x="4468" y="20331"/>
                  </a:moveTo>
                  <a:cubicBezTo>
                    <a:pt x="3043" y="20509"/>
                    <a:pt x="1761" y="21080"/>
                    <a:pt x="494" y="21740"/>
                  </a:cubicBezTo>
                  <a:lnTo>
                    <a:pt x="494" y="21740"/>
                  </a:lnTo>
                  <a:cubicBezTo>
                    <a:pt x="1737" y="21093"/>
                    <a:pt x="3047" y="20508"/>
                    <a:pt x="4468" y="20331"/>
                  </a:cubicBezTo>
                  <a:close/>
                  <a:moveTo>
                    <a:pt x="494" y="21740"/>
                  </a:moveTo>
                  <a:cubicBezTo>
                    <a:pt x="328" y="21826"/>
                    <a:pt x="164" y="21913"/>
                    <a:pt x="0" y="22001"/>
                  </a:cubicBezTo>
                  <a:cubicBezTo>
                    <a:pt x="165" y="21913"/>
                    <a:pt x="329" y="21825"/>
                    <a:pt x="494" y="21740"/>
                  </a:cubicBezTo>
                  <a:close/>
                </a:path>
              </a:pathLst>
            </a:custGeom>
            <a:solidFill>
              <a:srgbClr val="B8BAD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4" name="Google Shape;2394;p3"/>
            <p:cNvSpPr/>
            <p:nvPr/>
          </p:nvSpPr>
          <p:spPr>
            <a:xfrm>
              <a:off x="1628525" y="3606950"/>
              <a:ext cx="1001900" cy="658225"/>
            </a:xfrm>
            <a:custGeom>
              <a:avLst/>
              <a:gdLst/>
              <a:ahLst/>
              <a:cxnLst/>
              <a:rect l="l" t="t" r="r" b="b"/>
              <a:pathLst>
                <a:path w="40076" h="26329" extrusionOk="0">
                  <a:moveTo>
                    <a:pt x="39814" y="0"/>
                  </a:moveTo>
                  <a:cubicBezTo>
                    <a:pt x="39632" y="403"/>
                    <a:pt x="39049" y="1651"/>
                    <a:pt x="38465" y="1651"/>
                  </a:cubicBezTo>
                  <a:cubicBezTo>
                    <a:pt x="38384" y="1651"/>
                    <a:pt x="38325" y="1631"/>
                    <a:pt x="38264" y="1610"/>
                  </a:cubicBezTo>
                  <a:cubicBezTo>
                    <a:pt x="38022" y="1490"/>
                    <a:pt x="37901" y="1168"/>
                    <a:pt x="37660" y="1168"/>
                  </a:cubicBezTo>
                  <a:lnTo>
                    <a:pt x="37640" y="1168"/>
                  </a:lnTo>
                  <a:cubicBezTo>
                    <a:pt x="37399" y="1771"/>
                    <a:pt x="36674" y="2114"/>
                    <a:pt x="35969" y="2114"/>
                  </a:cubicBezTo>
                  <a:cubicBezTo>
                    <a:pt x="35285" y="2114"/>
                    <a:pt x="34641" y="1852"/>
                    <a:pt x="34017" y="1591"/>
                  </a:cubicBezTo>
                  <a:lnTo>
                    <a:pt x="34017" y="1591"/>
                  </a:lnTo>
                  <a:cubicBezTo>
                    <a:pt x="34117" y="1852"/>
                    <a:pt x="34138" y="2134"/>
                    <a:pt x="34098" y="2396"/>
                  </a:cubicBezTo>
                  <a:cubicBezTo>
                    <a:pt x="33695" y="2214"/>
                    <a:pt x="33293" y="2013"/>
                    <a:pt x="32890" y="1833"/>
                  </a:cubicBezTo>
                  <a:cubicBezTo>
                    <a:pt x="32850" y="1892"/>
                    <a:pt x="32850" y="2013"/>
                    <a:pt x="32890" y="2074"/>
                  </a:cubicBezTo>
                  <a:cubicBezTo>
                    <a:pt x="32467" y="2013"/>
                    <a:pt x="32024" y="1953"/>
                    <a:pt x="31581" y="1873"/>
                  </a:cubicBezTo>
                  <a:lnTo>
                    <a:pt x="31581" y="1873"/>
                  </a:lnTo>
                  <a:cubicBezTo>
                    <a:pt x="31682" y="1973"/>
                    <a:pt x="31782" y="2094"/>
                    <a:pt x="31884" y="2195"/>
                  </a:cubicBezTo>
                  <a:cubicBezTo>
                    <a:pt x="31199" y="2114"/>
                    <a:pt x="30494" y="2074"/>
                    <a:pt x="29790" y="2074"/>
                  </a:cubicBezTo>
                  <a:cubicBezTo>
                    <a:pt x="28763" y="2074"/>
                    <a:pt x="27757" y="2134"/>
                    <a:pt x="26731" y="2214"/>
                  </a:cubicBezTo>
                  <a:cubicBezTo>
                    <a:pt x="27939" y="2496"/>
                    <a:pt x="29146" y="2778"/>
                    <a:pt x="30333" y="3060"/>
                  </a:cubicBezTo>
                  <a:cubicBezTo>
                    <a:pt x="31259" y="3301"/>
                    <a:pt x="32306" y="3403"/>
                    <a:pt x="33151" y="3865"/>
                  </a:cubicBezTo>
                  <a:cubicBezTo>
                    <a:pt x="33413" y="3986"/>
                    <a:pt x="33695" y="4147"/>
                    <a:pt x="33956" y="4147"/>
                  </a:cubicBezTo>
                  <a:cubicBezTo>
                    <a:pt x="34037" y="4147"/>
                    <a:pt x="34117" y="4127"/>
                    <a:pt x="34198" y="4106"/>
                  </a:cubicBezTo>
                  <a:cubicBezTo>
                    <a:pt x="34399" y="4026"/>
                    <a:pt x="34581" y="3825"/>
                    <a:pt x="34782" y="3825"/>
                  </a:cubicBezTo>
                  <a:cubicBezTo>
                    <a:pt x="34822" y="3825"/>
                    <a:pt x="34863" y="3825"/>
                    <a:pt x="34903" y="3846"/>
                  </a:cubicBezTo>
                  <a:cubicBezTo>
                    <a:pt x="35003" y="3905"/>
                    <a:pt x="35064" y="4007"/>
                    <a:pt x="35124" y="4127"/>
                  </a:cubicBezTo>
                  <a:cubicBezTo>
                    <a:pt x="35265" y="4329"/>
                    <a:pt x="35467" y="4509"/>
                    <a:pt x="35727" y="4530"/>
                  </a:cubicBezTo>
                  <a:lnTo>
                    <a:pt x="35768" y="4530"/>
                  </a:lnTo>
                  <a:cubicBezTo>
                    <a:pt x="36009" y="4530"/>
                    <a:pt x="36251" y="4348"/>
                    <a:pt x="36231" y="4106"/>
                  </a:cubicBezTo>
                  <a:lnTo>
                    <a:pt x="36231" y="4106"/>
                  </a:lnTo>
                  <a:cubicBezTo>
                    <a:pt x="37922" y="7166"/>
                    <a:pt x="37297" y="11473"/>
                    <a:pt x="35869" y="14514"/>
                  </a:cubicBezTo>
                  <a:cubicBezTo>
                    <a:pt x="35909" y="14192"/>
                    <a:pt x="35869" y="13870"/>
                    <a:pt x="35727" y="13567"/>
                  </a:cubicBezTo>
                  <a:cubicBezTo>
                    <a:pt x="35566" y="14090"/>
                    <a:pt x="35426" y="14594"/>
                    <a:pt x="35265" y="15118"/>
                  </a:cubicBezTo>
                  <a:cubicBezTo>
                    <a:pt x="35185" y="14514"/>
                    <a:pt x="34882" y="13406"/>
                    <a:pt x="34219" y="13185"/>
                  </a:cubicBezTo>
                  <a:lnTo>
                    <a:pt x="34219" y="13185"/>
                  </a:lnTo>
                  <a:cubicBezTo>
                    <a:pt x="34238" y="14211"/>
                    <a:pt x="34058" y="15238"/>
                    <a:pt x="33674" y="16204"/>
                  </a:cubicBezTo>
                  <a:cubicBezTo>
                    <a:pt x="33755" y="15641"/>
                    <a:pt x="33554" y="15056"/>
                    <a:pt x="33132" y="14634"/>
                  </a:cubicBezTo>
                  <a:cubicBezTo>
                    <a:pt x="32990" y="15520"/>
                    <a:pt x="32829" y="16406"/>
                    <a:pt x="32507" y="17251"/>
                  </a:cubicBezTo>
                  <a:cubicBezTo>
                    <a:pt x="32185" y="18076"/>
                    <a:pt x="31661" y="18881"/>
                    <a:pt x="30918" y="19404"/>
                  </a:cubicBezTo>
                  <a:cubicBezTo>
                    <a:pt x="30837" y="19022"/>
                    <a:pt x="30636" y="18679"/>
                    <a:pt x="30333" y="18419"/>
                  </a:cubicBezTo>
                  <a:cubicBezTo>
                    <a:pt x="29930" y="19283"/>
                    <a:pt x="29528" y="20150"/>
                    <a:pt x="28945" y="20894"/>
                  </a:cubicBezTo>
                  <a:cubicBezTo>
                    <a:pt x="28422" y="21559"/>
                    <a:pt x="27314" y="22605"/>
                    <a:pt x="26449" y="22686"/>
                  </a:cubicBezTo>
                  <a:cubicBezTo>
                    <a:pt x="26409" y="22343"/>
                    <a:pt x="26449" y="21981"/>
                    <a:pt x="26449" y="21639"/>
                  </a:cubicBezTo>
                  <a:lnTo>
                    <a:pt x="26449" y="21639"/>
                  </a:lnTo>
                  <a:cubicBezTo>
                    <a:pt x="25805" y="23088"/>
                    <a:pt x="24254" y="24135"/>
                    <a:pt x="22604" y="24235"/>
                  </a:cubicBezTo>
                  <a:cubicBezTo>
                    <a:pt x="22705" y="23792"/>
                    <a:pt x="22866" y="23370"/>
                    <a:pt x="23108" y="22968"/>
                  </a:cubicBezTo>
                  <a:lnTo>
                    <a:pt x="23108" y="22968"/>
                  </a:lnTo>
                  <a:cubicBezTo>
                    <a:pt x="22805" y="23470"/>
                    <a:pt x="21296" y="23832"/>
                    <a:pt x="20752" y="23993"/>
                  </a:cubicBezTo>
                  <a:cubicBezTo>
                    <a:pt x="19968" y="24216"/>
                    <a:pt x="19101" y="24396"/>
                    <a:pt x="18296" y="24396"/>
                  </a:cubicBezTo>
                  <a:cubicBezTo>
                    <a:pt x="18478" y="24175"/>
                    <a:pt x="18658" y="23934"/>
                    <a:pt x="18840" y="23692"/>
                  </a:cubicBezTo>
                  <a:lnTo>
                    <a:pt x="18840" y="23692"/>
                  </a:lnTo>
                  <a:cubicBezTo>
                    <a:pt x="18216" y="23993"/>
                    <a:pt x="17512" y="24154"/>
                    <a:pt x="16828" y="24154"/>
                  </a:cubicBezTo>
                  <a:cubicBezTo>
                    <a:pt x="16264" y="24154"/>
                    <a:pt x="15720" y="24055"/>
                    <a:pt x="15217" y="23873"/>
                  </a:cubicBezTo>
                  <a:cubicBezTo>
                    <a:pt x="15398" y="23591"/>
                    <a:pt x="15639" y="23370"/>
                    <a:pt x="15921" y="23188"/>
                  </a:cubicBezTo>
                  <a:lnTo>
                    <a:pt x="15921" y="23188"/>
                  </a:lnTo>
                  <a:cubicBezTo>
                    <a:pt x="15720" y="23309"/>
                    <a:pt x="15419" y="23370"/>
                    <a:pt x="15096" y="23370"/>
                  </a:cubicBezTo>
                  <a:cubicBezTo>
                    <a:pt x="14472" y="23370"/>
                    <a:pt x="13728" y="23188"/>
                    <a:pt x="13304" y="23067"/>
                  </a:cubicBezTo>
                  <a:cubicBezTo>
                    <a:pt x="12217" y="22766"/>
                    <a:pt x="11090" y="22082"/>
                    <a:pt x="10245" y="21357"/>
                  </a:cubicBezTo>
                  <a:lnTo>
                    <a:pt x="10245" y="21357"/>
                  </a:lnTo>
                  <a:cubicBezTo>
                    <a:pt x="10668" y="21538"/>
                    <a:pt x="11111" y="21739"/>
                    <a:pt x="11573" y="21820"/>
                  </a:cubicBezTo>
                  <a:cubicBezTo>
                    <a:pt x="11654" y="21820"/>
                    <a:pt x="11755" y="21840"/>
                    <a:pt x="11855" y="21840"/>
                  </a:cubicBezTo>
                  <a:cubicBezTo>
                    <a:pt x="12338" y="21840"/>
                    <a:pt x="12762" y="21658"/>
                    <a:pt x="13204" y="21438"/>
                  </a:cubicBezTo>
                  <a:lnTo>
                    <a:pt x="13204" y="21438"/>
                  </a:lnTo>
                  <a:cubicBezTo>
                    <a:pt x="13103" y="21639"/>
                    <a:pt x="13143" y="21860"/>
                    <a:pt x="13325" y="22021"/>
                  </a:cubicBezTo>
                  <a:cubicBezTo>
                    <a:pt x="13486" y="22163"/>
                    <a:pt x="13728" y="22203"/>
                    <a:pt x="13969" y="22222"/>
                  </a:cubicBezTo>
                  <a:lnTo>
                    <a:pt x="14010" y="22222"/>
                  </a:lnTo>
                  <a:cubicBezTo>
                    <a:pt x="15016" y="22222"/>
                    <a:pt x="15679" y="21417"/>
                    <a:pt x="16404" y="20874"/>
                  </a:cubicBezTo>
                  <a:cubicBezTo>
                    <a:pt x="16505" y="21277"/>
                    <a:pt x="16605" y="21699"/>
                    <a:pt x="16707" y="22122"/>
                  </a:cubicBezTo>
                  <a:cubicBezTo>
                    <a:pt x="16766" y="22303"/>
                    <a:pt x="16828" y="22504"/>
                    <a:pt x="17029" y="22584"/>
                  </a:cubicBezTo>
                  <a:lnTo>
                    <a:pt x="17129" y="22584"/>
                  </a:lnTo>
                  <a:cubicBezTo>
                    <a:pt x="17270" y="22584"/>
                    <a:pt x="17410" y="22525"/>
                    <a:pt x="17531" y="22444"/>
                  </a:cubicBezTo>
                  <a:cubicBezTo>
                    <a:pt x="18175" y="22042"/>
                    <a:pt x="18779" y="21578"/>
                    <a:pt x="19303" y="21055"/>
                  </a:cubicBezTo>
                  <a:cubicBezTo>
                    <a:pt x="19423" y="21518"/>
                    <a:pt x="19605" y="21981"/>
                    <a:pt x="19866" y="22423"/>
                  </a:cubicBezTo>
                  <a:cubicBezTo>
                    <a:pt x="19906" y="22504"/>
                    <a:pt x="19968" y="22605"/>
                    <a:pt x="20067" y="22646"/>
                  </a:cubicBezTo>
                  <a:cubicBezTo>
                    <a:pt x="20108" y="22646"/>
                    <a:pt x="20129" y="22665"/>
                    <a:pt x="20169" y="22665"/>
                  </a:cubicBezTo>
                  <a:cubicBezTo>
                    <a:pt x="20330" y="22665"/>
                    <a:pt x="20470" y="22525"/>
                    <a:pt x="20571" y="22383"/>
                  </a:cubicBezTo>
                  <a:cubicBezTo>
                    <a:pt x="21135" y="21720"/>
                    <a:pt x="21618" y="21014"/>
                    <a:pt x="22080" y="20290"/>
                  </a:cubicBezTo>
                  <a:cubicBezTo>
                    <a:pt x="22182" y="20531"/>
                    <a:pt x="22282" y="20794"/>
                    <a:pt x="22383" y="21055"/>
                  </a:cubicBezTo>
                  <a:cubicBezTo>
                    <a:pt x="22443" y="21175"/>
                    <a:pt x="22523" y="21296"/>
                    <a:pt x="22644" y="21296"/>
                  </a:cubicBezTo>
                  <a:lnTo>
                    <a:pt x="22665" y="21296"/>
                  </a:lnTo>
                  <a:cubicBezTo>
                    <a:pt x="22765" y="21296"/>
                    <a:pt x="22826" y="21196"/>
                    <a:pt x="22885" y="21116"/>
                  </a:cubicBezTo>
                  <a:cubicBezTo>
                    <a:pt x="23087" y="20773"/>
                    <a:pt x="23288" y="20431"/>
                    <a:pt x="23470" y="20088"/>
                  </a:cubicBezTo>
                  <a:cubicBezTo>
                    <a:pt x="23489" y="20330"/>
                    <a:pt x="23591" y="20572"/>
                    <a:pt x="23731" y="20773"/>
                  </a:cubicBezTo>
                  <a:cubicBezTo>
                    <a:pt x="23993" y="20330"/>
                    <a:pt x="24275" y="19868"/>
                    <a:pt x="24536" y="19404"/>
                  </a:cubicBezTo>
                  <a:lnTo>
                    <a:pt x="24536" y="19404"/>
                  </a:lnTo>
                  <a:cubicBezTo>
                    <a:pt x="24496" y="19968"/>
                    <a:pt x="24718" y="20531"/>
                    <a:pt x="25140" y="20894"/>
                  </a:cubicBezTo>
                  <a:cubicBezTo>
                    <a:pt x="25483" y="20209"/>
                    <a:pt x="25824" y="19506"/>
                    <a:pt x="26167" y="18821"/>
                  </a:cubicBezTo>
                  <a:cubicBezTo>
                    <a:pt x="26307" y="19404"/>
                    <a:pt x="26610" y="19948"/>
                    <a:pt x="26992" y="20411"/>
                  </a:cubicBezTo>
                  <a:cubicBezTo>
                    <a:pt x="27193" y="19646"/>
                    <a:pt x="27415" y="18861"/>
                    <a:pt x="27697" y="18137"/>
                  </a:cubicBezTo>
                  <a:cubicBezTo>
                    <a:pt x="27757" y="18277"/>
                    <a:pt x="27837" y="18338"/>
                    <a:pt x="27939" y="18338"/>
                  </a:cubicBezTo>
                  <a:cubicBezTo>
                    <a:pt x="28180" y="18338"/>
                    <a:pt x="28502" y="17815"/>
                    <a:pt x="28562" y="17613"/>
                  </a:cubicBezTo>
                  <a:cubicBezTo>
                    <a:pt x="28803" y="16849"/>
                    <a:pt x="28964" y="16063"/>
                    <a:pt x="29045" y="15279"/>
                  </a:cubicBezTo>
                  <a:lnTo>
                    <a:pt x="29045" y="15279"/>
                  </a:lnTo>
                  <a:cubicBezTo>
                    <a:pt x="28744" y="15963"/>
                    <a:pt x="28360" y="16607"/>
                    <a:pt x="27898" y="17230"/>
                  </a:cubicBezTo>
                  <a:cubicBezTo>
                    <a:pt x="27777" y="16929"/>
                    <a:pt x="27596" y="16667"/>
                    <a:pt x="27354" y="16446"/>
                  </a:cubicBezTo>
                  <a:cubicBezTo>
                    <a:pt x="27153" y="17291"/>
                    <a:pt x="27053" y="18116"/>
                    <a:pt x="26750" y="18942"/>
                  </a:cubicBezTo>
                  <a:cubicBezTo>
                    <a:pt x="26570" y="18378"/>
                    <a:pt x="26388" y="17855"/>
                    <a:pt x="26146" y="17311"/>
                  </a:cubicBezTo>
                  <a:cubicBezTo>
                    <a:pt x="26006" y="17874"/>
                    <a:pt x="25765" y="18398"/>
                    <a:pt x="25422" y="18881"/>
                  </a:cubicBezTo>
                  <a:lnTo>
                    <a:pt x="24879" y="17493"/>
                  </a:lnTo>
                  <a:cubicBezTo>
                    <a:pt x="24818" y="18137"/>
                    <a:pt x="24476" y="18760"/>
                    <a:pt x="23953" y="19163"/>
                  </a:cubicBezTo>
                  <a:cubicBezTo>
                    <a:pt x="23873" y="18821"/>
                    <a:pt x="23691" y="18478"/>
                    <a:pt x="23470" y="18177"/>
                  </a:cubicBezTo>
                  <a:cubicBezTo>
                    <a:pt x="23328" y="18720"/>
                    <a:pt x="23067" y="19243"/>
                    <a:pt x="22705" y="19686"/>
                  </a:cubicBezTo>
                  <a:cubicBezTo>
                    <a:pt x="22483" y="19183"/>
                    <a:pt x="22161" y="18720"/>
                    <a:pt x="21758" y="18357"/>
                  </a:cubicBezTo>
                  <a:cubicBezTo>
                    <a:pt x="21557" y="19385"/>
                    <a:pt x="21034" y="20370"/>
                    <a:pt x="20290" y="21156"/>
                  </a:cubicBezTo>
                  <a:cubicBezTo>
                    <a:pt x="20027" y="20592"/>
                    <a:pt x="19726" y="20029"/>
                    <a:pt x="19364" y="19525"/>
                  </a:cubicBezTo>
                  <a:cubicBezTo>
                    <a:pt x="19021" y="20249"/>
                    <a:pt x="18618" y="21055"/>
                    <a:pt x="17853" y="21398"/>
                  </a:cubicBezTo>
                  <a:cubicBezTo>
                    <a:pt x="17773" y="21417"/>
                    <a:pt x="17673" y="21457"/>
                    <a:pt x="17571" y="21457"/>
                  </a:cubicBezTo>
                  <a:cubicBezTo>
                    <a:pt x="17512" y="21457"/>
                    <a:pt x="17451" y="21438"/>
                    <a:pt x="17410" y="21417"/>
                  </a:cubicBezTo>
                  <a:cubicBezTo>
                    <a:pt x="17290" y="21357"/>
                    <a:pt x="17230" y="21196"/>
                    <a:pt x="17190" y="21055"/>
                  </a:cubicBezTo>
                  <a:cubicBezTo>
                    <a:pt x="17088" y="20652"/>
                    <a:pt x="16968" y="20249"/>
                    <a:pt x="16868" y="19847"/>
                  </a:cubicBezTo>
                  <a:lnTo>
                    <a:pt x="15478" y="20754"/>
                  </a:lnTo>
                  <a:cubicBezTo>
                    <a:pt x="15298" y="20874"/>
                    <a:pt x="15096" y="21014"/>
                    <a:pt x="14874" y="21014"/>
                  </a:cubicBezTo>
                  <a:cubicBezTo>
                    <a:pt x="14855" y="21014"/>
                    <a:pt x="14834" y="21014"/>
                    <a:pt x="14834" y="20995"/>
                  </a:cubicBezTo>
                  <a:cubicBezTo>
                    <a:pt x="14552" y="20995"/>
                    <a:pt x="14351" y="20773"/>
                    <a:pt x="14251" y="20552"/>
                  </a:cubicBezTo>
                  <a:cubicBezTo>
                    <a:pt x="14150" y="20311"/>
                    <a:pt x="14150" y="20048"/>
                    <a:pt x="14130" y="19807"/>
                  </a:cubicBezTo>
                  <a:cubicBezTo>
                    <a:pt x="13526" y="20088"/>
                    <a:pt x="12923" y="20370"/>
                    <a:pt x="12258" y="20472"/>
                  </a:cubicBezTo>
                  <a:cubicBezTo>
                    <a:pt x="12137" y="20472"/>
                    <a:pt x="12016" y="20491"/>
                    <a:pt x="11895" y="20491"/>
                  </a:cubicBezTo>
                  <a:cubicBezTo>
                    <a:pt x="11734" y="20552"/>
                    <a:pt x="11554" y="20592"/>
                    <a:pt x="11372" y="20592"/>
                  </a:cubicBezTo>
                  <a:cubicBezTo>
                    <a:pt x="11232" y="20592"/>
                    <a:pt x="11090" y="20552"/>
                    <a:pt x="10969" y="20451"/>
                  </a:cubicBezTo>
                  <a:cubicBezTo>
                    <a:pt x="10910" y="20370"/>
                    <a:pt x="10869" y="20290"/>
                    <a:pt x="10829" y="20209"/>
                  </a:cubicBezTo>
                  <a:cubicBezTo>
                    <a:pt x="10607" y="20069"/>
                    <a:pt x="10406" y="19868"/>
                    <a:pt x="10266" y="19646"/>
                  </a:cubicBezTo>
                  <a:cubicBezTo>
                    <a:pt x="9501" y="20592"/>
                    <a:pt x="8071" y="21175"/>
                    <a:pt x="7064" y="21599"/>
                  </a:cubicBezTo>
                  <a:cubicBezTo>
                    <a:pt x="5615" y="22203"/>
                    <a:pt x="4227" y="22927"/>
                    <a:pt x="2918" y="23773"/>
                  </a:cubicBezTo>
                  <a:cubicBezTo>
                    <a:pt x="2738" y="23894"/>
                    <a:pt x="1147" y="24799"/>
                    <a:pt x="0" y="25402"/>
                  </a:cubicBezTo>
                  <a:cubicBezTo>
                    <a:pt x="201" y="25322"/>
                    <a:pt x="462" y="25241"/>
                    <a:pt x="583" y="25182"/>
                  </a:cubicBezTo>
                  <a:cubicBezTo>
                    <a:pt x="886" y="25040"/>
                    <a:pt x="1187" y="24940"/>
                    <a:pt x="1490" y="24779"/>
                  </a:cubicBezTo>
                  <a:cubicBezTo>
                    <a:pt x="1871" y="24578"/>
                    <a:pt x="2274" y="24377"/>
                    <a:pt x="2657" y="24154"/>
                  </a:cubicBezTo>
                  <a:cubicBezTo>
                    <a:pt x="2998" y="23953"/>
                    <a:pt x="3341" y="23773"/>
                    <a:pt x="3704" y="23572"/>
                  </a:cubicBezTo>
                  <a:lnTo>
                    <a:pt x="3723" y="23551"/>
                  </a:lnTo>
                  <a:cubicBezTo>
                    <a:pt x="5153" y="22786"/>
                    <a:pt x="6581" y="22082"/>
                    <a:pt x="8192" y="21881"/>
                  </a:cubicBezTo>
                  <a:lnTo>
                    <a:pt x="8213" y="21881"/>
                  </a:lnTo>
                  <a:cubicBezTo>
                    <a:pt x="10105" y="24618"/>
                    <a:pt x="13687" y="25845"/>
                    <a:pt x="17088" y="26208"/>
                  </a:cubicBezTo>
                  <a:cubicBezTo>
                    <a:pt x="17874" y="26288"/>
                    <a:pt x="18639" y="26328"/>
                    <a:pt x="19423" y="26328"/>
                  </a:cubicBezTo>
                  <a:cubicBezTo>
                    <a:pt x="21739" y="26328"/>
                    <a:pt x="24074" y="25966"/>
                    <a:pt x="26267" y="25282"/>
                  </a:cubicBezTo>
                  <a:cubicBezTo>
                    <a:pt x="29286" y="24336"/>
                    <a:pt x="32104" y="22726"/>
                    <a:pt x="34278" y="20491"/>
                  </a:cubicBezTo>
                  <a:cubicBezTo>
                    <a:pt x="35365" y="19404"/>
                    <a:pt x="36452" y="18177"/>
                    <a:pt x="37077" y="16768"/>
                  </a:cubicBezTo>
                  <a:cubicBezTo>
                    <a:pt x="37781" y="15137"/>
                    <a:pt x="38124" y="13366"/>
                    <a:pt x="38425" y="11634"/>
                  </a:cubicBezTo>
                  <a:cubicBezTo>
                    <a:pt x="38647" y="10346"/>
                    <a:pt x="38868" y="9058"/>
                    <a:pt x="38868" y="7770"/>
                  </a:cubicBezTo>
                  <a:cubicBezTo>
                    <a:pt x="38868" y="7005"/>
                    <a:pt x="38787" y="6240"/>
                    <a:pt x="38607" y="5496"/>
                  </a:cubicBezTo>
                  <a:cubicBezTo>
                    <a:pt x="38545" y="5295"/>
                    <a:pt x="38526" y="5113"/>
                    <a:pt x="38526" y="4952"/>
                  </a:cubicBezTo>
                  <a:cubicBezTo>
                    <a:pt x="38526" y="4208"/>
                    <a:pt x="39029" y="3805"/>
                    <a:pt x="39452" y="3040"/>
                  </a:cubicBezTo>
                  <a:cubicBezTo>
                    <a:pt x="39713" y="2577"/>
                    <a:pt x="39895" y="2074"/>
                    <a:pt x="39995" y="1551"/>
                  </a:cubicBezTo>
                  <a:cubicBezTo>
                    <a:pt x="40075" y="1047"/>
                    <a:pt x="40035" y="524"/>
                    <a:pt x="39834" y="21"/>
                  </a:cubicBezTo>
                  <a:cubicBezTo>
                    <a:pt x="39814" y="21"/>
                    <a:pt x="39814" y="21"/>
                    <a:pt x="39814" y="0"/>
                  </a:cubicBez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5" name="Google Shape;2395;p3"/>
            <p:cNvSpPr/>
            <p:nvPr/>
          </p:nvSpPr>
          <p:spPr>
            <a:xfrm>
              <a:off x="1619450" y="4059825"/>
              <a:ext cx="306475" cy="186750"/>
            </a:xfrm>
            <a:custGeom>
              <a:avLst/>
              <a:gdLst/>
              <a:ahLst/>
              <a:cxnLst/>
              <a:rect l="l" t="t" r="r" b="b"/>
              <a:pathLst>
                <a:path w="12259" h="7470" extrusionOk="0">
                  <a:moveTo>
                    <a:pt x="11192" y="2094"/>
                  </a:moveTo>
                  <a:cubicBezTo>
                    <a:pt x="11232" y="2175"/>
                    <a:pt x="11273" y="2255"/>
                    <a:pt x="11332" y="2336"/>
                  </a:cubicBezTo>
                  <a:cubicBezTo>
                    <a:pt x="11453" y="2437"/>
                    <a:pt x="11595" y="2477"/>
                    <a:pt x="11735" y="2477"/>
                  </a:cubicBezTo>
                  <a:cubicBezTo>
                    <a:pt x="11917" y="2477"/>
                    <a:pt x="12097" y="2437"/>
                    <a:pt x="12258" y="2376"/>
                  </a:cubicBezTo>
                  <a:cubicBezTo>
                    <a:pt x="11856" y="2376"/>
                    <a:pt x="11493" y="2276"/>
                    <a:pt x="11192" y="2094"/>
                  </a:cubicBezTo>
                  <a:close/>
                  <a:moveTo>
                    <a:pt x="10608" y="1"/>
                  </a:moveTo>
                  <a:cubicBezTo>
                    <a:pt x="9421" y="1209"/>
                    <a:pt x="7910" y="2134"/>
                    <a:pt x="6260" y="2658"/>
                  </a:cubicBezTo>
                  <a:cubicBezTo>
                    <a:pt x="5374" y="2940"/>
                    <a:pt x="4429" y="3122"/>
                    <a:pt x="3624" y="3564"/>
                  </a:cubicBezTo>
                  <a:cubicBezTo>
                    <a:pt x="2034" y="4449"/>
                    <a:pt x="1269" y="6197"/>
                    <a:pt x="4" y="7466"/>
                  </a:cubicBezTo>
                  <a:lnTo>
                    <a:pt x="4" y="7466"/>
                  </a:lnTo>
                  <a:cubicBezTo>
                    <a:pt x="65" y="7406"/>
                    <a:pt x="205" y="7347"/>
                    <a:pt x="363" y="7287"/>
                  </a:cubicBezTo>
                  <a:cubicBezTo>
                    <a:pt x="1510" y="6684"/>
                    <a:pt x="3101" y="5779"/>
                    <a:pt x="3281" y="5658"/>
                  </a:cubicBezTo>
                  <a:cubicBezTo>
                    <a:pt x="4590" y="4812"/>
                    <a:pt x="5978" y="4088"/>
                    <a:pt x="7427" y="3484"/>
                  </a:cubicBezTo>
                  <a:cubicBezTo>
                    <a:pt x="8434" y="3060"/>
                    <a:pt x="9864" y="2477"/>
                    <a:pt x="10629" y="1531"/>
                  </a:cubicBezTo>
                  <a:cubicBezTo>
                    <a:pt x="10387" y="1109"/>
                    <a:pt x="10347" y="585"/>
                    <a:pt x="10608" y="1"/>
                  </a:cubicBezTo>
                  <a:close/>
                  <a:moveTo>
                    <a:pt x="4" y="7466"/>
                  </a:moveTo>
                  <a:cubicBezTo>
                    <a:pt x="3" y="7467"/>
                    <a:pt x="2" y="7468"/>
                    <a:pt x="1" y="7469"/>
                  </a:cubicBezTo>
                  <a:cubicBezTo>
                    <a:pt x="2" y="7468"/>
                    <a:pt x="3" y="7467"/>
                    <a:pt x="4" y="7466"/>
                  </a:cubicBezTo>
                  <a:close/>
                </a:path>
              </a:pathLst>
            </a:custGeom>
            <a:solidFill>
              <a:srgbClr val="5A5C80"/>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6" name="Google Shape;2396;p3"/>
            <p:cNvSpPr/>
            <p:nvPr/>
          </p:nvSpPr>
          <p:spPr>
            <a:xfrm>
              <a:off x="2216275" y="3342775"/>
              <a:ext cx="290875" cy="110725"/>
            </a:xfrm>
            <a:custGeom>
              <a:avLst/>
              <a:gdLst/>
              <a:ahLst/>
              <a:cxnLst/>
              <a:rect l="l" t="t" r="r" b="b"/>
              <a:pathLst>
                <a:path w="11635" h="4429" extrusionOk="0">
                  <a:moveTo>
                    <a:pt x="8393" y="0"/>
                  </a:moveTo>
                  <a:cubicBezTo>
                    <a:pt x="8693" y="23"/>
                    <a:pt x="8992" y="51"/>
                    <a:pt x="9292" y="92"/>
                  </a:cubicBezTo>
                  <a:lnTo>
                    <a:pt x="9292" y="92"/>
                  </a:lnTo>
                  <a:cubicBezTo>
                    <a:pt x="8992" y="48"/>
                    <a:pt x="8692" y="17"/>
                    <a:pt x="8393" y="0"/>
                  </a:cubicBezTo>
                  <a:close/>
                  <a:moveTo>
                    <a:pt x="9292" y="92"/>
                  </a:moveTo>
                  <a:lnTo>
                    <a:pt x="9292" y="92"/>
                  </a:lnTo>
                  <a:cubicBezTo>
                    <a:pt x="10042" y="202"/>
                    <a:pt x="10789" y="397"/>
                    <a:pt x="11493" y="685"/>
                  </a:cubicBezTo>
                  <a:cubicBezTo>
                    <a:pt x="11533" y="704"/>
                    <a:pt x="11573" y="704"/>
                    <a:pt x="11635" y="725"/>
                  </a:cubicBezTo>
                  <a:cubicBezTo>
                    <a:pt x="11251" y="422"/>
                    <a:pt x="10427" y="323"/>
                    <a:pt x="10024" y="221"/>
                  </a:cubicBezTo>
                  <a:cubicBezTo>
                    <a:pt x="9780" y="167"/>
                    <a:pt x="9536" y="125"/>
                    <a:pt x="9292" y="92"/>
                  </a:cubicBezTo>
                  <a:close/>
                  <a:moveTo>
                    <a:pt x="100" y="4268"/>
                  </a:moveTo>
                  <a:cubicBezTo>
                    <a:pt x="121" y="4308"/>
                    <a:pt x="100" y="4348"/>
                    <a:pt x="81" y="4368"/>
                  </a:cubicBezTo>
                  <a:cubicBezTo>
                    <a:pt x="81" y="4389"/>
                    <a:pt x="40" y="4408"/>
                    <a:pt x="0" y="4429"/>
                  </a:cubicBezTo>
                  <a:cubicBezTo>
                    <a:pt x="60" y="4429"/>
                    <a:pt x="100" y="4408"/>
                    <a:pt x="140" y="4408"/>
                  </a:cubicBezTo>
                  <a:lnTo>
                    <a:pt x="161" y="4408"/>
                  </a:lnTo>
                  <a:cubicBezTo>
                    <a:pt x="140" y="4348"/>
                    <a:pt x="121" y="4308"/>
                    <a:pt x="100" y="4268"/>
                  </a:cubicBezTo>
                  <a:close/>
                </a:path>
              </a:pathLst>
            </a:custGeom>
            <a:solidFill>
              <a:srgbClr val="9D9FC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7" name="Google Shape;2397;p3"/>
            <p:cNvSpPr/>
            <p:nvPr/>
          </p:nvSpPr>
          <p:spPr>
            <a:xfrm>
              <a:off x="2205200" y="3455500"/>
              <a:ext cx="4525" cy="1500"/>
            </a:xfrm>
            <a:custGeom>
              <a:avLst/>
              <a:gdLst/>
              <a:ahLst/>
              <a:cxnLst/>
              <a:rect l="l" t="t" r="r" b="b"/>
              <a:pathLst>
                <a:path w="181" h="60" extrusionOk="0">
                  <a:moveTo>
                    <a:pt x="181" y="0"/>
                  </a:moveTo>
                  <a:cubicBezTo>
                    <a:pt x="161" y="0"/>
                    <a:pt x="121" y="20"/>
                    <a:pt x="100" y="20"/>
                  </a:cubicBezTo>
                  <a:cubicBezTo>
                    <a:pt x="88" y="26"/>
                    <a:pt x="78" y="32"/>
                    <a:pt x="69" y="37"/>
                  </a:cubicBezTo>
                  <a:lnTo>
                    <a:pt x="69" y="37"/>
                  </a:lnTo>
                  <a:lnTo>
                    <a:pt x="181" y="0"/>
                  </a:lnTo>
                  <a:close/>
                  <a:moveTo>
                    <a:pt x="69" y="37"/>
                  </a:moveTo>
                  <a:lnTo>
                    <a:pt x="0" y="60"/>
                  </a:lnTo>
                  <a:cubicBezTo>
                    <a:pt x="29" y="60"/>
                    <a:pt x="47" y="50"/>
                    <a:pt x="69" y="37"/>
                  </a:cubicBezTo>
                  <a:close/>
                </a:path>
              </a:pathLst>
            </a:custGeom>
            <a:solidFill>
              <a:srgbClr val="828AA5"/>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8" name="Google Shape;2398;p3"/>
            <p:cNvSpPr/>
            <p:nvPr/>
          </p:nvSpPr>
          <p:spPr>
            <a:xfrm>
              <a:off x="2156900" y="3474100"/>
              <a:ext cx="22650" cy="40275"/>
            </a:xfrm>
            <a:custGeom>
              <a:avLst/>
              <a:gdLst/>
              <a:ahLst/>
              <a:cxnLst/>
              <a:rect l="l" t="t" r="r" b="b"/>
              <a:pathLst>
                <a:path w="906" h="1611" extrusionOk="0">
                  <a:moveTo>
                    <a:pt x="905" y="0"/>
                  </a:moveTo>
                  <a:cubicBezTo>
                    <a:pt x="874" y="31"/>
                    <a:pt x="844" y="61"/>
                    <a:pt x="813" y="101"/>
                  </a:cubicBezTo>
                  <a:lnTo>
                    <a:pt x="813" y="101"/>
                  </a:lnTo>
                  <a:cubicBezTo>
                    <a:pt x="843" y="67"/>
                    <a:pt x="874" y="33"/>
                    <a:pt x="905" y="0"/>
                  </a:cubicBezTo>
                  <a:close/>
                  <a:moveTo>
                    <a:pt x="813" y="101"/>
                  </a:moveTo>
                  <a:lnTo>
                    <a:pt x="813" y="101"/>
                  </a:lnTo>
                  <a:cubicBezTo>
                    <a:pt x="784" y="134"/>
                    <a:pt x="756" y="168"/>
                    <a:pt x="728" y="203"/>
                  </a:cubicBezTo>
                  <a:lnTo>
                    <a:pt x="728" y="203"/>
                  </a:lnTo>
                  <a:cubicBezTo>
                    <a:pt x="747" y="182"/>
                    <a:pt x="765" y="162"/>
                    <a:pt x="784" y="142"/>
                  </a:cubicBezTo>
                  <a:cubicBezTo>
                    <a:pt x="794" y="127"/>
                    <a:pt x="804" y="114"/>
                    <a:pt x="813" y="101"/>
                  </a:cubicBezTo>
                  <a:close/>
                  <a:moveTo>
                    <a:pt x="728" y="203"/>
                  </a:moveTo>
                  <a:cubicBezTo>
                    <a:pt x="375" y="597"/>
                    <a:pt x="115" y="1095"/>
                    <a:pt x="0" y="1611"/>
                  </a:cubicBezTo>
                  <a:cubicBezTo>
                    <a:pt x="19" y="1551"/>
                    <a:pt x="40" y="1511"/>
                    <a:pt x="60" y="1470"/>
                  </a:cubicBezTo>
                  <a:cubicBezTo>
                    <a:pt x="212" y="998"/>
                    <a:pt x="435" y="567"/>
                    <a:pt x="728" y="203"/>
                  </a:cubicBezTo>
                  <a:close/>
                </a:path>
              </a:pathLst>
            </a:custGeom>
            <a:solidFill>
              <a:srgbClr val="9D9FC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9" name="Google Shape;2399;p3"/>
            <p:cNvSpPr/>
            <p:nvPr/>
          </p:nvSpPr>
          <p:spPr>
            <a:xfrm>
              <a:off x="2158375" y="3464025"/>
              <a:ext cx="33775" cy="46850"/>
            </a:xfrm>
            <a:custGeom>
              <a:avLst/>
              <a:gdLst/>
              <a:ahLst/>
              <a:cxnLst/>
              <a:rect l="l" t="t" r="r" b="b"/>
              <a:pathLst>
                <a:path w="1351" h="1874" extrusionOk="0">
                  <a:moveTo>
                    <a:pt x="1350" y="1"/>
                  </a:moveTo>
                  <a:cubicBezTo>
                    <a:pt x="1168" y="121"/>
                    <a:pt x="1007" y="242"/>
                    <a:pt x="846" y="403"/>
                  </a:cubicBezTo>
                  <a:cubicBezTo>
                    <a:pt x="464" y="806"/>
                    <a:pt x="183" y="1310"/>
                    <a:pt x="1" y="1873"/>
                  </a:cubicBezTo>
                  <a:cubicBezTo>
                    <a:pt x="263" y="1109"/>
                    <a:pt x="706" y="443"/>
                    <a:pt x="1350" y="1"/>
                  </a:cubicBezTo>
                  <a:close/>
                </a:path>
              </a:pathLst>
            </a:custGeom>
            <a:solidFill>
              <a:srgbClr val="828AA5"/>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0" name="Google Shape;2400;p3"/>
            <p:cNvSpPr/>
            <p:nvPr/>
          </p:nvSpPr>
          <p:spPr>
            <a:xfrm>
              <a:off x="2155875" y="3342250"/>
              <a:ext cx="354300" cy="178675"/>
            </a:xfrm>
            <a:custGeom>
              <a:avLst/>
              <a:gdLst/>
              <a:ahLst/>
              <a:cxnLst/>
              <a:rect l="l" t="t" r="r" b="b"/>
              <a:pathLst>
                <a:path w="14172" h="7147" extrusionOk="0">
                  <a:moveTo>
                    <a:pt x="10146" y="1"/>
                  </a:moveTo>
                  <a:cubicBezTo>
                    <a:pt x="9139" y="1"/>
                    <a:pt x="8133" y="162"/>
                    <a:pt x="7186" y="484"/>
                  </a:cubicBezTo>
                  <a:cubicBezTo>
                    <a:pt x="7408" y="666"/>
                    <a:pt x="7629" y="867"/>
                    <a:pt x="7851" y="1047"/>
                  </a:cubicBezTo>
                  <a:cubicBezTo>
                    <a:pt x="7629" y="1028"/>
                    <a:pt x="7387" y="1007"/>
                    <a:pt x="7146" y="1007"/>
                  </a:cubicBezTo>
                  <a:cubicBezTo>
                    <a:pt x="6039" y="1007"/>
                    <a:pt x="4952" y="1289"/>
                    <a:pt x="3986" y="1793"/>
                  </a:cubicBezTo>
                  <a:cubicBezTo>
                    <a:pt x="4126" y="2013"/>
                    <a:pt x="4349" y="2195"/>
                    <a:pt x="4609" y="2255"/>
                  </a:cubicBezTo>
                  <a:cubicBezTo>
                    <a:pt x="3745" y="2276"/>
                    <a:pt x="2878" y="2537"/>
                    <a:pt x="2134" y="2980"/>
                  </a:cubicBezTo>
                  <a:lnTo>
                    <a:pt x="2113" y="3001"/>
                  </a:lnTo>
                  <a:cubicBezTo>
                    <a:pt x="1973" y="3081"/>
                    <a:pt x="1853" y="3181"/>
                    <a:pt x="1812" y="3323"/>
                  </a:cubicBezTo>
                  <a:cubicBezTo>
                    <a:pt x="1751" y="3543"/>
                    <a:pt x="1933" y="3704"/>
                    <a:pt x="2094" y="3846"/>
                  </a:cubicBezTo>
                  <a:cubicBezTo>
                    <a:pt x="2094" y="3865"/>
                    <a:pt x="2113" y="3865"/>
                    <a:pt x="2113" y="3865"/>
                  </a:cubicBezTo>
                  <a:cubicBezTo>
                    <a:pt x="2255" y="3986"/>
                    <a:pt x="2416" y="4067"/>
                    <a:pt x="2497" y="4228"/>
                  </a:cubicBezTo>
                  <a:cubicBezTo>
                    <a:pt x="2516" y="4248"/>
                    <a:pt x="2516" y="4268"/>
                    <a:pt x="2516" y="4289"/>
                  </a:cubicBezTo>
                  <a:cubicBezTo>
                    <a:pt x="2537" y="4329"/>
                    <a:pt x="2556" y="4369"/>
                    <a:pt x="2577" y="4429"/>
                  </a:cubicBezTo>
                  <a:lnTo>
                    <a:pt x="2556" y="4429"/>
                  </a:lnTo>
                  <a:cubicBezTo>
                    <a:pt x="2516" y="4429"/>
                    <a:pt x="2476" y="4450"/>
                    <a:pt x="2416" y="4450"/>
                  </a:cubicBezTo>
                  <a:cubicBezTo>
                    <a:pt x="2355" y="4490"/>
                    <a:pt x="2255" y="4509"/>
                    <a:pt x="2154" y="4530"/>
                  </a:cubicBezTo>
                  <a:lnTo>
                    <a:pt x="1973" y="4590"/>
                  </a:lnTo>
                  <a:cubicBezTo>
                    <a:pt x="1791" y="4670"/>
                    <a:pt x="1611" y="4772"/>
                    <a:pt x="1450" y="4872"/>
                  </a:cubicBezTo>
                  <a:cubicBezTo>
                    <a:pt x="806" y="5314"/>
                    <a:pt x="363" y="5980"/>
                    <a:pt x="101" y="6744"/>
                  </a:cubicBezTo>
                  <a:cubicBezTo>
                    <a:pt x="81" y="6785"/>
                    <a:pt x="60" y="6825"/>
                    <a:pt x="41" y="6885"/>
                  </a:cubicBezTo>
                  <a:cubicBezTo>
                    <a:pt x="20" y="6965"/>
                    <a:pt x="20" y="7066"/>
                    <a:pt x="1" y="7147"/>
                  </a:cubicBezTo>
                  <a:cubicBezTo>
                    <a:pt x="806" y="6302"/>
                    <a:pt x="1772" y="5577"/>
                    <a:pt x="2819" y="5013"/>
                  </a:cubicBezTo>
                  <a:cubicBezTo>
                    <a:pt x="3442" y="4691"/>
                    <a:pt x="4086" y="4630"/>
                    <a:pt x="4770" y="4630"/>
                  </a:cubicBezTo>
                  <a:lnTo>
                    <a:pt x="5395" y="4630"/>
                  </a:lnTo>
                  <a:cubicBezTo>
                    <a:pt x="5616" y="4651"/>
                    <a:pt x="5817" y="4651"/>
                    <a:pt x="6039" y="4651"/>
                  </a:cubicBezTo>
                  <a:cubicBezTo>
                    <a:pt x="6442" y="4651"/>
                    <a:pt x="6824" y="4630"/>
                    <a:pt x="7207" y="4550"/>
                  </a:cubicBezTo>
                  <a:cubicBezTo>
                    <a:pt x="7328" y="4509"/>
                    <a:pt x="7427" y="4490"/>
                    <a:pt x="7508" y="4410"/>
                  </a:cubicBezTo>
                  <a:cubicBezTo>
                    <a:pt x="7851" y="4067"/>
                    <a:pt x="6824" y="3865"/>
                    <a:pt x="6622" y="3846"/>
                  </a:cubicBezTo>
                  <a:lnTo>
                    <a:pt x="6622" y="3846"/>
                  </a:lnTo>
                  <a:cubicBezTo>
                    <a:pt x="6904" y="3865"/>
                    <a:pt x="7186" y="3886"/>
                    <a:pt x="7489" y="3886"/>
                  </a:cubicBezTo>
                  <a:cubicBezTo>
                    <a:pt x="7931" y="3886"/>
                    <a:pt x="8394" y="3846"/>
                    <a:pt x="8857" y="3785"/>
                  </a:cubicBezTo>
                  <a:cubicBezTo>
                    <a:pt x="8978" y="3785"/>
                    <a:pt x="9139" y="3704"/>
                    <a:pt x="9118" y="3583"/>
                  </a:cubicBezTo>
                  <a:cubicBezTo>
                    <a:pt x="9099" y="3543"/>
                    <a:pt x="9059" y="3503"/>
                    <a:pt x="9018" y="3484"/>
                  </a:cubicBezTo>
                  <a:cubicBezTo>
                    <a:pt x="8836" y="3363"/>
                    <a:pt x="8635" y="3242"/>
                    <a:pt x="8434" y="3181"/>
                  </a:cubicBezTo>
                  <a:lnTo>
                    <a:pt x="8434" y="3181"/>
                  </a:lnTo>
                  <a:cubicBezTo>
                    <a:pt x="9018" y="3261"/>
                    <a:pt x="9622" y="3323"/>
                    <a:pt x="10205" y="3363"/>
                  </a:cubicBezTo>
                  <a:lnTo>
                    <a:pt x="10266" y="3363"/>
                  </a:lnTo>
                  <a:cubicBezTo>
                    <a:pt x="10326" y="3363"/>
                    <a:pt x="10387" y="3342"/>
                    <a:pt x="10427" y="3323"/>
                  </a:cubicBezTo>
                  <a:cubicBezTo>
                    <a:pt x="10548" y="3221"/>
                    <a:pt x="10447" y="3041"/>
                    <a:pt x="10347" y="2939"/>
                  </a:cubicBezTo>
                  <a:cubicBezTo>
                    <a:pt x="10084" y="2698"/>
                    <a:pt x="9803" y="2477"/>
                    <a:pt x="9481" y="2295"/>
                  </a:cubicBezTo>
                  <a:lnTo>
                    <a:pt x="9481" y="2295"/>
                  </a:lnTo>
                  <a:cubicBezTo>
                    <a:pt x="9985" y="2437"/>
                    <a:pt x="10508" y="2537"/>
                    <a:pt x="11010" y="2598"/>
                  </a:cubicBezTo>
                  <a:cubicBezTo>
                    <a:pt x="11071" y="2598"/>
                    <a:pt x="11112" y="2617"/>
                    <a:pt x="11171" y="2617"/>
                  </a:cubicBezTo>
                  <a:cubicBezTo>
                    <a:pt x="11212" y="2617"/>
                    <a:pt x="11273" y="2598"/>
                    <a:pt x="11332" y="2577"/>
                  </a:cubicBezTo>
                  <a:cubicBezTo>
                    <a:pt x="11413" y="2558"/>
                    <a:pt x="11493" y="2456"/>
                    <a:pt x="11474" y="2356"/>
                  </a:cubicBezTo>
                  <a:cubicBezTo>
                    <a:pt x="11453" y="2295"/>
                    <a:pt x="11394" y="2255"/>
                    <a:pt x="11353" y="2215"/>
                  </a:cubicBezTo>
                  <a:cubicBezTo>
                    <a:pt x="11171" y="2075"/>
                    <a:pt x="10970" y="1933"/>
                    <a:pt x="10769" y="1812"/>
                  </a:cubicBezTo>
                  <a:cubicBezTo>
                    <a:pt x="11212" y="1812"/>
                    <a:pt x="11635" y="1812"/>
                    <a:pt x="12078" y="1793"/>
                  </a:cubicBezTo>
                  <a:cubicBezTo>
                    <a:pt x="11896" y="1350"/>
                    <a:pt x="11534" y="988"/>
                    <a:pt x="11071" y="806"/>
                  </a:cubicBezTo>
                  <a:cubicBezTo>
                    <a:pt x="11313" y="765"/>
                    <a:pt x="11555" y="746"/>
                    <a:pt x="11796" y="746"/>
                  </a:cubicBezTo>
                  <a:cubicBezTo>
                    <a:pt x="12078" y="746"/>
                    <a:pt x="12360" y="765"/>
                    <a:pt x="12642" y="786"/>
                  </a:cubicBezTo>
                  <a:cubicBezTo>
                    <a:pt x="13144" y="827"/>
                    <a:pt x="13667" y="846"/>
                    <a:pt x="14171" y="886"/>
                  </a:cubicBezTo>
                  <a:cubicBezTo>
                    <a:pt x="14131" y="846"/>
                    <a:pt x="14091" y="806"/>
                    <a:pt x="14051" y="746"/>
                  </a:cubicBezTo>
                  <a:cubicBezTo>
                    <a:pt x="13989" y="725"/>
                    <a:pt x="13949" y="725"/>
                    <a:pt x="13909" y="706"/>
                  </a:cubicBezTo>
                  <a:cubicBezTo>
                    <a:pt x="12923" y="303"/>
                    <a:pt x="11856" y="81"/>
                    <a:pt x="10809" y="21"/>
                  </a:cubicBezTo>
                  <a:lnTo>
                    <a:pt x="10688" y="21"/>
                  </a:lnTo>
                  <a:lnTo>
                    <a:pt x="10688" y="1"/>
                  </a:lnTo>
                  <a:close/>
                </a:path>
              </a:pathLst>
            </a:custGeom>
            <a:solidFill>
              <a:srgbClr val="6F72A6"/>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1" name="Google Shape;2401;p3"/>
            <p:cNvSpPr/>
            <p:nvPr/>
          </p:nvSpPr>
          <p:spPr>
            <a:xfrm>
              <a:off x="2281675" y="3381500"/>
              <a:ext cx="352275" cy="252200"/>
            </a:xfrm>
            <a:custGeom>
              <a:avLst/>
              <a:gdLst/>
              <a:ahLst/>
              <a:cxnLst/>
              <a:rect l="l" t="t" r="r" b="b"/>
              <a:pathLst>
                <a:path w="14091" h="10088" extrusionOk="0">
                  <a:moveTo>
                    <a:pt x="9964" y="1"/>
                  </a:moveTo>
                  <a:cubicBezTo>
                    <a:pt x="10205" y="524"/>
                    <a:pt x="10347" y="1108"/>
                    <a:pt x="10347" y="1691"/>
                  </a:cubicBezTo>
                  <a:cubicBezTo>
                    <a:pt x="9783" y="1369"/>
                    <a:pt x="9131" y="1213"/>
                    <a:pt x="8477" y="1213"/>
                  </a:cubicBezTo>
                  <a:cubicBezTo>
                    <a:pt x="7543" y="1213"/>
                    <a:pt x="6606" y="1531"/>
                    <a:pt x="5919" y="2134"/>
                  </a:cubicBezTo>
                  <a:cubicBezTo>
                    <a:pt x="6139" y="2195"/>
                    <a:pt x="6321" y="2316"/>
                    <a:pt x="6461" y="2477"/>
                  </a:cubicBezTo>
                  <a:lnTo>
                    <a:pt x="6461" y="2477"/>
                  </a:lnTo>
                  <a:cubicBezTo>
                    <a:pt x="6448" y="2463"/>
                    <a:pt x="6427" y="2456"/>
                    <a:pt x="6398" y="2456"/>
                  </a:cubicBezTo>
                  <a:cubicBezTo>
                    <a:pt x="6134" y="2456"/>
                    <a:pt x="5260" y="2968"/>
                    <a:pt x="5133" y="3041"/>
                  </a:cubicBezTo>
                  <a:cubicBezTo>
                    <a:pt x="4771" y="3242"/>
                    <a:pt x="4469" y="3443"/>
                    <a:pt x="4207" y="3765"/>
                  </a:cubicBezTo>
                  <a:cubicBezTo>
                    <a:pt x="3764" y="4289"/>
                    <a:pt x="3482" y="4992"/>
                    <a:pt x="2959" y="5435"/>
                  </a:cubicBezTo>
                  <a:cubicBezTo>
                    <a:pt x="2457" y="5878"/>
                    <a:pt x="1450" y="5980"/>
                    <a:pt x="785" y="5980"/>
                  </a:cubicBezTo>
                  <a:cubicBezTo>
                    <a:pt x="1048" y="6664"/>
                    <a:pt x="1590" y="7268"/>
                    <a:pt x="2275" y="7630"/>
                  </a:cubicBezTo>
                  <a:cubicBezTo>
                    <a:pt x="2273" y="7630"/>
                    <a:pt x="2271" y="7629"/>
                    <a:pt x="2268" y="7629"/>
                  </a:cubicBezTo>
                  <a:cubicBezTo>
                    <a:pt x="2169" y="7629"/>
                    <a:pt x="1286" y="8012"/>
                    <a:pt x="1147" y="8033"/>
                  </a:cubicBezTo>
                  <a:cubicBezTo>
                    <a:pt x="898" y="8074"/>
                    <a:pt x="619" y="8144"/>
                    <a:pt x="352" y="8144"/>
                  </a:cubicBezTo>
                  <a:cubicBezTo>
                    <a:pt x="232" y="8144"/>
                    <a:pt x="113" y="8130"/>
                    <a:pt x="1" y="8092"/>
                  </a:cubicBezTo>
                  <a:lnTo>
                    <a:pt x="1" y="8092"/>
                  </a:lnTo>
                  <a:cubicBezTo>
                    <a:pt x="162" y="8253"/>
                    <a:pt x="323" y="8414"/>
                    <a:pt x="484" y="8556"/>
                  </a:cubicBezTo>
                  <a:cubicBezTo>
                    <a:pt x="1329" y="9281"/>
                    <a:pt x="2336" y="9723"/>
                    <a:pt x="3482" y="9864"/>
                  </a:cubicBezTo>
                  <a:cubicBezTo>
                    <a:pt x="4199" y="9959"/>
                    <a:pt x="4934" y="10088"/>
                    <a:pt x="5669" y="10088"/>
                  </a:cubicBezTo>
                  <a:cubicBezTo>
                    <a:pt x="5718" y="10088"/>
                    <a:pt x="5768" y="10087"/>
                    <a:pt x="5817" y="10086"/>
                  </a:cubicBezTo>
                  <a:cubicBezTo>
                    <a:pt x="7307" y="10046"/>
                    <a:pt x="8837" y="9823"/>
                    <a:pt x="10205" y="9219"/>
                  </a:cubicBezTo>
                  <a:cubicBezTo>
                    <a:pt x="11555" y="8637"/>
                    <a:pt x="12782" y="7630"/>
                    <a:pt x="13386" y="6321"/>
                  </a:cubicBezTo>
                  <a:cubicBezTo>
                    <a:pt x="14091" y="4831"/>
                    <a:pt x="13326" y="3100"/>
                    <a:pt x="12419" y="1812"/>
                  </a:cubicBezTo>
                  <a:cubicBezTo>
                    <a:pt x="11816" y="947"/>
                    <a:pt x="11051" y="242"/>
                    <a:pt x="9964" y="1"/>
                  </a:cubicBezTo>
                  <a:close/>
                </a:path>
              </a:pathLst>
            </a:custGeom>
            <a:solidFill>
              <a:srgbClr val="F29979"/>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2" name="Google Shape;2402;p3"/>
            <p:cNvSpPr/>
            <p:nvPr/>
          </p:nvSpPr>
          <p:spPr>
            <a:xfrm>
              <a:off x="2514650" y="3490725"/>
              <a:ext cx="273775" cy="117225"/>
            </a:xfrm>
            <a:custGeom>
              <a:avLst/>
              <a:gdLst/>
              <a:ahLst/>
              <a:cxnLst/>
              <a:rect l="l" t="t" r="r" b="b"/>
              <a:pathLst>
                <a:path w="10951" h="4689" extrusionOk="0">
                  <a:moveTo>
                    <a:pt x="4289" y="0"/>
                  </a:moveTo>
                  <a:lnTo>
                    <a:pt x="4289" y="0"/>
                  </a:lnTo>
                  <a:cubicBezTo>
                    <a:pt x="4329" y="1388"/>
                    <a:pt x="3181" y="2153"/>
                    <a:pt x="2134" y="2859"/>
                  </a:cubicBezTo>
                  <a:cubicBezTo>
                    <a:pt x="1431" y="3321"/>
                    <a:pt x="706" y="3704"/>
                    <a:pt x="1" y="4147"/>
                  </a:cubicBezTo>
                  <a:cubicBezTo>
                    <a:pt x="746" y="4107"/>
                    <a:pt x="1511" y="4045"/>
                    <a:pt x="2276" y="4026"/>
                  </a:cubicBezTo>
                  <a:cubicBezTo>
                    <a:pt x="2658" y="4026"/>
                    <a:pt x="3081" y="4045"/>
                    <a:pt x="3423" y="4187"/>
                  </a:cubicBezTo>
                  <a:cubicBezTo>
                    <a:pt x="3745" y="4327"/>
                    <a:pt x="3986" y="4549"/>
                    <a:pt x="4308" y="4649"/>
                  </a:cubicBezTo>
                  <a:cubicBezTo>
                    <a:pt x="4409" y="4677"/>
                    <a:pt x="4502" y="4689"/>
                    <a:pt x="4589" y="4689"/>
                  </a:cubicBezTo>
                  <a:cubicBezTo>
                    <a:pt x="4885" y="4689"/>
                    <a:pt x="5120" y="4553"/>
                    <a:pt x="5416" y="4429"/>
                  </a:cubicBezTo>
                  <a:cubicBezTo>
                    <a:pt x="5798" y="4268"/>
                    <a:pt x="6200" y="4126"/>
                    <a:pt x="6583" y="4005"/>
                  </a:cubicBezTo>
                  <a:cubicBezTo>
                    <a:pt x="7408" y="3704"/>
                    <a:pt x="8253" y="3503"/>
                    <a:pt x="9139" y="3503"/>
                  </a:cubicBezTo>
                  <a:cubicBezTo>
                    <a:pt x="9743" y="3482"/>
                    <a:pt x="10347" y="3482"/>
                    <a:pt x="10951" y="3482"/>
                  </a:cubicBezTo>
                  <a:cubicBezTo>
                    <a:pt x="10226" y="2698"/>
                    <a:pt x="9179" y="2193"/>
                    <a:pt x="8073" y="2094"/>
                  </a:cubicBezTo>
                  <a:cubicBezTo>
                    <a:pt x="7327" y="2032"/>
                    <a:pt x="6503" y="2073"/>
                    <a:pt x="5798" y="1791"/>
                  </a:cubicBezTo>
                  <a:cubicBezTo>
                    <a:pt x="5013" y="1490"/>
                    <a:pt x="4530" y="725"/>
                    <a:pt x="4289" y="0"/>
                  </a:cubicBezTo>
                  <a:close/>
                </a:path>
              </a:pathLst>
            </a:custGeom>
            <a:solidFill>
              <a:srgbClr val="6F72A6"/>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3" name="Google Shape;2403;p3"/>
            <p:cNvSpPr/>
            <p:nvPr/>
          </p:nvSpPr>
          <p:spPr>
            <a:xfrm>
              <a:off x="2512650" y="3565200"/>
              <a:ext cx="50850" cy="29700"/>
            </a:xfrm>
            <a:custGeom>
              <a:avLst/>
              <a:gdLst/>
              <a:ahLst/>
              <a:cxnLst/>
              <a:rect l="l" t="t" r="r" b="b"/>
              <a:pathLst>
                <a:path w="2034" h="1188" extrusionOk="0">
                  <a:moveTo>
                    <a:pt x="2034" y="0"/>
                  </a:moveTo>
                  <a:lnTo>
                    <a:pt x="2034" y="0"/>
                  </a:lnTo>
                  <a:cubicBezTo>
                    <a:pt x="1913" y="20"/>
                    <a:pt x="1792" y="100"/>
                    <a:pt x="1691" y="161"/>
                  </a:cubicBezTo>
                  <a:cubicBezTo>
                    <a:pt x="1148" y="524"/>
                    <a:pt x="585" y="865"/>
                    <a:pt x="0" y="1187"/>
                  </a:cubicBezTo>
                  <a:cubicBezTo>
                    <a:pt x="21" y="1187"/>
                    <a:pt x="61" y="1168"/>
                    <a:pt x="81" y="1168"/>
                  </a:cubicBezTo>
                  <a:cubicBezTo>
                    <a:pt x="725" y="765"/>
                    <a:pt x="1390" y="403"/>
                    <a:pt x="2034" y="0"/>
                  </a:cubicBezTo>
                  <a:close/>
                </a:path>
              </a:pathLst>
            </a:custGeom>
            <a:solidFill>
              <a:srgbClr val="C17A6A"/>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4" name="Google Shape;2404;p3"/>
            <p:cNvSpPr/>
            <p:nvPr/>
          </p:nvSpPr>
          <p:spPr>
            <a:xfrm>
              <a:off x="2768800" y="3577750"/>
              <a:ext cx="19625" cy="550"/>
            </a:xfrm>
            <a:custGeom>
              <a:avLst/>
              <a:gdLst/>
              <a:ahLst/>
              <a:cxnLst/>
              <a:rect l="l" t="t" r="r" b="b"/>
              <a:pathLst>
                <a:path w="785" h="22" extrusionOk="0">
                  <a:moveTo>
                    <a:pt x="0" y="1"/>
                  </a:moveTo>
                  <a:cubicBezTo>
                    <a:pt x="81" y="1"/>
                    <a:pt x="161" y="1"/>
                    <a:pt x="242" y="22"/>
                  </a:cubicBezTo>
                  <a:lnTo>
                    <a:pt x="483" y="22"/>
                  </a:lnTo>
                  <a:cubicBezTo>
                    <a:pt x="604" y="22"/>
                    <a:pt x="685" y="22"/>
                    <a:pt x="785" y="1"/>
                  </a:cubicBezTo>
                  <a:close/>
                </a:path>
              </a:pathLst>
            </a:custGeom>
            <a:solidFill>
              <a:srgbClr val="CBCCDF"/>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5" name="Google Shape;2405;p3"/>
            <p:cNvSpPr/>
            <p:nvPr/>
          </p:nvSpPr>
          <p:spPr>
            <a:xfrm>
              <a:off x="2520200" y="3592850"/>
              <a:ext cx="14125" cy="1550"/>
            </a:xfrm>
            <a:custGeom>
              <a:avLst/>
              <a:gdLst/>
              <a:ahLst/>
              <a:cxnLst/>
              <a:rect l="l" t="t" r="r" b="b"/>
              <a:pathLst>
                <a:path w="565" h="62" extrusionOk="0">
                  <a:moveTo>
                    <a:pt x="564" y="1"/>
                  </a:moveTo>
                  <a:cubicBezTo>
                    <a:pt x="383" y="22"/>
                    <a:pt x="202" y="41"/>
                    <a:pt x="1" y="41"/>
                  </a:cubicBezTo>
                  <a:cubicBezTo>
                    <a:pt x="20" y="41"/>
                    <a:pt x="41" y="62"/>
                    <a:pt x="60" y="62"/>
                  </a:cubicBezTo>
                  <a:lnTo>
                    <a:pt x="162" y="62"/>
                  </a:lnTo>
                  <a:cubicBezTo>
                    <a:pt x="202" y="62"/>
                    <a:pt x="242" y="62"/>
                    <a:pt x="283" y="41"/>
                  </a:cubicBezTo>
                  <a:cubicBezTo>
                    <a:pt x="383" y="22"/>
                    <a:pt x="463" y="22"/>
                    <a:pt x="564" y="1"/>
                  </a:cubicBezTo>
                  <a:close/>
                </a:path>
              </a:pathLst>
            </a:custGeom>
            <a:solidFill>
              <a:srgbClr val="C17A6A"/>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6" name="Google Shape;2406;p3"/>
            <p:cNvSpPr/>
            <p:nvPr/>
          </p:nvSpPr>
          <p:spPr>
            <a:xfrm>
              <a:off x="2514650" y="3564675"/>
              <a:ext cx="273775" cy="43300"/>
            </a:xfrm>
            <a:custGeom>
              <a:avLst/>
              <a:gdLst/>
              <a:ahLst/>
              <a:cxnLst/>
              <a:rect l="l" t="t" r="r" b="b"/>
              <a:pathLst>
                <a:path w="10951" h="1732" extrusionOk="0">
                  <a:moveTo>
                    <a:pt x="2054" y="0"/>
                  </a:moveTo>
                  <a:cubicBezTo>
                    <a:pt x="2014" y="0"/>
                    <a:pt x="1994" y="0"/>
                    <a:pt x="1954" y="21"/>
                  </a:cubicBezTo>
                  <a:cubicBezTo>
                    <a:pt x="1310" y="424"/>
                    <a:pt x="645" y="786"/>
                    <a:pt x="1" y="1189"/>
                  </a:cubicBezTo>
                  <a:cubicBezTo>
                    <a:pt x="62" y="1189"/>
                    <a:pt x="102" y="1168"/>
                    <a:pt x="162" y="1168"/>
                  </a:cubicBezTo>
                  <a:lnTo>
                    <a:pt x="223" y="1168"/>
                  </a:lnTo>
                  <a:cubicBezTo>
                    <a:pt x="424" y="1168"/>
                    <a:pt x="605" y="1149"/>
                    <a:pt x="786" y="1128"/>
                  </a:cubicBezTo>
                  <a:lnTo>
                    <a:pt x="1028" y="1128"/>
                  </a:lnTo>
                  <a:cubicBezTo>
                    <a:pt x="1410" y="1108"/>
                    <a:pt x="1772" y="1087"/>
                    <a:pt x="2134" y="1068"/>
                  </a:cubicBezTo>
                  <a:lnTo>
                    <a:pt x="2356" y="1068"/>
                  </a:lnTo>
                  <a:cubicBezTo>
                    <a:pt x="2719" y="1068"/>
                    <a:pt x="3100" y="1087"/>
                    <a:pt x="3423" y="1229"/>
                  </a:cubicBezTo>
                  <a:cubicBezTo>
                    <a:pt x="3745" y="1369"/>
                    <a:pt x="3986" y="1591"/>
                    <a:pt x="4308" y="1691"/>
                  </a:cubicBezTo>
                  <a:cubicBezTo>
                    <a:pt x="4410" y="1712"/>
                    <a:pt x="4509" y="1731"/>
                    <a:pt x="4611" y="1731"/>
                  </a:cubicBezTo>
                  <a:cubicBezTo>
                    <a:pt x="4893" y="1731"/>
                    <a:pt x="5134" y="1591"/>
                    <a:pt x="5416" y="1471"/>
                  </a:cubicBezTo>
                  <a:cubicBezTo>
                    <a:pt x="5798" y="1310"/>
                    <a:pt x="6200" y="1168"/>
                    <a:pt x="6583" y="1047"/>
                  </a:cubicBezTo>
                  <a:cubicBezTo>
                    <a:pt x="7408" y="746"/>
                    <a:pt x="8253" y="545"/>
                    <a:pt x="9139" y="545"/>
                  </a:cubicBezTo>
                  <a:cubicBezTo>
                    <a:pt x="9461" y="545"/>
                    <a:pt x="9783" y="524"/>
                    <a:pt x="10086" y="524"/>
                  </a:cubicBezTo>
                  <a:lnTo>
                    <a:pt x="10951" y="524"/>
                  </a:lnTo>
                  <a:lnTo>
                    <a:pt x="10951" y="504"/>
                  </a:lnTo>
                  <a:cubicBezTo>
                    <a:pt x="10730" y="504"/>
                    <a:pt x="10387" y="282"/>
                    <a:pt x="10247" y="223"/>
                  </a:cubicBezTo>
                  <a:cubicBezTo>
                    <a:pt x="9864" y="62"/>
                    <a:pt x="9442" y="41"/>
                    <a:pt x="9039" y="21"/>
                  </a:cubicBezTo>
                  <a:cubicBezTo>
                    <a:pt x="8777" y="0"/>
                    <a:pt x="8516" y="0"/>
                    <a:pt x="8253" y="0"/>
                  </a:cubicBezTo>
                  <a:cubicBezTo>
                    <a:pt x="7590" y="0"/>
                    <a:pt x="6925" y="41"/>
                    <a:pt x="6281" y="81"/>
                  </a:cubicBezTo>
                  <a:cubicBezTo>
                    <a:pt x="5556" y="142"/>
                    <a:pt x="4832" y="182"/>
                    <a:pt x="4128" y="182"/>
                  </a:cubicBezTo>
                  <a:lnTo>
                    <a:pt x="4026" y="182"/>
                  </a:lnTo>
                  <a:cubicBezTo>
                    <a:pt x="3645" y="182"/>
                    <a:pt x="3261" y="161"/>
                    <a:pt x="2880" y="121"/>
                  </a:cubicBezTo>
                  <a:cubicBezTo>
                    <a:pt x="2698" y="102"/>
                    <a:pt x="2518" y="102"/>
                    <a:pt x="2336" y="62"/>
                  </a:cubicBezTo>
                  <a:cubicBezTo>
                    <a:pt x="2236" y="41"/>
                    <a:pt x="2155" y="0"/>
                    <a:pt x="2054" y="0"/>
                  </a:cubicBezTo>
                  <a:close/>
                </a:path>
              </a:pathLst>
            </a:custGeom>
            <a:solidFill>
              <a:srgbClr val="585B91"/>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7" name="Google Shape;2407;p3"/>
            <p:cNvSpPr/>
            <p:nvPr/>
          </p:nvSpPr>
          <p:spPr>
            <a:xfrm>
              <a:off x="2402450" y="3470750"/>
              <a:ext cx="143425" cy="109925"/>
            </a:xfrm>
            <a:custGeom>
              <a:avLst/>
              <a:gdLst/>
              <a:ahLst/>
              <a:cxnLst/>
              <a:rect l="l" t="t" r="r" b="b"/>
              <a:pathLst>
                <a:path w="5737" h="4397" extrusionOk="0">
                  <a:moveTo>
                    <a:pt x="3133" y="0"/>
                  </a:moveTo>
                  <a:cubicBezTo>
                    <a:pt x="2678" y="0"/>
                    <a:pt x="2220" y="103"/>
                    <a:pt x="1812" y="295"/>
                  </a:cubicBezTo>
                  <a:cubicBezTo>
                    <a:pt x="1168" y="617"/>
                    <a:pt x="664" y="1141"/>
                    <a:pt x="141" y="1624"/>
                  </a:cubicBezTo>
                  <a:cubicBezTo>
                    <a:pt x="1" y="1765"/>
                    <a:pt x="342" y="2490"/>
                    <a:pt x="584" y="2933"/>
                  </a:cubicBezTo>
                  <a:cubicBezTo>
                    <a:pt x="645" y="3073"/>
                    <a:pt x="725" y="3174"/>
                    <a:pt x="745" y="3215"/>
                  </a:cubicBezTo>
                  <a:cubicBezTo>
                    <a:pt x="1088" y="3698"/>
                    <a:pt x="1590" y="4079"/>
                    <a:pt x="2175" y="4261"/>
                  </a:cubicBezTo>
                  <a:cubicBezTo>
                    <a:pt x="2459" y="4352"/>
                    <a:pt x="2759" y="4397"/>
                    <a:pt x="3061" y="4397"/>
                  </a:cubicBezTo>
                  <a:cubicBezTo>
                    <a:pt x="3826" y="4397"/>
                    <a:pt x="4599" y="4111"/>
                    <a:pt x="5133" y="3577"/>
                  </a:cubicBezTo>
                  <a:cubicBezTo>
                    <a:pt x="5616" y="3113"/>
                    <a:pt x="5737" y="2571"/>
                    <a:pt x="5637" y="1926"/>
                  </a:cubicBezTo>
                  <a:cubicBezTo>
                    <a:pt x="5516" y="1162"/>
                    <a:pt x="4931" y="497"/>
                    <a:pt x="4167" y="195"/>
                  </a:cubicBezTo>
                  <a:cubicBezTo>
                    <a:pt x="3841" y="63"/>
                    <a:pt x="3488" y="0"/>
                    <a:pt x="3133" y="0"/>
                  </a:cubicBezTo>
                  <a:close/>
                </a:path>
              </a:pathLst>
            </a:custGeom>
            <a:solidFill>
              <a:srgbClr val="F29979"/>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8" name="Google Shape;2408;p3"/>
            <p:cNvSpPr/>
            <p:nvPr/>
          </p:nvSpPr>
          <p:spPr>
            <a:xfrm>
              <a:off x="2439175" y="3471600"/>
              <a:ext cx="108725" cy="96650"/>
            </a:xfrm>
            <a:custGeom>
              <a:avLst/>
              <a:gdLst/>
              <a:ahLst/>
              <a:cxnLst/>
              <a:rect l="l" t="t" r="r" b="b"/>
              <a:pathLst>
                <a:path w="4349" h="3866" extrusionOk="0">
                  <a:moveTo>
                    <a:pt x="1852" y="0"/>
                  </a:moveTo>
                  <a:cubicBezTo>
                    <a:pt x="1148" y="0"/>
                    <a:pt x="464" y="322"/>
                    <a:pt x="182" y="1007"/>
                  </a:cubicBezTo>
                  <a:cubicBezTo>
                    <a:pt x="0" y="1450"/>
                    <a:pt x="21" y="1933"/>
                    <a:pt x="182" y="2376"/>
                  </a:cubicBezTo>
                  <a:cubicBezTo>
                    <a:pt x="242" y="2516"/>
                    <a:pt x="322" y="2657"/>
                    <a:pt x="403" y="2778"/>
                  </a:cubicBezTo>
                  <a:cubicBezTo>
                    <a:pt x="786" y="3342"/>
                    <a:pt x="1471" y="3785"/>
                    <a:pt x="2174" y="3865"/>
                  </a:cubicBezTo>
                  <a:lnTo>
                    <a:pt x="2416" y="3865"/>
                  </a:lnTo>
                  <a:cubicBezTo>
                    <a:pt x="3564" y="3865"/>
                    <a:pt x="4348" y="2999"/>
                    <a:pt x="4168" y="1892"/>
                  </a:cubicBezTo>
                  <a:cubicBezTo>
                    <a:pt x="4026" y="1128"/>
                    <a:pt x="3443" y="463"/>
                    <a:pt x="2698" y="161"/>
                  </a:cubicBezTo>
                  <a:cubicBezTo>
                    <a:pt x="2416" y="41"/>
                    <a:pt x="2134" y="0"/>
                    <a:pt x="1852" y="0"/>
                  </a:cubicBez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9" name="Google Shape;2409;p3"/>
            <p:cNvSpPr/>
            <p:nvPr/>
          </p:nvSpPr>
          <p:spPr>
            <a:xfrm>
              <a:off x="2428475" y="3487950"/>
              <a:ext cx="56000" cy="37125"/>
            </a:xfrm>
            <a:custGeom>
              <a:avLst/>
              <a:gdLst/>
              <a:ahLst/>
              <a:cxnLst/>
              <a:rect l="l" t="t" r="r" b="b"/>
              <a:pathLst>
                <a:path w="2240" h="1485" extrusionOk="0">
                  <a:moveTo>
                    <a:pt x="970" y="1"/>
                  </a:moveTo>
                  <a:cubicBezTo>
                    <a:pt x="482" y="1"/>
                    <a:pt x="1" y="231"/>
                    <a:pt x="167" y="836"/>
                  </a:cubicBezTo>
                  <a:cubicBezTo>
                    <a:pt x="248" y="1097"/>
                    <a:pt x="509" y="1258"/>
                    <a:pt x="791" y="1359"/>
                  </a:cubicBezTo>
                  <a:cubicBezTo>
                    <a:pt x="911" y="1419"/>
                    <a:pt x="1053" y="1459"/>
                    <a:pt x="1214" y="1480"/>
                  </a:cubicBezTo>
                  <a:cubicBezTo>
                    <a:pt x="1249" y="1483"/>
                    <a:pt x="1284" y="1485"/>
                    <a:pt x="1319" y="1485"/>
                  </a:cubicBezTo>
                  <a:cubicBezTo>
                    <a:pt x="1504" y="1485"/>
                    <a:pt x="1689" y="1440"/>
                    <a:pt x="1858" y="1338"/>
                  </a:cubicBezTo>
                  <a:cubicBezTo>
                    <a:pt x="1958" y="1279"/>
                    <a:pt x="2060" y="1218"/>
                    <a:pt x="2119" y="1118"/>
                  </a:cubicBezTo>
                  <a:cubicBezTo>
                    <a:pt x="2240" y="895"/>
                    <a:pt x="2180" y="635"/>
                    <a:pt x="2039" y="453"/>
                  </a:cubicBezTo>
                  <a:cubicBezTo>
                    <a:pt x="1899" y="251"/>
                    <a:pt x="1657" y="131"/>
                    <a:pt x="1435" y="71"/>
                  </a:cubicBezTo>
                  <a:cubicBezTo>
                    <a:pt x="1295" y="26"/>
                    <a:pt x="1132" y="1"/>
                    <a:pt x="970" y="1"/>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10" name="Google Shape;2410;p3"/>
            <p:cNvSpPr/>
            <p:nvPr/>
          </p:nvSpPr>
          <p:spPr>
            <a:xfrm>
              <a:off x="2455800" y="3528450"/>
              <a:ext cx="66925" cy="35250"/>
            </a:xfrm>
            <a:custGeom>
              <a:avLst/>
              <a:gdLst/>
              <a:ahLst/>
              <a:cxnLst/>
              <a:rect l="l" t="t" r="r" b="b"/>
              <a:pathLst>
                <a:path w="2677" h="1410" extrusionOk="0">
                  <a:moveTo>
                    <a:pt x="2677" y="0"/>
                  </a:moveTo>
                  <a:cubicBezTo>
                    <a:pt x="2677" y="0"/>
                    <a:pt x="2657" y="61"/>
                    <a:pt x="2596" y="121"/>
                  </a:cubicBezTo>
                  <a:cubicBezTo>
                    <a:pt x="2556" y="201"/>
                    <a:pt x="2475" y="303"/>
                    <a:pt x="2376" y="424"/>
                  </a:cubicBezTo>
                  <a:cubicBezTo>
                    <a:pt x="2295" y="523"/>
                    <a:pt x="2174" y="644"/>
                    <a:pt x="2013" y="746"/>
                  </a:cubicBezTo>
                  <a:cubicBezTo>
                    <a:pt x="1872" y="846"/>
                    <a:pt x="1711" y="947"/>
                    <a:pt x="1530" y="1027"/>
                  </a:cubicBezTo>
                  <a:cubicBezTo>
                    <a:pt x="1429" y="1068"/>
                    <a:pt x="1369" y="1087"/>
                    <a:pt x="1268" y="1108"/>
                  </a:cubicBezTo>
                  <a:cubicBezTo>
                    <a:pt x="1168" y="1127"/>
                    <a:pt x="1087" y="1148"/>
                    <a:pt x="986" y="1168"/>
                  </a:cubicBezTo>
                  <a:cubicBezTo>
                    <a:pt x="896" y="1178"/>
                    <a:pt x="810" y="1183"/>
                    <a:pt x="730" y="1183"/>
                  </a:cubicBezTo>
                  <a:cubicBezTo>
                    <a:pt x="649" y="1183"/>
                    <a:pt x="574" y="1178"/>
                    <a:pt x="503" y="1168"/>
                  </a:cubicBezTo>
                  <a:cubicBezTo>
                    <a:pt x="342" y="1168"/>
                    <a:pt x="221" y="1148"/>
                    <a:pt x="141" y="1127"/>
                  </a:cubicBezTo>
                  <a:cubicBezTo>
                    <a:pt x="41" y="1108"/>
                    <a:pt x="0" y="1108"/>
                    <a:pt x="0" y="1108"/>
                  </a:cubicBezTo>
                  <a:lnTo>
                    <a:pt x="0" y="1108"/>
                  </a:lnTo>
                  <a:cubicBezTo>
                    <a:pt x="0" y="1108"/>
                    <a:pt x="41" y="1127"/>
                    <a:pt x="121" y="1189"/>
                  </a:cubicBezTo>
                  <a:cubicBezTo>
                    <a:pt x="202" y="1229"/>
                    <a:pt x="322" y="1288"/>
                    <a:pt x="463" y="1329"/>
                  </a:cubicBezTo>
                  <a:cubicBezTo>
                    <a:pt x="624" y="1390"/>
                    <a:pt x="806" y="1409"/>
                    <a:pt x="1007" y="1409"/>
                  </a:cubicBezTo>
                  <a:cubicBezTo>
                    <a:pt x="1107" y="1409"/>
                    <a:pt x="1227" y="1409"/>
                    <a:pt x="1329" y="1369"/>
                  </a:cubicBezTo>
                  <a:cubicBezTo>
                    <a:pt x="1429" y="1350"/>
                    <a:pt x="1550" y="1329"/>
                    <a:pt x="1630" y="1288"/>
                  </a:cubicBezTo>
                  <a:cubicBezTo>
                    <a:pt x="1852" y="1208"/>
                    <a:pt x="2033" y="1087"/>
                    <a:pt x="2174" y="947"/>
                  </a:cubicBezTo>
                  <a:cubicBezTo>
                    <a:pt x="2335" y="805"/>
                    <a:pt x="2435" y="644"/>
                    <a:pt x="2516" y="504"/>
                  </a:cubicBezTo>
                  <a:cubicBezTo>
                    <a:pt x="2596" y="362"/>
                    <a:pt x="2636" y="242"/>
                    <a:pt x="2657" y="142"/>
                  </a:cubicBezTo>
                  <a:cubicBezTo>
                    <a:pt x="2677" y="61"/>
                    <a:pt x="2677" y="0"/>
                    <a:pt x="2677"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grpSp>
      <p:grpSp>
        <p:nvGrpSpPr>
          <p:cNvPr id="2411" name="Google Shape;2411;p3"/>
          <p:cNvGrpSpPr/>
          <p:nvPr/>
        </p:nvGrpSpPr>
        <p:grpSpPr>
          <a:xfrm>
            <a:off x="4880939" y="1056769"/>
            <a:ext cx="436165" cy="429767"/>
            <a:chOff x="3828575" y="1069325"/>
            <a:chExt cx="185750" cy="183025"/>
          </a:xfrm>
        </p:grpSpPr>
        <p:sp>
          <p:nvSpPr>
            <p:cNvPr id="2412" name="Google Shape;2412;p3"/>
            <p:cNvSpPr/>
            <p:nvPr/>
          </p:nvSpPr>
          <p:spPr>
            <a:xfrm>
              <a:off x="3828575" y="1069325"/>
              <a:ext cx="75950" cy="65800"/>
            </a:xfrm>
            <a:custGeom>
              <a:avLst/>
              <a:gdLst/>
              <a:ahLst/>
              <a:cxnLst/>
              <a:rect l="l" t="t" r="r" b="b"/>
              <a:pathLst>
                <a:path w="3038" h="2632" extrusionOk="0">
                  <a:moveTo>
                    <a:pt x="2222" y="0"/>
                  </a:moveTo>
                  <a:cubicBezTo>
                    <a:pt x="2106" y="0"/>
                    <a:pt x="1980" y="23"/>
                    <a:pt x="1852" y="74"/>
                  </a:cubicBezTo>
                  <a:cubicBezTo>
                    <a:pt x="1288" y="275"/>
                    <a:pt x="704" y="879"/>
                    <a:pt x="362" y="1343"/>
                  </a:cubicBezTo>
                  <a:cubicBezTo>
                    <a:pt x="161" y="1644"/>
                    <a:pt x="0" y="2047"/>
                    <a:pt x="201" y="2349"/>
                  </a:cubicBezTo>
                  <a:cubicBezTo>
                    <a:pt x="322" y="2551"/>
                    <a:pt x="564" y="2631"/>
                    <a:pt x="805" y="2631"/>
                  </a:cubicBezTo>
                  <a:cubicBezTo>
                    <a:pt x="1026" y="2631"/>
                    <a:pt x="1248" y="2530"/>
                    <a:pt x="1449" y="2409"/>
                  </a:cubicBezTo>
                  <a:cubicBezTo>
                    <a:pt x="2032" y="2087"/>
                    <a:pt x="2496" y="1563"/>
                    <a:pt x="2778" y="960"/>
                  </a:cubicBezTo>
                  <a:cubicBezTo>
                    <a:pt x="3038" y="408"/>
                    <a:pt x="2708" y="0"/>
                    <a:pt x="2222" y="0"/>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13" name="Google Shape;2413;p3"/>
            <p:cNvSpPr/>
            <p:nvPr/>
          </p:nvSpPr>
          <p:spPr>
            <a:xfrm>
              <a:off x="3938750" y="1089675"/>
              <a:ext cx="75575" cy="66050"/>
            </a:xfrm>
            <a:custGeom>
              <a:avLst/>
              <a:gdLst/>
              <a:ahLst/>
              <a:cxnLst/>
              <a:rect l="l" t="t" r="r" b="b"/>
              <a:pathLst>
                <a:path w="3023" h="2642" extrusionOk="0">
                  <a:moveTo>
                    <a:pt x="2184" y="0"/>
                  </a:moveTo>
                  <a:cubicBezTo>
                    <a:pt x="2073" y="0"/>
                    <a:pt x="1954" y="21"/>
                    <a:pt x="1833" y="65"/>
                  </a:cubicBezTo>
                  <a:cubicBezTo>
                    <a:pt x="1289" y="287"/>
                    <a:pt x="685" y="891"/>
                    <a:pt x="363" y="1353"/>
                  </a:cubicBezTo>
                  <a:cubicBezTo>
                    <a:pt x="162" y="1656"/>
                    <a:pt x="1" y="2059"/>
                    <a:pt x="182" y="2360"/>
                  </a:cubicBezTo>
                  <a:cubicBezTo>
                    <a:pt x="303" y="2561"/>
                    <a:pt x="545" y="2642"/>
                    <a:pt x="786" y="2642"/>
                  </a:cubicBezTo>
                  <a:cubicBezTo>
                    <a:pt x="1028" y="2642"/>
                    <a:pt x="1248" y="2542"/>
                    <a:pt x="1450" y="2421"/>
                  </a:cubicBezTo>
                  <a:cubicBezTo>
                    <a:pt x="2013" y="2099"/>
                    <a:pt x="2496" y="1575"/>
                    <a:pt x="2759" y="972"/>
                  </a:cubicBezTo>
                  <a:cubicBezTo>
                    <a:pt x="3022" y="412"/>
                    <a:pt x="2680" y="0"/>
                    <a:pt x="2184" y="0"/>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14" name="Google Shape;2414;p3"/>
            <p:cNvSpPr/>
            <p:nvPr/>
          </p:nvSpPr>
          <p:spPr>
            <a:xfrm>
              <a:off x="3832075" y="1186300"/>
              <a:ext cx="76050" cy="66050"/>
            </a:xfrm>
            <a:custGeom>
              <a:avLst/>
              <a:gdLst/>
              <a:ahLst/>
              <a:cxnLst/>
              <a:rect l="l" t="t" r="r" b="b"/>
              <a:pathLst>
                <a:path w="3042" h="2642" extrusionOk="0">
                  <a:moveTo>
                    <a:pt x="2203" y="0"/>
                  </a:moveTo>
                  <a:cubicBezTo>
                    <a:pt x="2092" y="0"/>
                    <a:pt x="1974" y="21"/>
                    <a:pt x="1852" y="65"/>
                  </a:cubicBezTo>
                  <a:cubicBezTo>
                    <a:pt x="1288" y="287"/>
                    <a:pt x="706" y="870"/>
                    <a:pt x="363" y="1353"/>
                  </a:cubicBezTo>
                  <a:cubicBezTo>
                    <a:pt x="161" y="1656"/>
                    <a:pt x="0" y="2037"/>
                    <a:pt x="202" y="2340"/>
                  </a:cubicBezTo>
                  <a:cubicBezTo>
                    <a:pt x="322" y="2541"/>
                    <a:pt x="564" y="2641"/>
                    <a:pt x="805" y="2641"/>
                  </a:cubicBezTo>
                  <a:cubicBezTo>
                    <a:pt x="1028" y="2622"/>
                    <a:pt x="1248" y="2541"/>
                    <a:pt x="1450" y="2421"/>
                  </a:cubicBezTo>
                  <a:cubicBezTo>
                    <a:pt x="2034" y="2078"/>
                    <a:pt x="2496" y="1575"/>
                    <a:pt x="2778" y="971"/>
                  </a:cubicBezTo>
                  <a:cubicBezTo>
                    <a:pt x="3041" y="412"/>
                    <a:pt x="2700" y="0"/>
                    <a:pt x="2203" y="0"/>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grpSp>
    </p:spTree>
    <p:extLst>
      <p:ext uri="{BB962C8B-B14F-4D97-AF65-F5344CB8AC3E}">
        <p14:creationId xmlns:p14="http://schemas.microsoft.com/office/powerpoint/2010/main" val="40009470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373"/>
                                        </p:tgtEl>
                                        <p:attrNameLst>
                                          <p:attrName>style.visibility</p:attrName>
                                        </p:attrNameLst>
                                      </p:cBhvr>
                                      <p:to>
                                        <p:strVal val="visible"/>
                                      </p:to>
                                    </p:set>
                                    <p:animEffect transition="in" filter="wipe(down)">
                                      <p:cBhvr>
                                        <p:cTn id="7" dur="500"/>
                                        <p:tgtEl>
                                          <p:spTgt spid="23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887"/>
        <p:cNvGrpSpPr/>
        <p:nvPr/>
      </p:nvGrpSpPr>
      <p:grpSpPr>
        <a:xfrm>
          <a:off x="0" y="0"/>
          <a:ext cx="0" cy="0"/>
          <a:chOff x="0" y="0"/>
          <a:chExt cx="0" cy="0"/>
        </a:xfrm>
      </p:grpSpPr>
      <p:grpSp>
        <p:nvGrpSpPr>
          <p:cNvPr id="2889" name="Google Shape;2889;p14"/>
          <p:cNvGrpSpPr/>
          <p:nvPr/>
        </p:nvGrpSpPr>
        <p:grpSpPr>
          <a:xfrm flipH="1">
            <a:off x="-736564" y="98096"/>
            <a:ext cx="2558357" cy="4163939"/>
            <a:chOff x="2094975" y="907125"/>
            <a:chExt cx="1366275" cy="2739125"/>
          </a:xfrm>
        </p:grpSpPr>
        <p:sp>
          <p:nvSpPr>
            <p:cNvPr id="2890" name="Google Shape;2890;p14"/>
            <p:cNvSpPr/>
            <p:nvPr/>
          </p:nvSpPr>
          <p:spPr>
            <a:xfrm>
              <a:off x="2468875" y="907475"/>
              <a:ext cx="933475" cy="2736225"/>
            </a:xfrm>
            <a:custGeom>
              <a:avLst/>
              <a:gdLst/>
              <a:ahLst/>
              <a:cxnLst/>
              <a:rect l="l" t="t" r="r" b="b"/>
              <a:pathLst>
                <a:path w="37339" h="109449" extrusionOk="0">
                  <a:moveTo>
                    <a:pt x="9294" y="0"/>
                  </a:moveTo>
                  <a:cubicBezTo>
                    <a:pt x="5988" y="0"/>
                    <a:pt x="2388" y="1488"/>
                    <a:pt x="1651" y="4897"/>
                  </a:cubicBezTo>
                  <a:cubicBezTo>
                    <a:pt x="1088" y="7474"/>
                    <a:pt x="2395" y="9950"/>
                    <a:pt x="3039" y="12345"/>
                  </a:cubicBezTo>
                  <a:cubicBezTo>
                    <a:pt x="3281" y="13231"/>
                    <a:pt x="3482" y="14116"/>
                    <a:pt x="3402" y="15023"/>
                  </a:cubicBezTo>
                  <a:cubicBezTo>
                    <a:pt x="3321" y="15888"/>
                    <a:pt x="2999" y="16714"/>
                    <a:pt x="2698" y="17519"/>
                  </a:cubicBezTo>
                  <a:cubicBezTo>
                    <a:pt x="1630" y="20337"/>
                    <a:pt x="664" y="23235"/>
                    <a:pt x="444" y="26234"/>
                  </a:cubicBezTo>
                  <a:cubicBezTo>
                    <a:pt x="1" y="31870"/>
                    <a:pt x="2295" y="37688"/>
                    <a:pt x="6482" y="41491"/>
                  </a:cubicBezTo>
                  <a:cubicBezTo>
                    <a:pt x="8092" y="42981"/>
                    <a:pt x="10849" y="45034"/>
                    <a:pt x="13104" y="45256"/>
                  </a:cubicBezTo>
                  <a:cubicBezTo>
                    <a:pt x="13326" y="45275"/>
                    <a:pt x="13587" y="45296"/>
                    <a:pt x="13688" y="45477"/>
                  </a:cubicBezTo>
                  <a:cubicBezTo>
                    <a:pt x="13769" y="45597"/>
                    <a:pt x="13769" y="45718"/>
                    <a:pt x="13748" y="45860"/>
                  </a:cubicBezTo>
                  <a:cubicBezTo>
                    <a:pt x="13527" y="53810"/>
                    <a:pt x="11957" y="61721"/>
                    <a:pt x="12540" y="69652"/>
                  </a:cubicBezTo>
                  <a:cubicBezTo>
                    <a:pt x="12580" y="70154"/>
                    <a:pt x="12661" y="70698"/>
                    <a:pt x="13044" y="71020"/>
                  </a:cubicBezTo>
                  <a:cubicBezTo>
                    <a:pt x="13182" y="71144"/>
                    <a:pt x="13369" y="71201"/>
                    <a:pt x="13553" y="71201"/>
                  </a:cubicBezTo>
                  <a:cubicBezTo>
                    <a:pt x="13878" y="71201"/>
                    <a:pt x="14191" y="71020"/>
                    <a:pt x="14191" y="70698"/>
                  </a:cubicBezTo>
                  <a:cubicBezTo>
                    <a:pt x="14191" y="72932"/>
                    <a:pt x="14252" y="75186"/>
                    <a:pt x="14392" y="77441"/>
                  </a:cubicBezTo>
                  <a:cubicBezTo>
                    <a:pt x="14674" y="82352"/>
                    <a:pt x="15197" y="87263"/>
                    <a:pt x="16083" y="92094"/>
                  </a:cubicBezTo>
                  <a:cubicBezTo>
                    <a:pt x="16968" y="96804"/>
                    <a:pt x="18377" y="101374"/>
                    <a:pt x="19646" y="105964"/>
                  </a:cubicBezTo>
                  <a:cubicBezTo>
                    <a:pt x="19928" y="106989"/>
                    <a:pt x="20310" y="107976"/>
                    <a:pt x="20975" y="108801"/>
                  </a:cubicBezTo>
                  <a:cubicBezTo>
                    <a:pt x="21176" y="109023"/>
                    <a:pt x="21397" y="109244"/>
                    <a:pt x="21678" y="109364"/>
                  </a:cubicBezTo>
                  <a:cubicBezTo>
                    <a:pt x="21797" y="109419"/>
                    <a:pt x="21935" y="109449"/>
                    <a:pt x="22071" y="109449"/>
                  </a:cubicBezTo>
                  <a:cubicBezTo>
                    <a:pt x="22238" y="109449"/>
                    <a:pt x="22402" y="109404"/>
                    <a:pt x="22524" y="109305"/>
                  </a:cubicBezTo>
                  <a:cubicBezTo>
                    <a:pt x="22725" y="109144"/>
                    <a:pt x="22806" y="108922"/>
                    <a:pt x="22886" y="108701"/>
                  </a:cubicBezTo>
                  <a:cubicBezTo>
                    <a:pt x="23329" y="107534"/>
                    <a:pt x="23591" y="106326"/>
                    <a:pt x="23712" y="105078"/>
                  </a:cubicBezTo>
                  <a:cubicBezTo>
                    <a:pt x="24255" y="106667"/>
                    <a:pt x="24920" y="108398"/>
                    <a:pt x="26429" y="109144"/>
                  </a:cubicBezTo>
                  <a:cubicBezTo>
                    <a:pt x="26556" y="109223"/>
                    <a:pt x="26695" y="109277"/>
                    <a:pt x="26837" y="109277"/>
                  </a:cubicBezTo>
                  <a:cubicBezTo>
                    <a:pt x="26875" y="109277"/>
                    <a:pt x="26914" y="109273"/>
                    <a:pt x="26952" y="109265"/>
                  </a:cubicBezTo>
                  <a:cubicBezTo>
                    <a:pt x="27376" y="109203"/>
                    <a:pt x="27496" y="108661"/>
                    <a:pt x="27516" y="108237"/>
                  </a:cubicBezTo>
                  <a:cubicBezTo>
                    <a:pt x="27617" y="105239"/>
                    <a:pt x="26751" y="102099"/>
                    <a:pt x="26409" y="99120"/>
                  </a:cubicBezTo>
                  <a:cubicBezTo>
                    <a:pt x="26227" y="97529"/>
                    <a:pt x="26066" y="95940"/>
                    <a:pt x="25967" y="94329"/>
                  </a:cubicBezTo>
                  <a:cubicBezTo>
                    <a:pt x="25887" y="92768"/>
                    <a:pt x="26085" y="91087"/>
                    <a:pt x="25869" y="89563"/>
                  </a:cubicBezTo>
                  <a:lnTo>
                    <a:pt x="25869" y="89563"/>
                  </a:lnTo>
                  <a:cubicBezTo>
                    <a:pt x="26432" y="93479"/>
                    <a:pt x="27136" y="97397"/>
                    <a:pt x="28020" y="101273"/>
                  </a:cubicBezTo>
                  <a:cubicBezTo>
                    <a:pt x="28382" y="102803"/>
                    <a:pt x="28744" y="104353"/>
                    <a:pt x="29368" y="105822"/>
                  </a:cubicBezTo>
                  <a:cubicBezTo>
                    <a:pt x="29711" y="106688"/>
                    <a:pt x="30213" y="107574"/>
                    <a:pt x="31058" y="107996"/>
                  </a:cubicBezTo>
                  <a:cubicBezTo>
                    <a:pt x="31362" y="108140"/>
                    <a:pt x="31636" y="108205"/>
                    <a:pt x="31880" y="108205"/>
                  </a:cubicBezTo>
                  <a:cubicBezTo>
                    <a:pt x="32962" y="108205"/>
                    <a:pt x="33477" y="106946"/>
                    <a:pt x="33575" y="105862"/>
                  </a:cubicBezTo>
                  <a:cubicBezTo>
                    <a:pt x="33957" y="106447"/>
                    <a:pt x="34058" y="107171"/>
                    <a:pt x="34380" y="107775"/>
                  </a:cubicBezTo>
                  <a:cubicBezTo>
                    <a:pt x="34639" y="108311"/>
                    <a:pt x="35181" y="108802"/>
                    <a:pt x="35750" y="108802"/>
                  </a:cubicBezTo>
                  <a:cubicBezTo>
                    <a:pt x="35843" y="108802"/>
                    <a:pt x="35937" y="108789"/>
                    <a:pt x="36031" y="108761"/>
                  </a:cubicBezTo>
                  <a:cubicBezTo>
                    <a:pt x="36614" y="108580"/>
                    <a:pt x="36896" y="107915"/>
                    <a:pt x="37016" y="107332"/>
                  </a:cubicBezTo>
                  <a:cubicBezTo>
                    <a:pt x="37338" y="105822"/>
                    <a:pt x="37218" y="104273"/>
                    <a:pt x="37078" y="102743"/>
                  </a:cubicBezTo>
                  <a:cubicBezTo>
                    <a:pt x="36493" y="96402"/>
                    <a:pt x="35567" y="90102"/>
                    <a:pt x="34461" y="83822"/>
                  </a:cubicBezTo>
                  <a:cubicBezTo>
                    <a:pt x="33272" y="77078"/>
                    <a:pt x="31863" y="70376"/>
                    <a:pt x="30454" y="63653"/>
                  </a:cubicBezTo>
                  <a:cubicBezTo>
                    <a:pt x="29751" y="60312"/>
                    <a:pt x="29045" y="56950"/>
                    <a:pt x="28361" y="53589"/>
                  </a:cubicBezTo>
                  <a:cubicBezTo>
                    <a:pt x="27757" y="50589"/>
                    <a:pt x="26831" y="47470"/>
                    <a:pt x="26791" y="44390"/>
                  </a:cubicBezTo>
                  <a:cubicBezTo>
                    <a:pt x="26791" y="43504"/>
                    <a:pt x="26952" y="42639"/>
                    <a:pt x="27113" y="41773"/>
                  </a:cubicBezTo>
                  <a:cubicBezTo>
                    <a:pt x="27939" y="37567"/>
                    <a:pt x="28946" y="32776"/>
                    <a:pt x="28543" y="28428"/>
                  </a:cubicBezTo>
                  <a:cubicBezTo>
                    <a:pt x="28221" y="24744"/>
                    <a:pt x="27013" y="21564"/>
                    <a:pt x="24517" y="18585"/>
                  </a:cubicBezTo>
                  <a:cubicBezTo>
                    <a:pt x="23511" y="17377"/>
                    <a:pt x="22363" y="16290"/>
                    <a:pt x="21558" y="14942"/>
                  </a:cubicBezTo>
                  <a:cubicBezTo>
                    <a:pt x="19827" y="12103"/>
                    <a:pt x="19827" y="8521"/>
                    <a:pt x="18337" y="5562"/>
                  </a:cubicBezTo>
                  <a:cubicBezTo>
                    <a:pt x="17030" y="2965"/>
                    <a:pt x="14553" y="992"/>
                    <a:pt x="11735" y="289"/>
                  </a:cubicBezTo>
                  <a:cubicBezTo>
                    <a:pt x="10977" y="99"/>
                    <a:pt x="10145" y="0"/>
                    <a:pt x="9294"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1" name="Google Shape;2891;p14"/>
            <p:cNvSpPr/>
            <p:nvPr/>
          </p:nvSpPr>
          <p:spPr>
            <a:xfrm>
              <a:off x="2800000" y="1959350"/>
              <a:ext cx="454400" cy="1135925"/>
            </a:xfrm>
            <a:custGeom>
              <a:avLst/>
              <a:gdLst/>
              <a:ahLst/>
              <a:cxnLst/>
              <a:rect l="l" t="t" r="r" b="b"/>
              <a:pathLst>
                <a:path w="18176" h="45437" extrusionOk="0">
                  <a:moveTo>
                    <a:pt x="8897" y="1"/>
                  </a:moveTo>
                  <a:cubicBezTo>
                    <a:pt x="9098" y="3240"/>
                    <a:pt x="10024" y="6381"/>
                    <a:pt x="10326" y="9641"/>
                  </a:cubicBezTo>
                  <a:cubicBezTo>
                    <a:pt x="10588" y="12561"/>
                    <a:pt x="10285" y="15661"/>
                    <a:pt x="8715" y="18136"/>
                  </a:cubicBezTo>
                  <a:cubicBezTo>
                    <a:pt x="8635" y="18237"/>
                    <a:pt x="8575" y="18337"/>
                    <a:pt x="8454" y="18398"/>
                  </a:cubicBezTo>
                  <a:cubicBezTo>
                    <a:pt x="8414" y="18413"/>
                    <a:pt x="8375" y="18420"/>
                    <a:pt x="8338" y="18420"/>
                  </a:cubicBezTo>
                  <a:cubicBezTo>
                    <a:pt x="8070" y="18420"/>
                    <a:pt x="7857" y="18074"/>
                    <a:pt x="7770" y="17773"/>
                  </a:cubicBezTo>
                  <a:cubicBezTo>
                    <a:pt x="7427" y="16627"/>
                    <a:pt x="7126" y="15438"/>
                    <a:pt x="6863" y="14271"/>
                  </a:cubicBezTo>
                  <a:cubicBezTo>
                    <a:pt x="6683" y="14976"/>
                    <a:pt x="6482" y="15680"/>
                    <a:pt x="6300" y="16405"/>
                  </a:cubicBezTo>
                  <a:cubicBezTo>
                    <a:pt x="6200" y="16707"/>
                    <a:pt x="6079" y="17070"/>
                    <a:pt x="5776" y="17150"/>
                  </a:cubicBezTo>
                  <a:cubicBezTo>
                    <a:pt x="5730" y="17162"/>
                    <a:pt x="5685" y="17168"/>
                    <a:pt x="5641" y="17168"/>
                  </a:cubicBezTo>
                  <a:cubicBezTo>
                    <a:pt x="5319" y="17168"/>
                    <a:pt x="5048" y="16870"/>
                    <a:pt x="4871" y="16587"/>
                  </a:cubicBezTo>
                  <a:cubicBezTo>
                    <a:pt x="3562" y="14574"/>
                    <a:pt x="2878" y="12178"/>
                    <a:pt x="2556" y="9783"/>
                  </a:cubicBezTo>
                  <a:cubicBezTo>
                    <a:pt x="2255" y="7387"/>
                    <a:pt x="2295" y="4972"/>
                    <a:pt x="2335" y="2556"/>
                  </a:cubicBezTo>
                  <a:lnTo>
                    <a:pt x="2335" y="2556"/>
                  </a:lnTo>
                  <a:cubicBezTo>
                    <a:pt x="2153" y="2918"/>
                    <a:pt x="1973" y="3261"/>
                    <a:pt x="1791" y="3603"/>
                  </a:cubicBezTo>
                  <a:cubicBezTo>
                    <a:pt x="1409" y="3563"/>
                    <a:pt x="1087" y="2698"/>
                    <a:pt x="886" y="2395"/>
                  </a:cubicBezTo>
                  <a:lnTo>
                    <a:pt x="886" y="2395"/>
                  </a:lnTo>
                  <a:cubicBezTo>
                    <a:pt x="905" y="2435"/>
                    <a:pt x="744" y="3583"/>
                    <a:pt x="744" y="3683"/>
                  </a:cubicBezTo>
                  <a:lnTo>
                    <a:pt x="744" y="5414"/>
                  </a:lnTo>
                  <a:lnTo>
                    <a:pt x="685" y="9037"/>
                  </a:lnTo>
                  <a:cubicBezTo>
                    <a:pt x="624" y="11453"/>
                    <a:pt x="543" y="13849"/>
                    <a:pt x="443" y="16264"/>
                  </a:cubicBezTo>
                  <a:cubicBezTo>
                    <a:pt x="261" y="19826"/>
                    <a:pt x="0" y="23511"/>
                    <a:pt x="1087" y="26973"/>
                  </a:cubicBezTo>
                  <a:cubicBezTo>
                    <a:pt x="1268" y="27556"/>
                    <a:pt x="1490" y="28140"/>
                    <a:pt x="1670" y="28744"/>
                  </a:cubicBezTo>
                  <a:cubicBezTo>
                    <a:pt x="1852" y="29408"/>
                    <a:pt x="1973" y="30092"/>
                    <a:pt x="2113" y="30757"/>
                  </a:cubicBezTo>
                  <a:cubicBezTo>
                    <a:pt x="2738" y="34058"/>
                    <a:pt x="3462" y="37338"/>
                    <a:pt x="4569" y="40519"/>
                  </a:cubicBezTo>
                  <a:cubicBezTo>
                    <a:pt x="4971" y="41707"/>
                    <a:pt x="5435" y="42894"/>
                    <a:pt x="6240" y="43841"/>
                  </a:cubicBezTo>
                  <a:cubicBezTo>
                    <a:pt x="7003" y="44756"/>
                    <a:pt x="8128" y="45436"/>
                    <a:pt x="9306" y="45436"/>
                  </a:cubicBezTo>
                  <a:cubicBezTo>
                    <a:pt x="9371" y="45436"/>
                    <a:pt x="9436" y="45434"/>
                    <a:pt x="9501" y="45430"/>
                  </a:cubicBezTo>
                  <a:cubicBezTo>
                    <a:pt x="11117" y="45312"/>
                    <a:pt x="12481" y="43959"/>
                    <a:pt x="14085" y="43959"/>
                  </a:cubicBezTo>
                  <a:cubicBezTo>
                    <a:pt x="14120" y="43959"/>
                    <a:pt x="14155" y="43960"/>
                    <a:pt x="14190" y="43961"/>
                  </a:cubicBezTo>
                  <a:cubicBezTo>
                    <a:pt x="14585" y="43976"/>
                    <a:pt x="14991" y="44083"/>
                    <a:pt x="15392" y="44083"/>
                  </a:cubicBezTo>
                  <a:cubicBezTo>
                    <a:pt x="15522" y="44083"/>
                    <a:pt x="15652" y="44072"/>
                    <a:pt x="15781" y="44042"/>
                  </a:cubicBezTo>
                  <a:cubicBezTo>
                    <a:pt x="16788" y="43820"/>
                    <a:pt x="17209" y="42652"/>
                    <a:pt x="17432" y="41667"/>
                  </a:cubicBezTo>
                  <a:cubicBezTo>
                    <a:pt x="18036" y="38828"/>
                    <a:pt x="18176" y="35910"/>
                    <a:pt x="18076" y="33031"/>
                  </a:cubicBezTo>
                  <a:cubicBezTo>
                    <a:pt x="17794" y="24255"/>
                    <a:pt x="15559" y="15701"/>
                    <a:pt x="13345" y="7226"/>
                  </a:cubicBezTo>
                  <a:cubicBezTo>
                    <a:pt x="12842" y="5234"/>
                    <a:pt x="12319" y="3240"/>
                    <a:pt x="11796" y="1249"/>
                  </a:cubicBezTo>
                  <a:cubicBezTo>
                    <a:pt x="11434" y="1852"/>
                    <a:pt x="11091" y="2435"/>
                    <a:pt x="10749" y="3038"/>
                  </a:cubicBezTo>
                  <a:lnTo>
                    <a:pt x="10749" y="3038"/>
                  </a:lnTo>
                  <a:cubicBezTo>
                    <a:pt x="10885" y="2792"/>
                    <a:pt x="9118" y="322"/>
                    <a:pt x="8897" y="1"/>
                  </a:cubicBezTo>
                  <a:close/>
                </a:path>
              </a:pathLst>
            </a:custGeom>
            <a:solidFill>
              <a:srgbClr val="6F72A6"/>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2" name="Google Shape;2892;p14"/>
            <p:cNvSpPr/>
            <p:nvPr/>
          </p:nvSpPr>
          <p:spPr>
            <a:xfrm>
              <a:off x="2470375" y="907475"/>
              <a:ext cx="931975" cy="2736225"/>
            </a:xfrm>
            <a:custGeom>
              <a:avLst/>
              <a:gdLst/>
              <a:ahLst/>
              <a:cxnLst/>
              <a:rect l="l" t="t" r="r" b="b"/>
              <a:pathLst>
                <a:path w="37279" h="109449" extrusionOk="0">
                  <a:moveTo>
                    <a:pt x="17211" y="70396"/>
                  </a:moveTo>
                  <a:cubicBezTo>
                    <a:pt x="17186" y="70537"/>
                    <a:pt x="17164" y="70679"/>
                    <a:pt x="17144" y="70821"/>
                  </a:cubicBezTo>
                  <a:lnTo>
                    <a:pt x="17144" y="70821"/>
                  </a:lnTo>
                  <a:cubicBezTo>
                    <a:pt x="17169" y="70679"/>
                    <a:pt x="17191" y="70536"/>
                    <a:pt x="17211" y="70396"/>
                  </a:cubicBezTo>
                  <a:close/>
                  <a:moveTo>
                    <a:pt x="19525" y="80822"/>
                  </a:moveTo>
                  <a:cubicBezTo>
                    <a:pt x="19527" y="80865"/>
                    <a:pt x="19529" y="80907"/>
                    <a:pt x="19531" y="80950"/>
                  </a:cubicBezTo>
                  <a:lnTo>
                    <a:pt x="19531" y="80950"/>
                  </a:lnTo>
                  <a:cubicBezTo>
                    <a:pt x="19529" y="80907"/>
                    <a:pt x="19527" y="80865"/>
                    <a:pt x="19525" y="80822"/>
                  </a:cubicBezTo>
                  <a:close/>
                  <a:moveTo>
                    <a:pt x="9234" y="0"/>
                  </a:moveTo>
                  <a:cubicBezTo>
                    <a:pt x="5928" y="0"/>
                    <a:pt x="2328" y="1488"/>
                    <a:pt x="1591" y="4897"/>
                  </a:cubicBezTo>
                  <a:cubicBezTo>
                    <a:pt x="1028" y="7474"/>
                    <a:pt x="2335" y="9950"/>
                    <a:pt x="2979" y="12345"/>
                  </a:cubicBezTo>
                  <a:cubicBezTo>
                    <a:pt x="3221" y="13231"/>
                    <a:pt x="3422" y="14116"/>
                    <a:pt x="3342" y="15023"/>
                  </a:cubicBezTo>
                  <a:cubicBezTo>
                    <a:pt x="3261" y="15888"/>
                    <a:pt x="2939" y="16714"/>
                    <a:pt x="2638" y="17519"/>
                  </a:cubicBezTo>
                  <a:cubicBezTo>
                    <a:pt x="1530" y="20417"/>
                    <a:pt x="0" y="23557"/>
                    <a:pt x="1611" y="26556"/>
                  </a:cubicBezTo>
                  <a:cubicBezTo>
                    <a:pt x="1683" y="26720"/>
                    <a:pt x="1806" y="26883"/>
                    <a:pt x="1978" y="26883"/>
                  </a:cubicBezTo>
                  <a:cubicBezTo>
                    <a:pt x="1996" y="26883"/>
                    <a:pt x="2015" y="26882"/>
                    <a:pt x="2034" y="26878"/>
                  </a:cubicBezTo>
                  <a:cubicBezTo>
                    <a:pt x="2134" y="26858"/>
                    <a:pt x="2214" y="26757"/>
                    <a:pt x="2276" y="26657"/>
                  </a:cubicBezTo>
                  <a:cubicBezTo>
                    <a:pt x="2657" y="26053"/>
                    <a:pt x="2920" y="25369"/>
                    <a:pt x="3020" y="24664"/>
                  </a:cubicBezTo>
                  <a:cubicBezTo>
                    <a:pt x="3060" y="25691"/>
                    <a:pt x="3403" y="26717"/>
                    <a:pt x="3986" y="27562"/>
                  </a:cubicBezTo>
                  <a:cubicBezTo>
                    <a:pt x="4112" y="27769"/>
                    <a:pt x="4339" y="27974"/>
                    <a:pt x="4557" y="27974"/>
                  </a:cubicBezTo>
                  <a:cubicBezTo>
                    <a:pt x="4617" y="27974"/>
                    <a:pt x="4675" y="27959"/>
                    <a:pt x="4731" y="27924"/>
                  </a:cubicBezTo>
                  <a:cubicBezTo>
                    <a:pt x="4831" y="27865"/>
                    <a:pt x="4892" y="27744"/>
                    <a:pt x="4952" y="27623"/>
                  </a:cubicBezTo>
                  <a:cubicBezTo>
                    <a:pt x="5375" y="26556"/>
                    <a:pt x="5657" y="25409"/>
                    <a:pt x="5757" y="24261"/>
                  </a:cubicBezTo>
                  <a:cubicBezTo>
                    <a:pt x="5878" y="24926"/>
                    <a:pt x="6200" y="25530"/>
                    <a:pt x="6664" y="25992"/>
                  </a:cubicBezTo>
                  <a:cubicBezTo>
                    <a:pt x="6905" y="25530"/>
                    <a:pt x="7126" y="25047"/>
                    <a:pt x="7367" y="24583"/>
                  </a:cubicBezTo>
                  <a:cubicBezTo>
                    <a:pt x="7488" y="25630"/>
                    <a:pt x="7810" y="26636"/>
                    <a:pt x="8334" y="27543"/>
                  </a:cubicBezTo>
                  <a:cubicBezTo>
                    <a:pt x="8414" y="27704"/>
                    <a:pt x="8535" y="27884"/>
                    <a:pt x="8736" y="27884"/>
                  </a:cubicBezTo>
                  <a:cubicBezTo>
                    <a:pt x="8746" y="27885"/>
                    <a:pt x="8756" y="27886"/>
                    <a:pt x="8765" y="27886"/>
                  </a:cubicBezTo>
                  <a:cubicBezTo>
                    <a:pt x="8953" y="27886"/>
                    <a:pt x="9103" y="27695"/>
                    <a:pt x="9200" y="27522"/>
                  </a:cubicBezTo>
                  <a:cubicBezTo>
                    <a:pt x="9643" y="26717"/>
                    <a:pt x="9965" y="25852"/>
                    <a:pt x="10145" y="24966"/>
                  </a:cubicBezTo>
                  <a:cubicBezTo>
                    <a:pt x="10247" y="25409"/>
                    <a:pt x="10467" y="25831"/>
                    <a:pt x="10789" y="26153"/>
                  </a:cubicBezTo>
                  <a:cubicBezTo>
                    <a:pt x="10855" y="26219"/>
                    <a:pt x="10948" y="26285"/>
                    <a:pt x="11045" y="26285"/>
                  </a:cubicBezTo>
                  <a:cubicBezTo>
                    <a:pt x="11067" y="26285"/>
                    <a:pt x="11089" y="26281"/>
                    <a:pt x="11111" y="26274"/>
                  </a:cubicBezTo>
                  <a:cubicBezTo>
                    <a:pt x="11213" y="26255"/>
                    <a:pt x="11272" y="26134"/>
                    <a:pt x="11293" y="26032"/>
                  </a:cubicBezTo>
                  <a:cubicBezTo>
                    <a:pt x="11594" y="25147"/>
                    <a:pt x="11817" y="24242"/>
                    <a:pt x="11997" y="23335"/>
                  </a:cubicBezTo>
                  <a:cubicBezTo>
                    <a:pt x="12139" y="23718"/>
                    <a:pt x="12259" y="24100"/>
                    <a:pt x="12400" y="24503"/>
                  </a:cubicBezTo>
                  <a:cubicBezTo>
                    <a:pt x="12456" y="24689"/>
                    <a:pt x="12580" y="24910"/>
                    <a:pt x="12758" y="24910"/>
                  </a:cubicBezTo>
                  <a:cubicBezTo>
                    <a:pt x="12772" y="24910"/>
                    <a:pt x="12787" y="24908"/>
                    <a:pt x="12802" y="24905"/>
                  </a:cubicBezTo>
                  <a:cubicBezTo>
                    <a:pt x="12904" y="24865"/>
                    <a:pt x="12963" y="24784"/>
                    <a:pt x="13024" y="24704"/>
                  </a:cubicBezTo>
                  <a:cubicBezTo>
                    <a:pt x="13306" y="24261"/>
                    <a:pt x="13486" y="23778"/>
                    <a:pt x="13567" y="23276"/>
                  </a:cubicBezTo>
                  <a:lnTo>
                    <a:pt x="13567" y="23276"/>
                  </a:lnTo>
                  <a:cubicBezTo>
                    <a:pt x="13548" y="23536"/>
                    <a:pt x="13688" y="23799"/>
                    <a:pt x="13910" y="23960"/>
                  </a:cubicBezTo>
                  <a:cubicBezTo>
                    <a:pt x="14090" y="23657"/>
                    <a:pt x="14272" y="23375"/>
                    <a:pt x="14453" y="23094"/>
                  </a:cubicBezTo>
                  <a:lnTo>
                    <a:pt x="14453" y="23094"/>
                  </a:lnTo>
                  <a:cubicBezTo>
                    <a:pt x="14353" y="23979"/>
                    <a:pt x="14453" y="24905"/>
                    <a:pt x="14715" y="25771"/>
                  </a:cubicBezTo>
                  <a:cubicBezTo>
                    <a:pt x="14755" y="25932"/>
                    <a:pt x="14836" y="26113"/>
                    <a:pt x="14997" y="26153"/>
                  </a:cubicBezTo>
                  <a:cubicBezTo>
                    <a:pt x="15022" y="26160"/>
                    <a:pt x="15047" y="26163"/>
                    <a:pt x="15072" y="26163"/>
                  </a:cubicBezTo>
                  <a:cubicBezTo>
                    <a:pt x="15259" y="26163"/>
                    <a:pt x="15411" y="25971"/>
                    <a:pt x="15499" y="25812"/>
                  </a:cubicBezTo>
                  <a:cubicBezTo>
                    <a:pt x="15954" y="25001"/>
                    <a:pt x="16175" y="24056"/>
                    <a:pt x="16165" y="23128"/>
                  </a:cubicBezTo>
                  <a:lnTo>
                    <a:pt x="16165" y="23128"/>
                  </a:lnTo>
                  <a:cubicBezTo>
                    <a:pt x="16183" y="23693"/>
                    <a:pt x="16480" y="24252"/>
                    <a:pt x="16929" y="24583"/>
                  </a:cubicBezTo>
                  <a:cubicBezTo>
                    <a:pt x="17211" y="24081"/>
                    <a:pt x="17332" y="23517"/>
                    <a:pt x="17292" y="22953"/>
                  </a:cubicBezTo>
                  <a:lnTo>
                    <a:pt x="17292" y="22953"/>
                  </a:lnTo>
                  <a:cubicBezTo>
                    <a:pt x="17351" y="23335"/>
                    <a:pt x="17593" y="23697"/>
                    <a:pt x="17936" y="23920"/>
                  </a:cubicBezTo>
                  <a:cubicBezTo>
                    <a:pt x="18197" y="23577"/>
                    <a:pt x="18358" y="23174"/>
                    <a:pt x="18398" y="22752"/>
                  </a:cubicBezTo>
                  <a:cubicBezTo>
                    <a:pt x="18398" y="23048"/>
                    <a:pt x="18701" y="23248"/>
                    <a:pt x="18996" y="23248"/>
                  </a:cubicBezTo>
                  <a:cubicBezTo>
                    <a:pt x="19082" y="23248"/>
                    <a:pt x="19166" y="23231"/>
                    <a:pt x="19243" y="23195"/>
                  </a:cubicBezTo>
                  <a:cubicBezTo>
                    <a:pt x="19606" y="23053"/>
                    <a:pt x="19807" y="22672"/>
                    <a:pt x="19949" y="22329"/>
                  </a:cubicBezTo>
                  <a:cubicBezTo>
                    <a:pt x="20089" y="21966"/>
                    <a:pt x="20230" y="21585"/>
                    <a:pt x="20512" y="21343"/>
                  </a:cubicBezTo>
                  <a:lnTo>
                    <a:pt x="20512" y="21343"/>
                  </a:lnTo>
                  <a:cubicBezTo>
                    <a:pt x="20089" y="23074"/>
                    <a:pt x="20673" y="24905"/>
                    <a:pt x="21519" y="26475"/>
                  </a:cubicBezTo>
                  <a:cubicBezTo>
                    <a:pt x="22364" y="28045"/>
                    <a:pt x="23451" y="29494"/>
                    <a:pt x="24135" y="31145"/>
                  </a:cubicBezTo>
                  <a:cubicBezTo>
                    <a:pt x="24718" y="32575"/>
                    <a:pt x="25000" y="34124"/>
                    <a:pt x="24920" y="35654"/>
                  </a:cubicBezTo>
                  <a:cubicBezTo>
                    <a:pt x="24799" y="38955"/>
                    <a:pt x="22807" y="42559"/>
                    <a:pt x="23853" y="45819"/>
                  </a:cubicBezTo>
                  <a:cubicBezTo>
                    <a:pt x="23894" y="45879"/>
                    <a:pt x="23934" y="45960"/>
                    <a:pt x="23994" y="45960"/>
                  </a:cubicBezTo>
                  <a:cubicBezTo>
                    <a:pt x="24055" y="45940"/>
                    <a:pt x="24095" y="45879"/>
                    <a:pt x="24095" y="45799"/>
                  </a:cubicBezTo>
                  <a:cubicBezTo>
                    <a:pt x="24216" y="45275"/>
                    <a:pt x="24316" y="44752"/>
                    <a:pt x="24417" y="44229"/>
                  </a:cubicBezTo>
                  <a:cubicBezTo>
                    <a:pt x="25343" y="46805"/>
                    <a:pt x="25987" y="49443"/>
                    <a:pt x="26873" y="52038"/>
                  </a:cubicBezTo>
                  <a:cubicBezTo>
                    <a:pt x="28543" y="57030"/>
                    <a:pt x="29449" y="62124"/>
                    <a:pt x="30072" y="67336"/>
                  </a:cubicBezTo>
                  <a:cubicBezTo>
                    <a:pt x="30617" y="71845"/>
                    <a:pt x="30496" y="76394"/>
                    <a:pt x="30375" y="80924"/>
                  </a:cubicBezTo>
                  <a:cubicBezTo>
                    <a:pt x="30295" y="80400"/>
                    <a:pt x="30093" y="79917"/>
                    <a:pt x="29812" y="79474"/>
                  </a:cubicBezTo>
                  <a:lnTo>
                    <a:pt x="29812" y="79474"/>
                  </a:lnTo>
                  <a:cubicBezTo>
                    <a:pt x="29973" y="80964"/>
                    <a:pt x="30013" y="82494"/>
                    <a:pt x="29911" y="83983"/>
                  </a:cubicBezTo>
                  <a:cubicBezTo>
                    <a:pt x="29549" y="82373"/>
                    <a:pt x="28945" y="80822"/>
                    <a:pt x="28100" y="79413"/>
                  </a:cubicBezTo>
                  <a:cubicBezTo>
                    <a:pt x="28060" y="80360"/>
                    <a:pt x="28040" y="81286"/>
                    <a:pt x="28000" y="82231"/>
                  </a:cubicBezTo>
                  <a:cubicBezTo>
                    <a:pt x="27818" y="81044"/>
                    <a:pt x="27638" y="79877"/>
                    <a:pt x="27456" y="78710"/>
                  </a:cubicBezTo>
                  <a:lnTo>
                    <a:pt x="27456" y="78710"/>
                  </a:lnTo>
                  <a:cubicBezTo>
                    <a:pt x="26610" y="80943"/>
                    <a:pt x="27738" y="83519"/>
                    <a:pt x="26994" y="85774"/>
                  </a:cubicBezTo>
                  <a:cubicBezTo>
                    <a:pt x="26752" y="84587"/>
                    <a:pt x="26530" y="83399"/>
                    <a:pt x="26309" y="82212"/>
                  </a:cubicBezTo>
                  <a:cubicBezTo>
                    <a:pt x="26288" y="83479"/>
                    <a:pt x="26188" y="84928"/>
                    <a:pt x="25161" y="85674"/>
                  </a:cubicBezTo>
                  <a:cubicBezTo>
                    <a:pt x="25080" y="85740"/>
                    <a:pt x="24970" y="85805"/>
                    <a:pt x="24856" y="85805"/>
                  </a:cubicBezTo>
                  <a:cubicBezTo>
                    <a:pt x="24831" y="85805"/>
                    <a:pt x="24805" y="85802"/>
                    <a:pt x="24779" y="85795"/>
                  </a:cubicBezTo>
                  <a:cubicBezTo>
                    <a:pt x="24659" y="85755"/>
                    <a:pt x="24578" y="85634"/>
                    <a:pt x="24517" y="85532"/>
                  </a:cubicBezTo>
                  <a:cubicBezTo>
                    <a:pt x="24114" y="84767"/>
                    <a:pt x="23833" y="83962"/>
                    <a:pt x="23672" y="83138"/>
                  </a:cubicBezTo>
                  <a:lnTo>
                    <a:pt x="23672" y="84405"/>
                  </a:lnTo>
                  <a:cubicBezTo>
                    <a:pt x="23672" y="84547"/>
                    <a:pt x="23652" y="84708"/>
                    <a:pt x="23572" y="84829"/>
                  </a:cubicBezTo>
                  <a:cubicBezTo>
                    <a:pt x="23501" y="84931"/>
                    <a:pt x="23406" y="84974"/>
                    <a:pt x="23301" y="84974"/>
                  </a:cubicBezTo>
                  <a:cubicBezTo>
                    <a:pt x="23013" y="84974"/>
                    <a:pt x="22646" y="84654"/>
                    <a:pt x="22485" y="84346"/>
                  </a:cubicBezTo>
                  <a:cubicBezTo>
                    <a:pt x="21940" y="83299"/>
                    <a:pt x="21519" y="82172"/>
                    <a:pt x="21277" y="81004"/>
                  </a:cubicBezTo>
                  <a:cubicBezTo>
                    <a:pt x="21216" y="82172"/>
                    <a:pt x="21156" y="83318"/>
                    <a:pt x="21076" y="84486"/>
                  </a:cubicBezTo>
                  <a:cubicBezTo>
                    <a:pt x="20915" y="84043"/>
                    <a:pt x="20773" y="83621"/>
                    <a:pt x="20612" y="83178"/>
                  </a:cubicBezTo>
                  <a:lnTo>
                    <a:pt x="20612" y="83178"/>
                  </a:lnTo>
                  <a:cubicBezTo>
                    <a:pt x="20693" y="83439"/>
                    <a:pt x="20773" y="83721"/>
                    <a:pt x="20693" y="83962"/>
                  </a:cubicBezTo>
                  <a:cubicBezTo>
                    <a:pt x="20624" y="84143"/>
                    <a:pt x="20431" y="84275"/>
                    <a:pt x="20259" y="84275"/>
                  </a:cubicBezTo>
                  <a:cubicBezTo>
                    <a:pt x="20180" y="84275"/>
                    <a:pt x="20105" y="84248"/>
                    <a:pt x="20048" y="84184"/>
                  </a:cubicBezTo>
                  <a:cubicBezTo>
                    <a:pt x="19968" y="84104"/>
                    <a:pt x="19928" y="83983"/>
                    <a:pt x="19908" y="83882"/>
                  </a:cubicBezTo>
                  <a:cubicBezTo>
                    <a:pt x="19715" y="82917"/>
                    <a:pt x="19577" y="81935"/>
                    <a:pt x="19531" y="80950"/>
                  </a:cubicBezTo>
                  <a:lnTo>
                    <a:pt x="19531" y="80950"/>
                  </a:lnTo>
                  <a:cubicBezTo>
                    <a:pt x="19550" y="81612"/>
                    <a:pt x="19426" y="82270"/>
                    <a:pt x="19143" y="82875"/>
                  </a:cubicBezTo>
                  <a:cubicBezTo>
                    <a:pt x="18800" y="81890"/>
                    <a:pt x="18862" y="80822"/>
                    <a:pt x="18881" y="79776"/>
                  </a:cubicBezTo>
                  <a:cubicBezTo>
                    <a:pt x="18902" y="77099"/>
                    <a:pt x="18478" y="74421"/>
                    <a:pt x="17593" y="71906"/>
                  </a:cubicBezTo>
                  <a:lnTo>
                    <a:pt x="17593" y="71906"/>
                  </a:lnTo>
                  <a:cubicBezTo>
                    <a:pt x="17713" y="72932"/>
                    <a:pt x="17552" y="73999"/>
                    <a:pt x="17150" y="74966"/>
                  </a:cubicBezTo>
                  <a:cubicBezTo>
                    <a:pt x="16950" y="73597"/>
                    <a:pt x="16947" y="72196"/>
                    <a:pt x="17144" y="70821"/>
                  </a:cubicBezTo>
                  <a:lnTo>
                    <a:pt x="17144" y="70821"/>
                  </a:lnTo>
                  <a:cubicBezTo>
                    <a:pt x="17016" y="71532"/>
                    <a:pt x="16798" y="72235"/>
                    <a:pt x="16245" y="72671"/>
                  </a:cubicBezTo>
                  <a:cubicBezTo>
                    <a:pt x="15902" y="70838"/>
                    <a:pt x="15842" y="68946"/>
                    <a:pt x="16084" y="67095"/>
                  </a:cubicBezTo>
                  <a:lnTo>
                    <a:pt x="16084" y="67095"/>
                  </a:lnTo>
                  <a:cubicBezTo>
                    <a:pt x="15862" y="67880"/>
                    <a:pt x="15620" y="68705"/>
                    <a:pt x="14997" y="69249"/>
                  </a:cubicBezTo>
                  <a:cubicBezTo>
                    <a:pt x="14453" y="66048"/>
                    <a:pt x="14152" y="62808"/>
                    <a:pt x="14131" y="59547"/>
                  </a:cubicBezTo>
                  <a:cubicBezTo>
                    <a:pt x="14111" y="58480"/>
                    <a:pt x="14131" y="57414"/>
                    <a:pt x="14152" y="56346"/>
                  </a:cubicBezTo>
                  <a:cubicBezTo>
                    <a:pt x="14251" y="52945"/>
                    <a:pt x="14573" y="49443"/>
                    <a:pt x="14192" y="46040"/>
                  </a:cubicBezTo>
                  <a:cubicBezTo>
                    <a:pt x="14171" y="45819"/>
                    <a:pt x="14131" y="45597"/>
                    <a:pt x="13990" y="45417"/>
                  </a:cubicBezTo>
                  <a:cubicBezTo>
                    <a:pt x="13862" y="45263"/>
                    <a:pt x="13660" y="45198"/>
                    <a:pt x="13452" y="45198"/>
                  </a:cubicBezTo>
                  <a:cubicBezTo>
                    <a:pt x="13334" y="45198"/>
                    <a:pt x="13214" y="45219"/>
                    <a:pt x="13105" y="45256"/>
                  </a:cubicBezTo>
                  <a:cubicBezTo>
                    <a:pt x="13136" y="45253"/>
                    <a:pt x="13168" y="45251"/>
                    <a:pt x="13199" y="45251"/>
                  </a:cubicBezTo>
                  <a:cubicBezTo>
                    <a:pt x="13372" y="45251"/>
                    <a:pt x="13542" y="45303"/>
                    <a:pt x="13628" y="45457"/>
                  </a:cubicBezTo>
                  <a:cubicBezTo>
                    <a:pt x="13668" y="45557"/>
                    <a:pt x="13668" y="45658"/>
                    <a:pt x="13668" y="45779"/>
                  </a:cubicBezTo>
                  <a:cubicBezTo>
                    <a:pt x="13628" y="47309"/>
                    <a:pt x="13567" y="48858"/>
                    <a:pt x="13446" y="50388"/>
                  </a:cubicBezTo>
                  <a:cubicBezTo>
                    <a:pt x="13285" y="52583"/>
                    <a:pt x="13065" y="54757"/>
                    <a:pt x="12863" y="56950"/>
                  </a:cubicBezTo>
                  <a:cubicBezTo>
                    <a:pt x="12480" y="61157"/>
                    <a:pt x="12179" y="65404"/>
                    <a:pt x="12480" y="69652"/>
                  </a:cubicBezTo>
                  <a:cubicBezTo>
                    <a:pt x="12520" y="70154"/>
                    <a:pt x="12601" y="70698"/>
                    <a:pt x="12984" y="71020"/>
                  </a:cubicBezTo>
                  <a:cubicBezTo>
                    <a:pt x="13122" y="71144"/>
                    <a:pt x="13309" y="71201"/>
                    <a:pt x="13493" y="71201"/>
                  </a:cubicBezTo>
                  <a:cubicBezTo>
                    <a:pt x="13818" y="71201"/>
                    <a:pt x="14131" y="71020"/>
                    <a:pt x="14131" y="70698"/>
                  </a:cubicBezTo>
                  <a:cubicBezTo>
                    <a:pt x="14131" y="72932"/>
                    <a:pt x="14192" y="75186"/>
                    <a:pt x="14332" y="77441"/>
                  </a:cubicBezTo>
                  <a:cubicBezTo>
                    <a:pt x="14614" y="82352"/>
                    <a:pt x="15137" y="87263"/>
                    <a:pt x="16023" y="92094"/>
                  </a:cubicBezTo>
                  <a:cubicBezTo>
                    <a:pt x="16908" y="96804"/>
                    <a:pt x="18317" y="101374"/>
                    <a:pt x="19586" y="105964"/>
                  </a:cubicBezTo>
                  <a:cubicBezTo>
                    <a:pt x="19868" y="106989"/>
                    <a:pt x="20250" y="107976"/>
                    <a:pt x="20915" y="108801"/>
                  </a:cubicBezTo>
                  <a:cubicBezTo>
                    <a:pt x="21116" y="109023"/>
                    <a:pt x="21337" y="109244"/>
                    <a:pt x="21618" y="109364"/>
                  </a:cubicBezTo>
                  <a:cubicBezTo>
                    <a:pt x="21737" y="109419"/>
                    <a:pt x="21875" y="109449"/>
                    <a:pt x="22011" y="109449"/>
                  </a:cubicBezTo>
                  <a:cubicBezTo>
                    <a:pt x="22178" y="109449"/>
                    <a:pt x="22342" y="109404"/>
                    <a:pt x="22464" y="109305"/>
                  </a:cubicBezTo>
                  <a:cubicBezTo>
                    <a:pt x="22665" y="109144"/>
                    <a:pt x="22746" y="108922"/>
                    <a:pt x="22826" y="108701"/>
                  </a:cubicBezTo>
                  <a:cubicBezTo>
                    <a:pt x="23269" y="107534"/>
                    <a:pt x="23531" y="106326"/>
                    <a:pt x="23652" y="105078"/>
                  </a:cubicBezTo>
                  <a:cubicBezTo>
                    <a:pt x="24195" y="106667"/>
                    <a:pt x="24860" y="108398"/>
                    <a:pt x="26369" y="109144"/>
                  </a:cubicBezTo>
                  <a:cubicBezTo>
                    <a:pt x="26496" y="109223"/>
                    <a:pt x="26635" y="109277"/>
                    <a:pt x="26777" y="109277"/>
                  </a:cubicBezTo>
                  <a:cubicBezTo>
                    <a:pt x="26815" y="109277"/>
                    <a:pt x="26854" y="109273"/>
                    <a:pt x="26892" y="109265"/>
                  </a:cubicBezTo>
                  <a:cubicBezTo>
                    <a:pt x="27316" y="109203"/>
                    <a:pt x="27436" y="108661"/>
                    <a:pt x="27456" y="108237"/>
                  </a:cubicBezTo>
                  <a:cubicBezTo>
                    <a:pt x="27557" y="105239"/>
                    <a:pt x="26691" y="102099"/>
                    <a:pt x="26349" y="99120"/>
                  </a:cubicBezTo>
                  <a:cubicBezTo>
                    <a:pt x="26167" y="97529"/>
                    <a:pt x="26006" y="95940"/>
                    <a:pt x="25907" y="94329"/>
                  </a:cubicBezTo>
                  <a:cubicBezTo>
                    <a:pt x="25827" y="92768"/>
                    <a:pt x="26025" y="91087"/>
                    <a:pt x="25809" y="89563"/>
                  </a:cubicBezTo>
                  <a:lnTo>
                    <a:pt x="25809" y="89563"/>
                  </a:lnTo>
                  <a:cubicBezTo>
                    <a:pt x="26372" y="93479"/>
                    <a:pt x="27076" y="97397"/>
                    <a:pt x="27960" y="101273"/>
                  </a:cubicBezTo>
                  <a:cubicBezTo>
                    <a:pt x="28322" y="102803"/>
                    <a:pt x="28684" y="104353"/>
                    <a:pt x="29308" y="105822"/>
                  </a:cubicBezTo>
                  <a:cubicBezTo>
                    <a:pt x="29651" y="106688"/>
                    <a:pt x="30153" y="107574"/>
                    <a:pt x="30998" y="107996"/>
                  </a:cubicBezTo>
                  <a:cubicBezTo>
                    <a:pt x="31302" y="108140"/>
                    <a:pt x="31576" y="108205"/>
                    <a:pt x="31820" y="108205"/>
                  </a:cubicBezTo>
                  <a:cubicBezTo>
                    <a:pt x="32902" y="108205"/>
                    <a:pt x="33417" y="106946"/>
                    <a:pt x="33515" y="105862"/>
                  </a:cubicBezTo>
                  <a:cubicBezTo>
                    <a:pt x="33897" y="106447"/>
                    <a:pt x="33998" y="107171"/>
                    <a:pt x="34320" y="107775"/>
                  </a:cubicBezTo>
                  <a:cubicBezTo>
                    <a:pt x="34579" y="108311"/>
                    <a:pt x="35121" y="108802"/>
                    <a:pt x="35690" y="108802"/>
                  </a:cubicBezTo>
                  <a:cubicBezTo>
                    <a:pt x="35783" y="108802"/>
                    <a:pt x="35877" y="108789"/>
                    <a:pt x="35971" y="108761"/>
                  </a:cubicBezTo>
                  <a:cubicBezTo>
                    <a:pt x="36554" y="108580"/>
                    <a:pt x="36836" y="107915"/>
                    <a:pt x="36956" y="107332"/>
                  </a:cubicBezTo>
                  <a:cubicBezTo>
                    <a:pt x="37278" y="105822"/>
                    <a:pt x="37158" y="104273"/>
                    <a:pt x="37018" y="102743"/>
                  </a:cubicBezTo>
                  <a:cubicBezTo>
                    <a:pt x="36433" y="96402"/>
                    <a:pt x="35507" y="90102"/>
                    <a:pt x="34401" y="83822"/>
                  </a:cubicBezTo>
                  <a:cubicBezTo>
                    <a:pt x="33212" y="77078"/>
                    <a:pt x="31803" y="70376"/>
                    <a:pt x="30394" y="63653"/>
                  </a:cubicBezTo>
                  <a:cubicBezTo>
                    <a:pt x="29691" y="60312"/>
                    <a:pt x="28985" y="56950"/>
                    <a:pt x="28301" y="53589"/>
                  </a:cubicBezTo>
                  <a:cubicBezTo>
                    <a:pt x="27697" y="50589"/>
                    <a:pt x="26771" y="47470"/>
                    <a:pt x="26731" y="44390"/>
                  </a:cubicBezTo>
                  <a:cubicBezTo>
                    <a:pt x="26731" y="43504"/>
                    <a:pt x="26892" y="42639"/>
                    <a:pt x="27053" y="41773"/>
                  </a:cubicBezTo>
                  <a:cubicBezTo>
                    <a:pt x="27879" y="37567"/>
                    <a:pt x="28886" y="32776"/>
                    <a:pt x="28483" y="28428"/>
                  </a:cubicBezTo>
                  <a:cubicBezTo>
                    <a:pt x="28161" y="24744"/>
                    <a:pt x="26953" y="21564"/>
                    <a:pt x="24457" y="18585"/>
                  </a:cubicBezTo>
                  <a:cubicBezTo>
                    <a:pt x="23451" y="17377"/>
                    <a:pt x="22303" y="16290"/>
                    <a:pt x="21498" y="14942"/>
                  </a:cubicBezTo>
                  <a:cubicBezTo>
                    <a:pt x="19767" y="12103"/>
                    <a:pt x="19767" y="8521"/>
                    <a:pt x="18277" y="5562"/>
                  </a:cubicBezTo>
                  <a:cubicBezTo>
                    <a:pt x="16970" y="2965"/>
                    <a:pt x="14493" y="992"/>
                    <a:pt x="11675" y="289"/>
                  </a:cubicBezTo>
                  <a:cubicBezTo>
                    <a:pt x="10917" y="99"/>
                    <a:pt x="10085" y="0"/>
                    <a:pt x="9234" y="0"/>
                  </a:cubicBezTo>
                  <a:close/>
                </a:path>
              </a:pathLst>
            </a:custGeom>
            <a:solidFill>
              <a:srgbClr val="46475C"/>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3" name="Google Shape;2893;p14"/>
            <p:cNvSpPr/>
            <p:nvPr/>
          </p:nvSpPr>
          <p:spPr>
            <a:xfrm>
              <a:off x="2774825" y="2039975"/>
              <a:ext cx="628050" cy="1606275"/>
            </a:xfrm>
            <a:custGeom>
              <a:avLst/>
              <a:gdLst/>
              <a:ahLst/>
              <a:cxnLst/>
              <a:rect l="l" t="t" r="r" b="b"/>
              <a:pathLst>
                <a:path w="25122" h="64251" extrusionOk="0">
                  <a:moveTo>
                    <a:pt x="5052" y="25216"/>
                  </a:moveTo>
                  <a:cubicBezTo>
                    <a:pt x="5049" y="25237"/>
                    <a:pt x="5045" y="25258"/>
                    <a:pt x="5042" y="25279"/>
                  </a:cubicBezTo>
                  <a:lnTo>
                    <a:pt x="5042" y="25279"/>
                  </a:lnTo>
                  <a:cubicBezTo>
                    <a:pt x="5045" y="25258"/>
                    <a:pt x="5049" y="25237"/>
                    <a:pt x="5052" y="25216"/>
                  </a:cubicBezTo>
                  <a:close/>
                  <a:moveTo>
                    <a:pt x="7347" y="35624"/>
                  </a:moveTo>
                  <a:cubicBezTo>
                    <a:pt x="7351" y="35685"/>
                    <a:pt x="7355" y="35747"/>
                    <a:pt x="7359" y="35809"/>
                  </a:cubicBezTo>
                  <a:lnTo>
                    <a:pt x="7359" y="35809"/>
                  </a:lnTo>
                  <a:cubicBezTo>
                    <a:pt x="7356" y="35747"/>
                    <a:pt x="7352" y="35685"/>
                    <a:pt x="7347" y="35624"/>
                  </a:cubicBezTo>
                  <a:close/>
                  <a:moveTo>
                    <a:pt x="8434" y="37978"/>
                  </a:moveTo>
                  <a:lnTo>
                    <a:pt x="8434" y="37978"/>
                  </a:lnTo>
                  <a:cubicBezTo>
                    <a:pt x="8449" y="38020"/>
                    <a:pt x="8465" y="38062"/>
                    <a:pt x="8480" y="38103"/>
                  </a:cubicBezTo>
                  <a:lnTo>
                    <a:pt x="8480" y="38103"/>
                  </a:lnTo>
                  <a:cubicBezTo>
                    <a:pt x="8465" y="38061"/>
                    <a:pt x="8450" y="38019"/>
                    <a:pt x="8434" y="37978"/>
                  </a:cubicBezTo>
                  <a:close/>
                  <a:moveTo>
                    <a:pt x="1286" y="0"/>
                  </a:moveTo>
                  <a:cubicBezTo>
                    <a:pt x="1170" y="0"/>
                    <a:pt x="1053" y="20"/>
                    <a:pt x="946" y="56"/>
                  </a:cubicBezTo>
                  <a:cubicBezTo>
                    <a:pt x="968" y="53"/>
                    <a:pt x="991" y="52"/>
                    <a:pt x="1014" y="52"/>
                  </a:cubicBezTo>
                  <a:cubicBezTo>
                    <a:pt x="1184" y="52"/>
                    <a:pt x="1379" y="115"/>
                    <a:pt x="1450" y="257"/>
                  </a:cubicBezTo>
                  <a:cubicBezTo>
                    <a:pt x="1510" y="358"/>
                    <a:pt x="1510" y="479"/>
                    <a:pt x="1490" y="579"/>
                  </a:cubicBezTo>
                  <a:cubicBezTo>
                    <a:pt x="1450" y="2109"/>
                    <a:pt x="1410" y="3660"/>
                    <a:pt x="1289" y="5189"/>
                  </a:cubicBezTo>
                  <a:cubicBezTo>
                    <a:pt x="1107" y="7383"/>
                    <a:pt x="887" y="9556"/>
                    <a:pt x="705" y="11751"/>
                  </a:cubicBezTo>
                  <a:cubicBezTo>
                    <a:pt x="323" y="15978"/>
                    <a:pt x="1" y="20225"/>
                    <a:pt x="323" y="24452"/>
                  </a:cubicBezTo>
                  <a:cubicBezTo>
                    <a:pt x="363" y="24956"/>
                    <a:pt x="423" y="25498"/>
                    <a:pt x="806" y="25841"/>
                  </a:cubicBezTo>
                  <a:cubicBezTo>
                    <a:pt x="940" y="25954"/>
                    <a:pt x="1121" y="26008"/>
                    <a:pt x="1301" y="26008"/>
                  </a:cubicBezTo>
                  <a:cubicBezTo>
                    <a:pt x="1633" y="26008"/>
                    <a:pt x="1960" y="25825"/>
                    <a:pt x="1974" y="25498"/>
                  </a:cubicBezTo>
                  <a:cubicBezTo>
                    <a:pt x="1974" y="27753"/>
                    <a:pt x="2033" y="30007"/>
                    <a:pt x="2154" y="32242"/>
                  </a:cubicBezTo>
                  <a:cubicBezTo>
                    <a:pt x="2457" y="37153"/>
                    <a:pt x="2980" y="42065"/>
                    <a:pt x="3866" y="46915"/>
                  </a:cubicBezTo>
                  <a:cubicBezTo>
                    <a:pt x="4730" y="51625"/>
                    <a:pt x="6139" y="56174"/>
                    <a:pt x="7408" y="60784"/>
                  </a:cubicBezTo>
                  <a:cubicBezTo>
                    <a:pt x="7690" y="61791"/>
                    <a:pt x="8072" y="62776"/>
                    <a:pt x="8756" y="63602"/>
                  </a:cubicBezTo>
                  <a:cubicBezTo>
                    <a:pt x="8938" y="63844"/>
                    <a:pt x="9159" y="64045"/>
                    <a:pt x="9440" y="64166"/>
                  </a:cubicBezTo>
                  <a:cubicBezTo>
                    <a:pt x="9567" y="64220"/>
                    <a:pt x="9706" y="64250"/>
                    <a:pt x="9842" y="64250"/>
                  </a:cubicBezTo>
                  <a:cubicBezTo>
                    <a:pt x="10010" y="64250"/>
                    <a:pt x="10174" y="64205"/>
                    <a:pt x="10307" y="64105"/>
                  </a:cubicBezTo>
                  <a:cubicBezTo>
                    <a:pt x="10487" y="63965"/>
                    <a:pt x="10589" y="63723"/>
                    <a:pt x="10669" y="63501"/>
                  </a:cubicBezTo>
                  <a:cubicBezTo>
                    <a:pt x="11091" y="62333"/>
                    <a:pt x="11373" y="61126"/>
                    <a:pt x="11494" y="59899"/>
                  </a:cubicBezTo>
                  <a:cubicBezTo>
                    <a:pt x="12038" y="61469"/>
                    <a:pt x="12701" y="63200"/>
                    <a:pt x="14191" y="63965"/>
                  </a:cubicBezTo>
                  <a:cubicBezTo>
                    <a:pt x="14331" y="64035"/>
                    <a:pt x="14487" y="64089"/>
                    <a:pt x="14645" y="64089"/>
                  </a:cubicBezTo>
                  <a:cubicBezTo>
                    <a:pt x="14668" y="64089"/>
                    <a:pt x="14691" y="64088"/>
                    <a:pt x="14714" y="64085"/>
                  </a:cubicBezTo>
                  <a:cubicBezTo>
                    <a:pt x="15138" y="64005"/>
                    <a:pt x="15278" y="63461"/>
                    <a:pt x="15278" y="63039"/>
                  </a:cubicBezTo>
                  <a:cubicBezTo>
                    <a:pt x="15379" y="60039"/>
                    <a:pt x="14534" y="56899"/>
                    <a:pt x="14171" y="53941"/>
                  </a:cubicBezTo>
                  <a:cubicBezTo>
                    <a:pt x="13989" y="52330"/>
                    <a:pt x="13849" y="50739"/>
                    <a:pt x="13748" y="49150"/>
                  </a:cubicBezTo>
                  <a:cubicBezTo>
                    <a:pt x="13648" y="47580"/>
                    <a:pt x="13849" y="45868"/>
                    <a:pt x="13648" y="44339"/>
                  </a:cubicBezTo>
                  <a:lnTo>
                    <a:pt x="13648" y="44339"/>
                  </a:lnTo>
                  <a:cubicBezTo>
                    <a:pt x="14191" y="48284"/>
                    <a:pt x="14915" y="52189"/>
                    <a:pt x="15801" y="56074"/>
                  </a:cubicBezTo>
                  <a:cubicBezTo>
                    <a:pt x="16144" y="57623"/>
                    <a:pt x="16526" y="59153"/>
                    <a:pt x="17130" y="60623"/>
                  </a:cubicBezTo>
                  <a:cubicBezTo>
                    <a:pt x="17492" y="61488"/>
                    <a:pt x="17996" y="62395"/>
                    <a:pt x="18841" y="62797"/>
                  </a:cubicBezTo>
                  <a:cubicBezTo>
                    <a:pt x="19145" y="62941"/>
                    <a:pt x="19418" y="63005"/>
                    <a:pt x="19662" y="63005"/>
                  </a:cubicBezTo>
                  <a:cubicBezTo>
                    <a:pt x="20744" y="63005"/>
                    <a:pt x="21258" y="61748"/>
                    <a:pt x="21357" y="60664"/>
                  </a:cubicBezTo>
                  <a:cubicBezTo>
                    <a:pt x="21719" y="61246"/>
                    <a:pt x="21840" y="61971"/>
                    <a:pt x="22142" y="62596"/>
                  </a:cubicBezTo>
                  <a:cubicBezTo>
                    <a:pt x="22418" y="63129"/>
                    <a:pt x="22943" y="63605"/>
                    <a:pt x="23506" y="63605"/>
                  </a:cubicBezTo>
                  <a:cubicBezTo>
                    <a:pt x="23601" y="63605"/>
                    <a:pt x="23697" y="63591"/>
                    <a:pt x="23793" y="63562"/>
                  </a:cubicBezTo>
                  <a:cubicBezTo>
                    <a:pt x="24376" y="63380"/>
                    <a:pt x="24658" y="62736"/>
                    <a:pt x="24799" y="62132"/>
                  </a:cubicBezTo>
                  <a:cubicBezTo>
                    <a:pt x="25121" y="60643"/>
                    <a:pt x="25001" y="59073"/>
                    <a:pt x="24859" y="57543"/>
                  </a:cubicBezTo>
                  <a:cubicBezTo>
                    <a:pt x="24255" y="51203"/>
                    <a:pt x="23329" y="44902"/>
                    <a:pt x="22223" y="38643"/>
                  </a:cubicBezTo>
                  <a:cubicBezTo>
                    <a:pt x="21034" y="31880"/>
                    <a:pt x="19646" y="25176"/>
                    <a:pt x="18237" y="18474"/>
                  </a:cubicBezTo>
                  <a:cubicBezTo>
                    <a:pt x="17613" y="15535"/>
                    <a:pt x="16606" y="12415"/>
                    <a:pt x="16386" y="9436"/>
                  </a:cubicBezTo>
                  <a:lnTo>
                    <a:pt x="16386" y="9436"/>
                  </a:lnTo>
                  <a:cubicBezTo>
                    <a:pt x="16526" y="11550"/>
                    <a:pt x="16566" y="13663"/>
                    <a:pt x="16949" y="15737"/>
                  </a:cubicBezTo>
                  <a:cubicBezTo>
                    <a:pt x="17331" y="17870"/>
                    <a:pt x="17653" y="20004"/>
                    <a:pt x="17894" y="22157"/>
                  </a:cubicBezTo>
                  <a:cubicBezTo>
                    <a:pt x="18458" y="26646"/>
                    <a:pt x="18337" y="31195"/>
                    <a:pt x="18197" y="35724"/>
                  </a:cubicBezTo>
                  <a:cubicBezTo>
                    <a:pt x="18117" y="35221"/>
                    <a:pt x="17935" y="34717"/>
                    <a:pt x="17653" y="34274"/>
                  </a:cubicBezTo>
                  <a:lnTo>
                    <a:pt x="17653" y="34274"/>
                  </a:lnTo>
                  <a:cubicBezTo>
                    <a:pt x="17814" y="35785"/>
                    <a:pt x="17835" y="37294"/>
                    <a:pt x="17733" y="38804"/>
                  </a:cubicBezTo>
                  <a:cubicBezTo>
                    <a:pt x="17392" y="37194"/>
                    <a:pt x="16767" y="35643"/>
                    <a:pt x="15922" y="34215"/>
                  </a:cubicBezTo>
                  <a:cubicBezTo>
                    <a:pt x="15902" y="35160"/>
                    <a:pt x="15862" y="36086"/>
                    <a:pt x="15841" y="37033"/>
                  </a:cubicBezTo>
                  <a:cubicBezTo>
                    <a:pt x="15661" y="35865"/>
                    <a:pt x="15460" y="34698"/>
                    <a:pt x="15278" y="33509"/>
                  </a:cubicBezTo>
                  <a:lnTo>
                    <a:pt x="15278" y="33509"/>
                  </a:lnTo>
                  <a:cubicBezTo>
                    <a:pt x="14453" y="35744"/>
                    <a:pt x="15580" y="38321"/>
                    <a:pt x="14816" y="40575"/>
                  </a:cubicBezTo>
                  <a:lnTo>
                    <a:pt x="14151" y="37012"/>
                  </a:lnTo>
                  <a:cubicBezTo>
                    <a:pt x="14131" y="38281"/>
                    <a:pt x="14010" y="39730"/>
                    <a:pt x="13004" y="40474"/>
                  </a:cubicBezTo>
                  <a:cubicBezTo>
                    <a:pt x="12909" y="40553"/>
                    <a:pt x="12801" y="40607"/>
                    <a:pt x="12701" y="40607"/>
                  </a:cubicBezTo>
                  <a:cubicBezTo>
                    <a:pt x="12674" y="40607"/>
                    <a:pt x="12647" y="40603"/>
                    <a:pt x="12621" y="40595"/>
                  </a:cubicBezTo>
                  <a:cubicBezTo>
                    <a:pt x="12481" y="40575"/>
                    <a:pt x="12419" y="40434"/>
                    <a:pt x="12360" y="40334"/>
                  </a:cubicBezTo>
                  <a:cubicBezTo>
                    <a:pt x="11957" y="39588"/>
                    <a:pt x="11675" y="38783"/>
                    <a:pt x="11514" y="37938"/>
                  </a:cubicBezTo>
                  <a:cubicBezTo>
                    <a:pt x="11514" y="38361"/>
                    <a:pt x="11494" y="38783"/>
                    <a:pt x="11494" y="39207"/>
                  </a:cubicBezTo>
                  <a:cubicBezTo>
                    <a:pt x="11494" y="39347"/>
                    <a:pt x="11494" y="39508"/>
                    <a:pt x="11413" y="39628"/>
                  </a:cubicBezTo>
                  <a:cubicBezTo>
                    <a:pt x="11337" y="39732"/>
                    <a:pt x="11239" y="39775"/>
                    <a:pt x="11132" y="39775"/>
                  </a:cubicBezTo>
                  <a:cubicBezTo>
                    <a:pt x="10842" y="39775"/>
                    <a:pt x="10488" y="39460"/>
                    <a:pt x="10326" y="39166"/>
                  </a:cubicBezTo>
                  <a:cubicBezTo>
                    <a:pt x="9762" y="38099"/>
                    <a:pt x="9360" y="36971"/>
                    <a:pt x="9118" y="35825"/>
                  </a:cubicBezTo>
                  <a:cubicBezTo>
                    <a:pt x="9059" y="36971"/>
                    <a:pt x="8978" y="38139"/>
                    <a:pt x="8917" y="39287"/>
                  </a:cubicBezTo>
                  <a:cubicBezTo>
                    <a:pt x="8771" y="38886"/>
                    <a:pt x="8626" y="38501"/>
                    <a:pt x="8480" y="38103"/>
                  </a:cubicBezTo>
                  <a:lnTo>
                    <a:pt x="8480" y="38103"/>
                  </a:lnTo>
                  <a:cubicBezTo>
                    <a:pt x="8556" y="38329"/>
                    <a:pt x="8600" y="38563"/>
                    <a:pt x="8515" y="38783"/>
                  </a:cubicBezTo>
                  <a:cubicBezTo>
                    <a:pt x="8458" y="38953"/>
                    <a:pt x="8263" y="39082"/>
                    <a:pt x="8082" y="39082"/>
                  </a:cubicBezTo>
                  <a:cubicBezTo>
                    <a:pt x="8005" y="39082"/>
                    <a:pt x="7930" y="39059"/>
                    <a:pt x="7870" y="39005"/>
                  </a:cubicBezTo>
                  <a:cubicBezTo>
                    <a:pt x="7790" y="38925"/>
                    <a:pt x="7771" y="38804"/>
                    <a:pt x="7750" y="38683"/>
                  </a:cubicBezTo>
                  <a:cubicBezTo>
                    <a:pt x="7560" y="37737"/>
                    <a:pt x="7425" y="36773"/>
                    <a:pt x="7359" y="35809"/>
                  </a:cubicBezTo>
                  <a:lnTo>
                    <a:pt x="7359" y="35809"/>
                  </a:lnTo>
                  <a:cubicBezTo>
                    <a:pt x="7386" y="36451"/>
                    <a:pt x="7261" y="37089"/>
                    <a:pt x="6985" y="37677"/>
                  </a:cubicBezTo>
                  <a:cubicBezTo>
                    <a:pt x="6622" y="36711"/>
                    <a:pt x="6703" y="35624"/>
                    <a:pt x="6724" y="34577"/>
                  </a:cubicBezTo>
                  <a:cubicBezTo>
                    <a:pt x="6743" y="31920"/>
                    <a:pt x="6300" y="29242"/>
                    <a:pt x="5436" y="26706"/>
                  </a:cubicBezTo>
                  <a:lnTo>
                    <a:pt x="5436" y="26706"/>
                  </a:lnTo>
                  <a:cubicBezTo>
                    <a:pt x="5535" y="27753"/>
                    <a:pt x="5374" y="28820"/>
                    <a:pt x="4972" y="29786"/>
                  </a:cubicBezTo>
                  <a:cubicBezTo>
                    <a:pt x="4773" y="28278"/>
                    <a:pt x="4791" y="26769"/>
                    <a:pt x="5042" y="25279"/>
                  </a:cubicBezTo>
                  <a:lnTo>
                    <a:pt x="5042" y="25279"/>
                  </a:lnTo>
                  <a:cubicBezTo>
                    <a:pt x="4903" y="26089"/>
                    <a:pt x="4714" y="26981"/>
                    <a:pt x="4067" y="27471"/>
                  </a:cubicBezTo>
                  <a:cubicBezTo>
                    <a:pt x="3724" y="25640"/>
                    <a:pt x="3684" y="23748"/>
                    <a:pt x="3925" y="21896"/>
                  </a:cubicBezTo>
                  <a:lnTo>
                    <a:pt x="3925" y="21896"/>
                  </a:lnTo>
                  <a:cubicBezTo>
                    <a:pt x="3705" y="22680"/>
                    <a:pt x="3463" y="23526"/>
                    <a:pt x="2838" y="24049"/>
                  </a:cubicBezTo>
                  <a:cubicBezTo>
                    <a:pt x="2275" y="20849"/>
                    <a:pt x="1993" y="17608"/>
                    <a:pt x="1953" y="14347"/>
                  </a:cubicBezTo>
                  <a:cubicBezTo>
                    <a:pt x="1953" y="13281"/>
                    <a:pt x="1974" y="12234"/>
                    <a:pt x="1993" y="11167"/>
                  </a:cubicBezTo>
                  <a:cubicBezTo>
                    <a:pt x="2073" y="7745"/>
                    <a:pt x="2416" y="4242"/>
                    <a:pt x="2033" y="861"/>
                  </a:cubicBezTo>
                  <a:cubicBezTo>
                    <a:pt x="1993" y="640"/>
                    <a:pt x="1974" y="399"/>
                    <a:pt x="1832" y="238"/>
                  </a:cubicBezTo>
                  <a:cubicBezTo>
                    <a:pt x="1702" y="68"/>
                    <a:pt x="1496" y="0"/>
                    <a:pt x="1286" y="0"/>
                  </a:cubicBezTo>
                  <a:close/>
                </a:path>
              </a:pathLst>
            </a:custGeom>
            <a:solidFill>
              <a:srgbClr val="F29979"/>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4" name="Google Shape;2894;p14"/>
            <p:cNvSpPr/>
            <p:nvPr/>
          </p:nvSpPr>
          <p:spPr>
            <a:xfrm>
              <a:off x="3118025" y="3001475"/>
              <a:ext cx="5550" cy="24200"/>
            </a:xfrm>
            <a:custGeom>
              <a:avLst/>
              <a:gdLst/>
              <a:ahLst/>
              <a:cxnLst/>
              <a:rect l="l" t="t" r="r" b="b"/>
              <a:pathLst>
                <a:path w="222" h="968" extrusionOk="0">
                  <a:moveTo>
                    <a:pt x="100" y="1"/>
                  </a:moveTo>
                  <a:cubicBezTo>
                    <a:pt x="60" y="323"/>
                    <a:pt x="20" y="645"/>
                    <a:pt x="1" y="967"/>
                  </a:cubicBezTo>
                  <a:cubicBezTo>
                    <a:pt x="81" y="766"/>
                    <a:pt x="162" y="545"/>
                    <a:pt x="221" y="323"/>
                  </a:cubicBezTo>
                  <a:cubicBezTo>
                    <a:pt x="181" y="223"/>
                    <a:pt x="141" y="102"/>
                    <a:pt x="100" y="1"/>
                  </a:cubicBezTo>
                  <a:close/>
                </a:path>
              </a:pathLst>
            </a:custGeom>
            <a:solidFill>
              <a:srgbClr val="6B577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5" name="Google Shape;2895;p14"/>
            <p:cNvSpPr/>
            <p:nvPr/>
          </p:nvSpPr>
          <p:spPr>
            <a:xfrm>
              <a:off x="3117500" y="3009550"/>
              <a:ext cx="6600" cy="20150"/>
            </a:xfrm>
            <a:custGeom>
              <a:avLst/>
              <a:gdLst/>
              <a:ahLst/>
              <a:cxnLst/>
              <a:rect l="l" t="t" r="r" b="b"/>
              <a:pathLst>
                <a:path w="264" h="806" extrusionOk="0">
                  <a:moveTo>
                    <a:pt x="242" y="0"/>
                  </a:moveTo>
                  <a:cubicBezTo>
                    <a:pt x="183" y="222"/>
                    <a:pt x="102" y="443"/>
                    <a:pt x="22" y="644"/>
                  </a:cubicBezTo>
                  <a:cubicBezTo>
                    <a:pt x="22" y="705"/>
                    <a:pt x="22" y="746"/>
                    <a:pt x="1" y="805"/>
                  </a:cubicBezTo>
                  <a:cubicBezTo>
                    <a:pt x="121" y="585"/>
                    <a:pt x="202" y="322"/>
                    <a:pt x="263" y="81"/>
                  </a:cubicBezTo>
                  <a:cubicBezTo>
                    <a:pt x="242" y="61"/>
                    <a:pt x="242" y="40"/>
                    <a:pt x="242" y="0"/>
                  </a:cubicBezTo>
                  <a:close/>
                </a:path>
              </a:pathLst>
            </a:custGeom>
            <a:solidFill>
              <a:srgbClr val="443740"/>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6" name="Google Shape;2896;p14"/>
            <p:cNvSpPr/>
            <p:nvPr/>
          </p:nvSpPr>
          <p:spPr>
            <a:xfrm>
              <a:off x="3142175" y="3002500"/>
              <a:ext cx="9575" cy="49325"/>
            </a:xfrm>
            <a:custGeom>
              <a:avLst/>
              <a:gdLst/>
              <a:ahLst/>
              <a:cxnLst/>
              <a:rect l="l" t="t" r="r" b="b"/>
              <a:pathLst>
                <a:path w="383" h="1973" extrusionOk="0">
                  <a:moveTo>
                    <a:pt x="382" y="0"/>
                  </a:moveTo>
                  <a:lnTo>
                    <a:pt x="382" y="0"/>
                  </a:lnTo>
                  <a:cubicBezTo>
                    <a:pt x="202" y="464"/>
                    <a:pt x="81" y="947"/>
                    <a:pt x="1" y="1430"/>
                  </a:cubicBezTo>
                  <a:lnTo>
                    <a:pt x="122" y="1973"/>
                  </a:lnTo>
                  <a:cubicBezTo>
                    <a:pt x="323" y="1350"/>
                    <a:pt x="382" y="685"/>
                    <a:pt x="382" y="0"/>
                  </a:cubicBezTo>
                  <a:close/>
                </a:path>
              </a:pathLst>
            </a:custGeom>
            <a:solidFill>
              <a:srgbClr val="6B577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7" name="Google Shape;2897;p14"/>
            <p:cNvSpPr/>
            <p:nvPr/>
          </p:nvSpPr>
          <p:spPr>
            <a:xfrm>
              <a:off x="3142175" y="3002000"/>
              <a:ext cx="10100" cy="52375"/>
            </a:xfrm>
            <a:custGeom>
              <a:avLst/>
              <a:gdLst/>
              <a:ahLst/>
              <a:cxnLst/>
              <a:rect l="l" t="t" r="r" b="b"/>
              <a:pathLst>
                <a:path w="404" h="2095" extrusionOk="0">
                  <a:moveTo>
                    <a:pt x="403" y="1"/>
                  </a:moveTo>
                  <a:lnTo>
                    <a:pt x="382" y="20"/>
                  </a:lnTo>
                  <a:cubicBezTo>
                    <a:pt x="382" y="705"/>
                    <a:pt x="323" y="1370"/>
                    <a:pt x="122" y="1993"/>
                  </a:cubicBezTo>
                  <a:lnTo>
                    <a:pt x="1" y="1450"/>
                  </a:lnTo>
                  <a:lnTo>
                    <a:pt x="1" y="1469"/>
                  </a:lnTo>
                  <a:cubicBezTo>
                    <a:pt x="41" y="1692"/>
                    <a:pt x="81" y="1893"/>
                    <a:pt x="122" y="2094"/>
                  </a:cubicBezTo>
                  <a:cubicBezTo>
                    <a:pt x="342" y="1429"/>
                    <a:pt x="403" y="726"/>
                    <a:pt x="403" y="1"/>
                  </a:cubicBezTo>
                  <a:close/>
                </a:path>
              </a:pathLst>
            </a:custGeom>
            <a:solidFill>
              <a:srgbClr val="443740"/>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8" name="Google Shape;2898;p14"/>
            <p:cNvSpPr/>
            <p:nvPr/>
          </p:nvSpPr>
          <p:spPr>
            <a:xfrm>
              <a:off x="3120525" y="3179625"/>
              <a:ext cx="277325" cy="416675"/>
            </a:xfrm>
            <a:custGeom>
              <a:avLst/>
              <a:gdLst/>
              <a:ahLst/>
              <a:cxnLst/>
              <a:rect l="l" t="t" r="r" b="b"/>
              <a:pathLst>
                <a:path w="11093" h="16667" extrusionOk="0">
                  <a:moveTo>
                    <a:pt x="0" y="0"/>
                  </a:moveTo>
                  <a:lnTo>
                    <a:pt x="0" y="0"/>
                  </a:lnTo>
                  <a:cubicBezTo>
                    <a:pt x="303" y="2920"/>
                    <a:pt x="926" y="5818"/>
                    <a:pt x="1570" y="8656"/>
                  </a:cubicBezTo>
                  <a:cubicBezTo>
                    <a:pt x="947" y="5798"/>
                    <a:pt x="424" y="2899"/>
                    <a:pt x="0" y="0"/>
                  </a:cubicBezTo>
                  <a:close/>
                  <a:moveTo>
                    <a:pt x="11092" y="15883"/>
                  </a:moveTo>
                  <a:lnTo>
                    <a:pt x="10976" y="16520"/>
                  </a:lnTo>
                  <a:lnTo>
                    <a:pt x="10976" y="16520"/>
                  </a:lnTo>
                  <a:cubicBezTo>
                    <a:pt x="11034" y="16315"/>
                    <a:pt x="11075" y="16092"/>
                    <a:pt x="11092" y="15883"/>
                  </a:cubicBezTo>
                  <a:close/>
                  <a:moveTo>
                    <a:pt x="10976" y="16520"/>
                  </a:moveTo>
                  <a:cubicBezTo>
                    <a:pt x="10972" y="16534"/>
                    <a:pt x="10968" y="16549"/>
                    <a:pt x="10964" y="16563"/>
                  </a:cubicBezTo>
                  <a:lnTo>
                    <a:pt x="10964" y="16563"/>
                  </a:lnTo>
                  <a:cubicBezTo>
                    <a:pt x="10966" y="16557"/>
                    <a:pt x="10968" y="16552"/>
                    <a:pt x="10971" y="16546"/>
                  </a:cubicBezTo>
                  <a:lnTo>
                    <a:pt x="10976" y="16520"/>
                  </a:lnTo>
                  <a:close/>
                  <a:moveTo>
                    <a:pt x="10964" y="16563"/>
                  </a:moveTo>
                  <a:cubicBezTo>
                    <a:pt x="10958" y="16577"/>
                    <a:pt x="10954" y="16591"/>
                    <a:pt x="10951" y="16605"/>
                  </a:cubicBezTo>
                  <a:lnTo>
                    <a:pt x="10951" y="16605"/>
                  </a:lnTo>
                  <a:cubicBezTo>
                    <a:pt x="10955" y="16591"/>
                    <a:pt x="10960" y="16577"/>
                    <a:pt x="10964" y="16563"/>
                  </a:cubicBezTo>
                  <a:close/>
                  <a:moveTo>
                    <a:pt x="10951" y="16605"/>
                  </a:moveTo>
                  <a:lnTo>
                    <a:pt x="10951" y="16605"/>
                  </a:lnTo>
                  <a:cubicBezTo>
                    <a:pt x="10944" y="16626"/>
                    <a:pt x="10938" y="16647"/>
                    <a:pt x="10931" y="16667"/>
                  </a:cubicBezTo>
                  <a:cubicBezTo>
                    <a:pt x="10941" y="16646"/>
                    <a:pt x="10946" y="16626"/>
                    <a:pt x="10951" y="16605"/>
                  </a:cubicBezTo>
                  <a:close/>
                </a:path>
              </a:pathLst>
            </a:custGeom>
            <a:solidFill>
              <a:srgbClr val="F7C3B0"/>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9" name="Google Shape;2899;p14"/>
            <p:cNvSpPr/>
            <p:nvPr/>
          </p:nvSpPr>
          <p:spPr>
            <a:xfrm>
              <a:off x="3113475" y="2962750"/>
              <a:ext cx="284850" cy="664750"/>
            </a:xfrm>
            <a:custGeom>
              <a:avLst/>
              <a:gdLst/>
              <a:ahLst/>
              <a:cxnLst/>
              <a:rect l="l" t="t" r="r" b="b"/>
              <a:pathLst>
                <a:path w="11394" h="26590" extrusionOk="0">
                  <a:moveTo>
                    <a:pt x="2437" y="1"/>
                  </a:moveTo>
                  <a:cubicBezTo>
                    <a:pt x="2075" y="463"/>
                    <a:pt x="1772" y="1007"/>
                    <a:pt x="1551" y="1571"/>
                  </a:cubicBezTo>
                  <a:cubicBezTo>
                    <a:pt x="1551" y="2296"/>
                    <a:pt x="1490" y="2999"/>
                    <a:pt x="1270" y="3664"/>
                  </a:cubicBezTo>
                  <a:cubicBezTo>
                    <a:pt x="1229" y="3463"/>
                    <a:pt x="1189" y="3262"/>
                    <a:pt x="1149" y="3039"/>
                  </a:cubicBezTo>
                  <a:cubicBezTo>
                    <a:pt x="1128" y="3160"/>
                    <a:pt x="1128" y="3262"/>
                    <a:pt x="1109" y="3382"/>
                  </a:cubicBezTo>
                  <a:cubicBezTo>
                    <a:pt x="827" y="2919"/>
                    <a:pt x="585" y="2457"/>
                    <a:pt x="424" y="1953"/>
                  </a:cubicBezTo>
                  <a:cubicBezTo>
                    <a:pt x="363" y="2194"/>
                    <a:pt x="282" y="2457"/>
                    <a:pt x="162" y="2677"/>
                  </a:cubicBezTo>
                  <a:cubicBezTo>
                    <a:pt x="1" y="4671"/>
                    <a:pt x="62" y="6684"/>
                    <a:pt x="282" y="8675"/>
                  </a:cubicBezTo>
                  <a:cubicBezTo>
                    <a:pt x="706" y="11574"/>
                    <a:pt x="1229" y="14473"/>
                    <a:pt x="1852" y="17331"/>
                  </a:cubicBezTo>
                  <a:cubicBezTo>
                    <a:pt x="1973" y="17915"/>
                    <a:pt x="2115" y="18479"/>
                    <a:pt x="2236" y="19062"/>
                  </a:cubicBezTo>
                  <a:cubicBezTo>
                    <a:pt x="2598" y="20592"/>
                    <a:pt x="2960" y="22142"/>
                    <a:pt x="3584" y="23611"/>
                  </a:cubicBezTo>
                  <a:cubicBezTo>
                    <a:pt x="3927" y="24477"/>
                    <a:pt x="4429" y="25363"/>
                    <a:pt x="5274" y="25785"/>
                  </a:cubicBezTo>
                  <a:cubicBezTo>
                    <a:pt x="5577" y="25926"/>
                    <a:pt x="5859" y="25986"/>
                    <a:pt x="6100" y="25986"/>
                  </a:cubicBezTo>
                  <a:cubicBezTo>
                    <a:pt x="7187" y="25986"/>
                    <a:pt x="7690" y="24738"/>
                    <a:pt x="7791" y="23651"/>
                  </a:cubicBezTo>
                  <a:cubicBezTo>
                    <a:pt x="8173" y="24236"/>
                    <a:pt x="8274" y="24960"/>
                    <a:pt x="8596" y="25564"/>
                  </a:cubicBezTo>
                  <a:cubicBezTo>
                    <a:pt x="8857" y="26107"/>
                    <a:pt x="9401" y="26590"/>
                    <a:pt x="9965" y="26590"/>
                  </a:cubicBezTo>
                  <a:cubicBezTo>
                    <a:pt x="10046" y="26590"/>
                    <a:pt x="10145" y="26571"/>
                    <a:pt x="10247" y="26550"/>
                  </a:cubicBezTo>
                  <a:cubicBezTo>
                    <a:pt x="10709" y="26410"/>
                    <a:pt x="11031" y="25926"/>
                    <a:pt x="11213" y="25342"/>
                  </a:cubicBezTo>
                  <a:cubicBezTo>
                    <a:pt x="11232" y="25302"/>
                    <a:pt x="11232" y="25261"/>
                    <a:pt x="11253" y="25221"/>
                  </a:cubicBezTo>
                  <a:lnTo>
                    <a:pt x="11374" y="24558"/>
                  </a:lnTo>
                  <a:cubicBezTo>
                    <a:pt x="11393" y="24155"/>
                    <a:pt x="11334" y="23772"/>
                    <a:pt x="11213" y="23490"/>
                  </a:cubicBezTo>
                  <a:lnTo>
                    <a:pt x="11213" y="23490"/>
                  </a:lnTo>
                  <a:cubicBezTo>
                    <a:pt x="11294" y="24236"/>
                    <a:pt x="11192" y="25202"/>
                    <a:pt x="10488" y="25382"/>
                  </a:cubicBezTo>
                  <a:cubicBezTo>
                    <a:pt x="10408" y="25403"/>
                    <a:pt x="10347" y="25422"/>
                    <a:pt x="10287" y="25422"/>
                  </a:cubicBezTo>
                  <a:cubicBezTo>
                    <a:pt x="9804" y="25422"/>
                    <a:pt x="9361" y="24980"/>
                    <a:pt x="9079" y="24558"/>
                  </a:cubicBezTo>
                  <a:cubicBezTo>
                    <a:pt x="7348" y="22001"/>
                    <a:pt x="7086" y="18761"/>
                    <a:pt x="6785" y="15680"/>
                  </a:cubicBezTo>
                  <a:cubicBezTo>
                    <a:pt x="6361" y="11233"/>
                    <a:pt x="5738" y="6783"/>
                    <a:pt x="4952" y="2376"/>
                  </a:cubicBezTo>
                  <a:lnTo>
                    <a:pt x="4952" y="2376"/>
                  </a:lnTo>
                  <a:cubicBezTo>
                    <a:pt x="4852" y="7569"/>
                    <a:pt x="5637" y="12741"/>
                    <a:pt x="6422" y="17875"/>
                  </a:cubicBezTo>
                  <a:cubicBezTo>
                    <a:pt x="5537" y="14534"/>
                    <a:pt x="4651" y="11152"/>
                    <a:pt x="4208" y="7709"/>
                  </a:cubicBezTo>
                  <a:cubicBezTo>
                    <a:pt x="3865" y="5073"/>
                    <a:pt x="3765" y="2296"/>
                    <a:pt x="2437" y="1"/>
                  </a:cubicBezTo>
                  <a:close/>
                </a:path>
              </a:pathLst>
            </a:custGeom>
            <a:solidFill>
              <a:srgbClr val="EB755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0" name="Google Shape;2900;p14"/>
            <p:cNvSpPr/>
            <p:nvPr/>
          </p:nvSpPr>
          <p:spPr>
            <a:xfrm>
              <a:off x="2870925" y="2687000"/>
              <a:ext cx="12625" cy="37250"/>
            </a:xfrm>
            <a:custGeom>
              <a:avLst/>
              <a:gdLst/>
              <a:ahLst/>
              <a:cxnLst/>
              <a:rect l="l" t="t" r="r" b="b"/>
              <a:pathLst>
                <a:path w="505" h="1490" extrusionOk="0">
                  <a:moveTo>
                    <a:pt x="1" y="0"/>
                  </a:moveTo>
                  <a:cubicBezTo>
                    <a:pt x="1" y="60"/>
                    <a:pt x="22" y="141"/>
                    <a:pt x="22" y="202"/>
                  </a:cubicBezTo>
                  <a:cubicBezTo>
                    <a:pt x="81" y="645"/>
                    <a:pt x="142" y="1066"/>
                    <a:pt x="223" y="1490"/>
                  </a:cubicBezTo>
                  <a:cubicBezTo>
                    <a:pt x="323" y="1409"/>
                    <a:pt x="424" y="1308"/>
                    <a:pt x="505" y="1208"/>
                  </a:cubicBezTo>
                  <a:cubicBezTo>
                    <a:pt x="344" y="785"/>
                    <a:pt x="183" y="382"/>
                    <a:pt x="1" y="0"/>
                  </a:cubicBezTo>
                  <a:close/>
                </a:path>
              </a:pathLst>
            </a:custGeom>
            <a:solidFill>
              <a:srgbClr val="6B577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1" name="Google Shape;2901;p14"/>
            <p:cNvSpPr/>
            <p:nvPr/>
          </p:nvSpPr>
          <p:spPr>
            <a:xfrm>
              <a:off x="2871450" y="2692025"/>
              <a:ext cx="13100" cy="34725"/>
            </a:xfrm>
            <a:custGeom>
              <a:avLst/>
              <a:gdLst/>
              <a:ahLst/>
              <a:cxnLst/>
              <a:rect l="l" t="t" r="r" b="b"/>
              <a:pathLst>
                <a:path w="524" h="1389" extrusionOk="0">
                  <a:moveTo>
                    <a:pt x="1" y="1"/>
                  </a:moveTo>
                  <a:cubicBezTo>
                    <a:pt x="60" y="463"/>
                    <a:pt x="121" y="927"/>
                    <a:pt x="202" y="1389"/>
                  </a:cubicBezTo>
                  <a:cubicBezTo>
                    <a:pt x="323" y="1308"/>
                    <a:pt x="423" y="1208"/>
                    <a:pt x="524" y="1088"/>
                  </a:cubicBezTo>
                  <a:cubicBezTo>
                    <a:pt x="503" y="1047"/>
                    <a:pt x="503" y="1026"/>
                    <a:pt x="484" y="1007"/>
                  </a:cubicBezTo>
                  <a:cubicBezTo>
                    <a:pt x="403" y="1107"/>
                    <a:pt x="302" y="1208"/>
                    <a:pt x="202" y="1289"/>
                  </a:cubicBezTo>
                  <a:cubicBezTo>
                    <a:pt x="121" y="865"/>
                    <a:pt x="60" y="444"/>
                    <a:pt x="1" y="1"/>
                  </a:cubicBezTo>
                  <a:close/>
                </a:path>
              </a:pathLst>
            </a:custGeom>
            <a:solidFill>
              <a:srgbClr val="443740"/>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2" name="Google Shape;2902;p14"/>
            <p:cNvSpPr/>
            <p:nvPr/>
          </p:nvSpPr>
          <p:spPr>
            <a:xfrm>
              <a:off x="2896100" y="2752425"/>
              <a:ext cx="6575" cy="29200"/>
            </a:xfrm>
            <a:custGeom>
              <a:avLst/>
              <a:gdLst/>
              <a:ahLst/>
              <a:cxnLst/>
              <a:rect l="l" t="t" r="r" b="b"/>
              <a:pathLst>
                <a:path w="263" h="1168" extrusionOk="0">
                  <a:moveTo>
                    <a:pt x="0" y="0"/>
                  </a:moveTo>
                  <a:cubicBezTo>
                    <a:pt x="21" y="261"/>
                    <a:pt x="40" y="543"/>
                    <a:pt x="61" y="805"/>
                  </a:cubicBezTo>
                  <a:lnTo>
                    <a:pt x="121" y="1168"/>
                  </a:lnTo>
                  <a:cubicBezTo>
                    <a:pt x="161" y="1047"/>
                    <a:pt x="201" y="926"/>
                    <a:pt x="263" y="805"/>
                  </a:cubicBezTo>
                  <a:cubicBezTo>
                    <a:pt x="182" y="543"/>
                    <a:pt x="81" y="261"/>
                    <a:pt x="0" y="0"/>
                  </a:cubicBezTo>
                  <a:close/>
                </a:path>
              </a:pathLst>
            </a:custGeom>
            <a:solidFill>
              <a:srgbClr val="6B577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3" name="Google Shape;2903;p14"/>
            <p:cNvSpPr/>
            <p:nvPr/>
          </p:nvSpPr>
          <p:spPr>
            <a:xfrm>
              <a:off x="2897625" y="2772550"/>
              <a:ext cx="5525" cy="12100"/>
            </a:xfrm>
            <a:custGeom>
              <a:avLst/>
              <a:gdLst/>
              <a:ahLst/>
              <a:cxnLst/>
              <a:rect l="l" t="t" r="r" b="b"/>
              <a:pathLst>
                <a:path w="221" h="484" extrusionOk="0">
                  <a:moveTo>
                    <a:pt x="202" y="0"/>
                  </a:moveTo>
                  <a:cubicBezTo>
                    <a:pt x="140" y="121"/>
                    <a:pt x="100" y="242"/>
                    <a:pt x="60" y="363"/>
                  </a:cubicBezTo>
                  <a:lnTo>
                    <a:pt x="0" y="0"/>
                  </a:lnTo>
                  <a:lnTo>
                    <a:pt x="60" y="483"/>
                  </a:lnTo>
                  <a:cubicBezTo>
                    <a:pt x="121" y="342"/>
                    <a:pt x="161" y="202"/>
                    <a:pt x="221" y="81"/>
                  </a:cubicBezTo>
                  <a:cubicBezTo>
                    <a:pt x="202" y="41"/>
                    <a:pt x="202" y="20"/>
                    <a:pt x="202" y="0"/>
                  </a:cubicBezTo>
                  <a:close/>
                </a:path>
              </a:pathLst>
            </a:custGeom>
            <a:solidFill>
              <a:srgbClr val="443740"/>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4" name="Google Shape;2904;p14"/>
            <p:cNvSpPr/>
            <p:nvPr/>
          </p:nvSpPr>
          <p:spPr>
            <a:xfrm>
              <a:off x="2942375" y="2929025"/>
              <a:ext cx="9100" cy="50350"/>
            </a:xfrm>
            <a:custGeom>
              <a:avLst/>
              <a:gdLst/>
              <a:ahLst/>
              <a:cxnLst/>
              <a:rect l="l" t="t" r="r" b="b"/>
              <a:pathLst>
                <a:path w="364" h="2014" extrusionOk="0">
                  <a:moveTo>
                    <a:pt x="1" y="0"/>
                  </a:moveTo>
                  <a:cubicBezTo>
                    <a:pt x="1" y="343"/>
                    <a:pt x="1" y="666"/>
                    <a:pt x="41" y="1007"/>
                  </a:cubicBezTo>
                  <a:cubicBezTo>
                    <a:pt x="81" y="1350"/>
                    <a:pt x="143" y="1691"/>
                    <a:pt x="263" y="2013"/>
                  </a:cubicBezTo>
                  <a:cubicBezTo>
                    <a:pt x="304" y="1933"/>
                    <a:pt x="344" y="1852"/>
                    <a:pt x="363" y="1772"/>
                  </a:cubicBezTo>
                  <a:cubicBezTo>
                    <a:pt x="242" y="1189"/>
                    <a:pt x="122" y="585"/>
                    <a:pt x="1" y="0"/>
                  </a:cubicBezTo>
                  <a:close/>
                </a:path>
              </a:pathLst>
            </a:custGeom>
            <a:solidFill>
              <a:srgbClr val="6B577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5" name="Google Shape;2905;p14"/>
            <p:cNvSpPr/>
            <p:nvPr/>
          </p:nvSpPr>
          <p:spPr>
            <a:xfrm>
              <a:off x="2943400" y="2954175"/>
              <a:ext cx="8600" cy="27725"/>
            </a:xfrm>
            <a:custGeom>
              <a:avLst/>
              <a:gdLst/>
              <a:ahLst/>
              <a:cxnLst/>
              <a:rect l="l" t="t" r="r" b="b"/>
              <a:pathLst>
                <a:path w="344" h="1109" extrusionOk="0">
                  <a:moveTo>
                    <a:pt x="0" y="1"/>
                  </a:moveTo>
                  <a:cubicBezTo>
                    <a:pt x="40" y="384"/>
                    <a:pt x="102" y="746"/>
                    <a:pt x="242" y="1109"/>
                  </a:cubicBezTo>
                  <a:cubicBezTo>
                    <a:pt x="282" y="1028"/>
                    <a:pt x="322" y="948"/>
                    <a:pt x="343" y="846"/>
                  </a:cubicBezTo>
                  <a:cubicBezTo>
                    <a:pt x="343" y="827"/>
                    <a:pt x="343" y="787"/>
                    <a:pt x="322" y="766"/>
                  </a:cubicBezTo>
                  <a:cubicBezTo>
                    <a:pt x="303" y="846"/>
                    <a:pt x="263" y="927"/>
                    <a:pt x="222" y="1007"/>
                  </a:cubicBezTo>
                  <a:cubicBezTo>
                    <a:pt x="102" y="685"/>
                    <a:pt x="40" y="344"/>
                    <a:pt x="0" y="1"/>
                  </a:cubicBezTo>
                  <a:close/>
                </a:path>
              </a:pathLst>
            </a:custGeom>
            <a:solidFill>
              <a:srgbClr val="443740"/>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6" name="Google Shape;2906;p14"/>
            <p:cNvSpPr/>
            <p:nvPr/>
          </p:nvSpPr>
          <p:spPr>
            <a:xfrm>
              <a:off x="2778850" y="2425800"/>
              <a:ext cx="378450" cy="1217800"/>
            </a:xfrm>
            <a:custGeom>
              <a:avLst/>
              <a:gdLst/>
              <a:ahLst/>
              <a:cxnLst/>
              <a:rect l="l" t="t" r="r" b="b"/>
              <a:pathLst>
                <a:path w="15138" h="48712" extrusionOk="0">
                  <a:moveTo>
                    <a:pt x="302" y="1"/>
                  </a:moveTo>
                  <a:cubicBezTo>
                    <a:pt x="202" y="887"/>
                    <a:pt x="141" y="1772"/>
                    <a:pt x="81" y="2658"/>
                  </a:cubicBezTo>
                  <a:cubicBezTo>
                    <a:pt x="1" y="4772"/>
                    <a:pt x="1" y="6906"/>
                    <a:pt x="162" y="9019"/>
                  </a:cubicBezTo>
                  <a:cubicBezTo>
                    <a:pt x="162" y="9080"/>
                    <a:pt x="181" y="9160"/>
                    <a:pt x="181" y="9220"/>
                  </a:cubicBezTo>
                  <a:cubicBezTo>
                    <a:pt x="222" y="9622"/>
                    <a:pt x="342" y="10025"/>
                    <a:pt x="645" y="10287"/>
                  </a:cubicBezTo>
                  <a:cubicBezTo>
                    <a:pt x="766" y="10408"/>
                    <a:pt x="946" y="10468"/>
                    <a:pt x="1128" y="10468"/>
                  </a:cubicBezTo>
                  <a:cubicBezTo>
                    <a:pt x="1470" y="10468"/>
                    <a:pt x="1792" y="10287"/>
                    <a:pt x="1792" y="9965"/>
                  </a:cubicBezTo>
                  <a:lnTo>
                    <a:pt x="1792" y="10167"/>
                  </a:lnTo>
                  <a:cubicBezTo>
                    <a:pt x="1792" y="10126"/>
                    <a:pt x="1813" y="10105"/>
                    <a:pt x="1813" y="10065"/>
                  </a:cubicBezTo>
                  <a:cubicBezTo>
                    <a:pt x="1813" y="12320"/>
                    <a:pt x="1872" y="14574"/>
                    <a:pt x="1993" y="16809"/>
                  </a:cubicBezTo>
                  <a:cubicBezTo>
                    <a:pt x="2135" y="19104"/>
                    <a:pt x="2315" y="21398"/>
                    <a:pt x="2577" y="23693"/>
                  </a:cubicBezTo>
                  <a:cubicBezTo>
                    <a:pt x="2859" y="26249"/>
                    <a:pt x="3222" y="28825"/>
                    <a:pt x="3684" y="31361"/>
                  </a:cubicBezTo>
                  <a:cubicBezTo>
                    <a:pt x="4569" y="36071"/>
                    <a:pt x="5978" y="40641"/>
                    <a:pt x="7247" y="45231"/>
                  </a:cubicBezTo>
                  <a:cubicBezTo>
                    <a:pt x="7529" y="46256"/>
                    <a:pt x="7911" y="47243"/>
                    <a:pt x="8576" y="48068"/>
                  </a:cubicBezTo>
                  <a:cubicBezTo>
                    <a:pt x="8777" y="48290"/>
                    <a:pt x="8998" y="48511"/>
                    <a:pt x="9279" y="48631"/>
                  </a:cubicBezTo>
                  <a:cubicBezTo>
                    <a:pt x="9400" y="48693"/>
                    <a:pt x="9521" y="48712"/>
                    <a:pt x="9663" y="48712"/>
                  </a:cubicBezTo>
                  <a:cubicBezTo>
                    <a:pt x="9843" y="48712"/>
                    <a:pt x="10004" y="48672"/>
                    <a:pt x="10125" y="48572"/>
                  </a:cubicBezTo>
                  <a:cubicBezTo>
                    <a:pt x="10326" y="48411"/>
                    <a:pt x="10407" y="48189"/>
                    <a:pt x="10487" y="47968"/>
                  </a:cubicBezTo>
                  <a:cubicBezTo>
                    <a:pt x="10930" y="46801"/>
                    <a:pt x="11192" y="45593"/>
                    <a:pt x="11313" y="44345"/>
                  </a:cubicBezTo>
                  <a:lnTo>
                    <a:pt x="11313" y="44586"/>
                  </a:lnTo>
                  <a:cubicBezTo>
                    <a:pt x="11313" y="44546"/>
                    <a:pt x="11333" y="44506"/>
                    <a:pt x="11333" y="44466"/>
                  </a:cubicBezTo>
                  <a:cubicBezTo>
                    <a:pt x="11614" y="45311"/>
                    <a:pt x="11936" y="46197"/>
                    <a:pt x="12400" y="46941"/>
                  </a:cubicBezTo>
                  <a:cubicBezTo>
                    <a:pt x="12862" y="47545"/>
                    <a:pt x="13366" y="48049"/>
                    <a:pt x="13769" y="48269"/>
                  </a:cubicBezTo>
                  <a:cubicBezTo>
                    <a:pt x="13949" y="48371"/>
                    <a:pt x="14151" y="48430"/>
                    <a:pt x="14312" y="48430"/>
                  </a:cubicBezTo>
                  <a:cubicBezTo>
                    <a:pt x="14655" y="48430"/>
                    <a:pt x="14936" y="48250"/>
                    <a:pt x="15076" y="47968"/>
                  </a:cubicBezTo>
                  <a:cubicBezTo>
                    <a:pt x="15117" y="47847"/>
                    <a:pt x="15117" y="47727"/>
                    <a:pt x="15117" y="47606"/>
                  </a:cubicBezTo>
                  <a:cubicBezTo>
                    <a:pt x="15138" y="47504"/>
                    <a:pt x="15138" y="47384"/>
                    <a:pt x="15138" y="47284"/>
                  </a:cubicBezTo>
                  <a:cubicBezTo>
                    <a:pt x="15076" y="47123"/>
                    <a:pt x="14996" y="46981"/>
                    <a:pt x="14856" y="46841"/>
                  </a:cubicBezTo>
                  <a:cubicBezTo>
                    <a:pt x="14010" y="45934"/>
                    <a:pt x="13407" y="44807"/>
                    <a:pt x="13104" y="43599"/>
                  </a:cubicBezTo>
                  <a:lnTo>
                    <a:pt x="13104" y="43599"/>
                  </a:lnTo>
                  <a:cubicBezTo>
                    <a:pt x="13265" y="44506"/>
                    <a:pt x="13225" y="45432"/>
                    <a:pt x="12983" y="46297"/>
                  </a:cubicBezTo>
                  <a:cubicBezTo>
                    <a:pt x="11614" y="44627"/>
                    <a:pt x="11031" y="42472"/>
                    <a:pt x="10709" y="40339"/>
                  </a:cubicBezTo>
                  <a:cubicBezTo>
                    <a:pt x="10366" y="38205"/>
                    <a:pt x="10246" y="36052"/>
                    <a:pt x="9642" y="33978"/>
                  </a:cubicBezTo>
                  <a:cubicBezTo>
                    <a:pt x="9601" y="33817"/>
                    <a:pt x="9481" y="33616"/>
                    <a:pt x="9320" y="33616"/>
                  </a:cubicBezTo>
                  <a:cubicBezTo>
                    <a:pt x="9300" y="33616"/>
                    <a:pt x="9279" y="33637"/>
                    <a:pt x="9239" y="33637"/>
                  </a:cubicBezTo>
                  <a:cubicBezTo>
                    <a:pt x="9220" y="33838"/>
                    <a:pt x="9199" y="34018"/>
                    <a:pt x="9180" y="34200"/>
                  </a:cubicBezTo>
                  <a:cubicBezTo>
                    <a:pt x="8756" y="31825"/>
                    <a:pt x="8313" y="29450"/>
                    <a:pt x="7891" y="27075"/>
                  </a:cubicBezTo>
                  <a:cubicBezTo>
                    <a:pt x="7589" y="25384"/>
                    <a:pt x="7267" y="23672"/>
                    <a:pt x="6925" y="21981"/>
                  </a:cubicBezTo>
                  <a:cubicBezTo>
                    <a:pt x="6904" y="22083"/>
                    <a:pt x="6864" y="22163"/>
                    <a:pt x="6824" y="22244"/>
                  </a:cubicBezTo>
                  <a:cubicBezTo>
                    <a:pt x="6684" y="21881"/>
                    <a:pt x="6622" y="21519"/>
                    <a:pt x="6582" y="21136"/>
                  </a:cubicBezTo>
                  <a:cubicBezTo>
                    <a:pt x="6542" y="20795"/>
                    <a:pt x="6542" y="20472"/>
                    <a:pt x="6542" y="20129"/>
                  </a:cubicBezTo>
                  <a:cubicBezTo>
                    <a:pt x="6362" y="19345"/>
                    <a:pt x="6180" y="18580"/>
                    <a:pt x="5999" y="17795"/>
                  </a:cubicBezTo>
                  <a:cubicBezTo>
                    <a:pt x="5677" y="16568"/>
                    <a:pt x="5355" y="15239"/>
                    <a:pt x="4972" y="13951"/>
                  </a:cubicBezTo>
                  <a:cubicBezTo>
                    <a:pt x="4912" y="14072"/>
                    <a:pt x="4872" y="14212"/>
                    <a:pt x="4811" y="14353"/>
                  </a:cubicBezTo>
                  <a:lnTo>
                    <a:pt x="4751" y="13870"/>
                  </a:lnTo>
                  <a:cubicBezTo>
                    <a:pt x="4730" y="13608"/>
                    <a:pt x="4711" y="13326"/>
                    <a:pt x="4690" y="13065"/>
                  </a:cubicBezTo>
                  <a:cubicBezTo>
                    <a:pt x="4550" y="12622"/>
                    <a:pt x="4389" y="12180"/>
                    <a:pt x="4228" y="11737"/>
                  </a:cubicBezTo>
                  <a:cubicBezTo>
                    <a:pt x="4127" y="11857"/>
                    <a:pt x="4027" y="11957"/>
                    <a:pt x="3906" y="12038"/>
                  </a:cubicBezTo>
                  <a:cubicBezTo>
                    <a:pt x="3825" y="11576"/>
                    <a:pt x="3764" y="11112"/>
                    <a:pt x="3705" y="10650"/>
                  </a:cubicBezTo>
                  <a:cubicBezTo>
                    <a:pt x="3705" y="10589"/>
                    <a:pt x="3684" y="10508"/>
                    <a:pt x="3684" y="10448"/>
                  </a:cubicBezTo>
                  <a:cubicBezTo>
                    <a:pt x="3442" y="9925"/>
                    <a:pt x="3201" y="9442"/>
                    <a:pt x="2919" y="8959"/>
                  </a:cubicBezTo>
                  <a:cubicBezTo>
                    <a:pt x="2537" y="9442"/>
                    <a:pt x="1893" y="9743"/>
                    <a:pt x="1410" y="10126"/>
                  </a:cubicBezTo>
                  <a:cubicBezTo>
                    <a:pt x="1048" y="6764"/>
                    <a:pt x="685" y="3383"/>
                    <a:pt x="302" y="1"/>
                  </a:cubicBezTo>
                  <a:close/>
                </a:path>
              </a:pathLst>
            </a:custGeom>
            <a:solidFill>
              <a:srgbClr val="EB755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7" name="Google Shape;2907;p14"/>
            <p:cNvSpPr/>
            <p:nvPr/>
          </p:nvSpPr>
          <p:spPr>
            <a:xfrm>
              <a:off x="2510625" y="907125"/>
              <a:ext cx="669300" cy="723625"/>
            </a:xfrm>
            <a:custGeom>
              <a:avLst/>
              <a:gdLst/>
              <a:ahLst/>
              <a:cxnLst/>
              <a:rect l="l" t="t" r="r" b="b"/>
              <a:pathLst>
                <a:path w="26772" h="28945" extrusionOk="0">
                  <a:moveTo>
                    <a:pt x="7617" y="1"/>
                  </a:moveTo>
                  <a:cubicBezTo>
                    <a:pt x="6453" y="1"/>
                    <a:pt x="5280" y="197"/>
                    <a:pt x="4187" y="585"/>
                  </a:cubicBezTo>
                  <a:cubicBezTo>
                    <a:pt x="3221" y="926"/>
                    <a:pt x="2276" y="1430"/>
                    <a:pt x="1490" y="2114"/>
                  </a:cubicBezTo>
                  <a:cubicBezTo>
                    <a:pt x="1088" y="2477"/>
                    <a:pt x="806" y="2839"/>
                    <a:pt x="545" y="3301"/>
                  </a:cubicBezTo>
                  <a:cubicBezTo>
                    <a:pt x="433" y="3523"/>
                    <a:pt x="184" y="4409"/>
                    <a:pt x="400" y="4409"/>
                  </a:cubicBezTo>
                  <a:cubicBezTo>
                    <a:pt x="457" y="4409"/>
                    <a:pt x="549" y="4345"/>
                    <a:pt x="685" y="4187"/>
                  </a:cubicBezTo>
                  <a:lnTo>
                    <a:pt x="2316" y="2375"/>
                  </a:lnTo>
                  <a:lnTo>
                    <a:pt x="2316" y="2375"/>
                  </a:lnTo>
                  <a:cubicBezTo>
                    <a:pt x="2218" y="2686"/>
                    <a:pt x="2252" y="3203"/>
                    <a:pt x="2580" y="3203"/>
                  </a:cubicBezTo>
                  <a:cubicBezTo>
                    <a:pt x="2592" y="3203"/>
                    <a:pt x="2605" y="3203"/>
                    <a:pt x="2617" y="3201"/>
                  </a:cubicBezTo>
                  <a:cubicBezTo>
                    <a:pt x="2698" y="3180"/>
                    <a:pt x="2778" y="3140"/>
                    <a:pt x="2859" y="3080"/>
                  </a:cubicBezTo>
                  <a:cubicBezTo>
                    <a:pt x="3261" y="2778"/>
                    <a:pt x="3664" y="2496"/>
                    <a:pt x="4088" y="2195"/>
                  </a:cubicBezTo>
                  <a:lnTo>
                    <a:pt x="4088" y="2195"/>
                  </a:lnTo>
                  <a:cubicBezTo>
                    <a:pt x="3946" y="2456"/>
                    <a:pt x="3846" y="2718"/>
                    <a:pt x="3765" y="2979"/>
                  </a:cubicBezTo>
                  <a:cubicBezTo>
                    <a:pt x="3725" y="3100"/>
                    <a:pt x="3704" y="3282"/>
                    <a:pt x="3806" y="3341"/>
                  </a:cubicBezTo>
                  <a:cubicBezTo>
                    <a:pt x="3846" y="3361"/>
                    <a:pt x="3886" y="3372"/>
                    <a:pt x="3926" y="3372"/>
                  </a:cubicBezTo>
                  <a:cubicBezTo>
                    <a:pt x="3967" y="3372"/>
                    <a:pt x="4007" y="3361"/>
                    <a:pt x="4047" y="3341"/>
                  </a:cubicBezTo>
                  <a:cubicBezTo>
                    <a:pt x="4912" y="3121"/>
                    <a:pt x="5497" y="2335"/>
                    <a:pt x="6302" y="1932"/>
                  </a:cubicBezTo>
                  <a:cubicBezTo>
                    <a:pt x="6690" y="1735"/>
                    <a:pt x="7121" y="1643"/>
                    <a:pt x="7557" y="1643"/>
                  </a:cubicBezTo>
                  <a:cubicBezTo>
                    <a:pt x="8407" y="1643"/>
                    <a:pt x="9279" y="1991"/>
                    <a:pt x="9904" y="2576"/>
                  </a:cubicBezTo>
                  <a:cubicBezTo>
                    <a:pt x="10851" y="3483"/>
                    <a:pt x="11273" y="4812"/>
                    <a:pt x="11273" y="6119"/>
                  </a:cubicBezTo>
                  <a:cubicBezTo>
                    <a:pt x="11116" y="6023"/>
                    <a:pt x="10938" y="5979"/>
                    <a:pt x="10758" y="5979"/>
                  </a:cubicBezTo>
                  <a:cubicBezTo>
                    <a:pt x="10334" y="5979"/>
                    <a:pt x="9894" y="6222"/>
                    <a:pt x="9683" y="6602"/>
                  </a:cubicBezTo>
                  <a:cubicBezTo>
                    <a:pt x="9385" y="7138"/>
                    <a:pt x="9479" y="7810"/>
                    <a:pt x="9808" y="8331"/>
                  </a:cubicBezTo>
                  <a:lnTo>
                    <a:pt x="9808" y="8331"/>
                  </a:lnTo>
                  <a:cubicBezTo>
                    <a:pt x="9718" y="8200"/>
                    <a:pt x="9576" y="8143"/>
                    <a:pt x="9424" y="8143"/>
                  </a:cubicBezTo>
                  <a:cubicBezTo>
                    <a:pt x="9145" y="8143"/>
                    <a:pt x="8834" y="8334"/>
                    <a:pt x="8757" y="8615"/>
                  </a:cubicBezTo>
                  <a:cubicBezTo>
                    <a:pt x="8637" y="9058"/>
                    <a:pt x="8897" y="9541"/>
                    <a:pt x="9240" y="9844"/>
                  </a:cubicBezTo>
                  <a:cubicBezTo>
                    <a:pt x="9179" y="9803"/>
                    <a:pt x="7811" y="9803"/>
                    <a:pt x="7529" y="9723"/>
                  </a:cubicBezTo>
                  <a:cubicBezTo>
                    <a:pt x="6764" y="9501"/>
                    <a:pt x="6079" y="9200"/>
                    <a:pt x="5376" y="8837"/>
                  </a:cubicBezTo>
                  <a:cubicBezTo>
                    <a:pt x="5171" y="8735"/>
                    <a:pt x="4909" y="8653"/>
                    <a:pt x="4682" y="8653"/>
                  </a:cubicBezTo>
                  <a:cubicBezTo>
                    <a:pt x="4463" y="8653"/>
                    <a:pt x="4277" y="8730"/>
                    <a:pt x="4208" y="8937"/>
                  </a:cubicBezTo>
                  <a:cubicBezTo>
                    <a:pt x="4107" y="9259"/>
                    <a:pt x="4450" y="9642"/>
                    <a:pt x="4268" y="9944"/>
                  </a:cubicBezTo>
                  <a:cubicBezTo>
                    <a:pt x="2880" y="9380"/>
                    <a:pt x="2155" y="7729"/>
                    <a:pt x="746" y="7246"/>
                  </a:cubicBezTo>
                  <a:cubicBezTo>
                    <a:pt x="703" y="7233"/>
                    <a:pt x="661" y="7218"/>
                    <a:pt x="618" y="7218"/>
                  </a:cubicBezTo>
                  <a:cubicBezTo>
                    <a:pt x="600" y="7218"/>
                    <a:pt x="582" y="7221"/>
                    <a:pt x="564" y="7227"/>
                  </a:cubicBezTo>
                  <a:cubicBezTo>
                    <a:pt x="484" y="7267"/>
                    <a:pt x="464" y="7348"/>
                    <a:pt x="443" y="7428"/>
                  </a:cubicBezTo>
                  <a:cubicBezTo>
                    <a:pt x="1" y="9119"/>
                    <a:pt x="947" y="10770"/>
                    <a:pt x="1369" y="12359"/>
                  </a:cubicBezTo>
                  <a:cubicBezTo>
                    <a:pt x="1611" y="13245"/>
                    <a:pt x="1812" y="14130"/>
                    <a:pt x="1732" y="15037"/>
                  </a:cubicBezTo>
                  <a:cubicBezTo>
                    <a:pt x="1592" y="16607"/>
                    <a:pt x="725" y="17935"/>
                    <a:pt x="545" y="19525"/>
                  </a:cubicBezTo>
                  <a:cubicBezTo>
                    <a:pt x="746" y="18942"/>
                    <a:pt x="1068" y="18397"/>
                    <a:pt x="1450" y="17914"/>
                  </a:cubicBezTo>
                  <a:lnTo>
                    <a:pt x="1450" y="17914"/>
                  </a:lnTo>
                  <a:cubicBezTo>
                    <a:pt x="1149" y="19022"/>
                    <a:pt x="1068" y="20169"/>
                    <a:pt x="1189" y="21296"/>
                  </a:cubicBezTo>
                  <a:cubicBezTo>
                    <a:pt x="1350" y="21075"/>
                    <a:pt x="1490" y="20853"/>
                    <a:pt x="1651" y="20633"/>
                  </a:cubicBezTo>
                  <a:lnTo>
                    <a:pt x="1651" y="20633"/>
                  </a:lnTo>
                  <a:cubicBezTo>
                    <a:pt x="1632" y="21075"/>
                    <a:pt x="1812" y="21518"/>
                    <a:pt x="2115" y="21840"/>
                  </a:cubicBezTo>
                  <a:lnTo>
                    <a:pt x="3202" y="18942"/>
                  </a:lnTo>
                  <a:lnTo>
                    <a:pt x="3202" y="18942"/>
                  </a:lnTo>
                  <a:cubicBezTo>
                    <a:pt x="2939" y="20129"/>
                    <a:pt x="2899" y="21377"/>
                    <a:pt x="3100" y="22584"/>
                  </a:cubicBezTo>
                  <a:cubicBezTo>
                    <a:pt x="3825" y="21538"/>
                    <a:pt x="4369" y="20351"/>
                    <a:pt x="4711" y="19122"/>
                  </a:cubicBezTo>
                  <a:lnTo>
                    <a:pt x="4711" y="19122"/>
                  </a:lnTo>
                  <a:cubicBezTo>
                    <a:pt x="4509" y="19948"/>
                    <a:pt x="4571" y="20834"/>
                    <a:pt x="4852" y="21618"/>
                  </a:cubicBezTo>
                  <a:cubicBezTo>
                    <a:pt x="5335" y="20571"/>
                    <a:pt x="5658" y="19444"/>
                    <a:pt x="5838" y="18298"/>
                  </a:cubicBezTo>
                  <a:lnTo>
                    <a:pt x="5838" y="18298"/>
                  </a:lnTo>
                  <a:cubicBezTo>
                    <a:pt x="5757" y="19525"/>
                    <a:pt x="5859" y="20753"/>
                    <a:pt x="6141" y="21940"/>
                  </a:cubicBezTo>
                  <a:cubicBezTo>
                    <a:pt x="6179" y="22155"/>
                    <a:pt x="6293" y="22405"/>
                    <a:pt x="6499" y="22405"/>
                  </a:cubicBezTo>
                  <a:cubicBezTo>
                    <a:pt x="6507" y="22405"/>
                    <a:pt x="6515" y="22405"/>
                    <a:pt x="6522" y="22404"/>
                  </a:cubicBezTo>
                  <a:cubicBezTo>
                    <a:pt x="6683" y="22383"/>
                    <a:pt x="6764" y="22203"/>
                    <a:pt x="6825" y="22061"/>
                  </a:cubicBezTo>
                  <a:cubicBezTo>
                    <a:pt x="7122" y="21287"/>
                    <a:pt x="7323" y="20472"/>
                    <a:pt x="7420" y="19650"/>
                  </a:cubicBezTo>
                  <a:lnTo>
                    <a:pt x="7420" y="19650"/>
                  </a:lnTo>
                  <a:cubicBezTo>
                    <a:pt x="7414" y="20194"/>
                    <a:pt x="7534" y="20733"/>
                    <a:pt x="7791" y="21215"/>
                  </a:cubicBezTo>
                  <a:cubicBezTo>
                    <a:pt x="8050" y="20902"/>
                    <a:pt x="8236" y="20531"/>
                    <a:pt x="8335" y="20136"/>
                  </a:cubicBezTo>
                  <a:lnTo>
                    <a:pt x="8335" y="20136"/>
                  </a:lnTo>
                  <a:cubicBezTo>
                    <a:pt x="8296" y="20644"/>
                    <a:pt x="8338" y="21162"/>
                    <a:pt x="8455" y="21658"/>
                  </a:cubicBezTo>
                  <a:cubicBezTo>
                    <a:pt x="8535" y="21900"/>
                    <a:pt x="8616" y="22141"/>
                    <a:pt x="8798" y="22323"/>
                  </a:cubicBezTo>
                  <a:cubicBezTo>
                    <a:pt x="8913" y="22426"/>
                    <a:pt x="9070" y="22496"/>
                    <a:pt x="9221" y="22496"/>
                  </a:cubicBezTo>
                  <a:cubicBezTo>
                    <a:pt x="9306" y="22496"/>
                    <a:pt x="9389" y="22474"/>
                    <a:pt x="9461" y="22423"/>
                  </a:cubicBezTo>
                  <a:cubicBezTo>
                    <a:pt x="9662" y="22302"/>
                    <a:pt x="9724" y="22021"/>
                    <a:pt x="9743" y="21779"/>
                  </a:cubicBezTo>
                  <a:cubicBezTo>
                    <a:pt x="9844" y="20893"/>
                    <a:pt x="9804" y="19988"/>
                    <a:pt x="9662" y="19103"/>
                  </a:cubicBezTo>
                  <a:lnTo>
                    <a:pt x="9662" y="19103"/>
                  </a:lnTo>
                  <a:cubicBezTo>
                    <a:pt x="9764" y="19586"/>
                    <a:pt x="10005" y="20048"/>
                    <a:pt x="10327" y="20410"/>
                  </a:cubicBezTo>
                  <a:cubicBezTo>
                    <a:pt x="10851" y="19022"/>
                    <a:pt x="11071" y="17533"/>
                    <a:pt x="10951" y="16063"/>
                  </a:cubicBezTo>
                  <a:lnTo>
                    <a:pt x="10951" y="16063"/>
                  </a:lnTo>
                  <a:cubicBezTo>
                    <a:pt x="11133" y="17190"/>
                    <a:pt x="11313" y="18317"/>
                    <a:pt x="11495" y="19425"/>
                  </a:cubicBezTo>
                  <a:cubicBezTo>
                    <a:pt x="11595" y="20109"/>
                    <a:pt x="11777" y="20874"/>
                    <a:pt x="12421" y="21135"/>
                  </a:cubicBezTo>
                  <a:cubicBezTo>
                    <a:pt x="12747" y="20065"/>
                    <a:pt x="12845" y="18912"/>
                    <a:pt x="12714" y="17795"/>
                  </a:cubicBezTo>
                  <a:lnTo>
                    <a:pt x="12714" y="17795"/>
                  </a:lnTo>
                  <a:cubicBezTo>
                    <a:pt x="12783" y="18090"/>
                    <a:pt x="12918" y="18370"/>
                    <a:pt x="13105" y="18599"/>
                  </a:cubicBezTo>
                  <a:cubicBezTo>
                    <a:pt x="13366" y="18075"/>
                    <a:pt x="13508" y="17472"/>
                    <a:pt x="13467" y="16889"/>
                  </a:cubicBezTo>
                  <a:lnTo>
                    <a:pt x="13467" y="16889"/>
                  </a:lnTo>
                  <a:cubicBezTo>
                    <a:pt x="13567" y="17050"/>
                    <a:pt x="13688" y="17190"/>
                    <a:pt x="13789" y="17351"/>
                  </a:cubicBezTo>
                  <a:cubicBezTo>
                    <a:pt x="14042" y="17130"/>
                    <a:pt x="14220" y="16811"/>
                    <a:pt x="14275" y="16470"/>
                  </a:cubicBezTo>
                  <a:lnTo>
                    <a:pt x="14275" y="16470"/>
                  </a:lnTo>
                  <a:cubicBezTo>
                    <a:pt x="14239" y="17404"/>
                    <a:pt x="14383" y="18347"/>
                    <a:pt x="14675" y="19224"/>
                  </a:cubicBezTo>
                  <a:cubicBezTo>
                    <a:pt x="14732" y="19436"/>
                    <a:pt x="14866" y="19667"/>
                    <a:pt x="15055" y="19667"/>
                  </a:cubicBezTo>
                  <a:cubicBezTo>
                    <a:pt x="15063" y="19667"/>
                    <a:pt x="15070" y="19667"/>
                    <a:pt x="15078" y="19666"/>
                  </a:cubicBezTo>
                  <a:cubicBezTo>
                    <a:pt x="15319" y="19666"/>
                    <a:pt x="15419" y="19364"/>
                    <a:pt x="15459" y="19122"/>
                  </a:cubicBezTo>
                  <a:cubicBezTo>
                    <a:pt x="15580" y="18137"/>
                    <a:pt x="15620" y="17130"/>
                    <a:pt x="15580" y="16124"/>
                  </a:cubicBezTo>
                  <a:lnTo>
                    <a:pt x="15580" y="16124"/>
                  </a:lnTo>
                  <a:cubicBezTo>
                    <a:pt x="15620" y="16707"/>
                    <a:pt x="15762" y="17270"/>
                    <a:pt x="15983" y="17794"/>
                  </a:cubicBezTo>
                  <a:cubicBezTo>
                    <a:pt x="16093" y="18029"/>
                    <a:pt x="16324" y="18288"/>
                    <a:pt x="16534" y="18288"/>
                  </a:cubicBezTo>
                  <a:cubicBezTo>
                    <a:pt x="16595" y="18288"/>
                    <a:pt x="16654" y="18266"/>
                    <a:pt x="16707" y="18217"/>
                  </a:cubicBezTo>
                  <a:cubicBezTo>
                    <a:pt x="16809" y="18116"/>
                    <a:pt x="16828" y="17976"/>
                    <a:pt x="16828" y="17834"/>
                  </a:cubicBezTo>
                  <a:lnTo>
                    <a:pt x="16889" y="16808"/>
                  </a:lnTo>
                  <a:cubicBezTo>
                    <a:pt x="16930" y="17794"/>
                    <a:pt x="17512" y="18720"/>
                    <a:pt x="18358" y="19183"/>
                  </a:cubicBezTo>
                  <a:cubicBezTo>
                    <a:pt x="18379" y="18156"/>
                    <a:pt x="18258" y="17130"/>
                    <a:pt x="17996" y="16143"/>
                  </a:cubicBezTo>
                  <a:lnTo>
                    <a:pt x="17996" y="16143"/>
                  </a:lnTo>
                  <a:cubicBezTo>
                    <a:pt x="18640" y="17533"/>
                    <a:pt x="19405" y="18961"/>
                    <a:pt x="20714" y="19726"/>
                  </a:cubicBezTo>
                  <a:cubicBezTo>
                    <a:pt x="20512" y="18559"/>
                    <a:pt x="20169" y="17431"/>
                    <a:pt x="19667" y="16385"/>
                  </a:cubicBezTo>
                  <a:lnTo>
                    <a:pt x="19667" y="16385"/>
                  </a:lnTo>
                  <a:cubicBezTo>
                    <a:pt x="20290" y="17130"/>
                    <a:pt x="20955" y="17914"/>
                    <a:pt x="21237" y="18861"/>
                  </a:cubicBezTo>
                  <a:cubicBezTo>
                    <a:pt x="21519" y="19847"/>
                    <a:pt x="21398" y="20893"/>
                    <a:pt x="21479" y="21921"/>
                  </a:cubicBezTo>
                  <a:cubicBezTo>
                    <a:pt x="21559" y="22927"/>
                    <a:pt x="21921" y="24033"/>
                    <a:pt x="22826" y="24517"/>
                  </a:cubicBezTo>
                  <a:cubicBezTo>
                    <a:pt x="22907" y="23974"/>
                    <a:pt x="22987" y="23451"/>
                    <a:pt x="23089" y="22906"/>
                  </a:cubicBezTo>
                  <a:lnTo>
                    <a:pt x="23089" y="22906"/>
                  </a:lnTo>
                  <a:cubicBezTo>
                    <a:pt x="23068" y="24315"/>
                    <a:pt x="23451" y="25724"/>
                    <a:pt x="24195" y="26913"/>
                  </a:cubicBezTo>
                  <a:cubicBezTo>
                    <a:pt x="24638" y="26409"/>
                    <a:pt x="24900" y="25765"/>
                    <a:pt x="24941" y="25101"/>
                  </a:cubicBezTo>
                  <a:cubicBezTo>
                    <a:pt x="25202" y="26510"/>
                    <a:pt x="25826" y="27858"/>
                    <a:pt x="26752" y="28945"/>
                  </a:cubicBezTo>
                  <a:cubicBezTo>
                    <a:pt x="26672" y="28080"/>
                    <a:pt x="26772" y="27275"/>
                    <a:pt x="26591" y="26389"/>
                  </a:cubicBezTo>
                  <a:cubicBezTo>
                    <a:pt x="26409" y="25442"/>
                    <a:pt x="26148" y="24517"/>
                    <a:pt x="25805" y="23612"/>
                  </a:cubicBezTo>
                  <a:cubicBezTo>
                    <a:pt x="25121" y="21779"/>
                    <a:pt x="24095" y="20088"/>
                    <a:pt x="22847" y="18599"/>
                  </a:cubicBezTo>
                  <a:cubicBezTo>
                    <a:pt x="21841" y="17391"/>
                    <a:pt x="20693" y="16304"/>
                    <a:pt x="19888" y="14956"/>
                  </a:cubicBezTo>
                  <a:cubicBezTo>
                    <a:pt x="18157" y="12117"/>
                    <a:pt x="18157" y="8535"/>
                    <a:pt x="16667" y="5576"/>
                  </a:cubicBezTo>
                  <a:cubicBezTo>
                    <a:pt x="15360" y="2979"/>
                    <a:pt x="12883" y="1006"/>
                    <a:pt x="10065" y="303"/>
                  </a:cubicBezTo>
                  <a:cubicBezTo>
                    <a:pt x="9276" y="101"/>
                    <a:pt x="8449" y="1"/>
                    <a:pt x="7617" y="1"/>
                  </a:cubicBezTo>
                  <a:close/>
                </a:path>
              </a:pathLst>
            </a:custGeom>
            <a:solidFill>
              <a:srgbClr val="F29979"/>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8" name="Google Shape;2908;p14"/>
            <p:cNvSpPr/>
            <p:nvPr/>
          </p:nvSpPr>
          <p:spPr>
            <a:xfrm>
              <a:off x="2094975" y="2095300"/>
              <a:ext cx="1365275" cy="212300"/>
            </a:xfrm>
            <a:custGeom>
              <a:avLst/>
              <a:gdLst/>
              <a:ahLst/>
              <a:cxnLst/>
              <a:rect l="l" t="t" r="r" b="b"/>
              <a:pathLst>
                <a:path w="54611" h="8492" extrusionOk="0">
                  <a:moveTo>
                    <a:pt x="40889" y="0"/>
                  </a:moveTo>
                  <a:cubicBezTo>
                    <a:pt x="36137" y="0"/>
                    <a:pt x="31346" y="550"/>
                    <a:pt x="26712" y="1165"/>
                  </a:cubicBezTo>
                  <a:cubicBezTo>
                    <a:pt x="24477" y="1466"/>
                    <a:pt x="22222" y="1828"/>
                    <a:pt x="19949" y="2029"/>
                  </a:cubicBezTo>
                  <a:cubicBezTo>
                    <a:pt x="19291" y="2083"/>
                    <a:pt x="18638" y="2103"/>
                    <a:pt x="17988" y="2103"/>
                  </a:cubicBezTo>
                  <a:cubicBezTo>
                    <a:pt x="16429" y="2103"/>
                    <a:pt x="14882" y="1986"/>
                    <a:pt x="13306" y="1930"/>
                  </a:cubicBezTo>
                  <a:cubicBezTo>
                    <a:pt x="12009" y="1872"/>
                    <a:pt x="10712" y="1824"/>
                    <a:pt x="9422" y="1824"/>
                  </a:cubicBezTo>
                  <a:cubicBezTo>
                    <a:pt x="8910" y="1824"/>
                    <a:pt x="8400" y="1832"/>
                    <a:pt x="7891" y="1849"/>
                  </a:cubicBezTo>
                  <a:cubicBezTo>
                    <a:pt x="5174" y="1949"/>
                    <a:pt x="2416" y="2271"/>
                    <a:pt x="0" y="3500"/>
                  </a:cubicBezTo>
                  <a:cubicBezTo>
                    <a:pt x="21" y="4123"/>
                    <a:pt x="202" y="4748"/>
                    <a:pt x="545" y="5250"/>
                  </a:cubicBezTo>
                  <a:cubicBezTo>
                    <a:pt x="3173" y="4183"/>
                    <a:pt x="6016" y="3620"/>
                    <a:pt x="8862" y="3620"/>
                  </a:cubicBezTo>
                  <a:cubicBezTo>
                    <a:pt x="8914" y="3620"/>
                    <a:pt x="8966" y="3620"/>
                    <a:pt x="9018" y="3620"/>
                  </a:cubicBezTo>
                  <a:cubicBezTo>
                    <a:pt x="7971" y="3962"/>
                    <a:pt x="6965" y="4466"/>
                    <a:pt x="6039" y="5070"/>
                  </a:cubicBezTo>
                  <a:cubicBezTo>
                    <a:pt x="5456" y="5451"/>
                    <a:pt x="4892" y="5894"/>
                    <a:pt x="4570" y="6519"/>
                  </a:cubicBezTo>
                  <a:cubicBezTo>
                    <a:pt x="4248" y="7142"/>
                    <a:pt x="4227" y="7947"/>
                    <a:pt x="4670" y="8492"/>
                  </a:cubicBezTo>
                  <a:cubicBezTo>
                    <a:pt x="5818" y="7263"/>
                    <a:pt x="7448" y="6559"/>
                    <a:pt x="9099" y="6237"/>
                  </a:cubicBezTo>
                  <a:cubicBezTo>
                    <a:pt x="10255" y="6008"/>
                    <a:pt x="11436" y="5942"/>
                    <a:pt x="12629" y="5942"/>
                  </a:cubicBezTo>
                  <a:cubicBezTo>
                    <a:pt x="13534" y="5942"/>
                    <a:pt x="14447" y="5980"/>
                    <a:pt x="15359" y="6015"/>
                  </a:cubicBezTo>
                  <a:cubicBezTo>
                    <a:pt x="16258" y="6060"/>
                    <a:pt x="17157" y="6100"/>
                    <a:pt x="18052" y="6100"/>
                  </a:cubicBezTo>
                  <a:cubicBezTo>
                    <a:pt x="18741" y="6100"/>
                    <a:pt x="19427" y="6077"/>
                    <a:pt x="20110" y="6015"/>
                  </a:cubicBezTo>
                  <a:cubicBezTo>
                    <a:pt x="24055" y="5674"/>
                    <a:pt x="27939" y="4928"/>
                    <a:pt x="31884" y="4485"/>
                  </a:cubicBezTo>
                  <a:cubicBezTo>
                    <a:pt x="34889" y="4137"/>
                    <a:pt x="37919" y="3963"/>
                    <a:pt x="40954" y="3963"/>
                  </a:cubicBezTo>
                  <a:cubicBezTo>
                    <a:pt x="41782" y="3963"/>
                    <a:pt x="42610" y="3976"/>
                    <a:pt x="43438" y="4002"/>
                  </a:cubicBezTo>
                  <a:cubicBezTo>
                    <a:pt x="47142" y="4123"/>
                    <a:pt x="51127" y="4184"/>
                    <a:pt x="54610" y="5572"/>
                  </a:cubicBezTo>
                  <a:cubicBezTo>
                    <a:pt x="54589" y="4525"/>
                    <a:pt x="54549" y="3479"/>
                    <a:pt x="54449" y="2453"/>
                  </a:cubicBezTo>
                  <a:cubicBezTo>
                    <a:pt x="54428" y="2311"/>
                    <a:pt x="54428" y="2190"/>
                    <a:pt x="54348" y="2091"/>
                  </a:cubicBezTo>
                  <a:cubicBezTo>
                    <a:pt x="54248" y="1949"/>
                    <a:pt x="54087" y="1889"/>
                    <a:pt x="53926" y="1828"/>
                  </a:cubicBezTo>
                  <a:cubicBezTo>
                    <a:pt x="49719" y="478"/>
                    <a:pt x="45321" y="0"/>
                    <a:pt x="40889" y="0"/>
                  </a:cubicBezTo>
                  <a:close/>
                </a:path>
              </a:pathLst>
            </a:custGeom>
            <a:solidFill>
              <a:srgbClr val="46475C"/>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9" name="Google Shape;2909;p14"/>
            <p:cNvSpPr/>
            <p:nvPr/>
          </p:nvSpPr>
          <p:spPr>
            <a:xfrm>
              <a:off x="2095975" y="2136475"/>
              <a:ext cx="1365275" cy="166100"/>
            </a:xfrm>
            <a:custGeom>
              <a:avLst/>
              <a:gdLst/>
              <a:ahLst/>
              <a:cxnLst/>
              <a:rect l="l" t="t" r="r" b="b"/>
              <a:pathLst>
                <a:path w="54611" h="6644" extrusionOk="0">
                  <a:moveTo>
                    <a:pt x="22606" y="1"/>
                  </a:moveTo>
                  <a:cubicBezTo>
                    <a:pt x="22324" y="1"/>
                    <a:pt x="22042" y="60"/>
                    <a:pt x="21780" y="181"/>
                  </a:cubicBezTo>
                  <a:cubicBezTo>
                    <a:pt x="22163" y="141"/>
                    <a:pt x="22566" y="81"/>
                    <a:pt x="22968" y="41"/>
                  </a:cubicBezTo>
                  <a:cubicBezTo>
                    <a:pt x="22847" y="20"/>
                    <a:pt x="22727" y="1"/>
                    <a:pt x="22606" y="1"/>
                  </a:cubicBezTo>
                  <a:close/>
                  <a:moveTo>
                    <a:pt x="20331" y="302"/>
                  </a:moveTo>
                  <a:cubicBezTo>
                    <a:pt x="20129" y="302"/>
                    <a:pt x="19949" y="342"/>
                    <a:pt x="19767" y="382"/>
                  </a:cubicBezTo>
                  <a:lnTo>
                    <a:pt x="19909" y="382"/>
                  </a:lnTo>
                  <a:cubicBezTo>
                    <a:pt x="20049" y="363"/>
                    <a:pt x="20190" y="363"/>
                    <a:pt x="20311" y="342"/>
                  </a:cubicBezTo>
                  <a:cubicBezTo>
                    <a:pt x="20311" y="323"/>
                    <a:pt x="20331" y="302"/>
                    <a:pt x="20331" y="302"/>
                  </a:cubicBezTo>
                  <a:close/>
                  <a:moveTo>
                    <a:pt x="625" y="3563"/>
                  </a:moveTo>
                  <a:lnTo>
                    <a:pt x="602" y="3575"/>
                  </a:lnTo>
                  <a:lnTo>
                    <a:pt x="602" y="3575"/>
                  </a:lnTo>
                  <a:cubicBezTo>
                    <a:pt x="610" y="3571"/>
                    <a:pt x="618" y="3567"/>
                    <a:pt x="625" y="3563"/>
                  </a:cubicBezTo>
                  <a:close/>
                  <a:moveTo>
                    <a:pt x="121" y="2819"/>
                  </a:moveTo>
                  <a:lnTo>
                    <a:pt x="121" y="2819"/>
                  </a:lnTo>
                  <a:cubicBezTo>
                    <a:pt x="1" y="3120"/>
                    <a:pt x="282" y="3423"/>
                    <a:pt x="505" y="3603"/>
                  </a:cubicBezTo>
                  <a:cubicBezTo>
                    <a:pt x="344" y="3361"/>
                    <a:pt x="202" y="3101"/>
                    <a:pt x="121" y="2819"/>
                  </a:cubicBezTo>
                  <a:close/>
                  <a:moveTo>
                    <a:pt x="602" y="3575"/>
                  </a:moveTo>
                  <a:cubicBezTo>
                    <a:pt x="570" y="3590"/>
                    <a:pt x="537" y="3603"/>
                    <a:pt x="505" y="3603"/>
                  </a:cubicBezTo>
                  <a:lnTo>
                    <a:pt x="505" y="3624"/>
                  </a:lnTo>
                  <a:lnTo>
                    <a:pt x="602" y="3575"/>
                  </a:lnTo>
                  <a:close/>
                  <a:moveTo>
                    <a:pt x="54549" y="2919"/>
                  </a:moveTo>
                  <a:cubicBezTo>
                    <a:pt x="54549" y="3262"/>
                    <a:pt x="54570" y="3603"/>
                    <a:pt x="54570" y="3925"/>
                  </a:cubicBezTo>
                  <a:cubicBezTo>
                    <a:pt x="54570" y="3503"/>
                    <a:pt x="54610" y="3181"/>
                    <a:pt x="54549" y="2919"/>
                  </a:cubicBezTo>
                  <a:close/>
                  <a:moveTo>
                    <a:pt x="6321" y="5535"/>
                  </a:moveTo>
                  <a:lnTo>
                    <a:pt x="6321" y="5535"/>
                  </a:lnTo>
                  <a:cubicBezTo>
                    <a:pt x="5878" y="5777"/>
                    <a:pt x="5456" y="6080"/>
                    <a:pt x="5073" y="6402"/>
                  </a:cubicBezTo>
                  <a:cubicBezTo>
                    <a:pt x="5556" y="6120"/>
                    <a:pt x="6141" y="5656"/>
                    <a:pt x="6321" y="5535"/>
                  </a:cubicBezTo>
                  <a:close/>
                  <a:moveTo>
                    <a:pt x="4329" y="6220"/>
                  </a:moveTo>
                  <a:cubicBezTo>
                    <a:pt x="4268" y="6522"/>
                    <a:pt x="4329" y="6643"/>
                    <a:pt x="4490" y="6643"/>
                  </a:cubicBezTo>
                  <a:cubicBezTo>
                    <a:pt x="4429" y="6522"/>
                    <a:pt x="4369" y="6381"/>
                    <a:pt x="4329" y="6220"/>
                  </a:cubicBezTo>
                  <a:close/>
                </a:path>
              </a:pathLst>
            </a:custGeom>
            <a:solidFill>
              <a:srgbClr val="C0C0C7"/>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0" name="Google Shape;2910;p14"/>
            <p:cNvSpPr/>
            <p:nvPr/>
          </p:nvSpPr>
          <p:spPr>
            <a:xfrm>
              <a:off x="2099000" y="2099725"/>
              <a:ext cx="1361250" cy="202850"/>
            </a:xfrm>
            <a:custGeom>
              <a:avLst/>
              <a:gdLst/>
              <a:ahLst/>
              <a:cxnLst/>
              <a:rect l="l" t="t" r="r" b="b"/>
              <a:pathLst>
                <a:path w="54450" h="8114" extrusionOk="0">
                  <a:moveTo>
                    <a:pt x="36514" y="1"/>
                  </a:moveTo>
                  <a:cubicBezTo>
                    <a:pt x="36031" y="1"/>
                    <a:pt x="35548" y="183"/>
                    <a:pt x="35225" y="545"/>
                  </a:cubicBezTo>
                  <a:cubicBezTo>
                    <a:pt x="34944" y="403"/>
                    <a:pt x="34643" y="323"/>
                    <a:pt x="34320" y="323"/>
                  </a:cubicBezTo>
                  <a:cubicBezTo>
                    <a:pt x="33395" y="323"/>
                    <a:pt x="32448" y="907"/>
                    <a:pt x="32147" y="1793"/>
                  </a:cubicBezTo>
                  <a:cubicBezTo>
                    <a:pt x="32026" y="2115"/>
                    <a:pt x="31986" y="2456"/>
                    <a:pt x="31723" y="2658"/>
                  </a:cubicBezTo>
                  <a:cubicBezTo>
                    <a:pt x="31543" y="2778"/>
                    <a:pt x="31341" y="2819"/>
                    <a:pt x="31140" y="2840"/>
                  </a:cubicBezTo>
                  <a:cubicBezTo>
                    <a:pt x="29308" y="3060"/>
                    <a:pt x="27477" y="3302"/>
                    <a:pt x="25644" y="3524"/>
                  </a:cubicBezTo>
                  <a:cubicBezTo>
                    <a:pt x="25322" y="3564"/>
                    <a:pt x="25000" y="3604"/>
                    <a:pt x="24678" y="3604"/>
                  </a:cubicBezTo>
                  <a:cubicBezTo>
                    <a:pt x="24276" y="3604"/>
                    <a:pt x="23894" y="3543"/>
                    <a:pt x="23532" y="3363"/>
                  </a:cubicBezTo>
                  <a:cubicBezTo>
                    <a:pt x="22907" y="3020"/>
                    <a:pt x="22565" y="2075"/>
                    <a:pt x="23048" y="1571"/>
                  </a:cubicBezTo>
                  <a:cubicBezTo>
                    <a:pt x="22987" y="1551"/>
                    <a:pt x="22907" y="1530"/>
                    <a:pt x="22847" y="1511"/>
                  </a:cubicBezTo>
                  <a:cubicBezTo>
                    <a:pt x="22445" y="1551"/>
                    <a:pt x="22042" y="1611"/>
                    <a:pt x="21659" y="1651"/>
                  </a:cubicBezTo>
                  <a:cubicBezTo>
                    <a:pt x="21358" y="1793"/>
                    <a:pt x="21095" y="2013"/>
                    <a:pt x="20915" y="2295"/>
                  </a:cubicBezTo>
                  <a:cubicBezTo>
                    <a:pt x="20472" y="2980"/>
                    <a:pt x="20553" y="3946"/>
                    <a:pt x="21095" y="4550"/>
                  </a:cubicBezTo>
                  <a:cubicBezTo>
                    <a:pt x="20411" y="3825"/>
                    <a:pt x="20069" y="2799"/>
                    <a:pt x="20190" y="1812"/>
                  </a:cubicBezTo>
                  <a:lnTo>
                    <a:pt x="20190" y="1812"/>
                  </a:lnTo>
                  <a:cubicBezTo>
                    <a:pt x="20069" y="1833"/>
                    <a:pt x="19928" y="1833"/>
                    <a:pt x="19788" y="1852"/>
                  </a:cubicBezTo>
                  <a:lnTo>
                    <a:pt x="19646" y="1852"/>
                  </a:lnTo>
                  <a:cubicBezTo>
                    <a:pt x="18540" y="2155"/>
                    <a:pt x="17593" y="3001"/>
                    <a:pt x="17211" y="4067"/>
                  </a:cubicBezTo>
                  <a:cubicBezTo>
                    <a:pt x="15802" y="3645"/>
                    <a:pt x="14353" y="3282"/>
                    <a:pt x="12904" y="3020"/>
                  </a:cubicBezTo>
                  <a:cubicBezTo>
                    <a:pt x="11192" y="2698"/>
                    <a:pt x="9461" y="2518"/>
                    <a:pt x="7751" y="2518"/>
                  </a:cubicBezTo>
                  <a:cubicBezTo>
                    <a:pt x="5295" y="2518"/>
                    <a:pt x="2859" y="2899"/>
                    <a:pt x="585" y="3846"/>
                  </a:cubicBezTo>
                  <a:cubicBezTo>
                    <a:pt x="384" y="3927"/>
                    <a:pt x="161" y="4026"/>
                    <a:pt x="41" y="4228"/>
                  </a:cubicBezTo>
                  <a:cubicBezTo>
                    <a:pt x="21" y="4249"/>
                    <a:pt x="0" y="4268"/>
                    <a:pt x="0" y="4289"/>
                  </a:cubicBezTo>
                  <a:cubicBezTo>
                    <a:pt x="81" y="4571"/>
                    <a:pt x="223" y="4831"/>
                    <a:pt x="384" y="5073"/>
                  </a:cubicBezTo>
                  <a:cubicBezTo>
                    <a:pt x="424" y="5073"/>
                    <a:pt x="464" y="5054"/>
                    <a:pt x="504" y="5033"/>
                  </a:cubicBezTo>
                  <a:cubicBezTo>
                    <a:pt x="2013" y="4329"/>
                    <a:pt x="4087" y="3865"/>
                    <a:pt x="5717" y="3645"/>
                  </a:cubicBezTo>
                  <a:cubicBezTo>
                    <a:pt x="6624" y="3524"/>
                    <a:pt x="7690" y="3282"/>
                    <a:pt x="8677" y="3282"/>
                  </a:cubicBezTo>
                  <a:cubicBezTo>
                    <a:pt x="9260" y="3282"/>
                    <a:pt x="9804" y="3363"/>
                    <a:pt x="10287" y="3584"/>
                  </a:cubicBezTo>
                  <a:cubicBezTo>
                    <a:pt x="10327" y="3604"/>
                    <a:pt x="10367" y="3624"/>
                    <a:pt x="10367" y="3664"/>
                  </a:cubicBezTo>
                  <a:cubicBezTo>
                    <a:pt x="10408" y="3745"/>
                    <a:pt x="10306" y="3785"/>
                    <a:pt x="10226" y="3825"/>
                  </a:cubicBezTo>
                  <a:cubicBezTo>
                    <a:pt x="8173" y="4369"/>
                    <a:pt x="6261" y="5435"/>
                    <a:pt x="4731" y="6906"/>
                  </a:cubicBezTo>
                  <a:cubicBezTo>
                    <a:pt x="4530" y="7107"/>
                    <a:pt x="4329" y="7308"/>
                    <a:pt x="4248" y="7569"/>
                  </a:cubicBezTo>
                  <a:cubicBezTo>
                    <a:pt x="4227" y="7609"/>
                    <a:pt x="4227" y="7649"/>
                    <a:pt x="4208" y="7690"/>
                  </a:cubicBezTo>
                  <a:cubicBezTo>
                    <a:pt x="4248" y="7851"/>
                    <a:pt x="4308" y="7992"/>
                    <a:pt x="4369" y="8113"/>
                  </a:cubicBezTo>
                  <a:cubicBezTo>
                    <a:pt x="4509" y="8113"/>
                    <a:pt x="4731" y="8012"/>
                    <a:pt x="4952" y="7872"/>
                  </a:cubicBezTo>
                  <a:cubicBezTo>
                    <a:pt x="5335" y="7550"/>
                    <a:pt x="5757" y="7247"/>
                    <a:pt x="6200" y="7005"/>
                  </a:cubicBezTo>
                  <a:lnTo>
                    <a:pt x="6221" y="7005"/>
                  </a:lnTo>
                  <a:cubicBezTo>
                    <a:pt x="7045" y="6543"/>
                    <a:pt x="7971" y="6240"/>
                    <a:pt x="8918" y="6060"/>
                  </a:cubicBezTo>
                  <a:lnTo>
                    <a:pt x="8938" y="6060"/>
                  </a:lnTo>
                  <a:cubicBezTo>
                    <a:pt x="10086" y="5838"/>
                    <a:pt x="11272" y="5757"/>
                    <a:pt x="12461" y="5757"/>
                  </a:cubicBezTo>
                  <a:cubicBezTo>
                    <a:pt x="13366" y="5757"/>
                    <a:pt x="14292" y="5798"/>
                    <a:pt x="15198" y="5838"/>
                  </a:cubicBezTo>
                  <a:cubicBezTo>
                    <a:pt x="16124" y="5878"/>
                    <a:pt x="17050" y="5918"/>
                    <a:pt x="17955" y="5918"/>
                  </a:cubicBezTo>
                  <a:cubicBezTo>
                    <a:pt x="18620" y="5918"/>
                    <a:pt x="19284" y="5899"/>
                    <a:pt x="19949" y="5838"/>
                  </a:cubicBezTo>
                  <a:cubicBezTo>
                    <a:pt x="23894" y="5497"/>
                    <a:pt x="27778" y="4751"/>
                    <a:pt x="31723" y="4308"/>
                  </a:cubicBezTo>
                  <a:cubicBezTo>
                    <a:pt x="34723" y="3967"/>
                    <a:pt x="37762" y="3785"/>
                    <a:pt x="40802" y="3785"/>
                  </a:cubicBezTo>
                  <a:cubicBezTo>
                    <a:pt x="41626" y="3785"/>
                    <a:pt x="42452" y="3806"/>
                    <a:pt x="43277" y="3825"/>
                  </a:cubicBezTo>
                  <a:cubicBezTo>
                    <a:pt x="46981" y="3946"/>
                    <a:pt x="50966" y="4007"/>
                    <a:pt x="54449" y="5395"/>
                  </a:cubicBezTo>
                  <a:cubicBezTo>
                    <a:pt x="54449" y="5073"/>
                    <a:pt x="54428" y="4732"/>
                    <a:pt x="54428" y="4389"/>
                  </a:cubicBezTo>
                  <a:cubicBezTo>
                    <a:pt x="54369" y="4168"/>
                    <a:pt x="54248" y="3986"/>
                    <a:pt x="53966" y="3806"/>
                  </a:cubicBezTo>
                  <a:cubicBezTo>
                    <a:pt x="53422" y="3463"/>
                    <a:pt x="52496" y="3382"/>
                    <a:pt x="51873" y="3221"/>
                  </a:cubicBezTo>
                  <a:cubicBezTo>
                    <a:pt x="50464" y="2899"/>
                    <a:pt x="49055" y="2658"/>
                    <a:pt x="47605" y="2497"/>
                  </a:cubicBezTo>
                  <a:cubicBezTo>
                    <a:pt x="46175" y="2336"/>
                    <a:pt x="44726" y="2236"/>
                    <a:pt x="43277" y="2175"/>
                  </a:cubicBezTo>
                  <a:cubicBezTo>
                    <a:pt x="43237" y="2155"/>
                    <a:pt x="43137" y="2155"/>
                    <a:pt x="43016" y="2155"/>
                  </a:cubicBezTo>
                  <a:cubicBezTo>
                    <a:pt x="42834" y="2155"/>
                    <a:pt x="42613" y="2155"/>
                    <a:pt x="42372" y="2175"/>
                  </a:cubicBezTo>
                  <a:lnTo>
                    <a:pt x="41546" y="2175"/>
                  </a:lnTo>
                  <a:cubicBezTo>
                    <a:pt x="40399" y="2175"/>
                    <a:pt x="39130" y="2155"/>
                    <a:pt x="39090" y="2034"/>
                  </a:cubicBezTo>
                  <a:cubicBezTo>
                    <a:pt x="38910" y="1450"/>
                    <a:pt x="38567" y="886"/>
                    <a:pt x="38105" y="464"/>
                  </a:cubicBezTo>
                  <a:lnTo>
                    <a:pt x="38105" y="464"/>
                  </a:lnTo>
                  <a:cubicBezTo>
                    <a:pt x="38225" y="867"/>
                    <a:pt x="38266" y="1310"/>
                    <a:pt x="38204" y="1712"/>
                  </a:cubicBezTo>
                  <a:cubicBezTo>
                    <a:pt x="38225" y="1028"/>
                    <a:pt x="37762" y="363"/>
                    <a:pt x="37118" y="102"/>
                  </a:cubicBezTo>
                  <a:cubicBezTo>
                    <a:pt x="36937" y="41"/>
                    <a:pt x="36715" y="1"/>
                    <a:pt x="36514" y="1"/>
                  </a:cubicBezTo>
                  <a:close/>
                </a:path>
              </a:pathLst>
            </a:custGeom>
            <a:solidFill>
              <a:srgbClr val="353648"/>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1" name="Google Shape;2911;p14"/>
            <p:cNvSpPr/>
            <p:nvPr/>
          </p:nvSpPr>
          <p:spPr>
            <a:xfrm>
              <a:off x="2516175" y="1913950"/>
              <a:ext cx="235025" cy="371025"/>
            </a:xfrm>
            <a:custGeom>
              <a:avLst/>
              <a:gdLst/>
              <a:ahLst/>
              <a:cxnLst/>
              <a:rect l="l" t="t" r="r" b="b"/>
              <a:pathLst>
                <a:path w="9401" h="14841" extrusionOk="0">
                  <a:moveTo>
                    <a:pt x="7680" y="1"/>
                  </a:moveTo>
                  <a:cubicBezTo>
                    <a:pt x="7676" y="1"/>
                    <a:pt x="7673" y="2"/>
                    <a:pt x="7669" y="5"/>
                  </a:cubicBezTo>
                  <a:cubicBezTo>
                    <a:pt x="7287" y="367"/>
                    <a:pt x="7307" y="950"/>
                    <a:pt x="7266" y="1454"/>
                  </a:cubicBezTo>
                  <a:cubicBezTo>
                    <a:pt x="7146" y="3145"/>
                    <a:pt x="6241" y="4192"/>
                    <a:pt x="5173" y="5379"/>
                  </a:cubicBezTo>
                  <a:cubicBezTo>
                    <a:pt x="4550" y="6103"/>
                    <a:pt x="3925" y="6828"/>
                    <a:pt x="3281" y="7552"/>
                  </a:cubicBezTo>
                  <a:cubicBezTo>
                    <a:pt x="2980" y="7895"/>
                    <a:pt x="2658" y="8258"/>
                    <a:pt x="2315" y="8580"/>
                  </a:cubicBezTo>
                  <a:cubicBezTo>
                    <a:pt x="1872" y="8961"/>
                    <a:pt x="1389" y="9283"/>
                    <a:pt x="967" y="9686"/>
                  </a:cubicBezTo>
                  <a:cubicBezTo>
                    <a:pt x="544" y="10089"/>
                    <a:pt x="162" y="10572"/>
                    <a:pt x="81" y="11156"/>
                  </a:cubicBezTo>
                  <a:cubicBezTo>
                    <a:pt x="1" y="11779"/>
                    <a:pt x="302" y="12504"/>
                    <a:pt x="946" y="12665"/>
                  </a:cubicBezTo>
                  <a:cubicBezTo>
                    <a:pt x="846" y="13008"/>
                    <a:pt x="967" y="13390"/>
                    <a:pt x="1228" y="13631"/>
                  </a:cubicBezTo>
                  <a:cubicBezTo>
                    <a:pt x="1490" y="13873"/>
                    <a:pt x="1832" y="14014"/>
                    <a:pt x="2175" y="14135"/>
                  </a:cubicBezTo>
                  <a:cubicBezTo>
                    <a:pt x="1791" y="13994"/>
                    <a:pt x="1168" y="13108"/>
                    <a:pt x="1531" y="12726"/>
                  </a:cubicBezTo>
                  <a:cubicBezTo>
                    <a:pt x="1611" y="12625"/>
                    <a:pt x="1751" y="12525"/>
                    <a:pt x="1732" y="12383"/>
                  </a:cubicBezTo>
                  <a:cubicBezTo>
                    <a:pt x="1732" y="12303"/>
                    <a:pt x="1692" y="12222"/>
                    <a:pt x="1651" y="12163"/>
                  </a:cubicBezTo>
                  <a:cubicBezTo>
                    <a:pt x="1531" y="11981"/>
                    <a:pt x="1450" y="11779"/>
                    <a:pt x="1450" y="11578"/>
                  </a:cubicBezTo>
                  <a:cubicBezTo>
                    <a:pt x="1429" y="11317"/>
                    <a:pt x="1550" y="11055"/>
                    <a:pt x="1692" y="10834"/>
                  </a:cubicBezTo>
                  <a:cubicBezTo>
                    <a:pt x="2033" y="10271"/>
                    <a:pt x="2779" y="9485"/>
                    <a:pt x="3463" y="9364"/>
                  </a:cubicBezTo>
                  <a:lnTo>
                    <a:pt x="3463" y="9364"/>
                  </a:lnTo>
                  <a:cubicBezTo>
                    <a:pt x="3200" y="10512"/>
                    <a:pt x="2758" y="11921"/>
                    <a:pt x="3664" y="12928"/>
                  </a:cubicBezTo>
                  <a:cubicBezTo>
                    <a:pt x="3825" y="13108"/>
                    <a:pt x="4046" y="13269"/>
                    <a:pt x="4207" y="13470"/>
                  </a:cubicBezTo>
                  <a:cubicBezTo>
                    <a:pt x="4429" y="13733"/>
                    <a:pt x="4569" y="14055"/>
                    <a:pt x="4771" y="14337"/>
                  </a:cubicBezTo>
                  <a:cubicBezTo>
                    <a:pt x="4945" y="14607"/>
                    <a:pt x="5229" y="14840"/>
                    <a:pt x="5555" y="14840"/>
                  </a:cubicBezTo>
                  <a:cubicBezTo>
                    <a:pt x="5569" y="14840"/>
                    <a:pt x="5583" y="14840"/>
                    <a:pt x="5597" y="14839"/>
                  </a:cubicBezTo>
                  <a:cubicBezTo>
                    <a:pt x="5194" y="14498"/>
                    <a:pt x="4993" y="13934"/>
                    <a:pt x="5093" y="13411"/>
                  </a:cubicBezTo>
                  <a:cubicBezTo>
                    <a:pt x="5133" y="13250"/>
                    <a:pt x="5194" y="13089"/>
                    <a:pt x="5173" y="12928"/>
                  </a:cubicBezTo>
                  <a:cubicBezTo>
                    <a:pt x="5154" y="12746"/>
                    <a:pt x="5033" y="12605"/>
                    <a:pt x="4932" y="12464"/>
                  </a:cubicBezTo>
                  <a:cubicBezTo>
                    <a:pt x="4489" y="11760"/>
                    <a:pt x="4287" y="10915"/>
                    <a:pt x="4368" y="10089"/>
                  </a:cubicBezTo>
                  <a:cubicBezTo>
                    <a:pt x="4408" y="9787"/>
                    <a:pt x="4469" y="9485"/>
                    <a:pt x="4671" y="9243"/>
                  </a:cubicBezTo>
                  <a:cubicBezTo>
                    <a:pt x="5052" y="8741"/>
                    <a:pt x="5637" y="8821"/>
                    <a:pt x="6180" y="8781"/>
                  </a:cubicBezTo>
                  <a:cubicBezTo>
                    <a:pt x="6233" y="8777"/>
                    <a:pt x="6287" y="8776"/>
                    <a:pt x="6341" y="8776"/>
                  </a:cubicBezTo>
                  <a:cubicBezTo>
                    <a:pt x="6691" y="8776"/>
                    <a:pt x="7058" y="8844"/>
                    <a:pt x="7399" y="8844"/>
                  </a:cubicBezTo>
                  <a:cubicBezTo>
                    <a:pt x="7564" y="8844"/>
                    <a:pt x="7722" y="8828"/>
                    <a:pt x="7870" y="8781"/>
                  </a:cubicBezTo>
                  <a:cubicBezTo>
                    <a:pt x="7951" y="8760"/>
                    <a:pt x="8031" y="8741"/>
                    <a:pt x="8093" y="8720"/>
                  </a:cubicBezTo>
                  <a:cubicBezTo>
                    <a:pt x="8444" y="8619"/>
                    <a:pt x="8810" y="8574"/>
                    <a:pt x="9179" y="8574"/>
                  </a:cubicBezTo>
                  <a:cubicBezTo>
                    <a:pt x="9252" y="8574"/>
                    <a:pt x="9326" y="8576"/>
                    <a:pt x="9400" y="8580"/>
                  </a:cubicBezTo>
                  <a:cubicBezTo>
                    <a:pt x="9118" y="8056"/>
                    <a:pt x="8394" y="7694"/>
                    <a:pt x="7830" y="7593"/>
                  </a:cubicBezTo>
                  <a:cubicBezTo>
                    <a:pt x="7601" y="7545"/>
                    <a:pt x="7372" y="7526"/>
                    <a:pt x="7144" y="7526"/>
                  </a:cubicBezTo>
                  <a:cubicBezTo>
                    <a:pt x="6791" y="7526"/>
                    <a:pt x="6441" y="7572"/>
                    <a:pt x="6099" y="7633"/>
                  </a:cubicBezTo>
                  <a:cubicBezTo>
                    <a:pt x="6042" y="7640"/>
                    <a:pt x="5983" y="7648"/>
                    <a:pt x="5925" y="7648"/>
                  </a:cubicBezTo>
                  <a:cubicBezTo>
                    <a:pt x="5820" y="7648"/>
                    <a:pt x="5722" y="7624"/>
                    <a:pt x="5656" y="7533"/>
                  </a:cubicBezTo>
                  <a:cubicBezTo>
                    <a:pt x="5597" y="7472"/>
                    <a:pt x="5597" y="7351"/>
                    <a:pt x="5616" y="7251"/>
                  </a:cubicBezTo>
                  <a:cubicBezTo>
                    <a:pt x="5696" y="6366"/>
                    <a:pt x="6563" y="5660"/>
                    <a:pt x="7105" y="5016"/>
                  </a:cubicBezTo>
                  <a:cubicBezTo>
                    <a:pt x="7609" y="4433"/>
                    <a:pt x="8031" y="3709"/>
                    <a:pt x="8313" y="2963"/>
                  </a:cubicBezTo>
                  <a:cubicBezTo>
                    <a:pt x="8455" y="2561"/>
                    <a:pt x="8576" y="2158"/>
                    <a:pt x="8656" y="1736"/>
                  </a:cubicBezTo>
                  <a:cubicBezTo>
                    <a:pt x="8716" y="1353"/>
                    <a:pt x="8576" y="850"/>
                    <a:pt x="8716" y="488"/>
                  </a:cubicBezTo>
                  <a:lnTo>
                    <a:pt x="8716" y="488"/>
                  </a:lnTo>
                  <a:cubicBezTo>
                    <a:pt x="8675" y="588"/>
                    <a:pt x="8656" y="668"/>
                    <a:pt x="8616" y="749"/>
                  </a:cubicBezTo>
                  <a:cubicBezTo>
                    <a:pt x="8595" y="789"/>
                    <a:pt x="8595" y="810"/>
                    <a:pt x="8555" y="810"/>
                  </a:cubicBezTo>
                  <a:cubicBezTo>
                    <a:pt x="8549" y="813"/>
                    <a:pt x="8544" y="814"/>
                    <a:pt x="8539" y="814"/>
                  </a:cubicBezTo>
                  <a:cubicBezTo>
                    <a:pt x="8504" y="814"/>
                    <a:pt x="8472" y="765"/>
                    <a:pt x="8455" y="730"/>
                  </a:cubicBezTo>
                  <a:cubicBezTo>
                    <a:pt x="8415" y="628"/>
                    <a:pt x="8394" y="548"/>
                    <a:pt x="8353" y="448"/>
                  </a:cubicBezTo>
                  <a:lnTo>
                    <a:pt x="8353" y="448"/>
                  </a:lnTo>
                  <a:cubicBezTo>
                    <a:pt x="8374" y="709"/>
                    <a:pt x="8353" y="950"/>
                    <a:pt x="8334" y="1213"/>
                  </a:cubicBezTo>
                  <a:cubicBezTo>
                    <a:pt x="8112" y="1071"/>
                    <a:pt x="7972" y="870"/>
                    <a:pt x="7870" y="628"/>
                  </a:cubicBezTo>
                  <a:cubicBezTo>
                    <a:pt x="7852" y="590"/>
                    <a:pt x="7759" y="1"/>
                    <a:pt x="7680"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2" name="Google Shape;2912;p14"/>
            <p:cNvSpPr/>
            <p:nvPr/>
          </p:nvSpPr>
          <p:spPr>
            <a:xfrm>
              <a:off x="2889050" y="1892025"/>
              <a:ext cx="172125" cy="346625"/>
            </a:xfrm>
            <a:custGeom>
              <a:avLst/>
              <a:gdLst/>
              <a:ahLst/>
              <a:cxnLst/>
              <a:rect l="l" t="t" r="r" b="b"/>
              <a:pathLst>
                <a:path w="6885" h="13865" extrusionOk="0">
                  <a:moveTo>
                    <a:pt x="3089" y="1"/>
                  </a:moveTo>
                  <a:cubicBezTo>
                    <a:pt x="2827" y="1"/>
                    <a:pt x="2588" y="235"/>
                    <a:pt x="2517" y="499"/>
                  </a:cubicBezTo>
                  <a:cubicBezTo>
                    <a:pt x="2437" y="781"/>
                    <a:pt x="2496" y="1103"/>
                    <a:pt x="2577" y="1405"/>
                  </a:cubicBezTo>
                  <a:cubicBezTo>
                    <a:pt x="2899" y="2914"/>
                    <a:pt x="3060" y="4484"/>
                    <a:pt x="3041" y="6035"/>
                  </a:cubicBezTo>
                  <a:cubicBezTo>
                    <a:pt x="3041" y="6256"/>
                    <a:pt x="3020" y="6478"/>
                    <a:pt x="2920" y="6679"/>
                  </a:cubicBezTo>
                  <a:cubicBezTo>
                    <a:pt x="2818" y="6840"/>
                    <a:pt x="2657" y="6961"/>
                    <a:pt x="2496" y="7082"/>
                  </a:cubicBezTo>
                  <a:cubicBezTo>
                    <a:pt x="1892" y="7484"/>
                    <a:pt x="1269" y="7846"/>
                    <a:pt x="805" y="8389"/>
                  </a:cubicBezTo>
                  <a:cubicBezTo>
                    <a:pt x="263" y="8993"/>
                    <a:pt x="121" y="9758"/>
                    <a:pt x="282" y="10544"/>
                  </a:cubicBezTo>
                  <a:cubicBezTo>
                    <a:pt x="61" y="10925"/>
                    <a:pt x="0" y="11389"/>
                    <a:pt x="121" y="11811"/>
                  </a:cubicBezTo>
                  <a:cubicBezTo>
                    <a:pt x="223" y="12235"/>
                    <a:pt x="504" y="12616"/>
                    <a:pt x="886" y="12858"/>
                  </a:cubicBezTo>
                  <a:cubicBezTo>
                    <a:pt x="585" y="12476"/>
                    <a:pt x="464" y="11972"/>
                    <a:pt x="545" y="11510"/>
                  </a:cubicBezTo>
                  <a:cubicBezTo>
                    <a:pt x="585" y="11328"/>
                    <a:pt x="644" y="11148"/>
                    <a:pt x="805" y="11067"/>
                  </a:cubicBezTo>
                  <a:cubicBezTo>
                    <a:pt x="907" y="11027"/>
                    <a:pt x="1007" y="11027"/>
                    <a:pt x="1087" y="10987"/>
                  </a:cubicBezTo>
                  <a:cubicBezTo>
                    <a:pt x="1430" y="10826"/>
                    <a:pt x="1289" y="10241"/>
                    <a:pt x="1350" y="9959"/>
                  </a:cubicBezTo>
                  <a:cubicBezTo>
                    <a:pt x="1390" y="9758"/>
                    <a:pt x="1490" y="9597"/>
                    <a:pt x="1591" y="9436"/>
                  </a:cubicBezTo>
                  <a:cubicBezTo>
                    <a:pt x="2053" y="8712"/>
                    <a:pt x="2677" y="8109"/>
                    <a:pt x="3420" y="7706"/>
                  </a:cubicBezTo>
                  <a:lnTo>
                    <a:pt x="3420" y="7706"/>
                  </a:lnTo>
                  <a:cubicBezTo>
                    <a:pt x="3300" y="7775"/>
                    <a:pt x="3221" y="8411"/>
                    <a:pt x="3202" y="8550"/>
                  </a:cubicBezTo>
                  <a:cubicBezTo>
                    <a:pt x="3140" y="8872"/>
                    <a:pt x="3121" y="9215"/>
                    <a:pt x="3121" y="9557"/>
                  </a:cubicBezTo>
                  <a:cubicBezTo>
                    <a:pt x="3100" y="10181"/>
                    <a:pt x="3161" y="10745"/>
                    <a:pt x="3342" y="11349"/>
                  </a:cubicBezTo>
                  <a:cubicBezTo>
                    <a:pt x="3422" y="11529"/>
                    <a:pt x="3503" y="11730"/>
                    <a:pt x="3685" y="11811"/>
                  </a:cubicBezTo>
                  <a:cubicBezTo>
                    <a:pt x="3644" y="12214"/>
                    <a:pt x="3664" y="12616"/>
                    <a:pt x="3805" y="12999"/>
                  </a:cubicBezTo>
                  <a:cubicBezTo>
                    <a:pt x="3966" y="13381"/>
                    <a:pt x="4248" y="13703"/>
                    <a:pt x="4611" y="13864"/>
                  </a:cubicBezTo>
                  <a:cubicBezTo>
                    <a:pt x="4268" y="13421"/>
                    <a:pt x="4107" y="12858"/>
                    <a:pt x="4187" y="12315"/>
                  </a:cubicBezTo>
                  <a:cubicBezTo>
                    <a:pt x="4187" y="12235"/>
                    <a:pt x="4208" y="12173"/>
                    <a:pt x="4248" y="12093"/>
                  </a:cubicBezTo>
                  <a:cubicBezTo>
                    <a:pt x="4288" y="12033"/>
                    <a:pt x="4348" y="11972"/>
                    <a:pt x="4409" y="11892"/>
                  </a:cubicBezTo>
                  <a:cubicBezTo>
                    <a:pt x="4710" y="11529"/>
                    <a:pt x="4590" y="10966"/>
                    <a:pt x="4409" y="10503"/>
                  </a:cubicBezTo>
                  <a:cubicBezTo>
                    <a:pt x="4087" y="9637"/>
                    <a:pt x="4107" y="8953"/>
                    <a:pt x="4450" y="8088"/>
                  </a:cubicBezTo>
                  <a:cubicBezTo>
                    <a:pt x="5375" y="8652"/>
                    <a:pt x="5958" y="9758"/>
                    <a:pt x="5859" y="10845"/>
                  </a:cubicBezTo>
                  <a:cubicBezTo>
                    <a:pt x="5838" y="11148"/>
                    <a:pt x="5797" y="11550"/>
                    <a:pt x="6079" y="11671"/>
                  </a:cubicBezTo>
                  <a:cubicBezTo>
                    <a:pt x="5918" y="12173"/>
                    <a:pt x="5797" y="12656"/>
                    <a:pt x="5717" y="13160"/>
                  </a:cubicBezTo>
                  <a:cubicBezTo>
                    <a:pt x="5979" y="13019"/>
                    <a:pt x="6140" y="12718"/>
                    <a:pt x="6280" y="12436"/>
                  </a:cubicBezTo>
                  <a:cubicBezTo>
                    <a:pt x="6482" y="12012"/>
                    <a:pt x="6704" y="11590"/>
                    <a:pt x="6784" y="11127"/>
                  </a:cubicBezTo>
                  <a:cubicBezTo>
                    <a:pt x="6884" y="10684"/>
                    <a:pt x="6865" y="10222"/>
                    <a:pt x="6804" y="9758"/>
                  </a:cubicBezTo>
                  <a:cubicBezTo>
                    <a:pt x="6704" y="9235"/>
                    <a:pt x="6562" y="8692"/>
                    <a:pt x="6240" y="8268"/>
                  </a:cubicBezTo>
                  <a:cubicBezTo>
                    <a:pt x="5899" y="7766"/>
                    <a:pt x="5375" y="7423"/>
                    <a:pt x="4912" y="7020"/>
                  </a:cubicBezTo>
                  <a:cubicBezTo>
                    <a:pt x="4772" y="6921"/>
                    <a:pt x="4630" y="6800"/>
                    <a:pt x="4549" y="6658"/>
                  </a:cubicBezTo>
                  <a:cubicBezTo>
                    <a:pt x="4450" y="6457"/>
                    <a:pt x="4429" y="6236"/>
                    <a:pt x="4409" y="6014"/>
                  </a:cubicBezTo>
                  <a:cubicBezTo>
                    <a:pt x="4348" y="5149"/>
                    <a:pt x="4268" y="4264"/>
                    <a:pt x="4208" y="3378"/>
                  </a:cubicBezTo>
                  <a:cubicBezTo>
                    <a:pt x="4127" y="2412"/>
                    <a:pt x="4047" y="1425"/>
                    <a:pt x="3644" y="520"/>
                  </a:cubicBezTo>
                  <a:cubicBezTo>
                    <a:pt x="3564" y="318"/>
                    <a:pt x="3422" y="77"/>
                    <a:pt x="3202" y="16"/>
                  </a:cubicBezTo>
                  <a:cubicBezTo>
                    <a:pt x="3164" y="6"/>
                    <a:pt x="3126" y="1"/>
                    <a:pt x="3089"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3" name="Google Shape;2913;p14"/>
            <p:cNvSpPr/>
            <p:nvPr/>
          </p:nvSpPr>
          <p:spPr>
            <a:xfrm>
              <a:off x="2635425" y="985500"/>
              <a:ext cx="113275" cy="103550"/>
            </a:xfrm>
            <a:custGeom>
              <a:avLst/>
              <a:gdLst/>
              <a:ahLst/>
              <a:cxnLst/>
              <a:rect l="l" t="t" r="r" b="b"/>
              <a:pathLst>
                <a:path w="4531" h="4142" extrusionOk="0">
                  <a:moveTo>
                    <a:pt x="2522" y="1"/>
                  </a:moveTo>
                  <a:cubicBezTo>
                    <a:pt x="2107" y="1"/>
                    <a:pt x="1682" y="110"/>
                    <a:pt x="1310" y="327"/>
                  </a:cubicBezTo>
                  <a:cubicBezTo>
                    <a:pt x="202" y="992"/>
                    <a:pt x="1" y="2723"/>
                    <a:pt x="947" y="3609"/>
                  </a:cubicBezTo>
                  <a:cubicBezTo>
                    <a:pt x="1335" y="3964"/>
                    <a:pt x="1864" y="4141"/>
                    <a:pt x="2393" y="4141"/>
                  </a:cubicBezTo>
                  <a:cubicBezTo>
                    <a:pt x="2822" y="4141"/>
                    <a:pt x="3252" y="4024"/>
                    <a:pt x="3604" y="3789"/>
                  </a:cubicBezTo>
                  <a:cubicBezTo>
                    <a:pt x="4066" y="3488"/>
                    <a:pt x="4329" y="3045"/>
                    <a:pt x="4450" y="2541"/>
                  </a:cubicBezTo>
                  <a:cubicBezTo>
                    <a:pt x="4530" y="2139"/>
                    <a:pt x="4509" y="1717"/>
                    <a:pt x="4389" y="1293"/>
                  </a:cubicBezTo>
                  <a:cubicBezTo>
                    <a:pt x="4121" y="426"/>
                    <a:pt x="3341" y="1"/>
                    <a:pt x="2522" y="1"/>
                  </a:cubicBezTo>
                  <a:close/>
                </a:path>
              </a:pathLst>
            </a:custGeom>
            <a:solidFill>
              <a:srgbClr val="6F72A6"/>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4" name="Google Shape;2914;p14"/>
            <p:cNvSpPr/>
            <p:nvPr/>
          </p:nvSpPr>
          <p:spPr>
            <a:xfrm>
              <a:off x="2640975" y="984050"/>
              <a:ext cx="109725" cy="106775"/>
            </a:xfrm>
            <a:custGeom>
              <a:avLst/>
              <a:gdLst/>
              <a:ahLst/>
              <a:cxnLst/>
              <a:rect l="l" t="t" r="r" b="b"/>
              <a:pathLst>
                <a:path w="4389" h="4271" extrusionOk="0">
                  <a:moveTo>
                    <a:pt x="2295" y="124"/>
                  </a:moveTo>
                  <a:cubicBezTo>
                    <a:pt x="2577" y="124"/>
                    <a:pt x="2819" y="165"/>
                    <a:pt x="3060" y="264"/>
                  </a:cubicBezTo>
                  <a:cubicBezTo>
                    <a:pt x="3563" y="466"/>
                    <a:pt x="3946" y="849"/>
                    <a:pt x="4107" y="1372"/>
                  </a:cubicBezTo>
                  <a:cubicBezTo>
                    <a:pt x="4228" y="1775"/>
                    <a:pt x="4247" y="2197"/>
                    <a:pt x="4167" y="2599"/>
                  </a:cubicBezTo>
                  <a:cubicBezTo>
                    <a:pt x="4046" y="3103"/>
                    <a:pt x="3764" y="3506"/>
                    <a:pt x="3361" y="3788"/>
                  </a:cubicBezTo>
                  <a:cubicBezTo>
                    <a:pt x="3014" y="4019"/>
                    <a:pt x="2595" y="4133"/>
                    <a:pt x="2179" y="4133"/>
                  </a:cubicBezTo>
                  <a:cubicBezTo>
                    <a:pt x="1655" y="4133"/>
                    <a:pt x="1135" y="3954"/>
                    <a:pt x="766" y="3606"/>
                  </a:cubicBezTo>
                  <a:cubicBezTo>
                    <a:pt x="342" y="3203"/>
                    <a:pt x="141" y="2580"/>
                    <a:pt x="202" y="1936"/>
                  </a:cubicBezTo>
                  <a:cubicBezTo>
                    <a:pt x="283" y="1292"/>
                    <a:pt x="624" y="747"/>
                    <a:pt x="1128" y="446"/>
                  </a:cubicBezTo>
                  <a:cubicBezTo>
                    <a:pt x="1490" y="245"/>
                    <a:pt x="1893" y="124"/>
                    <a:pt x="2295" y="124"/>
                  </a:cubicBezTo>
                  <a:close/>
                  <a:moveTo>
                    <a:pt x="2306" y="0"/>
                  </a:moveTo>
                  <a:cubicBezTo>
                    <a:pt x="1882" y="0"/>
                    <a:pt x="1445" y="114"/>
                    <a:pt x="1067" y="345"/>
                  </a:cubicBezTo>
                  <a:cubicBezTo>
                    <a:pt x="524" y="648"/>
                    <a:pt x="162" y="1251"/>
                    <a:pt x="81" y="1936"/>
                  </a:cubicBezTo>
                  <a:cubicBezTo>
                    <a:pt x="1" y="2620"/>
                    <a:pt x="221" y="3284"/>
                    <a:pt x="685" y="3707"/>
                  </a:cubicBezTo>
                  <a:cubicBezTo>
                    <a:pt x="1088" y="4069"/>
                    <a:pt x="1630" y="4271"/>
                    <a:pt x="2175" y="4271"/>
                  </a:cubicBezTo>
                  <a:cubicBezTo>
                    <a:pt x="2617" y="4271"/>
                    <a:pt x="3060" y="4150"/>
                    <a:pt x="3423" y="3887"/>
                  </a:cubicBezTo>
                  <a:cubicBezTo>
                    <a:pt x="3865" y="3586"/>
                    <a:pt x="4167" y="3163"/>
                    <a:pt x="4287" y="2620"/>
                  </a:cubicBezTo>
                  <a:cubicBezTo>
                    <a:pt x="4389" y="2197"/>
                    <a:pt x="4368" y="1775"/>
                    <a:pt x="4228" y="1332"/>
                  </a:cubicBezTo>
                  <a:cubicBezTo>
                    <a:pt x="4046" y="788"/>
                    <a:pt x="3664" y="366"/>
                    <a:pt x="3101" y="144"/>
                  </a:cubicBezTo>
                  <a:cubicBezTo>
                    <a:pt x="2854" y="48"/>
                    <a:pt x="2583" y="0"/>
                    <a:pt x="2306" y="0"/>
                  </a:cubicBezTo>
                  <a:close/>
                </a:path>
              </a:pathLst>
            </a:custGeom>
            <a:solidFill>
              <a:srgbClr val="46475C"/>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5" name="Google Shape;2915;p14"/>
            <p:cNvSpPr/>
            <p:nvPr/>
          </p:nvSpPr>
          <p:spPr>
            <a:xfrm>
              <a:off x="2654075" y="997700"/>
              <a:ext cx="86575" cy="77250"/>
            </a:xfrm>
            <a:custGeom>
              <a:avLst/>
              <a:gdLst/>
              <a:ahLst/>
              <a:cxnLst/>
              <a:rect l="l" t="t" r="r" b="b"/>
              <a:pathLst>
                <a:path w="3463" h="3090" extrusionOk="0">
                  <a:moveTo>
                    <a:pt x="1755" y="1"/>
                  </a:moveTo>
                  <a:cubicBezTo>
                    <a:pt x="1355" y="1"/>
                    <a:pt x="953" y="161"/>
                    <a:pt x="623" y="443"/>
                  </a:cubicBezTo>
                  <a:cubicBezTo>
                    <a:pt x="180" y="826"/>
                    <a:pt x="0" y="1470"/>
                    <a:pt x="201" y="2034"/>
                  </a:cubicBezTo>
                  <a:cubicBezTo>
                    <a:pt x="362" y="2477"/>
                    <a:pt x="744" y="2818"/>
                    <a:pt x="1187" y="2979"/>
                  </a:cubicBezTo>
                  <a:cubicBezTo>
                    <a:pt x="1389" y="3054"/>
                    <a:pt x="1575" y="3090"/>
                    <a:pt x="1753" y="3090"/>
                  </a:cubicBezTo>
                  <a:cubicBezTo>
                    <a:pt x="2054" y="3090"/>
                    <a:pt x="2333" y="2988"/>
                    <a:pt x="2636" y="2799"/>
                  </a:cubicBezTo>
                  <a:cubicBezTo>
                    <a:pt x="3462" y="2275"/>
                    <a:pt x="3422" y="1027"/>
                    <a:pt x="2738" y="383"/>
                  </a:cubicBezTo>
                  <a:cubicBezTo>
                    <a:pt x="2556" y="222"/>
                    <a:pt x="2335" y="102"/>
                    <a:pt x="2093" y="40"/>
                  </a:cubicBezTo>
                  <a:cubicBezTo>
                    <a:pt x="1982" y="14"/>
                    <a:pt x="1868" y="1"/>
                    <a:pt x="1755" y="1"/>
                  </a:cubicBezTo>
                  <a:close/>
                </a:path>
              </a:pathLst>
            </a:custGeom>
            <a:solidFill>
              <a:srgbClr val="46475C"/>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6" name="Google Shape;2916;p14"/>
            <p:cNvSpPr/>
            <p:nvPr/>
          </p:nvSpPr>
          <p:spPr>
            <a:xfrm>
              <a:off x="2692300" y="994300"/>
              <a:ext cx="33250" cy="29725"/>
            </a:xfrm>
            <a:custGeom>
              <a:avLst/>
              <a:gdLst/>
              <a:ahLst/>
              <a:cxnLst/>
              <a:rect l="l" t="t" r="r" b="b"/>
              <a:pathLst>
                <a:path w="1330" h="1189" extrusionOk="0">
                  <a:moveTo>
                    <a:pt x="656" y="0"/>
                  </a:moveTo>
                  <a:cubicBezTo>
                    <a:pt x="590" y="0"/>
                    <a:pt x="525" y="12"/>
                    <a:pt x="463" y="36"/>
                  </a:cubicBezTo>
                  <a:cubicBezTo>
                    <a:pt x="342" y="56"/>
                    <a:pt x="242" y="117"/>
                    <a:pt x="181" y="197"/>
                  </a:cubicBezTo>
                  <a:cubicBezTo>
                    <a:pt x="41" y="358"/>
                    <a:pt x="1" y="619"/>
                    <a:pt x="101" y="801"/>
                  </a:cubicBezTo>
                  <a:cubicBezTo>
                    <a:pt x="162" y="941"/>
                    <a:pt x="283" y="1043"/>
                    <a:pt x="403" y="1102"/>
                  </a:cubicBezTo>
                  <a:cubicBezTo>
                    <a:pt x="518" y="1152"/>
                    <a:pt x="634" y="1188"/>
                    <a:pt x="749" y="1188"/>
                  </a:cubicBezTo>
                  <a:cubicBezTo>
                    <a:pt x="774" y="1188"/>
                    <a:pt x="800" y="1187"/>
                    <a:pt x="825" y="1183"/>
                  </a:cubicBezTo>
                  <a:cubicBezTo>
                    <a:pt x="1048" y="1143"/>
                    <a:pt x="1228" y="962"/>
                    <a:pt x="1289" y="740"/>
                  </a:cubicBezTo>
                  <a:cubicBezTo>
                    <a:pt x="1329" y="539"/>
                    <a:pt x="1249" y="297"/>
                    <a:pt x="1067" y="157"/>
                  </a:cubicBezTo>
                  <a:cubicBezTo>
                    <a:pt x="955" y="59"/>
                    <a:pt x="805" y="0"/>
                    <a:pt x="656" y="0"/>
                  </a:cubicBezTo>
                  <a:close/>
                </a:path>
              </a:pathLst>
            </a:custGeom>
            <a:solidFill>
              <a:srgbClr val="FFFFFF"/>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7" name="Google Shape;2917;p14"/>
            <p:cNvSpPr/>
            <p:nvPr/>
          </p:nvSpPr>
          <p:spPr>
            <a:xfrm>
              <a:off x="2290750" y="1016325"/>
              <a:ext cx="364350" cy="159050"/>
            </a:xfrm>
            <a:custGeom>
              <a:avLst/>
              <a:gdLst/>
              <a:ahLst/>
              <a:cxnLst/>
              <a:rect l="l" t="t" r="r" b="b"/>
              <a:pathLst>
                <a:path w="14574" h="6362" extrusionOk="0">
                  <a:moveTo>
                    <a:pt x="8957" y="1"/>
                  </a:moveTo>
                  <a:cubicBezTo>
                    <a:pt x="8953" y="6"/>
                    <a:pt x="8950" y="11"/>
                    <a:pt x="8947" y="16"/>
                  </a:cubicBezTo>
                  <a:lnTo>
                    <a:pt x="8947" y="16"/>
                  </a:lnTo>
                  <a:cubicBezTo>
                    <a:pt x="8950" y="11"/>
                    <a:pt x="8953" y="6"/>
                    <a:pt x="8957" y="1"/>
                  </a:cubicBezTo>
                  <a:close/>
                  <a:moveTo>
                    <a:pt x="8947" y="16"/>
                  </a:moveTo>
                  <a:cubicBezTo>
                    <a:pt x="8786" y="265"/>
                    <a:pt x="8548" y="343"/>
                    <a:pt x="8272" y="363"/>
                  </a:cubicBezTo>
                  <a:cubicBezTo>
                    <a:pt x="7814" y="419"/>
                    <a:pt x="7352" y="436"/>
                    <a:pt x="6887" y="436"/>
                  </a:cubicBezTo>
                  <a:cubicBezTo>
                    <a:pt x="6352" y="436"/>
                    <a:pt x="5813" y="414"/>
                    <a:pt x="5274" y="403"/>
                  </a:cubicBezTo>
                  <a:cubicBezTo>
                    <a:pt x="5113" y="395"/>
                    <a:pt x="4953" y="389"/>
                    <a:pt x="4793" y="389"/>
                  </a:cubicBezTo>
                  <a:cubicBezTo>
                    <a:pt x="4571" y="389"/>
                    <a:pt x="4348" y="399"/>
                    <a:pt x="4126" y="423"/>
                  </a:cubicBezTo>
                  <a:cubicBezTo>
                    <a:pt x="2939" y="524"/>
                    <a:pt x="1852" y="946"/>
                    <a:pt x="825" y="1510"/>
                  </a:cubicBezTo>
                  <a:cubicBezTo>
                    <a:pt x="524" y="1651"/>
                    <a:pt x="261" y="1893"/>
                    <a:pt x="0" y="2113"/>
                  </a:cubicBezTo>
                  <a:cubicBezTo>
                    <a:pt x="221" y="2033"/>
                    <a:pt x="462" y="2014"/>
                    <a:pt x="685" y="2014"/>
                  </a:cubicBezTo>
                  <a:cubicBezTo>
                    <a:pt x="1710" y="2014"/>
                    <a:pt x="2738" y="2234"/>
                    <a:pt x="3704" y="2516"/>
                  </a:cubicBezTo>
                  <a:cubicBezTo>
                    <a:pt x="6139" y="3181"/>
                    <a:pt x="8535" y="4026"/>
                    <a:pt x="9802" y="6361"/>
                  </a:cubicBezTo>
                  <a:cubicBezTo>
                    <a:pt x="10124" y="6018"/>
                    <a:pt x="10346" y="5616"/>
                    <a:pt x="10285" y="5133"/>
                  </a:cubicBezTo>
                  <a:cubicBezTo>
                    <a:pt x="10245" y="4770"/>
                    <a:pt x="10124" y="4287"/>
                    <a:pt x="9944" y="3986"/>
                  </a:cubicBezTo>
                  <a:lnTo>
                    <a:pt x="9944" y="3986"/>
                  </a:lnTo>
                  <a:cubicBezTo>
                    <a:pt x="10266" y="4068"/>
                    <a:pt x="10609" y="4102"/>
                    <a:pt x="10958" y="4102"/>
                  </a:cubicBezTo>
                  <a:cubicBezTo>
                    <a:pt x="11636" y="4102"/>
                    <a:pt x="12339" y="3977"/>
                    <a:pt x="12963" y="3844"/>
                  </a:cubicBezTo>
                  <a:cubicBezTo>
                    <a:pt x="13546" y="3704"/>
                    <a:pt x="14150" y="3522"/>
                    <a:pt x="14573" y="3100"/>
                  </a:cubicBezTo>
                  <a:lnTo>
                    <a:pt x="14573" y="3100"/>
                  </a:lnTo>
                  <a:cubicBezTo>
                    <a:pt x="14572" y="3102"/>
                    <a:pt x="14569" y="3102"/>
                    <a:pt x="14565" y="3102"/>
                  </a:cubicBezTo>
                  <a:cubicBezTo>
                    <a:pt x="14488" y="3102"/>
                    <a:pt x="13966" y="2958"/>
                    <a:pt x="13908" y="2939"/>
                  </a:cubicBezTo>
                  <a:cubicBezTo>
                    <a:pt x="13063" y="2778"/>
                    <a:pt x="12238" y="2596"/>
                    <a:pt x="11433" y="2315"/>
                  </a:cubicBezTo>
                  <a:cubicBezTo>
                    <a:pt x="10647" y="2033"/>
                    <a:pt x="9883" y="1630"/>
                    <a:pt x="9259" y="1026"/>
                  </a:cubicBezTo>
                  <a:cubicBezTo>
                    <a:pt x="9062" y="829"/>
                    <a:pt x="8766" y="320"/>
                    <a:pt x="8947" y="16"/>
                  </a:cubicBezTo>
                  <a:close/>
                </a:path>
              </a:pathLst>
            </a:custGeom>
            <a:solidFill>
              <a:srgbClr val="6F72A6"/>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8" name="Google Shape;2918;p14"/>
            <p:cNvSpPr/>
            <p:nvPr/>
          </p:nvSpPr>
          <p:spPr>
            <a:xfrm>
              <a:off x="2289725" y="1066650"/>
              <a:ext cx="93625" cy="12575"/>
            </a:xfrm>
            <a:custGeom>
              <a:avLst/>
              <a:gdLst/>
              <a:ahLst/>
              <a:cxnLst/>
              <a:rect l="l" t="t" r="r" b="b"/>
              <a:pathLst>
                <a:path w="3745" h="503" extrusionOk="0">
                  <a:moveTo>
                    <a:pt x="624" y="1"/>
                  </a:moveTo>
                  <a:cubicBezTo>
                    <a:pt x="484" y="1"/>
                    <a:pt x="342" y="20"/>
                    <a:pt x="202" y="41"/>
                  </a:cubicBezTo>
                  <a:cubicBezTo>
                    <a:pt x="302" y="41"/>
                    <a:pt x="404" y="20"/>
                    <a:pt x="463" y="20"/>
                  </a:cubicBezTo>
                  <a:cubicBezTo>
                    <a:pt x="524" y="20"/>
                    <a:pt x="565" y="1"/>
                    <a:pt x="624" y="1"/>
                  </a:cubicBezTo>
                  <a:close/>
                  <a:moveTo>
                    <a:pt x="81" y="60"/>
                  </a:moveTo>
                  <a:lnTo>
                    <a:pt x="81" y="60"/>
                  </a:lnTo>
                  <a:cubicBezTo>
                    <a:pt x="68" y="73"/>
                    <a:pt x="48" y="86"/>
                    <a:pt x="29" y="98"/>
                  </a:cubicBezTo>
                  <a:lnTo>
                    <a:pt x="29" y="98"/>
                  </a:lnTo>
                  <a:cubicBezTo>
                    <a:pt x="41" y="94"/>
                    <a:pt x="52" y="89"/>
                    <a:pt x="61" y="81"/>
                  </a:cubicBezTo>
                  <a:lnTo>
                    <a:pt x="81" y="60"/>
                  </a:lnTo>
                  <a:close/>
                  <a:moveTo>
                    <a:pt x="29" y="98"/>
                  </a:moveTo>
                  <a:cubicBezTo>
                    <a:pt x="14" y="104"/>
                    <a:pt x="1" y="109"/>
                    <a:pt x="1" y="121"/>
                  </a:cubicBezTo>
                  <a:cubicBezTo>
                    <a:pt x="8" y="113"/>
                    <a:pt x="18" y="106"/>
                    <a:pt x="29" y="98"/>
                  </a:cubicBezTo>
                  <a:close/>
                  <a:moveTo>
                    <a:pt x="1772" y="81"/>
                  </a:moveTo>
                  <a:cubicBezTo>
                    <a:pt x="1934" y="101"/>
                    <a:pt x="2096" y="125"/>
                    <a:pt x="2257" y="153"/>
                  </a:cubicBezTo>
                  <a:lnTo>
                    <a:pt x="2257" y="153"/>
                  </a:lnTo>
                  <a:cubicBezTo>
                    <a:pt x="2157" y="133"/>
                    <a:pt x="2056" y="114"/>
                    <a:pt x="1953" y="100"/>
                  </a:cubicBezTo>
                  <a:cubicBezTo>
                    <a:pt x="1893" y="100"/>
                    <a:pt x="1832" y="81"/>
                    <a:pt x="1772" y="81"/>
                  </a:cubicBezTo>
                  <a:close/>
                  <a:moveTo>
                    <a:pt x="2257" y="153"/>
                  </a:moveTo>
                  <a:cubicBezTo>
                    <a:pt x="2450" y="193"/>
                    <a:pt x="2640" y="242"/>
                    <a:pt x="2838" y="282"/>
                  </a:cubicBezTo>
                  <a:cubicBezTo>
                    <a:pt x="3141" y="342"/>
                    <a:pt x="3442" y="422"/>
                    <a:pt x="3745" y="503"/>
                  </a:cubicBezTo>
                  <a:cubicBezTo>
                    <a:pt x="3258" y="367"/>
                    <a:pt x="2759" y="241"/>
                    <a:pt x="2257" y="153"/>
                  </a:cubicBezTo>
                  <a:close/>
                </a:path>
              </a:pathLst>
            </a:custGeom>
            <a:solidFill>
              <a:srgbClr val="CFCFD5"/>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9" name="Google Shape;2919;p14"/>
            <p:cNvSpPr/>
            <p:nvPr/>
          </p:nvSpPr>
          <p:spPr>
            <a:xfrm>
              <a:off x="2615300" y="1100350"/>
              <a:ext cx="31750" cy="12100"/>
            </a:xfrm>
            <a:custGeom>
              <a:avLst/>
              <a:gdLst/>
              <a:ahLst/>
              <a:cxnLst/>
              <a:rect l="l" t="t" r="r" b="b"/>
              <a:pathLst>
                <a:path w="1270" h="484" extrusionOk="0">
                  <a:moveTo>
                    <a:pt x="1269" y="0"/>
                  </a:moveTo>
                  <a:lnTo>
                    <a:pt x="1269" y="0"/>
                  </a:lnTo>
                  <a:cubicBezTo>
                    <a:pt x="1150" y="76"/>
                    <a:pt x="1024" y="141"/>
                    <a:pt x="895" y="199"/>
                  </a:cubicBezTo>
                  <a:lnTo>
                    <a:pt x="895" y="199"/>
                  </a:lnTo>
                  <a:cubicBezTo>
                    <a:pt x="1033" y="158"/>
                    <a:pt x="1151" y="79"/>
                    <a:pt x="1269" y="0"/>
                  </a:cubicBezTo>
                  <a:close/>
                  <a:moveTo>
                    <a:pt x="895" y="199"/>
                  </a:moveTo>
                  <a:cubicBezTo>
                    <a:pt x="892" y="200"/>
                    <a:pt x="889" y="201"/>
                    <a:pt x="886" y="202"/>
                  </a:cubicBezTo>
                  <a:cubicBezTo>
                    <a:pt x="604" y="322"/>
                    <a:pt x="303" y="403"/>
                    <a:pt x="0" y="483"/>
                  </a:cubicBezTo>
                  <a:cubicBezTo>
                    <a:pt x="305" y="415"/>
                    <a:pt x="610" y="326"/>
                    <a:pt x="895" y="199"/>
                  </a:cubicBezTo>
                  <a:close/>
                </a:path>
              </a:pathLst>
            </a:custGeom>
            <a:solidFill>
              <a:srgbClr val="393A4D"/>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20" name="Google Shape;2920;p14"/>
            <p:cNvSpPr/>
            <p:nvPr/>
          </p:nvSpPr>
          <p:spPr>
            <a:xfrm>
              <a:off x="2291225" y="1056075"/>
              <a:ext cx="363875" cy="119300"/>
            </a:xfrm>
            <a:custGeom>
              <a:avLst/>
              <a:gdLst/>
              <a:ahLst/>
              <a:cxnLst/>
              <a:rect l="l" t="t" r="r" b="b"/>
              <a:pathLst>
                <a:path w="14555" h="4772" extrusionOk="0">
                  <a:moveTo>
                    <a:pt x="3645" y="0"/>
                  </a:moveTo>
                  <a:cubicBezTo>
                    <a:pt x="3060" y="0"/>
                    <a:pt x="2477" y="21"/>
                    <a:pt x="1893" y="81"/>
                  </a:cubicBezTo>
                  <a:cubicBezTo>
                    <a:pt x="1229" y="121"/>
                    <a:pt x="604" y="142"/>
                    <a:pt x="22" y="483"/>
                  </a:cubicBezTo>
                  <a:lnTo>
                    <a:pt x="1" y="504"/>
                  </a:lnTo>
                  <a:cubicBezTo>
                    <a:pt x="41" y="483"/>
                    <a:pt x="81" y="483"/>
                    <a:pt x="142" y="464"/>
                  </a:cubicBezTo>
                  <a:cubicBezTo>
                    <a:pt x="282" y="443"/>
                    <a:pt x="424" y="424"/>
                    <a:pt x="564" y="424"/>
                  </a:cubicBezTo>
                  <a:lnTo>
                    <a:pt x="827" y="424"/>
                  </a:lnTo>
                  <a:cubicBezTo>
                    <a:pt x="1108" y="424"/>
                    <a:pt x="1410" y="464"/>
                    <a:pt x="1712" y="504"/>
                  </a:cubicBezTo>
                  <a:cubicBezTo>
                    <a:pt x="2376" y="585"/>
                    <a:pt x="3041" y="746"/>
                    <a:pt x="3685" y="926"/>
                  </a:cubicBezTo>
                  <a:cubicBezTo>
                    <a:pt x="6120" y="1591"/>
                    <a:pt x="8516" y="2436"/>
                    <a:pt x="9783" y="4771"/>
                  </a:cubicBezTo>
                  <a:cubicBezTo>
                    <a:pt x="10065" y="4469"/>
                    <a:pt x="10266" y="4106"/>
                    <a:pt x="10266" y="3704"/>
                  </a:cubicBezTo>
                  <a:lnTo>
                    <a:pt x="10266" y="3543"/>
                  </a:lnTo>
                  <a:cubicBezTo>
                    <a:pt x="10226" y="3180"/>
                    <a:pt x="10105" y="2697"/>
                    <a:pt x="9925" y="2396"/>
                  </a:cubicBezTo>
                  <a:lnTo>
                    <a:pt x="9925" y="2396"/>
                  </a:lnTo>
                  <a:cubicBezTo>
                    <a:pt x="10247" y="2477"/>
                    <a:pt x="10609" y="2517"/>
                    <a:pt x="10971" y="2517"/>
                  </a:cubicBezTo>
                  <a:cubicBezTo>
                    <a:pt x="11635" y="2517"/>
                    <a:pt x="12319" y="2396"/>
                    <a:pt x="12944" y="2254"/>
                  </a:cubicBezTo>
                  <a:lnTo>
                    <a:pt x="12963" y="2254"/>
                  </a:lnTo>
                  <a:cubicBezTo>
                    <a:pt x="13406" y="2155"/>
                    <a:pt x="13849" y="2013"/>
                    <a:pt x="14232" y="1771"/>
                  </a:cubicBezTo>
                  <a:cubicBezTo>
                    <a:pt x="14332" y="1691"/>
                    <a:pt x="14453" y="1591"/>
                    <a:pt x="14554" y="1510"/>
                  </a:cubicBezTo>
                  <a:lnTo>
                    <a:pt x="14554" y="1510"/>
                  </a:lnTo>
                  <a:cubicBezTo>
                    <a:pt x="14353" y="1631"/>
                    <a:pt x="14111" y="1631"/>
                    <a:pt x="13870" y="1631"/>
                  </a:cubicBezTo>
                  <a:lnTo>
                    <a:pt x="13406" y="1631"/>
                  </a:lnTo>
                  <a:cubicBezTo>
                    <a:pt x="12904" y="1631"/>
                    <a:pt x="12340" y="1510"/>
                    <a:pt x="11836" y="1409"/>
                  </a:cubicBezTo>
                  <a:cubicBezTo>
                    <a:pt x="10891" y="1208"/>
                    <a:pt x="9944" y="907"/>
                    <a:pt x="8999" y="665"/>
                  </a:cubicBezTo>
                  <a:cubicBezTo>
                    <a:pt x="8978" y="665"/>
                    <a:pt x="8959" y="665"/>
                    <a:pt x="8938" y="644"/>
                  </a:cubicBezTo>
                  <a:cubicBezTo>
                    <a:pt x="7228" y="222"/>
                    <a:pt x="5435" y="0"/>
                    <a:pt x="3645" y="0"/>
                  </a:cubicBezTo>
                  <a:close/>
                </a:path>
              </a:pathLst>
            </a:custGeom>
            <a:solidFill>
              <a:srgbClr val="5A5D8B"/>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grpSp>
      <p:sp>
        <p:nvSpPr>
          <p:cNvPr id="2921" name="Google Shape;2921;p14"/>
          <p:cNvSpPr/>
          <p:nvPr/>
        </p:nvSpPr>
        <p:spPr>
          <a:xfrm rot="7903172" flipH="1">
            <a:off x="9982927" y="-440603"/>
            <a:ext cx="528796" cy="683001"/>
          </a:xfrm>
          <a:custGeom>
            <a:avLst/>
            <a:gdLst/>
            <a:ahLst/>
            <a:cxnLst/>
            <a:rect l="l" t="t" r="r" b="b"/>
            <a:pathLst>
              <a:path w="8054" h="10967" extrusionOk="0">
                <a:moveTo>
                  <a:pt x="0" y="0"/>
                </a:moveTo>
                <a:cubicBezTo>
                  <a:pt x="0" y="1"/>
                  <a:pt x="1114" y="3903"/>
                  <a:pt x="2720" y="6605"/>
                </a:cubicBezTo>
                <a:cubicBezTo>
                  <a:pt x="4328" y="9325"/>
                  <a:pt x="8053" y="10967"/>
                  <a:pt x="8053" y="10967"/>
                </a:cubicBezTo>
                <a:cubicBezTo>
                  <a:pt x="8053" y="10967"/>
                  <a:pt x="7912" y="9413"/>
                  <a:pt x="5899" y="4927"/>
                </a:cubicBezTo>
                <a:cubicBezTo>
                  <a:pt x="3886" y="441"/>
                  <a:pt x="0" y="0"/>
                  <a:pt x="0" y="0"/>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24" name="Google Shape;2924;p14"/>
          <p:cNvSpPr/>
          <p:nvPr/>
        </p:nvSpPr>
        <p:spPr>
          <a:xfrm rot="7903172" flipH="1">
            <a:off x="11828362" y="1399007"/>
            <a:ext cx="239975" cy="637912"/>
          </a:xfrm>
          <a:custGeom>
            <a:avLst/>
            <a:gdLst/>
            <a:ahLst/>
            <a:cxnLst/>
            <a:rect l="l" t="t" r="r" b="b"/>
            <a:pathLst>
              <a:path w="3655" h="10243" extrusionOk="0">
                <a:moveTo>
                  <a:pt x="283" y="0"/>
                </a:moveTo>
                <a:cubicBezTo>
                  <a:pt x="283" y="0"/>
                  <a:pt x="0" y="1201"/>
                  <a:pt x="353" y="5051"/>
                </a:cubicBezTo>
                <a:cubicBezTo>
                  <a:pt x="706" y="8918"/>
                  <a:pt x="3478" y="10243"/>
                  <a:pt x="3478" y="10243"/>
                </a:cubicBezTo>
                <a:cubicBezTo>
                  <a:pt x="3478" y="10243"/>
                  <a:pt x="3655" y="7046"/>
                  <a:pt x="3144" y="4609"/>
                </a:cubicBezTo>
                <a:cubicBezTo>
                  <a:pt x="2649" y="2190"/>
                  <a:pt x="283" y="0"/>
                  <a:pt x="283" y="0"/>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 name="Rectangle: Rounded Corners 1">
            <a:extLst>
              <a:ext uri="{FF2B5EF4-FFF2-40B4-BE49-F238E27FC236}">
                <a16:creationId xmlns:a16="http://schemas.microsoft.com/office/drawing/2014/main" id="{E45A9FEA-0E04-7F6A-3F0F-27637A977323}"/>
              </a:ext>
            </a:extLst>
          </p:cNvPr>
          <p:cNvSpPr/>
          <p:nvPr/>
        </p:nvSpPr>
        <p:spPr>
          <a:xfrm>
            <a:off x="1589006" y="230617"/>
            <a:ext cx="2605967" cy="8492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33" b="1" dirty="0">
                <a:solidFill>
                  <a:schemeClr val="tx2">
                    <a:lumMod val="50000"/>
                  </a:schemeClr>
                </a:solidFill>
                <a:latin typeface="Calibri" panose="020F0502020204030204" pitchFamily="34" charset="0"/>
                <a:cs typeface="Calibri" panose="020F0502020204030204" pitchFamily="34" charset="0"/>
              </a:rPr>
              <a:t>NHIỆM VỤ</a:t>
            </a:r>
          </a:p>
        </p:txBody>
      </p:sp>
      <p:graphicFrame>
        <p:nvGraphicFramePr>
          <p:cNvPr id="6" name="Table 5">
            <a:extLst>
              <a:ext uri="{FF2B5EF4-FFF2-40B4-BE49-F238E27FC236}">
                <a16:creationId xmlns:a16="http://schemas.microsoft.com/office/drawing/2014/main" id="{35FA9BE0-B59C-A6F8-D36E-BCB35666CCA0}"/>
              </a:ext>
            </a:extLst>
          </p:cNvPr>
          <p:cNvGraphicFramePr>
            <a:graphicFrameLocks noGrp="1"/>
          </p:cNvGraphicFramePr>
          <p:nvPr>
            <p:extLst>
              <p:ext uri="{D42A27DB-BD31-4B8C-83A1-F6EECF244321}">
                <p14:modId xmlns:p14="http://schemas.microsoft.com/office/powerpoint/2010/main" val="3517217922"/>
              </p:ext>
            </p:extLst>
          </p:nvPr>
        </p:nvGraphicFramePr>
        <p:xfrm>
          <a:off x="1750663" y="1628642"/>
          <a:ext cx="9930298" cy="4998741"/>
        </p:xfrm>
        <a:graphic>
          <a:graphicData uri="http://schemas.openxmlformats.org/drawingml/2006/table">
            <a:tbl>
              <a:tblPr firstRow="1" firstCol="1" lastRow="1" lastCol="1" bandRow="1" bandCol="1">
                <a:tableStyleId>{5C22544A-7EE6-4342-B048-85BDC9FD1C3A}</a:tableStyleId>
              </a:tblPr>
              <a:tblGrid>
                <a:gridCol w="3432584">
                  <a:extLst>
                    <a:ext uri="{9D8B030D-6E8A-4147-A177-3AD203B41FA5}">
                      <a16:colId xmlns:a16="http://schemas.microsoft.com/office/drawing/2014/main" val="2031074419"/>
                    </a:ext>
                  </a:extLst>
                </a:gridCol>
                <a:gridCol w="3197413">
                  <a:extLst>
                    <a:ext uri="{9D8B030D-6E8A-4147-A177-3AD203B41FA5}">
                      <a16:colId xmlns:a16="http://schemas.microsoft.com/office/drawing/2014/main" val="491660633"/>
                    </a:ext>
                  </a:extLst>
                </a:gridCol>
                <a:gridCol w="3300301">
                  <a:extLst>
                    <a:ext uri="{9D8B030D-6E8A-4147-A177-3AD203B41FA5}">
                      <a16:colId xmlns:a16="http://schemas.microsoft.com/office/drawing/2014/main" val="2505358351"/>
                    </a:ext>
                  </a:extLst>
                </a:gridCol>
              </a:tblGrid>
              <a:tr h="1755445">
                <a:tc>
                  <a:txBody>
                    <a:bodyPr/>
                    <a:lstStyle/>
                    <a:p>
                      <a:pPr marL="638810" marR="0" indent="-528320">
                        <a:lnSpc>
                          <a:spcPct val="103000"/>
                        </a:lnSpc>
                        <a:spcBef>
                          <a:spcPts val="100"/>
                        </a:spcBef>
                        <a:spcAft>
                          <a:spcPts val="0"/>
                        </a:spcAft>
                      </a:pPr>
                      <a:r>
                        <a:rPr lang="vi-VN" sz="1300" dirty="0">
                          <a:effectLst/>
                        </a:rPr>
                        <a:t>Lỗi</a:t>
                      </a:r>
                      <a:r>
                        <a:rPr lang="vi-VN" sz="1300" spc="-40" dirty="0">
                          <a:effectLst/>
                        </a:rPr>
                        <a:t> </a:t>
                      </a:r>
                      <a:r>
                        <a:rPr lang="vi-VN" sz="1300" dirty="0">
                          <a:effectLst/>
                        </a:rPr>
                        <a:t>về</a:t>
                      </a:r>
                      <a:r>
                        <a:rPr lang="vi-VN" sz="1300" spc="-40" dirty="0">
                          <a:effectLst/>
                        </a:rPr>
                        <a:t> </a:t>
                      </a:r>
                      <a:r>
                        <a:rPr lang="vi-VN" sz="1300" dirty="0">
                          <a:effectLst/>
                        </a:rPr>
                        <a:t>mạch</a:t>
                      </a:r>
                      <a:r>
                        <a:rPr lang="vi-VN" sz="1300" spc="-40" dirty="0">
                          <a:effectLst/>
                        </a:rPr>
                        <a:t> </a:t>
                      </a:r>
                      <a:r>
                        <a:rPr lang="vi-VN" sz="1300" dirty="0">
                          <a:effectLst/>
                        </a:rPr>
                        <a:t>lạc,</a:t>
                      </a:r>
                      <a:r>
                        <a:rPr lang="vi-VN" sz="1300" spc="-40" dirty="0">
                          <a:effectLst/>
                        </a:rPr>
                        <a:t> </a:t>
                      </a:r>
                      <a:r>
                        <a:rPr lang="vi-VN" sz="1300" dirty="0">
                          <a:effectLst/>
                        </a:rPr>
                        <a:t>liên</a:t>
                      </a:r>
                      <a:r>
                        <a:rPr lang="vi-VN" sz="1300" spc="-40" dirty="0">
                          <a:effectLst/>
                        </a:rPr>
                        <a:t> </a:t>
                      </a:r>
                      <a:r>
                        <a:rPr lang="vi-VN" sz="1300" dirty="0">
                          <a:effectLst/>
                        </a:rPr>
                        <a:t>kết trong VB</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8740" marR="70485" algn="ctr">
                        <a:lnSpc>
                          <a:spcPct val="107000"/>
                        </a:lnSpc>
                        <a:spcBef>
                          <a:spcPts val="880"/>
                        </a:spcBef>
                        <a:spcAft>
                          <a:spcPts val="0"/>
                        </a:spcAft>
                      </a:pPr>
                      <a:r>
                        <a:rPr lang="vi-VN" sz="1300">
                          <a:effectLst/>
                        </a:rPr>
                        <a:t>Dấu</a:t>
                      </a:r>
                      <a:r>
                        <a:rPr lang="vi-VN" sz="1300" spc="-20">
                          <a:effectLst/>
                        </a:rPr>
                        <a:t> </a:t>
                      </a:r>
                      <a:r>
                        <a:rPr lang="vi-VN" sz="1300">
                          <a:effectLst/>
                        </a:rPr>
                        <a:t>hiệu</a:t>
                      </a:r>
                      <a:r>
                        <a:rPr lang="vi-VN" sz="1300" spc="-20">
                          <a:effectLst/>
                        </a:rPr>
                        <a:t> </a:t>
                      </a:r>
                      <a:r>
                        <a:rPr lang="vi-VN" sz="1300">
                          <a:effectLst/>
                        </a:rPr>
                        <a:t>nhận</a:t>
                      </a:r>
                      <a:r>
                        <a:rPr lang="vi-VN" sz="1300" spc="-15">
                          <a:effectLst/>
                        </a:rPr>
                        <a:t> </a:t>
                      </a:r>
                      <a:r>
                        <a:rPr lang="vi-VN" sz="1300" spc="-20">
                          <a:effectLst/>
                        </a:rPr>
                        <a:t>biết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00990" marR="292100" algn="ctr">
                        <a:lnSpc>
                          <a:spcPct val="107000"/>
                        </a:lnSpc>
                        <a:spcBef>
                          <a:spcPts val="880"/>
                        </a:spcBef>
                        <a:spcAft>
                          <a:spcPts val="0"/>
                        </a:spcAft>
                      </a:pPr>
                      <a:r>
                        <a:rPr lang="vi-VN" sz="1300">
                          <a:effectLst/>
                        </a:rPr>
                        <a:t>Cách</a:t>
                      </a:r>
                      <a:r>
                        <a:rPr lang="vi-VN" sz="1300" spc="-20">
                          <a:effectLst/>
                        </a:rPr>
                        <a:t> </a:t>
                      </a:r>
                      <a:r>
                        <a:rPr lang="vi-VN" sz="1300" spc="-25">
                          <a:effectLst/>
                        </a:rPr>
                        <a:t>sửa</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121797425"/>
                  </a:ext>
                </a:extLst>
              </a:tr>
              <a:tr h="1621648">
                <a:tc>
                  <a:txBody>
                    <a:bodyPr/>
                    <a:lstStyle/>
                    <a:p>
                      <a:pPr marL="231140" marR="222250" algn="ctr">
                        <a:lnSpc>
                          <a:spcPct val="107000"/>
                        </a:lnSpc>
                        <a:spcBef>
                          <a:spcPts val="530"/>
                        </a:spcBef>
                        <a:spcAft>
                          <a:spcPts val="0"/>
                        </a:spcAft>
                      </a:pPr>
                      <a:r>
                        <a:rPr lang="vi-VN" sz="1300">
                          <a:effectLst/>
                        </a:rPr>
                        <a:t>Lỗi không tách </a:t>
                      </a:r>
                      <a:r>
                        <a:rPr lang="vi-VN" sz="1300" spc="-20">
                          <a:effectLst/>
                        </a:rPr>
                        <a:t>đoạn</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8740" marR="64770" algn="ctr">
                        <a:lnSpc>
                          <a:spcPct val="107000"/>
                        </a:lnSpc>
                        <a:spcBef>
                          <a:spcPts val="530"/>
                        </a:spcBef>
                        <a:spcAft>
                          <a:spcPts val="0"/>
                        </a:spcAft>
                      </a:pPr>
                      <a:r>
                        <a:rPr lang="vi-VN" sz="1300" spc="-25">
                          <a:effectLst/>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00990" marR="287020" algn="ctr">
                        <a:lnSpc>
                          <a:spcPct val="107000"/>
                        </a:lnSpc>
                        <a:spcBef>
                          <a:spcPts val="530"/>
                        </a:spcBef>
                        <a:spcAft>
                          <a:spcPts val="0"/>
                        </a:spcAft>
                      </a:pPr>
                      <a:r>
                        <a:rPr lang="vi-VN" sz="1300" spc="-25">
                          <a:effectLst/>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37580815"/>
                  </a:ext>
                </a:extLst>
              </a:tr>
              <a:tr h="1621648">
                <a:tc>
                  <a:txBody>
                    <a:bodyPr/>
                    <a:lstStyle/>
                    <a:p>
                      <a:pPr marL="231140" marR="222250" algn="ctr">
                        <a:lnSpc>
                          <a:spcPct val="107000"/>
                        </a:lnSpc>
                        <a:spcBef>
                          <a:spcPts val="530"/>
                        </a:spcBef>
                        <a:spcAft>
                          <a:spcPts val="0"/>
                        </a:spcAft>
                      </a:pPr>
                      <a:r>
                        <a:rPr lang="vi-VN" sz="1300" dirty="0">
                          <a:effectLst/>
                        </a:rPr>
                        <a:t>Lỗi tách đoạn tuỳ </a:t>
                      </a:r>
                      <a:r>
                        <a:rPr lang="vi-VN" sz="1300" spc="-20" dirty="0">
                          <a:effectLst/>
                        </a:rPr>
                        <a:t>tiện</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8740" marR="64770" algn="ctr">
                        <a:lnSpc>
                          <a:spcPct val="107000"/>
                        </a:lnSpc>
                        <a:spcBef>
                          <a:spcPts val="530"/>
                        </a:spcBef>
                        <a:spcAft>
                          <a:spcPts val="0"/>
                        </a:spcAft>
                      </a:pPr>
                      <a:r>
                        <a:rPr lang="vi-VN" sz="1300" spc="-25">
                          <a:effectLst/>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00990" marR="287020" algn="ctr">
                        <a:lnSpc>
                          <a:spcPct val="107000"/>
                        </a:lnSpc>
                        <a:spcBef>
                          <a:spcPts val="530"/>
                        </a:spcBef>
                        <a:spcAft>
                          <a:spcPts val="0"/>
                        </a:spcAft>
                      </a:pPr>
                      <a:r>
                        <a:rPr lang="vi-VN" sz="1300" spc="-25" dirty="0">
                          <a:effectLst/>
                        </a:rPr>
                        <a:t>...</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681619449"/>
                  </a:ext>
                </a:extLst>
              </a:tr>
            </a:tbl>
          </a:graphicData>
        </a:graphic>
      </p:graphicFrame>
      <p:sp>
        <p:nvSpPr>
          <p:cNvPr id="7" name="Rectangle 2">
            <a:extLst>
              <a:ext uri="{FF2B5EF4-FFF2-40B4-BE49-F238E27FC236}">
                <a16:creationId xmlns:a16="http://schemas.microsoft.com/office/drawing/2014/main" id="{593B6A52-FB05-B3CE-331C-59A3636DA167}"/>
              </a:ext>
            </a:extLst>
          </p:cNvPr>
          <p:cNvSpPr>
            <a:spLocks noChangeArrowheads="1"/>
          </p:cNvSpPr>
          <p:nvPr/>
        </p:nvSpPr>
        <p:spPr bwMode="auto">
          <a:xfrm>
            <a:off x="1843514" y="1169920"/>
            <a:ext cx="9477023"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01650" algn="l"/>
              </a:tabLst>
              <a:defRPr>
                <a:solidFill>
                  <a:schemeClr val="tx1"/>
                </a:solidFill>
                <a:latin typeface="Arial" panose="020B0604020202020204" pitchFamily="34" charset="0"/>
              </a:defRPr>
            </a:lvl1pPr>
            <a:lvl2pPr eaLnBrk="0" fontAlgn="base" hangingPunct="0">
              <a:spcBef>
                <a:spcPct val="0"/>
              </a:spcBef>
              <a:spcAft>
                <a:spcPct val="0"/>
              </a:spcAft>
              <a:tabLst>
                <a:tab pos="501650" algn="l"/>
              </a:tabLst>
              <a:defRPr>
                <a:solidFill>
                  <a:schemeClr val="tx1"/>
                </a:solidFill>
                <a:latin typeface="Arial" panose="020B0604020202020204" pitchFamily="34" charset="0"/>
              </a:defRPr>
            </a:lvl2pPr>
            <a:lvl3pPr eaLnBrk="0" fontAlgn="base" hangingPunct="0">
              <a:spcBef>
                <a:spcPct val="0"/>
              </a:spcBef>
              <a:spcAft>
                <a:spcPct val="0"/>
              </a:spcAft>
              <a:tabLst>
                <a:tab pos="501650" algn="l"/>
              </a:tabLst>
              <a:defRPr>
                <a:solidFill>
                  <a:schemeClr val="tx1"/>
                </a:solidFill>
                <a:latin typeface="Arial" panose="020B0604020202020204" pitchFamily="34" charset="0"/>
              </a:defRPr>
            </a:lvl3pPr>
            <a:lvl4pPr eaLnBrk="0" fontAlgn="base" hangingPunct="0">
              <a:spcBef>
                <a:spcPct val="0"/>
              </a:spcBef>
              <a:spcAft>
                <a:spcPct val="0"/>
              </a:spcAft>
              <a:tabLst>
                <a:tab pos="501650" algn="l"/>
              </a:tabLst>
              <a:defRPr>
                <a:solidFill>
                  <a:schemeClr val="tx1"/>
                </a:solidFill>
                <a:latin typeface="Arial" panose="020B0604020202020204" pitchFamily="34" charset="0"/>
              </a:defRPr>
            </a:lvl4pPr>
            <a:lvl5pPr eaLnBrk="0" fontAlgn="base" hangingPunct="0">
              <a:spcBef>
                <a:spcPct val="0"/>
              </a:spcBef>
              <a:spcAft>
                <a:spcPct val="0"/>
              </a:spcAft>
              <a:tabLst>
                <a:tab pos="501650" algn="l"/>
              </a:tabLst>
              <a:defRPr>
                <a:solidFill>
                  <a:schemeClr val="tx1"/>
                </a:solidFill>
                <a:latin typeface="Arial" panose="020B0604020202020204" pitchFamily="34" charset="0"/>
              </a:defRPr>
            </a:lvl5pPr>
            <a:lvl6pPr eaLnBrk="0" fontAlgn="base" hangingPunct="0">
              <a:spcBef>
                <a:spcPct val="0"/>
              </a:spcBef>
              <a:spcAft>
                <a:spcPct val="0"/>
              </a:spcAft>
              <a:tabLst>
                <a:tab pos="501650" algn="l"/>
              </a:tabLst>
              <a:defRPr>
                <a:solidFill>
                  <a:schemeClr val="tx1"/>
                </a:solidFill>
                <a:latin typeface="Arial" panose="020B0604020202020204" pitchFamily="34" charset="0"/>
              </a:defRPr>
            </a:lvl6pPr>
            <a:lvl7pPr eaLnBrk="0" fontAlgn="base" hangingPunct="0">
              <a:spcBef>
                <a:spcPct val="0"/>
              </a:spcBef>
              <a:spcAft>
                <a:spcPct val="0"/>
              </a:spcAft>
              <a:tabLst>
                <a:tab pos="501650" algn="l"/>
              </a:tabLst>
              <a:defRPr>
                <a:solidFill>
                  <a:schemeClr val="tx1"/>
                </a:solidFill>
                <a:latin typeface="Arial" panose="020B0604020202020204" pitchFamily="34" charset="0"/>
              </a:defRPr>
            </a:lvl7pPr>
            <a:lvl8pPr eaLnBrk="0" fontAlgn="base" hangingPunct="0">
              <a:spcBef>
                <a:spcPct val="0"/>
              </a:spcBef>
              <a:spcAft>
                <a:spcPct val="0"/>
              </a:spcAft>
              <a:tabLst>
                <a:tab pos="501650" algn="l"/>
              </a:tabLst>
              <a:defRPr>
                <a:solidFill>
                  <a:schemeClr val="tx1"/>
                </a:solidFill>
                <a:latin typeface="Arial" panose="020B0604020202020204" pitchFamily="34" charset="0"/>
              </a:defRPr>
            </a:lvl8pPr>
            <a:lvl9pPr eaLnBrk="0" fontAlgn="base" hangingPunct="0">
              <a:spcBef>
                <a:spcPct val="0"/>
              </a:spcBef>
              <a:spcAft>
                <a:spcPct val="0"/>
              </a:spcAft>
              <a:tabLst>
                <a:tab pos="501650" algn="l"/>
              </a:tabLst>
              <a:defRPr>
                <a:solidFill>
                  <a:schemeClr val="tx1"/>
                </a:solidFill>
                <a:latin typeface="Arial" panose="020B0604020202020204" pitchFamily="34" charset="0"/>
              </a:defRPr>
            </a:lvl9pPr>
          </a:lstStyle>
          <a:p>
            <a:pPr marL="0" marR="0" lvl="0" indent="179388" algn="just" defTabSz="914400" rtl="0" eaLnBrk="0" fontAlgn="base" latinLnBrk="0" hangingPunct="0">
              <a:lnSpc>
                <a:spcPct val="100000"/>
              </a:lnSpc>
              <a:spcBef>
                <a:spcPct val="0"/>
              </a:spcBef>
              <a:spcAft>
                <a:spcPct val="0"/>
              </a:spcAft>
              <a:buClrTx/>
              <a:buSzTx/>
              <a:buFontTx/>
              <a:buChar char="•"/>
              <a:tabLst>
                <a:tab pos="501650" algn="l"/>
              </a:tabLst>
            </a:pPr>
            <a:r>
              <a:rPr kumimoji="0" lang="vi-VN" altLang="en-US" sz="13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HS đọc </a:t>
            </a:r>
            <a:r>
              <a:rPr kumimoji="0" lang="vi-VN" altLang="en-US" sz="13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Tri thức Ngữ văn </a:t>
            </a:r>
            <a:r>
              <a:rPr kumimoji="0" lang="vi-VN" altLang="en-US" sz="13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mục “Lỗi về mạch lạc, liên kết trong VB: Dấu hiệu nhận biết và cách sửa”, phát hiện các nội dung chính và điền vào bảng sau:</a:t>
            </a:r>
            <a:endParaRPr kumimoji="0" lang="vi-VN"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21963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548"/>
        <p:cNvGrpSpPr/>
        <p:nvPr/>
      </p:nvGrpSpPr>
      <p:grpSpPr>
        <a:xfrm>
          <a:off x="0" y="0"/>
          <a:ext cx="0" cy="0"/>
          <a:chOff x="0" y="0"/>
          <a:chExt cx="0" cy="0"/>
        </a:xfrm>
      </p:grpSpPr>
      <p:sp>
        <p:nvSpPr>
          <p:cNvPr id="2549" name="Google Shape;2549;p6"/>
          <p:cNvSpPr txBox="1">
            <a:spLocks noGrp="1"/>
          </p:cNvSpPr>
          <p:nvPr>
            <p:ph type="title"/>
          </p:nvPr>
        </p:nvSpPr>
        <p:spPr>
          <a:xfrm>
            <a:off x="0" y="0"/>
            <a:ext cx="12192000" cy="697627"/>
          </a:xfrm>
          <a:prstGeom prst="rect">
            <a:avLst/>
          </a:prstGeom>
          <a:solidFill>
            <a:srgbClr val="F5D9D6"/>
          </a:solidFill>
          <a:ln>
            <a:noFill/>
          </a:ln>
        </p:spPr>
        <p:txBody>
          <a:bodyPr spcFirstLastPara="1" vert="horz" wrap="square" lIns="121900" tIns="121900" rIns="121900" bIns="121900" rtlCol="0" anchor="ctr" anchorCtr="0">
            <a:noAutofit/>
          </a:bodyPr>
          <a:lstStyle/>
          <a:p>
            <a:pPr algn="just">
              <a:lnSpc>
                <a:spcPct val="150000"/>
              </a:lnSpc>
              <a:spcAft>
                <a:spcPts val="1067"/>
              </a:spcAft>
            </a:pPr>
            <a:r>
              <a:rPr lang="vi-VN" sz="2400" dirty="0">
                <a:effectLst/>
                <a:ea typeface="Times New Roman" panose="02020603050405020304" pitchFamily="18" charset="0"/>
              </a:rPr>
              <a:t>GV</a:t>
            </a:r>
            <a:r>
              <a:rPr lang="vi-VN" sz="2400" spc="-35" dirty="0">
                <a:effectLst/>
                <a:ea typeface="Times New Roman" panose="02020603050405020304" pitchFamily="18" charset="0"/>
              </a:rPr>
              <a:t> </a:t>
            </a:r>
            <a:r>
              <a:rPr lang="vi-VN" sz="2400" dirty="0">
                <a:effectLst/>
                <a:ea typeface="Times New Roman" panose="02020603050405020304" pitchFamily="18" charset="0"/>
              </a:rPr>
              <a:t>hướng</a:t>
            </a:r>
            <a:r>
              <a:rPr lang="vi-VN" sz="2400" spc="-15" dirty="0">
                <a:effectLst/>
                <a:ea typeface="Times New Roman" panose="02020603050405020304" pitchFamily="18" charset="0"/>
              </a:rPr>
              <a:t> </a:t>
            </a:r>
            <a:r>
              <a:rPr lang="vi-VN" sz="2400" dirty="0">
                <a:effectLst/>
                <a:ea typeface="Times New Roman" panose="02020603050405020304" pitchFamily="18" charset="0"/>
              </a:rPr>
              <a:t>dẫn</a:t>
            </a:r>
            <a:r>
              <a:rPr lang="vi-VN" sz="2400" spc="-15" dirty="0">
                <a:effectLst/>
                <a:ea typeface="Times New Roman" panose="02020603050405020304" pitchFamily="18" charset="0"/>
              </a:rPr>
              <a:t> </a:t>
            </a:r>
            <a:r>
              <a:rPr lang="vi-VN" sz="2400" dirty="0">
                <a:effectLst/>
                <a:ea typeface="Times New Roman" panose="02020603050405020304" pitchFamily="18" charset="0"/>
              </a:rPr>
              <a:t>HS</a:t>
            </a:r>
            <a:r>
              <a:rPr lang="vi-VN" sz="2400" spc="-15" dirty="0">
                <a:effectLst/>
                <a:ea typeface="Times New Roman" panose="02020603050405020304" pitchFamily="18" charset="0"/>
              </a:rPr>
              <a:t> </a:t>
            </a:r>
            <a:r>
              <a:rPr lang="vi-VN" sz="2400" dirty="0">
                <a:effectLst/>
                <a:ea typeface="Times New Roman" panose="02020603050405020304" pitchFamily="18" charset="0"/>
              </a:rPr>
              <a:t>phân</a:t>
            </a:r>
            <a:r>
              <a:rPr lang="vi-VN" sz="2400" spc="-15" dirty="0">
                <a:effectLst/>
                <a:ea typeface="Times New Roman" panose="02020603050405020304" pitchFamily="18" charset="0"/>
              </a:rPr>
              <a:t> </a:t>
            </a:r>
            <a:r>
              <a:rPr lang="vi-VN" sz="2400" dirty="0">
                <a:effectLst/>
                <a:ea typeface="Times New Roman" panose="02020603050405020304" pitchFamily="18" charset="0"/>
              </a:rPr>
              <a:t>tích</a:t>
            </a:r>
            <a:r>
              <a:rPr lang="vi-VN" sz="2400" spc="-15" dirty="0">
                <a:effectLst/>
                <a:ea typeface="Times New Roman" panose="02020603050405020304" pitchFamily="18" charset="0"/>
              </a:rPr>
              <a:t> </a:t>
            </a:r>
            <a:r>
              <a:rPr lang="vi-VN" sz="2400" dirty="0">
                <a:effectLst/>
                <a:ea typeface="Times New Roman" panose="02020603050405020304" pitchFamily="18" charset="0"/>
              </a:rPr>
              <a:t>hai</a:t>
            </a:r>
            <a:r>
              <a:rPr lang="vi-VN" sz="2400" spc="-15" dirty="0">
                <a:effectLst/>
                <a:ea typeface="Times New Roman" panose="02020603050405020304" pitchFamily="18" charset="0"/>
              </a:rPr>
              <a:t> </a:t>
            </a:r>
            <a:r>
              <a:rPr lang="vi-VN" sz="2400" dirty="0">
                <a:effectLst/>
                <a:ea typeface="Times New Roman" panose="02020603050405020304" pitchFamily="18" charset="0"/>
              </a:rPr>
              <a:t>ví</a:t>
            </a:r>
            <a:r>
              <a:rPr lang="vi-VN" sz="2400" spc="-15" dirty="0">
                <a:effectLst/>
                <a:ea typeface="Times New Roman" panose="02020603050405020304" pitchFamily="18" charset="0"/>
              </a:rPr>
              <a:t> </a:t>
            </a:r>
            <a:r>
              <a:rPr lang="vi-VN" sz="2400" dirty="0">
                <a:effectLst/>
                <a:ea typeface="Times New Roman" panose="02020603050405020304" pitchFamily="18" charset="0"/>
              </a:rPr>
              <a:t>dụ</a:t>
            </a:r>
            <a:r>
              <a:rPr lang="vi-VN" sz="2400" spc="-15" dirty="0">
                <a:effectLst/>
                <a:ea typeface="Times New Roman" panose="02020603050405020304" pitchFamily="18" charset="0"/>
              </a:rPr>
              <a:t> </a:t>
            </a:r>
            <a:r>
              <a:rPr lang="vi-VN" sz="2400" dirty="0">
                <a:effectLst/>
                <a:ea typeface="Times New Roman" panose="02020603050405020304" pitchFamily="18" charset="0"/>
              </a:rPr>
              <a:t>trong</a:t>
            </a:r>
            <a:r>
              <a:rPr lang="vi-VN" sz="2400" spc="-15" dirty="0">
                <a:effectLst/>
                <a:ea typeface="Times New Roman" panose="02020603050405020304" pitchFamily="18" charset="0"/>
              </a:rPr>
              <a:t> </a:t>
            </a:r>
            <a:r>
              <a:rPr lang="vi-VN" sz="2400" dirty="0">
                <a:effectLst/>
                <a:ea typeface="Times New Roman" panose="02020603050405020304" pitchFamily="18" charset="0"/>
              </a:rPr>
              <a:t>SGK,</a:t>
            </a:r>
            <a:r>
              <a:rPr lang="vi-VN" sz="2400" spc="-15" dirty="0">
                <a:effectLst/>
                <a:ea typeface="Times New Roman" panose="02020603050405020304" pitchFamily="18" charset="0"/>
              </a:rPr>
              <a:t> </a:t>
            </a:r>
            <a:r>
              <a:rPr lang="vi-VN" sz="2400" dirty="0">
                <a:effectLst/>
                <a:ea typeface="Times New Roman" panose="02020603050405020304" pitchFamily="18" charset="0"/>
              </a:rPr>
              <a:t>sau</a:t>
            </a:r>
            <a:r>
              <a:rPr lang="vi-VN" sz="2400" spc="-15" dirty="0">
                <a:effectLst/>
                <a:ea typeface="Times New Roman" panose="02020603050405020304" pitchFamily="18" charset="0"/>
              </a:rPr>
              <a:t> </a:t>
            </a:r>
            <a:r>
              <a:rPr lang="vi-VN" sz="2400" dirty="0">
                <a:effectLst/>
                <a:ea typeface="Times New Roman" panose="02020603050405020304" pitchFamily="18" charset="0"/>
              </a:rPr>
              <a:t>đó, kết luận, nhận định như sau</a:t>
            </a:r>
            <a:r>
              <a:rPr lang="en-US" sz="2400" b="1" dirty="0">
                <a:effectLst/>
                <a:ea typeface="Times New Roman" panose="02020603050405020304" pitchFamily="18" charset="0"/>
                <a:cs typeface="Calibri" panose="020F0502020204030204" pitchFamily="34" charset="0"/>
              </a:rPr>
              <a:t>:</a:t>
            </a:r>
            <a:endParaRPr lang="en-US" sz="2400" dirty="0">
              <a:ea typeface="Calibri" panose="020F0502020204030204" pitchFamily="34" charset="0"/>
              <a:cs typeface="Calibri" panose="020F0502020204030204" pitchFamily="34" charset="0"/>
            </a:endParaRPr>
          </a:p>
        </p:txBody>
      </p:sp>
      <p:graphicFrame>
        <p:nvGraphicFramePr>
          <p:cNvPr id="2" name="Table 1">
            <a:extLst>
              <a:ext uri="{FF2B5EF4-FFF2-40B4-BE49-F238E27FC236}">
                <a16:creationId xmlns:a16="http://schemas.microsoft.com/office/drawing/2014/main" id="{B956C768-94DC-F6D3-E7BF-B1AD57975110}"/>
              </a:ext>
            </a:extLst>
          </p:cNvPr>
          <p:cNvGraphicFramePr>
            <a:graphicFrameLocks noGrp="1"/>
          </p:cNvGraphicFramePr>
          <p:nvPr>
            <p:extLst>
              <p:ext uri="{D42A27DB-BD31-4B8C-83A1-F6EECF244321}">
                <p14:modId xmlns:p14="http://schemas.microsoft.com/office/powerpoint/2010/main" val="2181685407"/>
              </p:ext>
            </p:extLst>
          </p:nvPr>
        </p:nvGraphicFramePr>
        <p:xfrm>
          <a:off x="0" y="937846"/>
          <a:ext cx="12191999" cy="5920154"/>
        </p:xfrm>
        <a:graphic>
          <a:graphicData uri="http://schemas.openxmlformats.org/drawingml/2006/table">
            <a:tbl>
              <a:tblPr firstRow="1" firstCol="1" lastRow="1" lastCol="1" bandRow="1" bandCol="1">
                <a:tableStyleId>{5C22544A-7EE6-4342-B048-85BDC9FD1C3A}</a:tableStyleId>
              </a:tblPr>
              <a:tblGrid>
                <a:gridCol w="4214382">
                  <a:extLst>
                    <a:ext uri="{9D8B030D-6E8A-4147-A177-3AD203B41FA5}">
                      <a16:colId xmlns:a16="http://schemas.microsoft.com/office/drawing/2014/main" val="2458236811"/>
                    </a:ext>
                  </a:extLst>
                </a:gridCol>
                <a:gridCol w="3925648">
                  <a:extLst>
                    <a:ext uri="{9D8B030D-6E8A-4147-A177-3AD203B41FA5}">
                      <a16:colId xmlns:a16="http://schemas.microsoft.com/office/drawing/2014/main" val="1178130882"/>
                    </a:ext>
                  </a:extLst>
                </a:gridCol>
                <a:gridCol w="4051969">
                  <a:extLst>
                    <a:ext uri="{9D8B030D-6E8A-4147-A177-3AD203B41FA5}">
                      <a16:colId xmlns:a16="http://schemas.microsoft.com/office/drawing/2014/main" val="4229753108"/>
                    </a:ext>
                  </a:extLst>
                </a:gridCol>
              </a:tblGrid>
              <a:tr h="1052693">
                <a:tc>
                  <a:txBody>
                    <a:bodyPr/>
                    <a:lstStyle/>
                    <a:p>
                      <a:pPr marL="638810" marR="0" indent="-528320">
                        <a:lnSpc>
                          <a:spcPct val="103000"/>
                        </a:lnSpc>
                        <a:spcBef>
                          <a:spcPts val="190"/>
                        </a:spcBef>
                        <a:spcAft>
                          <a:spcPts val="0"/>
                        </a:spcAft>
                      </a:pPr>
                      <a:r>
                        <a:rPr lang="vi-VN" sz="2800" dirty="0">
                          <a:effectLst/>
                          <a:latin typeface="+mj-lt"/>
                        </a:rPr>
                        <a:t>Lỗi</a:t>
                      </a:r>
                      <a:r>
                        <a:rPr lang="vi-VN" sz="2800" spc="-40" dirty="0">
                          <a:effectLst/>
                          <a:latin typeface="+mj-lt"/>
                        </a:rPr>
                        <a:t> </a:t>
                      </a:r>
                      <a:r>
                        <a:rPr lang="vi-VN" sz="2800" dirty="0">
                          <a:effectLst/>
                          <a:latin typeface="+mj-lt"/>
                        </a:rPr>
                        <a:t>về</a:t>
                      </a:r>
                      <a:r>
                        <a:rPr lang="vi-VN" sz="2800" spc="-40" dirty="0">
                          <a:effectLst/>
                          <a:latin typeface="+mj-lt"/>
                        </a:rPr>
                        <a:t> </a:t>
                      </a:r>
                      <a:r>
                        <a:rPr lang="vi-VN" sz="2800" dirty="0">
                          <a:effectLst/>
                          <a:latin typeface="+mj-lt"/>
                        </a:rPr>
                        <a:t>mạch</a:t>
                      </a:r>
                      <a:r>
                        <a:rPr lang="vi-VN" sz="2800" spc="-40" dirty="0">
                          <a:effectLst/>
                          <a:latin typeface="+mj-lt"/>
                        </a:rPr>
                        <a:t> </a:t>
                      </a:r>
                      <a:r>
                        <a:rPr lang="vi-VN" sz="2800" dirty="0">
                          <a:effectLst/>
                          <a:latin typeface="+mj-lt"/>
                        </a:rPr>
                        <a:t>lạc,</a:t>
                      </a:r>
                      <a:r>
                        <a:rPr lang="vi-VN" sz="2800" spc="-40" dirty="0">
                          <a:effectLst/>
                          <a:latin typeface="+mj-lt"/>
                        </a:rPr>
                        <a:t> </a:t>
                      </a:r>
                      <a:r>
                        <a:rPr lang="vi-VN" sz="2800" dirty="0">
                          <a:effectLst/>
                          <a:latin typeface="+mj-lt"/>
                        </a:rPr>
                        <a:t>liên</a:t>
                      </a:r>
                      <a:r>
                        <a:rPr lang="vi-VN" sz="2800" spc="-40" dirty="0">
                          <a:effectLst/>
                          <a:latin typeface="+mj-lt"/>
                        </a:rPr>
                        <a:t> </a:t>
                      </a:r>
                      <a:r>
                        <a:rPr lang="vi-VN" sz="2800" dirty="0">
                          <a:effectLst/>
                          <a:latin typeface="+mj-lt"/>
                        </a:rPr>
                        <a:t>kết trong VB</a:t>
                      </a:r>
                      <a:endParaRPr lang="en-US" sz="2800" dirty="0">
                        <a:effectLst/>
                        <a:latin typeface="+mj-lt"/>
                        <a:ea typeface="Times New Roman" panose="02020603050405020304" pitchFamily="18" charset="0"/>
                        <a:cs typeface="Times New Roman" panose="02020603050405020304" pitchFamily="18" charset="0"/>
                      </a:endParaRPr>
                    </a:p>
                  </a:txBody>
                  <a:tcPr marL="0" marR="0" marT="0" marB="0"/>
                </a:tc>
                <a:tc>
                  <a:txBody>
                    <a:bodyPr/>
                    <a:lstStyle/>
                    <a:p>
                      <a:pPr marL="225425" marR="0">
                        <a:lnSpc>
                          <a:spcPct val="107000"/>
                        </a:lnSpc>
                        <a:spcBef>
                          <a:spcPts val="970"/>
                        </a:spcBef>
                        <a:spcAft>
                          <a:spcPts val="0"/>
                        </a:spcAft>
                      </a:pPr>
                      <a:r>
                        <a:rPr lang="vi-VN" sz="2800">
                          <a:effectLst/>
                          <a:latin typeface="+mj-lt"/>
                        </a:rPr>
                        <a:t>Dấu</a:t>
                      </a:r>
                      <a:r>
                        <a:rPr lang="vi-VN" sz="2800" spc="-20">
                          <a:effectLst/>
                          <a:latin typeface="+mj-lt"/>
                        </a:rPr>
                        <a:t> </a:t>
                      </a:r>
                      <a:r>
                        <a:rPr lang="vi-VN" sz="2800">
                          <a:effectLst/>
                          <a:latin typeface="+mj-lt"/>
                        </a:rPr>
                        <a:t>hiệu</a:t>
                      </a:r>
                      <a:r>
                        <a:rPr lang="vi-VN" sz="2800" spc="-20">
                          <a:effectLst/>
                          <a:latin typeface="+mj-lt"/>
                        </a:rPr>
                        <a:t> </a:t>
                      </a:r>
                      <a:r>
                        <a:rPr lang="vi-VN" sz="2800">
                          <a:effectLst/>
                          <a:latin typeface="+mj-lt"/>
                        </a:rPr>
                        <a:t>nhận</a:t>
                      </a:r>
                      <a:r>
                        <a:rPr lang="vi-VN" sz="2800" spc="-15">
                          <a:effectLst/>
                          <a:latin typeface="+mj-lt"/>
                        </a:rPr>
                        <a:t> </a:t>
                      </a:r>
                      <a:r>
                        <a:rPr lang="vi-VN" sz="2800" spc="-20">
                          <a:effectLst/>
                          <a:latin typeface="+mj-lt"/>
                        </a:rPr>
                        <a:t>biết</a:t>
                      </a:r>
                      <a:endParaRPr lang="en-US" sz="2800">
                        <a:effectLst/>
                        <a:latin typeface="+mj-lt"/>
                        <a:ea typeface="Times New Roman" panose="02020603050405020304" pitchFamily="18" charset="0"/>
                        <a:cs typeface="Times New Roman" panose="02020603050405020304" pitchFamily="18" charset="0"/>
                      </a:endParaRPr>
                    </a:p>
                  </a:txBody>
                  <a:tcPr marL="0" marR="0" marT="0" marB="0"/>
                </a:tc>
                <a:tc>
                  <a:txBody>
                    <a:bodyPr/>
                    <a:lstStyle/>
                    <a:p>
                      <a:pPr marL="599440" marR="0">
                        <a:lnSpc>
                          <a:spcPct val="107000"/>
                        </a:lnSpc>
                        <a:spcBef>
                          <a:spcPts val="970"/>
                        </a:spcBef>
                        <a:spcAft>
                          <a:spcPts val="0"/>
                        </a:spcAft>
                      </a:pPr>
                      <a:r>
                        <a:rPr lang="vi-VN" sz="2800">
                          <a:effectLst/>
                          <a:latin typeface="+mj-lt"/>
                        </a:rPr>
                        <a:t>Cách</a:t>
                      </a:r>
                      <a:r>
                        <a:rPr lang="vi-VN" sz="2800" spc="-20">
                          <a:effectLst/>
                          <a:latin typeface="+mj-lt"/>
                        </a:rPr>
                        <a:t> </a:t>
                      </a:r>
                      <a:r>
                        <a:rPr lang="vi-VN" sz="2800" spc="-25">
                          <a:effectLst/>
                          <a:latin typeface="+mj-lt"/>
                        </a:rPr>
                        <a:t>sửa</a:t>
                      </a:r>
                      <a:endParaRPr lang="en-US" sz="2800">
                        <a:effectLst/>
                        <a:latin typeface="+mj-lt"/>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547244280"/>
                  </a:ext>
                </a:extLst>
              </a:tr>
              <a:tr h="1903910">
                <a:tc>
                  <a:txBody>
                    <a:bodyPr/>
                    <a:lstStyle/>
                    <a:p>
                      <a:pPr marL="0" marR="0">
                        <a:lnSpc>
                          <a:spcPct val="107000"/>
                        </a:lnSpc>
                        <a:spcBef>
                          <a:spcPts val="15"/>
                        </a:spcBef>
                        <a:spcAft>
                          <a:spcPts val="0"/>
                        </a:spcAft>
                      </a:pPr>
                      <a:r>
                        <a:rPr lang="vi-VN" sz="2800">
                          <a:effectLst/>
                          <a:latin typeface="+mj-lt"/>
                        </a:rPr>
                        <a:t> </a:t>
                      </a:r>
                      <a:endParaRPr lang="en-US" sz="2800">
                        <a:effectLst/>
                        <a:latin typeface="+mj-lt"/>
                      </a:endParaRPr>
                    </a:p>
                    <a:p>
                      <a:pPr marL="231140" marR="222250" algn="ctr">
                        <a:lnSpc>
                          <a:spcPct val="107000"/>
                        </a:lnSpc>
                        <a:spcBef>
                          <a:spcPts val="0"/>
                        </a:spcBef>
                        <a:spcAft>
                          <a:spcPts val="0"/>
                        </a:spcAft>
                      </a:pPr>
                      <a:r>
                        <a:rPr lang="vi-VN" sz="2800">
                          <a:effectLst/>
                          <a:latin typeface="+mj-lt"/>
                        </a:rPr>
                        <a:t>Lỗi không tách </a:t>
                      </a:r>
                      <a:r>
                        <a:rPr lang="vi-VN" sz="2800" spc="-20">
                          <a:effectLst/>
                          <a:latin typeface="+mj-lt"/>
                        </a:rPr>
                        <a:t>đoạn</a:t>
                      </a:r>
                      <a:endParaRPr lang="en-US" sz="2800">
                        <a:effectLst/>
                        <a:latin typeface="+mj-lt"/>
                        <a:ea typeface="Times New Roman" panose="02020603050405020304" pitchFamily="18" charset="0"/>
                        <a:cs typeface="Times New Roman" panose="02020603050405020304" pitchFamily="18" charset="0"/>
                      </a:endParaRPr>
                    </a:p>
                  </a:txBody>
                  <a:tcPr marL="0" marR="0" marT="0" marB="0"/>
                </a:tc>
                <a:tc>
                  <a:txBody>
                    <a:bodyPr/>
                    <a:lstStyle/>
                    <a:p>
                      <a:pPr marL="50165" marR="41275" algn="just">
                        <a:lnSpc>
                          <a:spcPct val="100000"/>
                        </a:lnSpc>
                        <a:spcBef>
                          <a:spcPts val="35"/>
                        </a:spcBef>
                        <a:spcAft>
                          <a:spcPts val="0"/>
                        </a:spcAft>
                      </a:pPr>
                      <a:r>
                        <a:rPr lang="vi-VN" sz="2800" dirty="0">
                          <a:effectLst/>
                          <a:latin typeface="+mj-lt"/>
                        </a:rPr>
                        <a:t>Các ý không được tách</a:t>
                      </a:r>
                      <a:r>
                        <a:rPr lang="vi-VN" sz="2800" spc="400" dirty="0">
                          <a:effectLst/>
                          <a:latin typeface="+mj-lt"/>
                        </a:rPr>
                        <a:t> </a:t>
                      </a:r>
                      <a:r>
                        <a:rPr lang="vi-VN" sz="2800" dirty="0">
                          <a:effectLst/>
                          <a:latin typeface="+mj-lt"/>
                        </a:rPr>
                        <a:t>ra</a:t>
                      </a:r>
                      <a:r>
                        <a:rPr lang="vi-VN" sz="2800" spc="-35" dirty="0">
                          <a:effectLst/>
                          <a:latin typeface="+mj-lt"/>
                        </a:rPr>
                        <a:t> </a:t>
                      </a:r>
                      <a:r>
                        <a:rPr lang="vi-VN" sz="2800" dirty="0">
                          <a:effectLst/>
                          <a:latin typeface="+mj-lt"/>
                        </a:rPr>
                        <a:t>bằng</a:t>
                      </a:r>
                      <a:r>
                        <a:rPr lang="vi-VN" sz="2800" spc="-40" dirty="0">
                          <a:effectLst/>
                          <a:latin typeface="+mj-lt"/>
                        </a:rPr>
                        <a:t> </a:t>
                      </a:r>
                      <a:r>
                        <a:rPr lang="vi-VN" sz="2800" dirty="0">
                          <a:effectLst/>
                          <a:latin typeface="+mj-lt"/>
                        </a:rPr>
                        <a:t>cách</a:t>
                      </a:r>
                      <a:r>
                        <a:rPr lang="vi-VN" sz="2800" spc="-35" dirty="0">
                          <a:effectLst/>
                          <a:latin typeface="+mj-lt"/>
                        </a:rPr>
                        <a:t> </a:t>
                      </a:r>
                      <a:r>
                        <a:rPr lang="vi-VN" sz="2800" dirty="0">
                          <a:effectLst/>
                          <a:latin typeface="+mj-lt"/>
                        </a:rPr>
                        <a:t>chấm</a:t>
                      </a:r>
                      <a:r>
                        <a:rPr lang="vi-VN" sz="2800" spc="-35" dirty="0">
                          <a:effectLst/>
                          <a:latin typeface="+mj-lt"/>
                        </a:rPr>
                        <a:t> </a:t>
                      </a:r>
                      <a:r>
                        <a:rPr lang="vi-VN" sz="2800" dirty="0">
                          <a:effectLst/>
                          <a:latin typeface="+mj-lt"/>
                        </a:rPr>
                        <a:t>xuống </a:t>
                      </a:r>
                      <a:r>
                        <a:rPr lang="vi-VN" sz="2800" spc="-10" dirty="0">
                          <a:effectLst/>
                          <a:latin typeface="+mj-lt"/>
                        </a:rPr>
                        <a:t>dòng</a:t>
                      </a:r>
                      <a:r>
                        <a:rPr lang="vi-VN" sz="2800" spc="-75" dirty="0">
                          <a:effectLst/>
                          <a:latin typeface="+mj-lt"/>
                        </a:rPr>
                        <a:t> </a:t>
                      </a:r>
                      <a:r>
                        <a:rPr lang="vi-VN" sz="2800" spc="-10" dirty="0">
                          <a:effectLst/>
                          <a:latin typeface="+mj-lt"/>
                        </a:rPr>
                        <a:t>(dấu</a:t>
                      </a:r>
                      <a:r>
                        <a:rPr lang="vi-VN" sz="2800" spc="-60" dirty="0">
                          <a:effectLst/>
                          <a:latin typeface="+mj-lt"/>
                        </a:rPr>
                        <a:t> </a:t>
                      </a:r>
                      <a:r>
                        <a:rPr lang="vi-VN" sz="2800" spc="-10" dirty="0">
                          <a:effectLst/>
                          <a:latin typeface="+mj-lt"/>
                        </a:rPr>
                        <a:t>hiệu</a:t>
                      </a:r>
                      <a:r>
                        <a:rPr lang="vi-VN" sz="2800" spc="-65" dirty="0">
                          <a:effectLst/>
                          <a:latin typeface="+mj-lt"/>
                        </a:rPr>
                        <a:t> </a:t>
                      </a:r>
                      <a:r>
                        <a:rPr lang="vi-VN" sz="2800" spc="-10" dirty="0">
                          <a:effectLst/>
                          <a:latin typeface="+mj-lt"/>
                        </a:rPr>
                        <a:t>hình</a:t>
                      </a:r>
                      <a:r>
                        <a:rPr lang="vi-VN" sz="2800" spc="-60" dirty="0">
                          <a:effectLst/>
                          <a:latin typeface="+mj-lt"/>
                        </a:rPr>
                        <a:t> </a:t>
                      </a:r>
                      <a:r>
                        <a:rPr lang="vi-VN" sz="2800" spc="-25" dirty="0">
                          <a:effectLst/>
                          <a:latin typeface="+mj-lt"/>
                        </a:rPr>
                        <a:t>thức).</a:t>
                      </a:r>
                      <a:endParaRPr lang="en-US" sz="2800" dirty="0">
                        <a:effectLst/>
                        <a:latin typeface="+mj-lt"/>
                        <a:ea typeface="Times New Roman" panose="02020603050405020304" pitchFamily="18" charset="0"/>
                        <a:cs typeface="Times New Roman" panose="02020603050405020304" pitchFamily="18" charset="0"/>
                      </a:endParaRPr>
                    </a:p>
                  </a:txBody>
                  <a:tcPr marL="0" marR="0" marT="0" marB="0"/>
                </a:tc>
                <a:tc>
                  <a:txBody>
                    <a:bodyPr/>
                    <a:lstStyle/>
                    <a:p>
                      <a:pPr marL="50165" marR="0">
                        <a:lnSpc>
                          <a:spcPct val="106000"/>
                        </a:lnSpc>
                        <a:spcBef>
                          <a:spcPts val="940"/>
                        </a:spcBef>
                        <a:spcAft>
                          <a:spcPts val="0"/>
                        </a:spcAft>
                      </a:pPr>
                      <a:r>
                        <a:rPr lang="vi-VN" sz="2800">
                          <a:effectLst/>
                          <a:latin typeface="+mj-lt"/>
                        </a:rPr>
                        <a:t>Tách</a:t>
                      </a:r>
                      <a:r>
                        <a:rPr lang="vi-VN" sz="2800" spc="200">
                          <a:effectLst/>
                          <a:latin typeface="+mj-lt"/>
                        </a:rPr>
                        <a:t> </a:t>
                      </a:r>
                      <a:r>
                        <a:rPr lang="vi-VN" sz="2800">
                          <a:effectLst/>
                          <a:latin typeface="+mj-lt"/>
                        </a:rPr>
                        <a:t>đoạn</a:t>
                      </a:r>
                      <a:r>
                        <a:rPr lang="vi-VN" sz="2800" spc="200">
                          <a:effectLst/>
                          <a:latin typeface="+mj-lt"/>
                        </a:rPr>
                        <a:t> </a:t>
                      </a:r>
                      <a:r>
                        <a:rPr lang="vi-VN" sz="2800">
                          <a:effectLst/>
                          <a:latin typeface="+mj-lt"/>
                        </a:rPr>
                        <a:t>khi</a:t>
                      </a:r>
                      <a:r>
                        <a:rPr lang="vi-VN" sz="2800" spc="200">
                          <a:effectLst/>
                          <a:latin typeface="+mj-lt"/>
                        </a:rPr>
                        <a:t> </a:t>
                      </a:r>
                      <a:r>
                        <a:rPr lang="vi-VN" sz="2800">
                          <a:effectLst/>
                          <a:latin typeface="+mj-lt"/>
                        </a:rPr>
                        <a:t>viết</a:t>
                      </a:r>
                      <a:r>
                        <a:rPr lang="vi-VN" sz="2800" spc="200">
                          <a:effectLst/>
                          <a:latin typeface="+mj-lt"/>
                        </a:rPr>
                        <a:t> </a:t>
                      </a:r>
                      <a:r>
                        <a:rPr lang="vi-VN" sz="2800">
                          <a:effectLst/>
                          <a:latin typeface="+mj-lt"/>
                        </a:rPr>
                        <a:t>trọn vẹn một ý.</a:t>
                      </a:r>
                      <a:endParaRPr lang="en-US" sz="2800">
                        <a:effectLst/>
                        <a:latin typeface="+mj-lt"/>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344879011"/>
                  </a:ext>
                </a:extLst>
              </a:tr>
              <a:tr h="2963551">
                <a:tc>
                  <a:txBody>
                    <a:bodyPr/>
                    <a:lstStyle/>
                    <a:p>
                      <a:pPr marL="0" marR="0">
                        <a:lnSpc>
                          <a:spcPct val="107000"/>
                        </a:lnSpc>
                        <a:spcBef>
                          <a:spcPts val="0"/>
                        </a:spcBef>
                        <a:spcAft>
                          <a:spcPts val="0"/>
                        </a:spcAft>
                      </a:pPr>
                      <a:r>
                        <a:rPr lang="vi-VN" sz="2800">
                          <a:effectLst/>
                          <a:latin typeface="+mj-lt"/>
                        </a:rPr>
                        <a:t> </a:t>
                      </a:r>
                      <a:endParaRPr lang="en-US" sz="2800">
                        <a:effectLst/>
                        <a:latin typeface="+mj-lt"/>
                      </a:endParaRPr>
                    </a:p>
                    <a:p>
                      <a:pPr marL="0" marR="0">
                        <a:lnSpc>
                          <a:spcPct val="107000"/>
                        </a:lnSpc>
                        <a:spcBef>
                          <a:spcPts val="50"/>
                        </a:spcBef>
                        <a:spcAft>
                          <a:spcPts val="0"/>
                        </a:spcAft>
                      </a:pPr>
                      <a:r>
                        <a:rPr lang="vi-VN" sz="2800">
                          <a:effectLst/>
                          <a:latin typeface="+mj-lt"/>
                        </a:rPr>
                        <a:t> </a:t>
                      </a:r>
                      <a:endParaRPr lang="en-US" sz="2800">
                        <a:effectLst/>
                        <a:latin typeface="+mj-lt"/>
                      </a:endParaRPr>
                    </a:p>
                    <a:p>
                      <a:pPr marL="231140" marR="222250" algn="ctr">
                        <a:lnSpc>
                          <a:spcPct val="107000"/>
                        </a:lnSpc>
                        <a:spcBef>
                          <a:spcPts val="0"/>
                        </a:spcBef>
                        <a:spcAft>
                          <a:spcPts val="0"/>
                        </a:spcAft>
                      </a:pPr>
                      <a:r>
                        <a:rPr lang="vi-VN" sz="2800">
                          <a:effectLst/>
                          <a:latin typeface="+mj-lt"/>
                        </a:rPr>
                        <a:t>Lỗi tách đoạn tuỳ </a:t>
                      </a:r>
                      <a:r>
                        <a:rPr lang="vi-VN" sz="2800" spc="-20">
                          <a:effectLst/>
                          <a:latin typeface="+mj-lt"/>
                        </a:rPr>
                        <a:t>tiện</a:t>
                      </a:r>
                      <a:endParaRPr lang="en-US" sz="2800">
                        <a:effectLst/>
                        <a:latin typeface="+mj-lt"/>
                        <a:ea typeface="Times New Roman" panose="02020603050405020304" pitchFamily="18" charset="0"/>
                        <a:cs typeface="Times New Roman" panose="02020603050405020304" pitchFamily="18" charset="0"/>
                      </a:endParaRPr>
                    </a:p>
                  </a:txBody>
                  <a:tcPr marL="0" marR="0" marT="0" marB="0"/>
                </a:tc>
                <a:tc>
                  <a:txBody>
                    <a:bodyPr/>
                    <a:lstStyle/>
                    <a:p>
                      <a:pPr marL="50165" marR="39370" algn="just">
                        <a:lnSpc>
                          <a:spcPct val="106000"/>
                        </a:lnSpc>
                        <a:spcBef>
                          <a:spcPts val="1160"/>
                        </a:spcBef>
                        <a:spcAft>
                          <a:spcPts val="0"/>
                        </a:spcAft>
                      </a:pPr>
                      <a:r>
                        <a:rPr lang="vi-VN" sz="2800" dirty="0">
                          <a:effectLst/>
                          <a:latin typeface="+mj-lt"/>
                        </a:rPr>
                        <a:t>Tách đoạn khi chưa viết trọn vẹn một ý, việc tách đoạn không đảm bảo liên kết về chủ đề của đoạn.</a:t>
                      </a:r>
                      <a:endParaRPr lang="en-US" sz="2800" dirty="0">
                        <a:effectLst/>
                        <a:latin typeface="+mj-lt"/>
                        <a:ea typeface="Times New Roman" panose="02020603050405020304" pitchFamily="18" charset="0"/>
                        <a:cs typeface="Times New Roman" panose="02020603050405020304" pitchFamily="18" charset="0"/>
                      </a:endParaRPr>
                    </a:p>
                  </a:txBody>
                  <a:tcPr marL="0" marR="0" marT="0" marB="0"/>
                </a:tc>
                <a:tc>
                  <a:txBody>
                    <a:bodyPr/>
                    <a:lstStyle/>
                    <a:p>
                      <a:pPr marL="50800" marR="39370" algn="just">
                        <a:lnSpc>
                          <a:spcPct val="106000"/>
                        </a:lnSpc>
                        <a:spcBef>
                          <a:spcPts val="360"/>
                        </a:spcBef>
                        <a:spcAft>
                          <a:spcPts val="0"/>
                        </a:spcAft>
                      </a:pPr>
                      <a:r>
                        <a:rPr lang="vi-VN" sz="2800" dirty="0">
                          <a:effectLst/>
                          <a:latin typeface="+mj-lt"/>
                        </a:rPr>
                        <a:t>Không tách đoạn; ghép các đoạn bị tách tuỳ tiện lại sao cho đảm bảo liên kết về chủ đề, liên kết về lô-gíc của đoạn.</a:t>
                      </a:r>
                      <a:endParaRPr lang="en-US" sz="2800" dirty="0">
                        <a:effectLst/>
                        <a:latin typeface="+mj-lt"/>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167514579"/>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372"/>
        <p:cNvGrpSpPr/>
        <p:nvPr/>
      </p:nvGrpSpPr>
      <p:grpSpPr>
        <a:xfrm>
          <a:off x="0" y="0"/>
          <a:ext cx="0" cy="0"/>
          <a:chOff x="0" y="0"/>
          <a:chExt cx="0" cy="0"/>
        </a:xfrm>
      </p:grpSpPr>
      <p:sp>
        <p:nvSpPr>
          <p:cNvPr id="2373" name="Google Shape;2373;p3"/>
          <p:cNvSpPr txBox="1">
            <a:spLocks noGrp="1"/>
          </p:cNvSpPr>
          <p:nvPr>
            <p:ph type="title"/>
          </p:nvPr>
        </p:nvSpPr>
        <p:spPr>
          <a:xfrm>
            <a:off x="2925283" y="2632599"/>
            <a:ext cx="8996059" cy="1779200"/>
          </a:xfrm>
          <a:prstGeom prst="rect">
            <a:avLst/>
          </a:prstGeom>
          <a:noFill/>
          <a:ln>
            <a:noFill/>
          </a:ln>
        </p:spPr>
        <p:txBody>
          <a:bodyPr spcFirstLastPara="1" vert="horz" wrap="square" lIns="121900" tIns="121900" rIns="121900" bIns="121900" rtlCol="0" anchor="ctr" anchorCtr="0">
            <a:noAutofit/>
          </a:bodyPr>
          <a:lstStyle/>
          <a:p>
            <a:r>
              <a:rPr lang="en-US" sz="11733" dirty="0">
                <a:latin typeface="Calibri"/>
                <a:ea typeface="Calibri"/>
                <a:cs typeface="Calibri"/>
                <a:sym typeface="Calibri"/>
              </a:rPr>
              <a:t>THỰC HÀNH</a:t>
            </a:r>
            <a:endParaRPr sz="11733" dirty="0">
              <a:latin typeface="Calibri"/>
              <a:ea typeface="Calibri"/>
              <a:cs typeface="Calibri"/>
              <a:sym typeface="Calibri"/>
            </a:endParaRPr>
          </a:p>
        </p:txBody>
      </p:sp>
      <p:grpSp>
        <p:nvGrpSpPr>
          <p:cNvPr id="2374" name="Google Shape;2374;p3"/>
          <p:cNvGrpSpPr/>
          <p:nvPr/>
        </p:nvGrpSpPr>
        <p:grpSpPr>
          <a:xfrm>
            <a:off x="-2031583" y="1834883"/>
            <a:ext cx="5303011" cy="3848071"/>
            <a:chOff x="1045800" y="3342125"/>
            <a:chExt cx="1827700" cy="1326250"/>
          </a:xfrm>
        </p:grpSpPr>
        <p:sp>
          <p:nvSpPr>
            <p:cNvPr id="2375" name="Google Shape;2375;p3"/>
            <p:cNvSpPr/>
            <p:nvPr/>
          </p:nvSpPr>
          <p:spPr>
            <a:xfrm>
              <a:off x="2065300" y="4160000"/>
              <a:ext cx="808200" cy="508375"/>
            </a:xfrm>
            <a:custGeom>
              <a:avLst/>
              <a:gdLst/>
              <a:ahLst/>
              <a:cxnLst/>
              <a:rect l="l" t="t" r="r" b="b"/>
              <a:pathLst>
                <a:path w="32328" h="20335" extrusionOk="0">
                  <a:moveTo>
                    <a:pt x="27234" y="0"/>
                  </a:moveTo>
                  <a:cubicBezTo>
                    <a:pt x="22384" y="3140"/>
                    <a:pt x="16163" y="2354"/>
                    <a:pt x="11152" y="5052"/>
                  </a:cubicBezTo>
                  <a:cubicBezTo>
                    <a:pt x="6281" y="7689"/>
                    <a:pt x="2315" y="11775"/>
                    <a:pt x="162" y="16928"/>
                  </a:cubicBezTo>
                  <a:cubicBezTo>
                    <a:pt x="81" y="17129"/>
                    <a:pt x="1" y="17351"/>
                    <a:pt x="1" y="17572"/>
                  </a:cubicBezTo>
                  <a:cubicBezTo>
                    <a:pt x="20" y="17773"/>
                    <a:pt x="100" y="17974"/>
                    <a:pt x="202" y="18156"/>
                  </a:cubicBezTo>
                  <a:cubicBezTo>
                    <a:pt x="886" y="19324"/>
                    <a:pt x="2094" y="20229"/>
                    <a:pt x="3442" y="20330"/>
                  </a:cubicBezTo>
                  <a:cubicBezTo>
                    <a:pt x="3494" y="20333"/>
                    <a:pt x="3547" y="20335"/>
                    <a:pt x="3601" y="20335"/>
                  </a:cubicBezTo>
                  <a:cubicBezTo>
                    <a:pt x="4592" y="20335"/>
                    <a:pt x="5890" y="19825"/>
                    <a:pt x="6482" y="19061"/>
                  </a:cubicBezTo>
                  <a:cubicBezTo>
                    <a:pt x="6643" y="18841"/>
                    <a:pt x="6764" y="18578"/>
                    <a:pt x="6885" y="18317"/>
                  </a:cubicBezTo>
                  <a:cubicBezTo>
                    <a:pt x="8616" y="14673"/>
                    <a:pt x="11393" y="11393"/>
                    <a:pt x="14835" y="9219"/>
                  </a:cubicBezTo>
                  <a:cubicBezTo>
                    <a:pt x="16566" y="8132"/>
                    <a:pt x="18498" y="7306"/>
                    <a:pt x="20511" y="6884"/>
                  </a:cubicBezTo>
                  <a:cubicBezTo>
                    <a:pt x="22464" y="6482"/>
                    <a:pt x="24396" y="6643"/>
                    <a:pt x="26308" y="6160"/>
                  </a:cubicBezTo>
                  <a:cubicBezTo>
                    <a:pt x="28583" y="5556"/>
                    <a:pt x="30535" y="4247"/>
                    <a:pt x="31844" y="2274"/>
                  </a:cubicBezTo>
                  <a:cubicBezTo>
                    <a:pt x="32126" y="1871"/>
                    <a:pt x="32327" y="1450"/>
                    <a:pt x="32086" y="945"/>
                  </a:cubicBezTo>
                  <a:cubicBezTo>
                    <a:pt x="31925" y="583"/>
                    <a:pt x="31562" y="301"/>
                    <a:pt x="31160" y="261"/>
                  </a:cubicBezTo>
                  <a:cubicBezTo>
                    <a:pt x="31143" y="259"/>
                    <a:pt x="31126" y="257"/>
                    <a:pt x="31109" y="257"/>
                  </a:cubicBezTo>
                  <a:cubicBezTo>
                    <a:pt x="30735" y="257"/>
                    <a:pt x="30484" y="877"/>
                    <a:pt x="30234" y="1147"/>
                  </a:cubicBezTo>
                  <a:cubicBezTo>
                    <a:pt x="29871" y="1509"/>
                    <a:pt x="29488" y="1831"/>
                    <a:pt x="29086" y="2113"/>
                  </a:cubicBezTo>
                  <a:cubicBezTo>
                    <a:pt x="28301" y="2657"/>
                    <a:pt x="27416" y="3060"/>
                    <a:pt x="26509" y="3301"/>
                  </a:cubicBezTo>
                  <a:cubicBezTo>
                    <a:pt x="25736" y="3490"/>
                    <a:pt x="24908" y="3625"/>
                    <a:pt x="24127" y="3625"/>
                  </a:cubicBezTo>
                  <a:cubicBezTo>
                    <a:pt x="24075" y="3625"/>
                    <a:pt x="24024" y="3625"/>
                    <a:pt x="23973" y="3623"/>
                  </a:cubicBezTo>
                  <a:cubicBezTo>
                    <a:pt x="23447" y="3623"/>
                    <a:pt x="22691" y="3350"/>
                    <a:pt x="22117" y="3350"/>
                  </a:cubicBezTo>
                  <a:cubicBezTo>
                    <a:pt x="22013" y="3350"/>
                    <a:pt x="21915" y="3359"/>
                    <a:pt x="21826" y="3380"/>
                  </a:cubicBezTo>
                  <a:lnTo>
                    <a:pt x="21826" y="3380"/>
                  </a:lnTo>
                  <a:cubicBezTo>
                    <a:pt x="23676" y="2937"/>
                    <a:pt x="25464" y="2133"/>
                    <a:pt x="27033" y="1047"/>
                  </a:cubicBezTo>
                  <a:cubicBezTo>
                    <a:pt x="27234" y="905"/>
                    <a:pt x="27416" y="765"/>
                    <a:pt x="27496" y="543"/>
                  </a:cubicBezTo>
                  <a:cubicBezTo>
                    <a:pt x="27577" y="322"/>
                    <a:pt x="27456" y="20"/>
                    <a:pt x="27234"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76" name="Google Shape;2376;p3"/>
            <p:cNvSpPr/>
            <p:nvPr/>
          </p:nvSpPr>
          <p:spPr>
            <a:xfrm>
              <a:off x="2133750" y="4166025"/>
              <a:ext cx="714575" cy="302975"/>
            </a:xfrm>
            <a:custGeom>
              <a:avLst/>
              <a:gdLst/>
              <a:ahLst/>
              <a:cxnLst/>
              <a:rect l="l" t="t" r="r" b="b"/>
              <a:pathLst>
                <a:path w="28583" h="12119" extrusionOk="0">
                  <a:moveTo>
                    <a:pt x="28542" y="1"/>
                  </a:moveTo>
                  <a:cubicBezTo>
                    <a:pt x="28522" y="1"/>
                    <a:pt x="28522" y="20"/>
                    <a:pt x="28502" y="41"/>
                  </a:cubicBezTo>
                  <a:lnTo>
                    <a:pt x="28583" y="41"/>
                  </a:lnTo>
                  <a:cubicBezTo>
                    <a:pt x="28562" y="41"/>
                    <a:pt x="28542" y="20"/>
                    <a:pt x="28542" y="1"/>
                  </a:cubicBezTo>
                  <a:close/>
                  <a:moveTo>
                    <a:pt x="26871" y="1490"/>
                  </a:moveTo>
                  <a:lnTo>
                    <a:pt x="26871" y="1490"/>
                  </a:lnTo>
                  <a:cubicBezTo>
                    <a:pt x="25402" y="2516"/>
                    <a:pt x="23671" y="3160"/>
                    <a:pt x="21879" y="3361"/>
                  </a:cubicBezTo>
                  <a:cubicBezTo>
                    <a:pt x="22523" y="3321"/>
                    <a:pt x="23167" y="3200"/>
                    <a:pt x="23771" y="3060"/>
                  </a:cubicBezTo>
                  <a:cubicBezTo>
                    <a:pt x="24678" y="2819"/>
                    <a:pt x="25563" y="2416"/>
                    <a:pt x="26348" y="1872"/>
                  </a:cubicBezTo>
                  <a:cubicBezTo>
                    <a:pt x="26530" y="1751"/>
                    <a:pt x="26710" y="1630"/>
                    <a:pt x="26871" y="1490"/>
                  </a:cubicBezTo>
                  <a:close/>
                  <a:moveTo>
                    <a:pt x="4367" y="7408"/>
                  </a:moveTo>
                  <a:cubicBezTo>
                    <a:pt x="4166" y="7529"/>
                    <a:pt x="3986" y="7669"/>
                    <a:pt x="3825" y="7830"/>
                  </a:cubicBezTo>
                  <a:cubicBezTo>
                    <a:pt x="3804" y="7891"/>
                    <a:pt x="3804" y="7931"/>
                    <a:pt x="3784" y="7972"/>
                  </a:cubicBezTo>
                  <a:lnTo>
                    <a:pt x="3784" y="7991"/>
                  </a:lnTo>
                  <a:cubicBezTo>
                    <a:pt x="4005" y="7811"/>
                    <a:pt x="4246" y="7609"/>
                    <a:pt x="4488" y="7427"/>
                  </a:cubicBezTo>
                  <a:cubicBezTo>
                    <a:pt x="4448" y="7408"/>
                    <a:pt x="4407" y="7408"/>
                    <a:pt x="4367" y="7408"/>
                  </a:cubicBezTo>
                  <a:close/>
                  <a:moveTo>
                    <a:pt x="301" y="11675"/>
                  </a:moveTo>
                  <a:cubicBezTo>
                    <a:pt x="201" y="11815"/>
                    <a:pt x="100" y="11976"/>
                    <a:pt x="0" y="12118"/>
                  </a:cubicBezTo>
                  <a:cubicBezTo>
                    <a:pt x="100" y="11976"/>
                    <a:pt x="221" y="11815"/>
                    <a:pt x="322" y="11675"/>
                  </a:cubicBezTo>
                  <a:close/>
                </a:path>
              </a:pathLst>
            </a:custGeom>
            <a:solidFill>
              <a:srgbClr val="9B9BA7"/>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77" name="Google Shape;2377;p3"/>
            <p:cNvSpPr/>
            <p:nvPr/>
          </p:nvSpPr>
          <p:spPr>
            <a:xfrm>
              <a:off x="2124675" y="4160475"/>
              <a:ext cx="745275" cy="507800"/>
            </a:xfrm>
            <a:custGeom>
              <a:avLst/>
              <a:gdLst/>
              <a:ahLst/>
              <a:cxnLst/>
              <a:rect l="l" t="t" r="r" b="b"/>
              <a:pathLst>
                <a:path w="29811" h="20312" extrusionOk="0">
                  <a:moveTo>
                    <a:pt x="28744" y="242"/>
                  </a:moveTo>
                  <a:cubicBezTo>
                    <a:pt x="28361" y="242"/>
                    <a:pt x="28100" y="867"/>
                    <a:pt x="27859" y="1128"/>
                  </a:cubicBezTo>
                  <a:cubicBezTo>
                    <a:pt x="27657" y="1329"/>
                    <a:pt x="27456" y="1530"/>
                    <a:pt x="27234" y="1712"/>
                  </a:cubicBezTo>
                  <a:cubicBezTo>
                    <a:pt x="27818" y="1289"/>
                    <a:pt x="28382" y="806"/>
                    <a:pt x="28865" y="263"/>
                  </a:cubicBezTo>
                  <a:cubicBezTo>
                    <a:pt x="28844" y="242"/>
                    <a:pt x="28825" y="242"/>
                    <a:pt x="28785" y="242"/>
                  </a:cubicBezTo>
                  <a:close/>
                  <a:moveTo>
                    <a:pt x="24939" y="1"/>
                  </a:moveTo>
                  <a:cubicBezTo>
                    <a:pt x="24658" y="765"/>
                    <a:pt x="23833" y="1128"/>
                    <a:pt x="23068" y="1431"/>
                  </a:cubicBezTo>
                  <a:cubicBezTo>
                    <a:pt x="21477" y="2034"/>
                    <a:pt x="19867" y="2658"/>
                    <a:pt x="18257" y="3261"/>
                  </a:cubicBezTo>
                  <a:cubicBezTo>
                    <a:pt x="19163" y="3524"/>
                    <a:pt x="20108" y="3664"/>
                    <a:pt x="21055" y="3664"/>
                  </a:cubicBezTo>
                  <a:cubicBezTo>
                    <a:pt x="21458" y="3664"/>
                    <a:pt x="21860" y="3645"/>
                    <a:pt x="22242" y="3583"/>
                  </a:cubicBezTo>
                  <a:lnTo>
                    <a:pt x="22242" y="3583"/>
                  </a:lnTo>
                  <a:cubicBezTo>
                    <a:pt x="22062" y="3604"/>
                    <a:pt x="21860" y="3604"/>
                    <a:pt x="21678" y="3604"/>
                  </a:cubicBezTo>
                  <a:lnTo>
                    <a:pt x="21598" y="3604"/>
                  </a:lnTo>
                  <a:cubicBezTo>
                    <a:pt x="21055" y="3604"/>
                    <a:pt x="20310" y="3323"/>
                    <a:pt x="19746" y="3323"/>
                  </a:cubicBezTo>
                  <a:cubicBezTo>
                    <a:pt x="19667" y="3323"/>
                    <a:pt x="19586" y="3335"/>
                    <a:pt x="19516" y="3350"/>
                  </a:cubicBezTo>
                  <a:lnTo>
                    <a:pt x="19516" y="3350"/>
                  </a:lnTo>
                  <a:cubicBezTo>
                    <a:pt x="21349" y="2905"/>
                    <a:pt x="23102" y="2105"/>
                    <a:pt x="24658" y="1028"/>
                  </a:cubicBezTo>
                  <a:cubicBezTo>
                    <a:pt x="25363" y="524"/>
                    <a:pt x="24819" y="443"/>
                    <a:pt x="24939" y="1"/>
                  </a:cubicBezTo>
                  <a:close/>
                  <a:moveTo>
                    <a:pt x="28946" y="263"/>
                  </a:moveTo>
                  <a:lnTo>
                    <a:pt x="28946" y="263"/>
                  </a:lnTo>
                  <a:cubicBezTo>
                    <a:pt x="29268" y="685"/>
                    <a:pt x="29227" y="1310"/>
                    <a:pt x="28965" y="1772"/>
                  </a:cubicBezTo>
                  <a:cubicBezTo>
                    <a:pt x="28683" y="2255"/>
                    <a:pt x="28221" y="2577"/>
                    <a:pt x="27738" y="2880"/>
                  </a:cubicBezTo>
                  <a:cubicBezTo>
                    <a:pt x="26732" y="3484"/>
                    <a:pt x="25645" y="3986"/>
                    <a:pt x="24517" y="4348"/>
                  </a:cubicBezTo>
                  <a:cubicBezTo>
                    <a:pt x="21638" y="5255"/>
                    <a:pt x="18559" y="5255"/>
                    <a:pt x="15680" y="6141"/>
                  </a:cubicBezTo>
                  <a:cubicBezTo>
                    <a:pt x="15057" y="6321"/>
                    <a:pt x="14453" y="6482"/>
                    <a:pt x="13849" y="6583"/>
                  </a:cubicBezTo>
                  <a:cubicBezTo>
                    <a:pt x="14010" y="6683"/>
                    <a:pt x="14131" y="6844"/>
                    <a:pt x="14191" y="7005"/>
                  </a:cubicBezTo>
                  <a:cubicBezTo>
                    <a:pt x="14373" y="7348"/>
                    <a:pt x="14432" y="7751"/>
                    <a:pt x="14413" y="8133"/>
                  </a:cubicBezTo>
                  <a:cubicBezTo>
                    <a:pt x="15600" y="7569"/>
                    <a:pt x="16848" y="7126"/>
                    <a:pt x="18136" y="6865"/>
                  </a:cubicBezTo>
                  <a:cubicBezTo>
                    <a:pt x="20089" y="6463"/>
                    <a:pt x="22021" y="6624"/>
                    <a:pt x="23933" y="6141"/>
                  </a:cubicBezTo>
                  <a:cubicBezTo>
                    <a:pt x="26208" y="5537"/>
                    <a:pt x="28160" y="4228"/>
                    <a:pt x="29469" y="2255"/>
                  </a:cubicBezTo>
                  <a:cubicBezTo>
                    <a:pt x="29670" y="1973"/>
                    <a:pt x="29810" y="1672"/>
                    <a:pt x="29810" y="1369"/>
                  </a:cubicBezTo>
                  <a:cubicBezTo>
                    <a:pt x="29810" y="1229"/>
                    <a:pt x="29791" y="1068"/>
                    <a:pt x="29711" y="926"/>
                  </a:cubicBezTo>
                  <a:cubicBezTo>
                    <a:pt x="29569" y="604"/>
                    <a:pt x="29268" y="363"/>
                    <a:pt x="28946" y="263"/>
                  </a:cubicBezTo>
                  <a:close/>
                  <a:moveTo>
                    <a:pt x="7328" y="6281"/>
                  </a:moveTo>
                  <a:cubicBezTo>
                    <a:pt x="7126" y="6281"/>
                    <a:pt x="6925" y="6342"/>
                    <a:pt x="6724" y="6503"/>
                  </a:cubicBezTo>
                  <a:cubicBezTo>
                    <a:pt x="6482" y="6704"/>
                    <a:pt x="6321" y="6965"/>
                    <a:pt x="6099" y="7207"/>
                  </a:cubicBezTo>
                  <a:cubicBezTo>
                    <a:pt x="5898" y="7448"/>
                    <a:pt x="5637" y="7649"/>
                    <a:pt x="5315" y="7670"/>
                  </a:cubicBezTo>
                  <a:lnTo>
                    <a:pt x="5254" y="7670"/>
                  </a:lnTo>
                  <a:cubicBezTo>
                    <a:pt x="5154" y="7670"/>
                    <a:pt x="5073" y="7670"/>
                    <a:pt x="4972" y="7649"/>
                  </a:cubicBezTo>
                  <a:lnTo>
                    <a:pt x="4851" y="7649"/>
                  </a:lnTo>
                  <a:cubicBezTo>
                    <a:pt x="4609" y="7831"/>
                    <a:pt x="4368" y="8033"/>
                    <a:pt x="4147" y="8213"/>
                  </a:cubicBezTo>
                  <a:cubicBezTo>
                    <a:pt x="4107" y="8455"/>
                    <a:pt x="4067" y="8736"/>
                    <a:pt x="4188" y="8938"/>
                  </a:cubicBezTo>
                  <a:cubicBezTo>
                    <a:pt x="4872" y="8253"/>
                    <a:pt x="5798" y="7810"/>
                    <a:pt x="6764" y="7670"/>
                  </a:cubicBezTo>
                  <a:lnTo>
                    <a:pt x="6904" y="7670"/>
                  </a:lnTo>
                  <a:cubicBezTo>
                    <a:pt x="6965" y="7670"/>
                    <a:pt x="7025" y="7670"/>
                    <a:pt x="7086" y="7711"/>
                  </a:cubicBezTo>
                  <a:cubicBezTo>
                    <a:pt x="7266" y="7810"/>
                    <a:pt x="7266" y="8073"/>
                    <a:pt x="7207" y="8274"/>
                  </a:cubicBezTo>
                  <a:cubicBezTo>
                    <a:pt x="7167" y="8414"/>
                    <a:pt x="7105" y="8556"/>
                    <a:pt x="7025" y="8677"/>
                  </a:cubicBezTo>
                  <a:cubicBezTo>
                    <a:pt x="7387" y="8455"/>
                    <a:pt x="7750" y="8294"/>
                    <a:pt x="8052" y="8294"/>
                  </a:cubicBezTo>
                  <a:cubicBezTo>
                    <a:pt x="8233" y="8294"/>
                    <a:pt x="8394" y="8334"/>
                    <a:pt x="8514" y="8495"/>
                  </a:cubicBezTo>
                  <a:cubicBezTo>
                    <a:pt x="8535" y="8516"/>
                    <a:pt x="8555" y="8575"/>
                    <a:pt x="8595" y="8596"/>
                  </a:cubicBezTo>
                  <a:cubicBezTo>
                    <a:pt x="8635" y="8616"/>
                    <a:pt x="8675" y="8637"/>
                    <a:pt x="8737" y="8656"/>
                  </a:cubicBezTo>
                  <a:cubicBezTo>
                    <a:pt x="8857" y="8696"/>
                    <a:pt x="8957" y="8817"/>
                    <a:pt x="8997" y="8959"/>
                  </a:cubicBezTo>
                  <a:cubicBezTo>
                    <a:pt x="8898" y="8857"/>
                    <a:pt x="8756" y="8777"/>
                    <a:pt x="8616" y="8757"/>
                  </a:cubicBezTo>
                  <a:lnTo>
                    <a:pt x="8576" y="8757"/>
                  </a:lnTo>
                  <a:cubicBezTo>
                    <a:pt x="8313" y="8757"/>
                    <a:pt x="7931" y="9039"/>
                    <a:pt x="7690" y="9139"/>
                  </a:cubicBezTo>
                  <a:cubicBezTo>
                    <a:pt x="7387" y="9240"/>
                    <a:pt x="7046" y="9361"/>
                    <a:pt x="6925" y="9662"/>
                  </a:cubicBezTo>
                  <a:cubicBezTo>
                    <a:pt x="7065" y="9703"/>
                    <a:pt x="7186" y="9723"/>
                    <a:pt x="7328" y="9723"/>
                  </a:cubicBezTo>
                  <a:cubicBezTo>
                    <a:pt x="7830" y="9723"/>
                    <a:pt x="8353" y="9501"/>
                    <a:pt x="8817" y="9281"/>
                  </a:cubicBezTo>
                  <a:cubicBezTo>
                    <a:pt x="9220" y="9079"/>
                    <a:pt x="9985" y="8696"/>
                    <a:pt x="10588" y="8696"/>
                  </a:cubicBezTo>
                  <a:cubicBezTo>
                    <a:pt x="10849" y="8696"/>
                    <a:pt x="11091" y="8777"/>
                    <a:pt x="11252" y="8959"/>
                  </a:cubicBezTo>
                  <a:cubicBezTo>
                    <a:pt x="11413" y="9139"/>
                    <a:pt x="11595" y="9340"/>
                    <a:pt x="11654" y="9562"/>
                  </a:cubicBezTo>
                  <a:cubicBezTo>
                    <a:pt x="11675" y="9622"/>
                    <a:pt x="11675" y="9662"/>
                    <a:pt x="11695" y="9723"/>
                  </a:cubicBezTo>
                  <a:cubicBezTo>
                    <a:pt x="11936" y="9541"/>
                    <a:pt x="12199" y="9380"/>
                    <a:pt x="12460" y="9200"/>
                  </a:cubicBezTo>
                  <a:cubicBezTo>
                    <a:pt x="12923" y="8918"/>
                    <a:pt x="13386" y="8656"/>
                    <a:pt x="13869" y="8395"/>
                  </a:cubicBezTo>
                  <a:lnTo>
                    <a:pt x="13869" y="8395"/>
                  </a:lnTo>
                  <a:cubicBezTo>
                    <a:pt x="13828" y="8414"/>
                    <a:pt x="13788" y="8414"/>
                    <a:pt x="13748" y="8414"/>
                  </a:cubicBezTo>
                  <a:cubicBezTo>
                    <a:pt x="13345" y="8414"/>
                    <a:pt x="12943" y="7971"/>
                    <a:pt x="13104" y="7590"/>
                  </a:cubicBezTo>
                  <a:cubicBezTo>
                    <a:pt x="12822" y="7509"/>
                    <a:pt x="12561" y="7488"/>
                    <a:pt x="12279" y="7488"/>
                  </a:cubicBezTo>
                  <a:cubicBezTo>
                    <a:pt x="12057" y="7488"/>
                    <a:pt x="11856" y="7488"/>
                    <a:pt x="11635" y="7509"/>
                  </a:cubicBezTo>
                  <a:cubicBezTo>
                    <a:pt x="11434" y="7529"/>
                    <a:pt x="11212" y="7550"/>
                    <a:pt x="10991" y="7550"/>
                  </a:cubicBezTo>
                  <a:lnTo>
                    <a:pt x="10970" y="7550"/>
                  </a:lnTo>
                  <a:cubicBezTo>
                    <a:pt x="10186" y="7529"/>
                    <a:pt x="9421" y="7327"/>
                    <a:pt x="8756" y="6946"/>
                  </a:cubicBezTo>
                  <a:cubicBezTo>
                    <a:pt x="8313" y="6683"/>
                    <a:pt x="7830" y="6281"/>
                    <a:pt x="7328" y="6281"/>
                  </a:cubicBezTo>
                  <a:close/>
                  <a:moveTo>
                    <a:pt x="5677" y="9683"/>
                  </a:moveTo>
                  <a:lnTo>
                    <a:pt x="5495" y="9743"/>
                  </a:lnTo>
                  <a:cubicBezTo>
                    <a:pt x="5476" y="9743"/>
                    <a:pt x="5436" y="9764"/>
                    <a:pt x="5395" y="9764"/>
                  </a:cubicBezTo>
                  <a:lnTo>
                    <a:pt x="5476" y="9764"/>
                  </a:lnTo>
                  <a:cubicBezTo>
                    <a:pt x="5556" y="9743"/>
                    <a:pt x="5616" y="9723"/>
                    <a:pt x="5677" y="9683"/>
                  </a:cubicBezTo>
                  <a:close/>
                  <a:moveTo>
                    <a:pt x="11212" y="9380"/>
                  </a:moveTo>
                  <a:cubicBezTo>
                    <a:pt x="11072" y="9482"/>
                    <a:pt x="10951" y="9501"/>
                    <a:pt x="10809" y="9501"/>
                  </a:cubicBezTo>
                  <a:cubicBezTo>
                    <a:pt x="10709" y="9501"/>
                    <a:pt x="10608" y="9482"/>
                    <a:pt x="10508" y="9482"/>
                  </a:cubicBezTo>
                  <a:cubicBezTo>
                    <a:pt x="10406" y="9461"/>
                    <a:pt x="10307" y="9461"/>
                    <a:pt x="10205" y="9461"/>
                  </a:cubicBezTo>
                  <a:cubicBezTo>
                    <a:pt x="10125" y="9461"/>
                    <a:pt x="10044" y="9461"/>
                    <a:pt x="9964" y="9482"/>
                  </a:cubicBezTo>
                  <a:cubicBezTo>
                    <a:pt x="9622" y="9582"/>
                    <a:pt x="9360" y="9864"/>
                    <a:pt x="9059" y="10025"/>
                  </a:cubicBezTo>
                  <a:cubicBezTo>
                    <a:pt x="9179" y="10025"/>
                    <a:pt x="9260" y="10005"/>
                    <a:pt x="9340" y="10005"/>
                  </a:cubicBezTo>
                  <a:cubicBezTo>
                    <a:pt x="9381" y="9984"/>
                    <a:pt x="9440" y="9984"/>
                    <a:pt x="9481" y="9984"/>
                  </a:cubicBezTo>
                  <a:cubicBezTo>
                    <a:pt x="9521" y="9965"/>
                    <a:pt x="9542" y="9965"/>
                    <a:pt x="9542" y="9965"/>
                  </a:cubicBezTo>
                  <a:lnTo>
                    <a:pt x="9762" y="9965"/>
                  </a:lnTo>
                  <a:cubicBezTo>
                    <a:pt x="10165" y="9965"/>
                    <a:pt x="10568" y="10065"/>
                    <a:pt x="10870" y="10327"/>
                  </a:cubicBezTo>
                  <a:cubicBezTo>
                    <a:pt x="11091" y="10166"/>
                    <a:pt x="11313" y="9984"/>
                    <a:pt x="11534" y="9823"/>
                  </a:cubicBezTo>
                  <a:cubicBezTo>
                    <a:pt x="11474" y="9662"/>
                    <a:pt x="11353" y="9501"/>
                    <a:pt x="11212" y="9380"/>
                  </a:cubicBezTo>
                  <a:close/>
                  <a:moveTo>
                    <a:pt x="81" y="12823"/>
                  </a:moveTo>
                  <a:cubicBezTo>
                    <a:pt x="60" y="12883"/>
                    <a:pt x="41" y="12944"/>
                    <a:pt x="1" y="13004"/>
                  </a:cubicBezTo>
                  <a:cubicBezTo>
                    <a:pt x="60" y="12963"/>
                    <a:pt x="101" y="12923"/>
                    <a:pt x="162" y="12904"/>
                  </a:cubicBezTo>
                  <a:lnTo>
                    <a:pt x="81" y="12823"/>
                  </a:lnTo>
                  <a:close/>
                  <a:moveTo>
                    <a:pt x="4389" y="10529"/>
                  </a:moveTo>
                  <a:cubicBezTo>
                    <a:pt x="3764" y="10529"/>
                    <a:pt x="3241" y="10830"/>
                    <a:pt x="2658" y="11112"/>
                  </a:cubicBezTo>
                  <a:cubicBezTo>
                    <a:pt x="2234" y="11334"/>
                    <a:pt x="1812" y="11414"/>
                    <a:pt x="1349" y="11495"/>
                  </a:cubicBezTo>
                  <a:cubicBezTo>
                    <a:pt x="1107" y="11535"/>
                    <a:pt x="906" y="11756"/>
                    <a:pt x="685" y="11897"/>
                  </a:cubicBezTo>
                  <a:cubicBezTo>
                    <a:pt x="584" y="12037"/>
                    <a:pt x="463" y="12198"/>
                    <a:pt x="363" y="12340"/>
                  </a:cubicBezTo>
                  <a:cubicBezTo>
                    <a:pt x="283" y="12440"/>
                    <a:pt x="221" y="12561"/>
                    <a:pt x="162" y="12662"/>
                  </a:cubicBezTo>
                  <a:cubicBezTo>
                    <a:pt x="181" y="12743"/>
                    <a:pt x="181" y="12802"/>
                    <a:pt x="221" y="12864"/>
                  </a:cubicBezTo>
                  <a:cubicBezTo>
                    <a:pt x="1571" y="11957"/>
                    <a:pt x="3181" y="11434"/>
                    <a:pt x="4811" y="11353"/>
                  </a:cubicBezTo>
                  <a:lnTo>
                    <a:pt x="4972" y="11353"/>
                  </a:lnTo>
                  <a:cubicBezTo>
                    <a:pt x="5254" y="11353"/>
                    <a:pt x="5556" y="11414"/>
                    <a:pt x="5737" y="11616"/>
                  </a:cubicBezTo>
                  <a:cubicBezTo>
                    <a:pt x="5999" y="11917"/>
                    <a:pt x="5898" y="12380"/>
                    <a:pt x="5758" y="12762"/>
                  </a:cubicBezTo>
                  <a:cubicBezTo>
                    <a:pt x="5294" y="13910"/>
                    <a:pt x="4429" y="14815"/>
                    <a:pt x="3704" y="15802"/>
                  </a:cubicBezTo>
                  <a:cubicBezTo>
                    <a:pt x="3382" y="16224"/>
                    <a:pt x="3060" y="16667"/>
                    <a:pt x="2717" y="17091"/>
                  </a:cubicBezTo>
                  <a:lnTo>
                    <a:pt x="2959" y="17211"/>
                  </a:lnTo>
                  <a:cubicBezTo>
                    <a:pt x="3281" y="17413"/>
                    <a:pt x="3603" y="17633"/>
                    <a:pt x="3825" y="17955"/>
                  </a:cubicBezTo>
                  <a:cubicBezTo>
                    <a:pt x="3866" y="17995"/>
                    <a:pt x="3885" y="18057"/>
                    <a:pt x="3906" y="18097"/>
                  </a:cubicBezTo>
                  <a:cubicBezTo>
                    <a:pt x="4188" y="18599"/>
                    <a:pt x="4107" y="19002"/>
                    <a:pt x="3825" y="19324"/>
                  </a:cubicBezTo>
                  <a:cubicBezTo>
                    <a:pt x="3925" y="19243"/>
                    <a:pt x="4027" y="19144"/>
                    <a:pt x="4107" y="19042"/>
                  </a:cubicBezTo>
                  <a:cubicBezTo>
                    <a:pt x="4268" y="18822"/>
                    <a:pt x="4389" y="18559"/>
                    <a:pt x="4510" y="18298"/>
                  </a:cubicBezTo>
                  <a:cubicBezTo>
                    <a:pt x="5838" y="15480"/>
                    <a:pt x="7811" y="12864"/>
                    <a:pt x="10245" y="10830"/>
                  </a:cubicBezTo>
                  <a:cubicBezTo>
                    <a:pt x="10065" y="10770"/>
                    <a:pt x="9883" y="10749"/>
                    <a:pt x="9682" y="10749"/>
                  </a:cubicBezTo>
                  <a:cubicBezTo>
                    <a:pt x="9239" y="10749"/>
                    <a:pt x="8756" y="10891"/>
                    <a:pt x="8294" y="11012"/>
                  </a:cubicBezTo>
                  <a:cubicBezTo>
                    <a:pt x="7811" y="11152"/>
                    <a:pt x="7328" y="11293"/>
                    <a:pt x="6864" y="11293"/>
                  </a:cubicBezTo>
                  <a:cubicBezTo>
                    <a:pt x="6663" y="11293"/>
                    <a:pt x="6482" y="11273"/>
                    <a:pt x="6300" y="11213"/>
                  </a:cubicBezTo>
                  <a:cubicBezTo>
                    <a:pt x="5798" y="11071"/>
                    <a:pt x="5415" y="10709"/>
                    <a:pt x="4912" y="10588"/>
                  </a:cubicBezTo>
                  <a:cubicBezTo>
                    <a:pt x="4730" y="10548"/>
                    <a:pt x="4550" y="10529"/>
                    <a:pt x="4389" y="10529"/>
                  </a:cubicBezTo>
                  <a:close/>
                  <a:moveTo>
                    <a:pt x="1973" y="20231"/>
                  </a:moveTo>
                  <a:lnTo>
                    <a:pt x="1973" y="20231"/>
                  </a:lnTo>
                  <a:cubicBezTo>
                    <a:pt x="1711" y="20290"/>
                    <a:pt x="1450" y="20311"/>
                    <a:pt x="1249" y="20311"/>
                  </a:cubicBezTo>
                  <a:lnTo>
                    <a:pt x="1268" y="20311"/>
                  </a:lnTo>
                  <a:cubicBezTo>
                    <a:pt x="1490" y="20311"/>
                    <a:pt x="1732" y="20290"/>
                    <a:pt x="1973" y="20231"/>
                  </a:cubicBez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78" name="Google Shape;2378;p3"/>
            <p:cNvSpPr/>
            <p:nvPr/>
          </p:nvSpPr>
          <p:spPr>
            <a:xfrm>
              <a:off x="2065300" y="4591225"/>
              <a:ext cx="155025" cy="75025"/>
            </a:xfrm>
            <a:custGeom>
              <a:avLst/>
              <a:gdLst/>
              <a:ahLst/>
              <a:cxnLst/>
              <a:rect l="l" t="t" r="r" b="b"/>
              <a:pathLst>
                <a:path w="6201" h="3001" extrusionOk="0">
                  <a:moveTo>
                    <a:pt x="41" y="1"/>
                  </a:moveTo>
                  <a:cubicBezTo>
                    <a:pt x="1" y="102"/>
                    <a:pt x="1" y="183"/>
                    <a:pt x="1" y="282"/>
                  </a:cubicBezTo>
                  <a:cubicBezTo>
                    <a:pt x="1" y="202"/>
                    <a:pt x="20" y="102"/>
                    <a:pt x="41" y="1"/>
                  </a:cubicBezTo>
                  <a:close/>
                  <a:moveTo>
                    <a:pt x="6200" y="2094"/>
                  </a:moveTo>
                  <a:lnTo>
                    <a:pt x="6200" y="2094"/>
                  </a:lnTo>
                  <a:cubicBezTo>
                    <a:pt x="5717" y="2537"/>
                    <a:pt x="5012" y="2859"/>
                    <a:pt x="4348" y="3001"/>
                  </a:cubicBezTo>
                  <a:cubicBezTo>
                    <a:pt x="5033" y="2880"/>
                    <a:pt x="5817" y="2577"/>
                    <a:pt x="6200" y="2094"/>
                  </a:cubicBezTo>
                  <a:close/>
                </a:path>
              </a:pathLst>
            </a:custGeom>
            <a:solidFill>
              <a:srgbClr val="C0C0C7"/>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79" name="Google Shape;2379;p3"/>
            <p:cNvSpPr/>
            <p:nvPr/>
          </p:nvSpPr>
          <p:spPr>
            <a:xfrm>
              <a:off x="2065300" y="4572100"/>
              <a:ext cx="127325" cy="96175"/>
            </a:xfrm>
            <a:custGeom>
              <a:avLst/>
              <a:gdLst/>
              <a:ahLst/>
              <a:cxnLst/>
              <a:rect l="l" t="t" r="r" b="b"/>
              <a:pathLst>
                <a:path w="5093" h="3847" extrusionOk="0">
                  <a:moveTo>
                    <a:pt x="2516" y="1"/>
                  </a:moveTo>
                  <a:cubicBezTo>
                    <a:pt x="1872" y="1"/>
                    <a:pt x="1208" y="121"/>
                    <a:pt x="605" y="344"/>
                  </a:cubicBezTo>
                  <a:cubicBezTo>
                    <a:pt x="423" y="403"/>
                    <a:pt x="262" y="484"/>
                    <a:pt x="141" y="626"/>
                  </a:cubicBezTo>
                  <a:cubicBezTo>
                    <a:pt x="100" y="666"/>
                    <a:pt x="60" y="725"/>
                    <a:pt x="41" y="766"/>
                  </a:cubicBezTo>
                  <a:cubicBezTo>
                    <a:pt x="20" y="867"/>
                    <a:pt x="1" y="967"/>
                    <a:pt x="1" y="1047"/>
                  </a:cubicBezTo>
                  <a:cubicBezTo>
                    <a:pt x="20" y="1270"/>
                    <a:pt x="121" y="1490"/>
                    <a:pt x="202" y="1672"/>
                  </a:cubicBezTo>
                  <a:cubicBezTo>
                    <a:pt x="886" y="2840"/>
                    <a:pt x="2094" y="3745"/>
                    <a:pt x="3442" y="3846"/>
                  </a:cubicBezTo>
                  <a:cubicBezTo>
                    <a:pt x="2778" y="3785"/>
                    <a:pt x="2416" y="3403"/>
                    <a:pt x="1893" y="3001"/>
                  </a:cubicBezTo>
                  <a:cubicBezTo>
                    <a:pt x="3221" y="2679"/>
                    <a:pt x="4228" y="1712"/>
                    <a:pt x="5092" y="626"/>
                  </a:cubicBezTo>
                  <a:cubicBezTo>
                    <a:pt x="4308" y="223"/>
                    <a:pt x="3423" y="1"/>
                    <a:pt x="2516"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0" name="Google Shape;2380;p3"/>
            <p:cNvSpPr/>
            <p:nvPr/>
          </p:nvSpPr>
          <p:spPr>
            <a:xfrm>
              <a:off x="2112600" y="4587725"/>
              <a:ext cx="116775" cy="80550"/>
            </a:xfrm>
            <a:custGeom>
              <a:avLst/>
              <a:gdLst/>
              <a:ahLst/>
              <a:cxnLst/>
              <a:rect l="l" t="t" r="r" b="b"/>
              <a:pathLst>
                <a:path w="4671" h="3222" extrusionOk="0">
                  <a:moveTo>
                    <a:pt x="3200" y="1"/>
                  </a:moveTo>
                  <a:cubicBezTo>
                    <a:pt x="2336" y="1087"/>
                    <a:pt x="1329" y="2054"/>
                    <a:pt x="1" y="2376"/>
                  </a:cubicBezTo>
                  <a:cubicBezTo>
                    <a:pt x="524" y="2778"/>
                    <a:pt x="886" y="3160"/>
                    <a:pt x="1550" y="3221"/>
                  </a:cubicBezTo>
                  <a:lnTo>
                    <a:pt x="1732" y="3221"/>
                  </a:lnTo>
                  <a:cubicBezTo>
                    <a:pt x="1933" y="3221"/>
                    <a:pt x="2194" y="3200"/>
                    <a:pt x="2456" y="3141"/>
                  </a:cubicBezTo>
                  <a:cubicBezTo>
                    <a:pt x="3120" y="2999"/>
                    <a:pt x="3825" y="2677"/>
                    <a:pt x="4308" y="2234"/>
                  </a:cubicBezTo>
                  <a:cubicBezTo>
                    <a:pt x="4590" y="1912"/>
                    <a:pt x="4671" y="1509"/>
                    <a:pt x="4389" y="1007"/>
                  </a:cubicBezTo>
                  <a:cubicBezTo>
                    <a:pt x="4368" y="967"/>
                    <a:pt x="4349" y="905"/>
                    <a:pt x="4308" y="865"/>
                  </a:cubicBezTo>
                  <a:cubicBezTo>
                    <a:pt x="4086" y="543"/>
                    <a:pt x="3764" y="323"/>
                    <a:pt x="3442" y="121"/>
                  </a:cubicBezTo>
                  <a:lnTo>
                    <a:pt x="3200" y="1"/>
                  </a:ln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1" name="Google Shape;2381;p3"/>
            <p:cNvSpPr/>
            <p:nvPr/>
          </p:nvSpPr>
          <p:spPr>
            <a:xfrm>
              <a:off x="2202175" y="4213625"/>
              <a:ext cx="288350" cy="189425"/>
            </a:xfrm>
            <a:custGeom>
              <a:avLst/>
              <a:gdLst/>
              <a:ahLst/>
              <a:cxnLst/>
              <a:rect l="l" t="t" r="r" b="b"/>
              <a:pathLst>
                <a:path w="11534" h="7577" extrusionOk="0">
                  <a:moveTo>
                    <a:pt x="1" y="491"/>
                  </a:moveTo>
                  <a:cubicBezTo>
                    <a:pt x="1" y="491"/>
                    <a:pt x="1" y="491"/>
                    <a:pt x="1" y="491"/>
                  </a:cubicBezTo>
                  <a:cubicBezTo>
                    <a:pt x="1" y="491"/>
                    <a:pt x="1" y="491"/>
                    <a:pt x="1" y="491"/>
                  </a:cubicBezTo>
                  <a:close/>
                  <a:moveTo>
                    <a:pt x="1244" y="1"/>
                  </a:moveTo>
                  <a:cubicBezTo>
                    <a:pt x="1206" y="1"/>
                    <a:pt x="1177" y="19"/>
                    <a:pt x="1147" y="48"/>
                  </a:cubicBezTo>
                  <a:cubicBezTo>
                    <a:pt x="806" y="271"/>
                    <a:pt x="404" y="432"/>
                    <a:pt x="1" y="491"/>
                  </a:cubicBezTo>
                  <a:lnTo>
                    <a:pt x="1" y="491"/>
                  </a:lnTo>
                  <a:cubicBezTo>
                    <a:pt x="3" y="491"/>
                    <a:pt x="4" y="491"/>
                    <a:pt x="5" y="491"/>
                  </a:cubicBezTo>
                  <a:cubicBezTo>
                    <a:pt x="138" y="491"/>
                    <a:pt x="807" y="1238"/>
                    <a:pt x="927" y="1337"/>
                  </a:cubicBezTo>
                  <a:cubicBezTo>
                    <a:pt x="1249" y="1618"/>
                    <a:pt x="1571" y="1881"/>
                    <a:pt x="1893" y="2163"/>
                  </a:cubicBezTo>
                  <a:cubicBezTo>
                    <a:pt x="2295" y="2525"/>
                    <a:pt x="3160" y="3027"/>
                    <a:pt x="3079" y="3672"/>
                  </a:cubicBezTo>
                  <a:cubicBezTo>
                    <a:pt x="3079" y="3773"/>
                    <a:pt x="3039" y="3873"/>
                    <a:pt x="2999" y="3974"/>
                  </a:cubicBezTo>
                  <a:cubicBezTo>
                    <a:pt x="2819" y="4337"/>
                    <a:pt x="2516" y="4659"/>
                    <a:pt x="2113" y="4799"/>
                  </a:cubicBezTo>
                  <a:cubicBezTo>
                    <a:pt x="1711" y="4940"/>
                    <a:pt x="1249" y="4920"/>
                    <a:pt x="946" y="5222"/>
                  </a:cubicBezTo>
                  <a:cubicBezTo>
                    <a:pt x="725" y="5443"/>
                    <a:pt x="685" y="5786"/>
                    <a:pt x="704" y="6087"/>
                  </a:cubicBezTo>
                  <a:cubicBezTo>
                    <a:pt x="704" y="6390"/>
                    <a:pt x="825" y="6731"/>
                    <a:pt x="1107" y="6852"/>
                  </a:cubicBezTo>
                  <a:cubicBezTo>
                    <a:pt x="946" y="6631"/>
                    <a:pt x="1007" y="6329"/>
                    <a:pt x="1047" y="6068"/>
                  </a:cubicBezTo>
                  <a:cubicBezTo>
                    <a:pt x="1088" y="5907"/>
                    <a:pt x="1128" y="5725"/>
                    <a:pt x="1249" y="5625"/>
                  </a:cubicBezTo>
                  <a:cubicBezTo>
                    <a:pt x="1356" y="5529"/>
                    <a:pt x="1479" y="5504"/>
                    <a:pt x="1607" y="5504"/>
                  </a:cubicBezTo>
                  <a:cubicBezTo>
                    <a:pt x="1693" y="5504"/>
                    <a:pt x="1783" y="5516"/>
                    <a:pt x="1872" y="5523"/>
                  </a:cubicBezTo>
                  <a:cubicBezTo>
                    <a:pt x="1957" y="5538"/>
                    <a:pt x="2043" y="5552"/>
                    <a:pt x="2122" y="5552"/>
                  </a:cubicBezTo>
                  <a:cubicBezTo>
                    <a:pt x="2154" y="5552"/>
                    <a:pt x="2185" y="5550"/>
                    <a:pt x="2215" y="5544"/>
                  </a:cubicBezTo>
                  <a:cubicBezTo>
                    <a:pt x="2537" y="5523"/>
                    <a:pt x="2798" y="5322"/>
                    <a:pt x="2999" y="5081"/>
                  </a:cubicBezTo>
                  <a:cubicBezTo>
                    <a:pt x="3221" y="4839"/>
                    <a:pt x="3382" y="4578"/>
                    <a:pt x="3624" y="4377"/>
                  </a:cubicBezTo>
                  <a:cubicBezTo>
                    <a:pt x="3820" y="4215"/>
                    <a:pt x="4020" y="4151"/>
                    <a:pt x="4219" y="4151"/>
                  </a:cubicBezTo>
                  <a:cubicBezTo>
                    <a:pt x="4716" y="4151"/>
                    <a:pt x="5212" y="4546"/>
                    <a:pt x="5656" y="4820"/>
                  </a:cubicBezTo>
                  <a:cubicBezTo>
                    <a:pt x="6321" y="5201"/>
                    <a:pt x="7086" y="5403"/>
                    <a:pt x="7870" y="5424"/>
                  </a:cubicBezTo>
                  <a:cubicBezTo>
                    <a:pt x="8092" y="5424"/>
                    <a:pt x="8313" y="5403"/>
                    <a:pt x="8535" y="5383"/>
                  </a:cubicBezTo>
                  <a:cubicBezTo>
                    <a:pt x="8742" y="5367"/>
                    <a:pt x="8946" y="5353"/>
                    <a:pt x="9148" y="5353"/>
                  </a:cubicBezTo>
                  <a:cubicBezTo>
                    <a:pt x="9436" y="5353"/>
                    <a:pt x="9720" y="5381"/>
                    <a:pt x="10004" y="5464"/>
                  </a:cubicBezTo>
                  <a:cubicBezTo>
                    <a:pt x="9851" y="5856"/>
                    <a:pt x="10247" y="6292"/>
                    <a:pt x="10654" y="6292"/>
                  </a:cubicBezTo>
                  <a:cubicBezTo>
                    <a:pt x="10727" y="6292"/>
                    <a:pt x="10800" y="6278"/>
                    <a:pt x="10870" y="6248"/>
                  </a:cubicBezTo>
                  <a:lnTo>
                    <a:pt x="10870" y="6248"/>
                  </a:lnTo>
                  <a:cubicBezTo>
                    <a:pt x="10849" y="6691"/>
                    <a:pt x="10728" y="7155"/>
                    <a:pt x="10567" y="7577"/>
                  </a:cubicBezTo>
                  <a:cubicBezTo>
                    <a:pt x="11313" y="6892"/>
                    <a:pt x="11533" y="5765"/>
                    <a:pt x="11091" y="4879"/>
                  </a:cubicBezTo>
                  <a:cubicBezTo>
                    <a:pt x="11010" y="4699"/>
                    <a:pt x="10910" y="4538"/>
                    <a:pt x="10728" y="4457"/>
                  </a:cubicBezTo>
                  <a:cubicBezTo>
                    <a:pt x="10620" y="4403"/>
                    <a:pt x="10502" y="4394"/>
                    <a:pt x="10387" y="4394"/>
                  </a:cubicBezTo>
                  <a:cubicBezTo>
                    <a:pt x="10332" y="4394"/>
                    <a:pt x="10278" y="4396"/>
                    <a:pt x="10226" y="4396"/>
                  </a:cubicBezTo>
                  <a:cubicBezTo>
                    <a:pt x="9521" y="4417"/>
                    <a:pt x="8836" y="4457"/>
                    <a:pt x="8133" y="4477"/>
                  </a:cubicBezTo>
                  <a:cubicBezTo>
                    <a:pt x="8019" y="4483"/>
                    <a:pt x="7906" y="4488"/>
                    <a:pt x="7794" y="4488"/>
                  </a:cubicBezTo>
                  <a:cubicBezTo>
                    <a:pt x="7546" y="4488"/>
                    <a:pt x="7301" y="4466"/>
                    <a:pt x="7065" y="4396"/>
                  </a:cubicBezTo>
                  <a:cubicBezTo>
                    <a:pt x="6783" y="4296"/>
                    <a:pt x="6501" y="4155"/>
                    <a:pt x="6240" y="3974"/>
                  </a:cubicBezTo>
                  <a:cubicBezTo>
                    <a:pt x="6018" y="3854"/>
                    <a:pt x="5817" y="3712"/>
                    <a:pt x="5637" y="3572"/>
                  </a:cubicBezTo>
                  <a:cubicBezTo>
                    <a:pt x="4086" y="2544"/>
                    <a:pt x="2537" y="1478"/>
                    <a:pt x="1348" y="48"/>
                  </a:cubicBezTo>
                  <a:cubicBezTo>
                    <a:pt x="1329" y="29"/>
                    <a:pt x="1308" y="8"/>
                    <a:pt x="1289" y="8"/>
                  </a:cubicBezTo>
                  <a:cubicBezTo>
                    <a:pt x="1273" y="3"/>
                    <a:pt x="1258" y="1"/>
                    <a:pt x="1244"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2" name="Google Shape;2382;p3"/>
            <p:cNvSpPr/>
            <p:nvPr/>
          </p:nvSpPr>
          <p:spPr>
            <a:xfrm>
              <a:off x="2058250" y="4235950"/>
              <a:ext cx="359750" cy="250625"/>
            </a:xfrm>
            <a:custGeom>
              <a:avLst/>
              <a:gdLst/>
              <a:ahLst/>
              <a:cxnLst/>
              <a:rect l="l" t="t" r="r" b="b"/>
              <a:pathLst>
                <a:path w="14390" h="10025" extrusionOk="0">
                  <a:moveTo>
                    <a:pt x="14291" y="7188"/>
                  </a:moveTo>
                  <a:lnTo>
                    <a:pt x="14291" y="7188"/>
                  </a:lnTo>
                  <a:cubicBezTo>
                    <a:pt x="14291" y="7194"/>
                    <a:pt x="14292" y="7201"/>
                    <a:pt x="14292" y="7207"/>
                  </a:cubicBezTo>
                  <a:cubicBezTo>
                    <a:pt x="14292" y="7201"/>
                    <a:pt x="14291" y="7194"/>
                    <a:pt x="14291" y="7188"/>
                  </a:cubicBezTo>
                  <a:close/>
                  <a:moveTo>
                    <a:pt x="2355" y="1"/>
                  </a:moveTo>
                  <a:cubicBezTo>
                    <a:pt x="1571" y="41"/>
                    <a:pt x="785" y="102"/>
                    <a:pt x="1" y="162"/>
                  </a:cubicBezTo>
                  <a:cubicBezTo>
                    <a:pt x="1791" y="2054"/>
                    <a:pt x="3584" y="3967"/>
                    <a:pt x="5395" y="5859"/>
                  </a:cubicBezTo>
                  <a:cubicBezTo>
                    <a:pt x="5696" y="6181"/>
                    <a:pt x="5677" y="6563"/>
                    <a:pt x="5476" y="6885"/>
                  </a:cubicBezTo>
                  <a:cubicBezTo>
                    <a:pt x="5315" y="7188"/>
                    <a:pt x="5012" y="7429"/>
                    <a:pt x="4690" y="7590"/>
                  </a:cubicBezTo>
                  <a:cubicBezTo>
                    <a:pt x="4147" y="7832"/>
                    <a:pt x="3543" y="7912"/>
                    <a:pt x="2980" y="8133"/>
                  </a:cubicBezTo>
                  <a:cubicBezTo>
                    <a:pt x="2819" y="8194"/>
                    <a:pt x="2658" y="8274"/>
                    <a:pt x="2637" y="8415"/>
                  </a:cubicBezTo>
                  <a:cubicBezTo>
                    <a:pt x="2618" y="8476"/>
                    <a:pt x="2618" y="8556"/>
                    <a:pt x="2618" y="8616"/>
                  </a:cubicBezTo>
                  <a:cubicBezTo>
                    <a:pt x="2618" y="8696"/>
                    <a:pt x="2577" y="8777"/>
                    <a:pt x="2556" y="8857"/>
                  </a:cubicBezTo>
                  <a:cubicBezTo>
                    <a:pt x="2417" y="9279"/>
                    <a:pt x="2595" y="9778"/>
                    <a:pt x="2992" y="10021"/>
                  </a:cubicBezTo>
                  <a:lnTo>
                    <a:pt x="2992" y="10021"/>
                  </a:lnTo>
                  <a:cubicBezTo>
                    <a:pt x="2758" y="9873"/>
                    <a:pt x="2798" y="9258"/>
                    <a:pt x="2838" y="9039"/>
                  </a:cubicBezTo>
                  <a:cubicBezTo>
                    <a:pt x="2838" y="9018"/>
                    <a:pt x="2838" y="8999"/>
                    <a:pt x="2859" y="8978"/>
                  </a:cubicBezTo>
                  <a:cubicBezTo>
                    <a:pt x="2869" y="8969"/>
                    <a:pt x="2884" y="8964"/>
                    <a:pt x="2901" y="8964"/>
                  </a:cubicBezTo>
                  <a:cubicBezTo>
                    <a:pt x="2919" y="8964"/>
                    <a:pt x="2939" y="8969"/>
                    <a:pt x="2959" y="8978"/>
                  </a:cubicBezTo>
                  <a:cubicBezTo>
                    <a:pt x="2977" y="8980"/>
                    <a:pt x="2994" y="8981"/>
                    <a:pt x="3011" y="8981"/>
                  </a:cubicBezTo>
                  <a:cubicBezTo>
                    <a:pt x="3403" y="8981"/>
                    <a:pt x="3640" y="8553"/>
                    <a:pt x="4006" y="8476"/>
                  </a:cubicBezTo>
                  <a:cubicBezTo>
                    <a:pt x="4469" y="8395"/>
                    <a:pt x="4891" y="8315"/>
                    <a:pt x="5315" y="8093"/>
                  </a:cubicBezTo>
                  <a:cubicBezTo>
                    <a:pt x="5906" y="7804"/>
                    <a:pt x="6423" y="7504"/>
                    <a:pt x="7055" y="7504"/>
                  </a:cubicBezTo>
                  <a:cubicBezTo>
                    <a:pt x="7217" y="7504"/>
                    <a:pt x="7388" y="7524"/>
                    <a:pt x="7569" y="7569"/>
                  </a:cubicBezTo>
                  <a:cubicBezTo>
                    <a:pt x="8072" y="7690"/>
                    <a:pt x="8455" y="8052"/>
                    <a:pt x="8957" y="8194"/>
                  </a:cubicBezTo>
                  <a:cubicBezTo>
                    <a:pt x="9144" y="8246"/>
                    <a:pt x="9332" y="8268"/>
                    <a:pt x="9522" y="8268"/>
                  </a:cubicBezTo>
                  <a:cubicBezTo>
                    <a:pt x="9988" y="8268"/>
                    <a:pt x="10465" y="8136"/>
                    <a:pt x="10951" y="7993"/>
                  </a:cubicBezTo>
                  <a:cubicBezTo>
                    <a:pt x="11423" y="7865"/>
                    <a:pt x="11896" y="7729"/>
                    <a:pt x="12354" y="7729"/>
                  </a:cubicBezTo>
                  <a:cubicBezTo>
                    <a:pt x="12617" y="7729"/>
                    <a:pt x="12875" y="7774"/>
                    <a:pt x="13125" y="7891"/>
                  </a:cubicBezTo>
                  <a:cubicBezTo>
                    <a:pt x="13305" y="7993"/>
                    <a:pt x="13487" y="8133"/>
                    <a:pt x="13527" y="8315"/>
                  </a:cubicBezTo>
                  <a:cubicBezTo>
                    <a:pt x="13608" y="8556"/>
                    <a:pt x="13447" y="8817"/>
                    <a:pt x="13305" y="9039"/>
                  </a:cubicBezTo>
                  <a:cubicBezTo>
                    <a:pt x="13487" y="8777"/>
                    <a:pt x="13708" y="8677"/>
                    <a:pt x="13788" y="8315"/>
                  </a:cubicBezTo>
                  <a:cubicBezTo>
                    <a:pt x="13809" y="8173"/>
                    <a:pt x="13769" y="8012"/>
                    <a:pt x="13627" y="7952"/>
                  </a:cubicBezTo>
                  <a:cubicBezTo>
                    <a:pt x="13729" y="7952"/>
                    <a:pt x="13809" y="7872"/>
                    <a:pt x="13809" y="7791"/>
                  </a:cubicBezTo>
                  <a:cubicBezTo>
                    <a:pt x="13809" y="7711"/>
                    <a:pt x="13769" y="7630"/>
                    <a:pt x="13729" y="7550"/>
                  </a:cubicBezTo>
                  <a:cubicBezTo>
                    <a:pt x="13424" y="7105"/>
                    <a:pt x="12943" y="6941"/>
                    <a:pt x="12437" y="6941"/>
                  </a:cubicBezTo>
                  <a:cubicBezTo>
                    <a:pt x="12141" y="6941"/>
                    <a:pt x="11837" y="6997"/>
                    <a:pt x="11555" y="7086"/>
                  </a:cubicBezTo>
                  <a:cubicBezTo>
                    <a:pt x="11936" y="6965"/>
                    <a:pt x="12218" y="6563"/>
                    <a:pt x="12621" y="6463"/>
                  </a:cubicBezTo>
                  <a:cubicBezTo>
                    <a:pt x="12698" y="6446"/>
                    <a:pt x="12775" y="6439"/>
                    <a:pt x="12853" y="6439"/>
                  </a:cubicBezTo>
                  <a:cubicBezTo>
                    <a:pt x="12957" y="6439"/>
                    <a:pt x="13061" y="6451"/>
                    <a:pt x="13165" y="6463"/>
                  </a:cubicBezTo>
                  <a:cubicBezTo>
                    <a:pt x="13262" y="6471"/>
                    <a:pt x="13360" y="6482"/>
                    <a:pt x="13456" y="6482"/>
                  </a:cubicBezTo>
                  <a:cubicBezTo>
                    <a:pt x="13598" y="6482"/>
                    <a:pt x="13737" y="6457"/>
                    <a:pt x="13869" y="6361"/>
                  </a:cubicBezTo>
                  <a:cubicBezTo>
                    <a:pt x="14126" y="6579"/>
                    <a:pt x="14265" y="6893"/>
                    <a:pt x="14291" y="7188"/>
                  </a:cubicBezTo>
                  <a:lnTo>
                    <a:pt x="14291" y="7188"/>
                  </a:lnTo>
                  <a:cubicBezTo>
                    <a:pt x="14278" y="6976"/>
                    <a:pt x="14390" y="6797"/>
                    <a:pt x="14311" y="6543"/>
                  </a:cubicBezTo>
                  <a:cubicBezTo>
                    <a:pt x="14252" y="6321"/>
                    <a:pt x="14070" y="6120"/>
                    <a:pt x="13909" y="5940"/>
                  </a:cubicBezTo>
                  <a:cubicBezTo>
                    <a:pt x="13739" y="5752"/>
                    <a:pt x="13504" y="5680"/>
                    <a:pt x="13242" y="5680"/>
                  </a:cubicBezTo>
                  <a:cubicBezTo>
                    <a:pt x="12634" y="5680"/>
                    <a:pt x="11882" y="6065"/>
                    <a:pt x="11474" y="6262"/>
                  </a:cubicBezTo>
                  <a:cubicBezTo>
                    <a:pt x="10998" y="6484"/>
                    <a:pt x="10485" y="6693"/>
                    <a:pt x="9984" y="6693"/>
                  </a:cubicBezTo>
                  <a:cubicBezTo>
                    <a:pt x="9848" y="6693"/>
                    <a:pt x="9714" y="6677"/>
                    <a:pt x="9582" y="6643"/>
                  </a:cubicBezTo>
                  <a:cubicBezTo>
                    <a:pt x="9703" y="6342"/>
                    <a:pt x="10044" y="6221"/>
                    <a:pt x="10347" y="6120"/>
                  </a:cubicBezTo>
                  <a:cubicBezTo>
                    <a:pt x="10574" y="6026"/>
                    <a:pt x="10962" y="5735"/>
                    <a:pt x="11225" y="5735"/>
                  </a:cubicBezTo>
                  <a:cubicBezTo>
                    <a:pt x="11242" y="5735"/>
                    <a:pt x="11258" y="5736"/>
                    <a:pt x="11273" y="5738"/>
                  </a:cubicBezTo>
                  <a:cubicBezTo>
                    <a:pt x="11413" y="5758"/>
                    <a:pt x="11555" y="5838"/>
                    <a:pt x="11654" y="5940"/>
                  </a:cubicBezTo>
                  <a:cubicBezTo>
                    <a:pt x="11614" y="5798"/>
                    <a:pt x="11514" y="5677"/>
                    <a:pt x="11394" y="5637"/>
                  </a:cubicBezTo>
                  <a:cubicBezTo>
                    <a:pt x="11332" y="5618"/>
                    <a:pt x="11292" y="5597"/>
                    <a:pt x="11252" y="5577"/>
                  </a:cubicBezTo>
                  <a:cubicBezTo>
                    <a:pt x="11212" y="5556"/>
                    <a:pt x="11192" y="5497"/>
                    <a:pt x="11171" y="5476"/>
                  </a:cubicBezTo>
                  <a:cubicBezTo>
                    <a:pt x="11051" y="5331"/>
                    <a:pt x="10892" y="5271"/>
                    <a:pt x="10711" y="5271"/>
                  </a:cubicBezTo>
                  <a:cubicBezTo>
                    <a:pt x="9985" y="5271"/>
                    <a:pt x="8909" y="6229"/>
                    <a:pt x="8555" y="6503"/>
                  </a:cubicBezTo>
                  <a:cubicBezTo>
                    <a:pt x="8434" y="6603"/>
                    <a:pt x="8294" y="6704"/>
                    <a:pt x="8133" y="6745"/>
                  </a:cubicBezTo>
                  <a:cubicBezTo>
                    <a:pt x="8097" y="6751"/>
                    <a:pt x="8060" y="6755"/>
                    <a:pt x="8025" y="6755"/>
                  </a:cubicBezTo>
                  <a:cubicBezTo>
                    <a:pt x="7743" y="6755"/>
                    <a:pt x="7481" y="6559"/>
                    <a:pt x="7266" y="6361"/>
                  </a:cubicBezTo>
                  <a:cubicBezTo>
                    <a:pt x="6724" y="5859"/>
                    <a:pt x="6260" y="5255"/>
                    <a:pt x="5817" y="4671"/>
                  </a:cubicBezTo>
                  <a:cubicBezTo>
                    <a:pt x="4650" y="3122"/>
                    <a:pt x="3503" y="1571"/>
                    <a:pt x="2355" y="1"/>
                  </a:cubicBezTo>
                  <a:close/>
                  <a:moveTo>
                    <a:pt x="2992" y="10021"/>
                  </a:moveTo>
                  <a:lnTo>
                    <a:pt x="2992" y="10021"/>
                  </a:lnTo>
                  <a:cubicBezTo>
                    <a:pt x="2995" y="10022"/>
                    <a:pt x="2997" y="10024"/>
                    <a:pt x="2999" y="10025"/>
                  </a:cubicBezTo>
                  <a:cubicBezTo>
                    <a:pt x="2997" y="10024"/>
                    <a:pt x="2995" y="10022"/>
                    <a:pt x="2992" y="1002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3" name="Google Shape;2383;p3"/>
            <p:cNvSpPr/>
            <p:nvPr/>
          </p:nvSpPr>
          <p:spPr>
            <a:xfrm>
              <a:off x="2250975" y="4403025"/>
              <a:ext cx="7075" cy="1550"/>
            </a:xfrm>
            <a:custGeom>
              <a:avLst/>
              <a:gdLst/>
              <a:ahLst/>
              <a:cxnLst/>
              <a:rect l="l" t="t" r="r" b="b"/>
              <a:pathLst>
                <a:path w="283" h="62" extrusionOk="0">
                  <a:moveTo>
                    <a:pt x="0" y="1"/>
                  </a:moveTo>
                  <a:lnTo>
                    <a:pt x="0" y="1"/>
                  </a:lnTo>
                  <a:cubicBezTo>
                    <a:pt x="102" y="41"/>
                    <a:pt x="182" y="62"/>
                    <a:pt x="282" y="62"/>
                  </a:cubicBezTo>
                  <a:cubicBezTo>
                    <a:pt x="182" y="41"/>
                    <a:pt x="81" y="21"/>
                    <a:pt x="0" y="1"/>
                  </a:cubicBezTo>
                  <a:close/>
                </a:path>
              </a:pathLst>
            </a:custGeom>
            <a:solidFill>
              <a:srgbClr val="EED4C8"/>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4" name="Google Shape;2384;p3"/>
            <p:cNvSpPr/>
            <p:nvPr/>
          </p:nvSpPr>
          <p:spPr>
            <a:xfrm>
              <a:off x="2347100" y="4409600"/>
              <a:ext cx="16125" cy="3525"/>
            </a:xfrm>
            <a:custGeom>
              <a:avLst/>
              <a:gdLst/>
              <a:ahLst/>
              <a:cxnLst/>
              <a:rect l="l" t="t" r="r" b="b"/>
              <a:pathLst>
                <a:path w="645" h="141" extrusionOk="0">
                  <a:moveTo>
                    <a:pt x="624" y="0"/>
                  </a:moveTo>
                  <a:cubicBezTo>
                    <a:pt x="613" y="0"/>
                    <a:pt x="609" y="6"/>
                    <a:pt x="603" y="11"/>
                  </a:cubicBezTo>
                  <a:lnTo>
                    <a:pt x="603" y="11"/>
                  </a:lnTo>
                  <a:cubicBezTo>
                    <a:pt x="631" y="0"/>
                    <a:pt x="645" y="0"/>
                    <a:pt x="645" y="0"/>
                  </a:cubicBezTo>
                  <a:close/>
                  <a:moveTo>
                    <a:pt x="603" y="11"/>
                  </a:moveTo>
                  <a:lnTo>
                    <a:pt x="603" y="11"/>
                  </a:lnTo>
                  <a:cubicBezTo>
                    <a:pt x="597" y="13"/>
                    <a:pt x="591" y="16"/>
                    <a:pt x="584" y="19"/>
                  </a:cubicBezTo>
                  <a:cubicBezTo>
                    <a:pt x="593" y="19"/>
                    <a:pt x="598" y="15"/>
                    <a:pt x="603" y="11"/>
                  </a:cubicBezTo>
                  <a:close/>
                  <a:moveTo>
                    <a:pt x="443" y="40"/>
                  </a:moveTo>
                  <a:cubicBezTo>
                    <a:pt x="363" y="40"/>
                    <a:pt x="282" y="60"/>
                    <a:pt x="162" y="60"/>
                  </a:cubicBezTo>
                  <a:cubicBezTo>
                    <a:pt x="131" y="75"/>
                    <a:pt x="89" y="102"/>
                    <a:pt x="44" y="123"/>
                  </a:cubicBezTo>
                  <a:lnTo>
                    <a:pt x="44" y="123"/>
                  </a:lnTo>
                  <a:cubicBezTo>
                    <a:pt x="170" y="76"/>
                    <a:pt x="299" y="58"/>
                    <a:pt x="443" y="40"/>
                  </a:cubicBezTo>
                  <a:close/>
                  <a:moveTo>
                    <a:pt x="44" y="123"/>
                  </a:moveTo>
                  <a:lnTo>
                    <a:pt x="44" y="123"/>
                  </a:lnTo>
                  <a:cubicBezTo>
                    <a:pt x="30" y="128"/>
                    <a:pt x="15" y="134"/>
                    <a:pt x="1" y="140"/>
                  </a:cubicBezTo>
                  <a:cubicBezTo>
                    <a:pt x="15" y="135"/>
                    <a:pt x="30" y="129"/>
                    <a:pt x="44" y="123"/>
                  </a:cubicBezTo>
                  <a:close/>
                </a:path>
              </a:pathLst>
            </a:custGeom>
            <a:solidFill>
              <a:srgbClr val="91818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5" name="Google Shape;2385;p3"/>
            <p:cNvSpPr/>
            <p:nvPr/>
          </p:nvSpPr>
          <p:spPr>
            <a:xfrm>
              <a:off x="2246950" y="4402025"/>
              <a:ext cx="115750" cy="13100"/>
            </a:xfrm>
            <a:custGeom>
              <a:avLst/>
              <a:gdLst/>
              <a:ahLst/>
              <a:cxnLst/>
              <a:rect l="l" t="t" r="r" b="b"/>
              <a:pathLst>
                <a:path w="4630" h="524" extrusionOk="0">
                  <a:moveTo>
                    <a:pt x="0" y="0"/>
                  </a:moveTo>
                  <a:lnTo>
                    <a:pt x="0" y="0"/>
                  </a:lnTo>
                  <a:cubicBezTo>
                    <a:pt x="0" y="0"/>
                    <a:pt x="1" y="0"/>
                    <a:pt x="1" y="1"/>
                  </a:cubicBezTo>
                  <a:lnTo>
                    <a:pt x="1" y="1"/>
                  </a:lnTo>
                  <a:lnTo>
                    <a:pt x="0" y="0"/>
                  </a:lnTo>
                  <a:close/>
                  <a:moveTo>
                    <a:pt x="4630" y="303"/>
                  </a:moveTo>
                  <a:cubicBezTo>
                    <a:pt x="4622" y="303"/>
                    <a:pt x="4618" y="306"/>
                    <a:pt x="4614" y="309"/>
                  </a:cubicBezTo>
                  <a:lnTo>
                    <a:pt x="4614" y="309"/>
                  </a:lnTo>
                  <a:cubicBezTo>
                    <a:pt x="4619" y="308"/>
                    <a:pt x="4625" y="305"/>
                    <a:pt x="4630" y="303"/>
                  </a:cubicBezTo>
                  <a:close/>
                  <a:moveTo>
                    <a:pt x="4614" y="309"/>
                  </a:moveTo>
                  <a:cubicBezTo>
                    <a:pt x="4596" y="315"/>
                    <a:pt x="4576" y="319"/>
                    <a:pt x="4552" y="323"/>
                  </a:cubicBezTo>
                  <a:lnTo>
                    <a:pt x="4552" y="323"/>
                  </a:lnTo>
                  <a:cubicBezTo>
                    <a:pt x="4565" y="322"/>
                    <a:pt x="4577" y="322"/>
                    <a:pt x="4590" y="322"/>
                  </a:cubicBezTo>
                  <a:cubicBezTo>
                    <a:pt x="4602" y="322"/>
                    <a:pt x="4607" y="315"/>
                    <a:pt x="4614" y="309"/>
                  </a:cubicBezTo>
                  <a:close/>
                  <a:moveTo>
                    <a:pt x="4552" y="323"/>
                  </a:moveTo>
                  <a:lnTo>
                    <a:pt x="4552" y="323"/>
                  </a:lnTo>
                  <a:cubicBezTo>
                    <a:pt x="4523" y="324"/>
                    <a:pt x="4491" y="329"/>
                    <a:pt x="4449" y="343"/>
                  </a:cubicBezTo>
                  <a:cubicBezTo>
                    <a:pt x="4489" y="333"/>
                    <a:pt x="4523" y="328"/>
                    <a:pt x="4552" y="323"/>
                  </a:cubicBezTo>
                  <a:close/>
                  <a:moveTo>
                    <a:pt x="1" y="1"/>
                  </a:moveTo>
                  <a:lnTo>
                    <a:pt x="182" y="61"/>
                  </a:lnTo>
                  <a:cubicBezTo>
                    <a:pt x="303" y="102"/>
                    <a:pt x="483" y="161"/>
                    <a:pt x="685" y="222"/>
                  </a:cubicBezTo>
                  <a:cubicBezTo>
                    <a:pt x="1127" y="343"/>
                    <a:pt x="1712" y="443"/>
                    <a:pt x="2295" y="504"/>
                  </a:cubicBezTo>
                  <a:cubicBezTo>
                    <a:pt x="2496" y="504"/>
                    <a:pt x="2678" y="524"/>
                    <a:pt x="2859" y="524"/>
                  </a:cubicBezTo>
                  <a:cubicBezTo>
                    <a:pt x="3261" y="524"/>
                    <a:pt x="3623" y="483"/>
                    <a:pt x="3926" y="443"/>
                  </a:cubicBezTo>
                  <a:lnTo>
                    <a:pt x="4007" y="443"/>
                  </a:lnTo>
                  <a:cubicBezTo>
                    <a:pt x="4187" y="403"/>
                    <a:pt x="4348" y="384"/>
                    <a:pt x="4449" y="343"/>
                  </a:cubicBezTo>
                  <a:lnTo>
                    <a:pt x="4449" y="343"/>
                  </a:lnTo>
                  <a:cubicBezTo>
                    <a:pt x="4305" y="361"/>
                    <a:pt x="4176" y="379"/>
                    <a:pt x="4050" y="426"/>
                  </a:cubicBezTo>
                  <a:lnTo>
                    <a:pt x="4050" y="426"/>
                  </a:lnTo>
                  <a:cubicBezTo>
                    <a:pt x="4095" y="405"/>
                    <a:pt x="4137" y="378"/>
                    <a:pt x="4168" y="363"/>
                  </a:cubicBezTo>
                  <a:cubicBezTo>
                    <a:pt x="4087" y="363"/>
                    <a:pt x="4007" y="384"/>
                    <a:pt x="3926" y="384"/>
                  </a:cubicBezTo>
                  <a:cubicBezTo>
                    <a:pt x="3704" y="403"/>
                    <a:pt x="3443" y="424"/>
                    <a:pt x="3161" y="424"/>
                  </a:cubicBezTo>
                  <a:lnTo>
                    <a:pt x="3060" y="424"/>
                  </a:lnTo>
                  <a:cubicBezTo>
                    <a:pt x="2818" y="424"/>
                    <a:pt x="2557" y="424"/>
                    <a:pt x="2316" y="403"/>
                  </a:cubicBezTo>
                  <a:cubicBezTo>
                    <a:pt x="2013" y="384"/>
                    <a:pt x="1731" y="343"/>
                    <a:pt x="1450" y="303"/>
                  </a:cubicBezTo>
                  <a:cubicBezTo>
                    <a:pt x="1168" y="263"/>
                    <a:pt x="926" y="222"/>
                    <a:pt x="706" y="161"/>
                  </a:cubicBezTo>
                  <a:cubicBezTo>
                    <a:pt x="604" y="142"/>
                    <a:pt x="524" y="121"/>
                    <a:pt x="443" y="102"/>
                  </a:cubicBezTo>
                  <a:cubicBezTo>
                    <a:pt x="343" y="102"/>
                    <a:pt x="263" y="81"/>
                    <a:pt x="161" y="41"/>
                  </a:cubicBezTo>
                  <a:cubicBezTo>
                    <a:pt x="69" y="23"/>
                    <a:pt x="9" y="3"/>
                    <a:pt x="1" y="1"/>
                  </a:cubicBezTo>
                  <a:close/>
                </a:path>
              </a:pathLst>
            </a:custGeom>
            <a:solidFill>
              <a:srgbClr val="EED4C8"/>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6" name="Google Shape;2386;p3"/>
            <p:cNvSpPr/>
            <p:nvPr/>
          </p:nvSpPr>
          <p:spPr>
            <a:xfrm>
              <a:off x="1045800" y="3342125"/>
              <a:ext cx="1589175" cy="1084725"/>
            </a:xfrm>
            <a:custGeom>
              <a:avLst/>
              <a:gdLst/>
              <a:ahLst/>
              <a:cxnLst/>
              <a:rect l="l" t="t" r="r" b="b"/>
              <a:pathLst>
                <a:path w="63567" h="43389" extrusionOk="0">
                  <a:moveTo>
                    <a:pt x="54491" y="0"/>
                  </a:moveTo>
                  <a:cubicBezTo>
                    <a:pt x="53504" y="0"/>
                    <a:pt x="52522" y="179"/>
                    <a:pt x="51589" y="489"/>
                  </a:cubicBezTo>
                  <a:cubicBezTo>
                    <a:pt x="51811" y="671"/>
                    <a:pt x="52032" y="872"/>
                    <a:pt x="52254" y="1052"/>
                  </a:cubicBezTo>
                  <a:cubicBezTo>
                    <a:pt x="52020" y="1028"/>
                    <a:pt x="51785" y="1015"/>
                    <a:pt x="51550" y="1015"/>
                  </a:cubicBezTo>
                  <a:cubicBezTo>
                    <a:pt x="50450" y="1015"/>
                    <a:pt x="49351" y="1283"/>
                    <a:pt x="48389" y="1798"/>
                  </a:cubicBezTo>
                  <a:cubicBezTo>
                    <a:pt x="48529" y="2018"/>
                    <a:pt x="48752" y="2200"/>
                    <a:pt x="49012" y="2260"/>
                  </a:cubicBezTo>
                  <a:cubicBezTo>
                    <a:pt x="48148" y="2281"/>
                    <a:pt x="47281" y="2542"/>
                    <a:pt x="46537" y="2985"/>
                  </a:cubicBezTo>
                  <a:cubicBezTo>
                    <a:pt x="46396" y="3065"/>
                    <a:pt x="46256" y="3167"/>
                    <a:pt x="46215" y="3328"/>
                  </a:cubicBezTo>
                  <a:cubicBezTo>
                    <a:pt x="46095" y="3770"/>
                    <a:pt x="46879" y="3972"/>
                    <a:pt x="46980" y="4434"/>
                  </a:cubicBezTo>
                  <a:cubicBezTo>
                    <a:pt x="44726" y="4857"/>
                    <a:pt x="44243" y="7112"/>
                    <a:pt x="44082" y="8964"/>
                  </a:cubicBezTo>
                  <a:cubicBezTo>
                    <a:pt x="44061" y="9165"/>
                    <a:pt x="41967" y="10030"/>
                    <a:pt x="41686" y="10191"/>
                  </a:cubicBezTo>
                  <a:cubicBezTo>
                    <a:pt x="40880" y="10654"/>
                    <a:pt x="40096" y="11137"/>
                    <a:pt x="39331" y="11661"/>
                  </a:cubicBezTo>
                  <a:cubicBezTo>
                    <a:pt x="37781" y="12687"/>
                    <a:pt x="36331" y="13835"/>
                    <a:pt x="34963" y="15062"/>
                  </a:cubicBezTo>
                  <a:cubicBezTo>
                    <a:pt x="33615" y="16269"/>
                    <a:pt x="32488" y="17579"/>
                    <a:pt x="31219" y="18827"/>
                  </a:cubicBezTo>
                  <a:cubicBezTo>
                    <a:pt x="29911" y="20134"/>
                    <a:pt x="28441" y="21261"/>
                    <a:pt x="26932" y="22329"/>
                  </a:cubicBezTo>
                  <a:cubicBezTo>
                    <a:pt x="26267" y="22812"/>
                    <a:pt x="25604" y="23274"/>
                    <a:pt x="24919" y="23738"/>
                  </a:cubicBezTo>
                  <a:cubicBezTo>
                    <a:pt x="24638" y="23939"/>
                    <a:pt x="24335" y="24140"/>
                    <a:pt x="24174" y="24442"/>
                  </a:cubicBezTo>
                  <a:cubicBezTo>
                    <a:pt x="24013" y="24744"/>
                    <a:pt x="24034" y="25166"/>
                    <a:pt x="24315" y="25368"/>
                  </a:cubicBezTo>
                  <a:cubicBezTo>
                    <a:pt x="24496" y="25488"/>
                    <a:pt x="24758" y="25509"/>
                    <a:pt x="24979" y="25509"/>
                  </a:cubicBezTo>
                  <a:cubicBezTo>
                    <a:pt x="24839" y="25509"/>
                    <a:pt x="24597" y="25630"/>
                    <a:pt x="24335" y="25770"/>
                  </a:cubicBezTo>
                  <a:cubicBezTo>
                    <a:pt x="17512" y="29857"/>
                    <a:pt x="10668" y="33923"/>
                    <a:pt x="4126" y="38451"/>
                  </a:cubicBezTo>
                  <a:cubicBezTo>
                    <a:pt x="2797" y="39377"/>
                    <a:pt x="1469" y="40324"/>
                    <a:pt x="140" y="41269"/>
                  </a:cubicBezTo>
                  <a:cubicBezTo>
                    <a:pt x="81" y="41330"/>
                    <a:pt x="0" y="41371"/>
                    <a:pt x="0" y="41451"/>
                  </a:cubicBezTo>
                  <a:cubicBezTo>
                    <a:pt x="0" y="41551"/>
                    <a:pt x="81" y="41631"/>
                    <a:pt x="161" y="41693"/>
                  </a:cubicBezTo>
                  <a:cubicBezTo>
                    <a:pt x="448" y="41855"/>
                    <a:pt x="761" y="41921"/>
                    <a:pt x="1084" y="41921"/>
                  </a:cubicBezTo>
                  <a:cubicBezTo>
                    <a:pt x="1757" y="41921"/>
                    <a:pt x="2474" y="41636"/>
                    <a:pt x="3100" y="41350"/>
                  </a:cubicBezTo>
                  <a:lnTo>
                    <a:pt x="3100" y="41350"/>
                  </a:lnTo>
                  <a:cubicBezTo>
                    <a:pt x="2556" y="41773"/>
                    <a:pt x="2193" y="42396"/>
                    <a:pt x="2113" y="43061"/>
                  </a:cubicBezTo>
                  <a:cubicBezTo>
                    <a:pt x="2496" y="43021"/>
                    <a:pt x="2878" y="42920"/>
                    <a:pt x="3221" y="42739"/>
                  </a:cubicBezTo>
                  <a:lnTo>
                    <a:pt x="3221" y="42739"/>
                  </a:lnTo>
                  <a:cubicBezTo>
                    <a:pt x="2999" y="42941"/>
                    <a:pt x="3200" y="43322"/>
                    <a:pt x="3482" y="43383"/>
                  </a:cubicBezTo>
                  <a:cubicBezTo>
                    <a:pt x="3506" y="43387"/>
                    <a:pt x="3530" y="43388"/>
                    <a:pt x="3553" y="43388"/>
                  </a:cubicBezTo>
                  <a:cubicBezTo>
                    <a:pt x="3828" y="43388"/>
                    <a:pt x="4077" y="43182"/>
                    <a:pt x="4206" y="42960"/>
                  </a:cubicBezTo>
                  <a:cubicBezTo>
                    <a:pt x="4227" y="43061"/>
                    <a:pt x="4227" y="43182"/>
                    <a:pt x="4246" y="43303"/>
                  </a:cubicBezTo>
                  <a:cubicBezTo>
                    <a:pt x="4283" y="43321"/>
                    <a:pt x="4322" y="43329"/>
                    <a:pt x="4362" y="43329"/>
                  </a:cubicBezTo>
                  <a:cubicBezTo>
                    <a:pt x="4497" y="43329"/>
                    <a:pt x="4646" y="43239"/>
                    <a:pt x="4770" y="43161"/>
                  </a:cubicBezTo>
                  <a:cubicBezTo>
                    <a:pt x="6522" y="41934"/>
                    <a:pt x="8253" y="40686"/>
                    <a:pt x="9963" y="39438"/>
                  </a:cubicBezTo>
                  <a:cubicBezTo>
                    <a:pt x="11514" y="38330"/>
                    <a:pt x="12821" y="37042"/>
                    <a:pt x="14391" y="35955"/>
                  </a:cubicBezTo>
                  <a:cubicBezTo>
                    <a:pt x="16807" y="34305"/>
                    <a:pt x="19444" y="32775"/>
                    <a:pt x="22383" y="32433"/>
                  </a:cubicBezTo>
                  <a:lnTo>
                    <a:pt x="22383" y="32433"/>
                  </a:lnTo>
                  <a:cubicBezTo>
                    <a:pt x="21758" y="33681"/>
                    <a:pt x="21638" y="35171"/>
                    <a:pt x="22061" y="36499"/>
                  </a:cubicBezTo>
                  <a:cubicBezTo>
                    <a:pt x="25402" y="35574"/>
                    <a:pt x="28079" y="32917"/>
                    <a:pt x="31522" y="32474"/>
                  </a:cubicBezTo>
                  <a:cubicBezTo>
                    <a:pt x="33414" y="35211"/>
                    <a:pt x="36996" y="36438"/>
                    <a:pt x="40397" y="36801"/>
                  </a:cubicBezTo>
                  <a:cubicBezTo>
                    <a:pt x="41174" y="36882"/>
                    <a:pt x="41955" y="36922"/>
                    <a:pt x="42736" y="36922"/>
                  </a:cubicBezTo>
                  <a:cubicBezTo>
                    <a:pt x="45056" y="36922"/>
                    <a:pt x="47378" y="36567"/>
                    <a:pt x="49576" y="35875"/>
                  </a:cubicBezTo>
                  <a:cubicBezTo>
                    <a:pt x="52595" y="34929"/>
                    <a:pt x="55413" y="33319"/>
                    <a:pt x="57587" y="31084"/>
                  </a:cubicBezTo>
                  <a:cubicBezTo>
                    <a:pt x="58674" y="29997"/>
                    <a:pt x="59761" y="28770"/>
                    <a:pt x="60386" y="27361"/>
                  </a:cubicBezTo>
                  <a:cubicBezTo>
                    <a:pt x="61090" y="25730"/>
                    <a:pt x="61433" y="23959"/>
                    <a:pt x="61734" y="22227"/>
                  </a:cubicBezTo>
                  <a:cubicBezTo>
                    <a:pt x="62096" y="20195"/>
                    <a:pt x="62418" y="18081"/>
                    <a:pt x="61916" y="16089"/>
                  </a:cubicBezTo>
                  <a:cubicBezTo>
                    <a:pt x="61613" y="14941"/>
                    <a:pt x="62257" y="14559"/>
                    <a:pt x="62761" y="13633"/>
                  </a:cubicBezTo>
                  <a:cubicBezTo>
                    <a:pt x="63022" y="13150"/>
                    <a:pt x="63223" y="12646"/>
                    <a:pt x="63304" y="12104"/>
                  </a:cubicBezTo>
                  <a:cubicBezTo>
                    <a:pt x="63545" y="10835"/>
                    <a:pt x="63566" y="9527"/>
                    <a:pt x="63445" y="8239"/>
                  </a:cubicBezTo>
                  <a:cubicBezTo>
                    <a:pt x="63263" y="6508"/>
                    <a:pt x="62901" y="4836"/>
                    <a:pt x="61854" y="3387"/>
                  </a:cubicBezTo>
                  <a:cubicBezTo>
                    <a:pt x="60990" y="2160"/>
                    <a:pt x="59721" y="1254"/>
                    <a:pt x="58312" y="711"/>
                  </a:cubicBezTo>
                  <a:cubicBezTo>
                    <a:pt x="57206" y="268"/>
                    <a:pt x="55998" y="46"/>
                    <a:pt x="54790" y="6"/>
                  </a:cubicBezTo>
                  <a:cubicBezTo>
                    <a:pt x="54690" y="2"/>
                    <a:pt x="54591" y="0"/>
                    <a:pt x="54491" y="0"/>
                  </a:cubicBezTo>
                  <a:close/>
                </a:path>
              </a:pathLst>
            </a:custGeom>
            <a:solidFill>
              <a:srgbClr val="ABBCA2"/>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7" name="Google Shape;2387;p3"/>
            <p:cNvSpPr/>
            <p:nvPr/>
          </p:nvSpPr>
          <p:spPr>
            <a:xfrm>
              <a:off x="1045800" y="3912900"/>
              <a:ext cx="752825" cy="513950"/>
            </a:xfrm>
            <a:custGeom>
              <a:avLst/>
              <a:gdLst/>
              <a:ahLst/>
              <a:cxnLst/>
              <a:rect l="l" t="t" r="r" b="b"/>
              <a:pathLst>
                <a:path w="30113" h="20558" extrusionOk="0">
                  <a:moveTo>
                    <a:pt x="30113" y="0"/>
                  </a:moveTo>
                  <a:cubicBezTo>
                    <a:pt x="27757" y="665"/>
                    <a:pt x="25845" y="1852"/>
                    <a:pt x="23852" y="3221"/>
                  </a:cubicBezTo>
                  <a:cubicBezTo>
                    <a:pt x="21739" y="4691"/>
                    <a:pt x="19383" y="5899"/>
                    <a:pt x="17190" y="7247"/>
                  </a:cubicBezTo>
                  <a:cubicBezTo>
                    <a:pt x="12762" y="9925"/>
                    <a:pt x="8374" y="12681"/>
                    <a:pt x="4126" y="15620"/>
                  </a:cubicBezTo>
                  <a:cubicBezTo>
                    <a:pt x="2797" y="16546"/>
                    <a:pt x="1469" y="17493"/>
                    <a:pt x="140" y="18438"/>
                  </a:cubicBezTo>
                  <a:cubicBezTo>
                    <a:pt x="81" y="18499"/>
                    <a:pt x="0" y="18540"/>
                    <a:pt x="0" y="18620"/>
                  </a:cubicBezTo>
                  <a:cubicBezTo>
                    <a:pt x="0" y="18720"/>
                    <a:pt x="81" y="18800"/>
                    <a:pt x="161" y="18862"/>
                  </a:cubicBezTo>
                  <a:cubicBezTo>
                    <a:pt x="448" y="19024"/>
                    <a:pt x="761" y="19090"/>
                    <a:pt x="1084" y="19090"/>
                  </a:cubicBezTo>
                  <a:cubicBezTo>
                    <a:pt x="1757" y="19090"/>
                    <a:pt x="2474" y="18805"/>
                    <a:pt x="3100" y="18519"/>
                  </a:cubicBezTo>
                  <a:lnTo>
                    <a:pt x="3100" y="18519"/>
                  </a:lnTo>
                  <a:cubicBezTo>
                    <a:pt x="2556" y="18942"/>
                    <a:pt x="2193" y="19565"/>
                    <a:pt x="2113" y="20230"/>
                  </a:cubicBezTo>
                  <a:cubicBezTo>
                    <a:pt x="2496" y="20190"/>
                    <a:pt x="2878" y="20089"/>
                    <a:pt x="3221" y="19908"/>
                  </a:cubicBezTo>
                  <a:lnTo>
                    <a:pt x="3221" y="19908"/>
                  </a:lnTo>
                  <a:cubicBezTo>
                    <a:pt x="2999" y="20110"/>
                    <a:pt x="3200" y="20491"/>
                    <a:pt x="3482" y="20552"/>
                  </a:cubicBezTo>
                  <a:cubicBezTo>
                    <a:pt x="3506" y="20556"/>
                    <a:pt x="3530" y="20557"/>
                    <a:pt x="3553" y="20557"/>
                  </a:cubicBezTo>
                  <a:cubicBezTo>
                    <a:pt x="3828" y="20557"/>
                    <a:pt x="4077" y="20351"/>
                    <a:pt x="4206" y="20129"/>
                  </a:cubicBezTo>
                  <a:cubicBezTo>
                    <a:pt x="4227" y="20230"/>
                    <a:pt x="4227" y="20351"/>
                    <a:pt x="4246" y="20472"/>
                  </a:cubicBezTo>
                  <a:cubicBezTo>
                    <a:pt x="4283" y="20490"/>
                    <a:pt x="4322" y="20498"/>
                    <a:pt x="4362" y="20498"/>
                  </a:cubicBezTo>
                  <a:cubicBezTo>
                    <a:pt x="4497" y="20498"/>
                    <a:pt x="4646" y="20408"/>
                    <a:pt x="4770" y="20330"/>
                  </a:cubicBezTo>
                  <a:cubicBezTo>
                    <a:pt x="6522" y="19103"/>
                    <a:pt x="8253" y="17855"/>
                    <a:pt x="9963" y="16607"/>
                  </a:cubicBezTo>
                  <a:cubicBezTo>
                    <a:pt x="11514" y="15499"/>
                    <a:pt x="12821" y="14211"/>
                    <a:pt x="14391" y="13124"/>
                  </a:cubicBezTo>
                  <a:cubicBezTo>
                    <a:pt x="16163" y="11916"/>
                    <a:pt x="18014" y="10770"/>
                    <a:pt x="20068" y="10126"/>
                  </a:cubicBezTo>
                  <a:cubicBezTo>
                    <a:pt x="21839" y="9541"/>
                    <a:pt x="23551" y="10045"/>
                    <a:pt x="24697" y="8253"/>
                  </a:cubicBezTo>
                  <a:cubicBezTo>
                    <a:pt x="25563" y="6905"/>
                    <a:pt x="26006" y="5335"/>
                    <a:pt x="26871" y="3986"/>
                  </a:cubicBezTo>
                  <a:cubicBezTo>
                    <a:pt x="27778" y="2537"/>
                    <a:pt x="29106" y="1390"/>
                    <a:pt x="30113" y="0"/>
                  </a:cubicBezTo>
                  <a:close/>
                </a:path>
              </a:pathLst>
            </a:custGeom>
            <a:solidFill>
              <a:schemeClr val="accent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8" name="Google Shape;2388;p3"/>
            <p:cNvSpPr/>
            <p:nvPr/>
          </p:nvSpPr>
          <p:spPr>
            <a:xfrm>
              <a:off x="1045800" y="4010025"/>
              <a:ext cx="637075" cy="416825"/>
            </a:xfrm>
            <a:custGeom>
              <a:avLst/>
              <a:gdLst/>
              <a:ahLst/>
              <a:cxnLst/>
              <a:rect l="l" t="t" r="r" b="b"/>
              <a:pathLst>
                <a:path w="25483" h="16673" extrusionOk="0">
                  <a:moveTo>
                    <a:pt x="25483" y="1"/>
                  </a:moveTo>
                  <a:lnTo>
                    <a:pt x="25483" y="1"/>
                  </a:lnTo>
                  <a:cubicBezTo>
                    <a:pt x="25422" y="61"/>
                    <a:pt x="25341" y="101"/>
                    <a:pt x="25282" y="162"/>
                  </a:cubicBezTo>
                  <a:cubicBezTo>
                    <a:pt x="24356" y="866"/>
                    <a:pt x="23530" y="1671"/>
                    <a:pt x="22826" y="2577"/>
                  </a:cubicBezTo>
                  <a:cubicBezTo>
                    <a:pt x="23068" y="2476"/>
                    <a:pt x="23309" y="2395"/>
                    <a:pt x="23570" y="2355"/>
                  </a:cubicBezTo>
                  <a:lnTo>
                    <a:pt x="23570" y="2355"/>
                  </a:lnTo>
                  <a:cubicBezTo>
                    <a:pt x="22947" y="3181"/>
                    <a:pt x="22121" y="3866"/>
                    <a:pt x="21195" y="4368"/>
                  </a:cubicBezTo>
                  <a:lnTo>
                    <a:pt x="21497" y="3463"/>
                  </a:lnTo>
                  <a:lnTo>
                    <a:pt x="21497" y="3463"/>
                  </a:lnTo>
                  <a:lnTo>
                    <a:pt x="19927" y="5093"/>
                  </a:lnTo>
                  <a:cubicBezTo>
                    <a:pt x="20250" y="4610"/>
                    <a:pt x="20510" y="4107"/>
                    <a:pt x="20712" y="3563"/>
                  </a:cubicBezTo>
                  <a:lnTo>
                    <a:pt x="20712" y="3563"/>
                  </a:lnTo>
                  <a:cubicBezTo>
                    <a:pt x="19907" y="4308"/>
                    <a:pt x="19163" y="5114"/>
                    <a:pt x="18518" y="5978"/>
                  </a:cubicBezTo>
                  <a:cubicBezTo>
                    <a:pt x="18800" y="5576"/>
                    <a:pt x="18881" y="5033"/>
                    <a:pt x="18739" y="4550"/>
                  </a:cubicBezTo>
                  <a:lnTo>
                    <a:pt x="18739" y="4550"/>
                  </a:lnTo>
                  <a:cubicBezTo>
                    <a:pt x="18156" y="5234"/>
                    <a:pt x="17633" y="5938"/>
                    <a:pt x="17150" y="6684"/>
                  </a:cubicBezTo>
                  <a:cubicBezTo>
                    <a:pt x="17411" y="6160"/>
                    <a:pt x="17512" y="5556"/>
                    <a:pt x="17411" y="4993"/>
                  </a:cubicBezTo>
                  <a:lnTo>
                    <a:pt x="17411" y="4993"/>
                  </a:lnTo>
                  <a:cubicBezTo>
                    <a:pt x="16485" y="5858"/>
                    <a:pt x="15660" y="6804"/>
                    <a:pt x="14955" y="7830"/>
                  </a:cubicBezTo>
                  <a:cubicBezTo>
                    <a:pt x="15196" y="7207"/>
                    <a:pt x="15438" y="6542"/>
                    <a:pt x="15217" y="5898"/>
                  </a:cubicBezTo>
                  <a:lnTo>
                    <a:pt x="15217" y="5898"/>
                  </a:lnTo>
                  <a:cubicBezTo>
                    <a:pt x="14533" y="6663"/>
                    <a:pt x="13908" y="7489"/>
                    <a:pt x="13345" y="8334"/>
                  </a:cubicBezTo>
                  <a:cubicBezTo>
                    <a:pt x="13486" y="7911"/>
                    <a:pt x="13527" y="7428"/>
                    <a:pt x="13425" y="6985"/>
                  </a:cubicBezTo>
                  <a:lnTo>
                    <a:pt x="13425" y="6985"/>
                  </a:lnTo>
                  <a:cubicBezTo>
                    <a:pt x="12359" y="7932"/>
                    <a:pt x="11573" y="9139"/>
                    <a:pt x="10588" y="10186"/>
                  </a:cubicBezTo>
                  <a:cubicBezTo>
                    <a:pt x="9420" y="11434"/>
                    <a:pt x="7931" y="12440"/>
                    <a:pt x="6280" y="13084"/>
                  </a:cubicBezTo>
                  <a:cubicBezTo>
                    <a:pt x="6662" y="12601"/>
                    <a:pt x="7064" y="12118"/>
                    <a:pt x="7448" y="11635"/>
                  </a:cubicBezTo>
                  <a:lnTo>
                    <a:pt x="7448" y="11635"/>
                  </a:lnTo>
                  <a:cubicBezTo>
                    <a:pt x="6581" y="12218"/>
                    <a:pt x="5575" y="12642"/>
                    <a:pt x="4509" y="12862"/>
                  </a:cubicBezTo>
                  <a:cubicBezTo>
                    <a:pt x="4770" y="12400"/>
                    <a:pt x="5253" y="12078"/>
                    <a:pt x="5696" y="11796"/>
                  </a:cubicBezTo>
                  <a:cubicBezTo>
                    <a:pt x="8172" y="10205"/>
                    <a:pt x="10467" y="8334"/>
                    <a:pt x="12520" y="6260"/>
                  </a:cubicBezTo>
                  <a:lnTo>
                    <a:pt x="12520" y="6260"/>
                  </a:lnTo>
                  <a:cubicBezTo>
                    <a:pt x="11836" y="6502"/>
                    <a:pt x="11192" y="7065"/>
                    <a:pt x="10607" y="7449"/>
                  </a:cubicBezTo>
                  <a:cubicBezTo>
                    <a:pt x="9863" y="7911"/>
                    <a:pt x="9118" y="8394"/>
                    <a:pt x="8393" y="8877"/>
                  </a:cubicBezTo>
                  <a:cubicBezTo>
                    <a:pt x="6965" y="9803"/>
                    <a:pt x="5535" y="10769"/>
                    <a:pt x="4126" y="11735"/>
                  </a:cubicBezTo>
                  <a:cubicBezTo>
                    <a:pt x="2797" y="12661"/>
                    <a:pt x="1469" y="13608"/>
                    <a:pt x="140" y="14553"/>
                  </a:cubicBezTo>
                  <a:cubicBezTo>
                    <a:pt x="81" y="14614"/>
                    <a:pt x="0" y="14655"/>
                    <a:pt x="0" y="14735"/>
                  </a:cubicBezTo>
                  <a:cubicBezTo>
                    <a:pt x="0" y="14835"/>
                    <a:pt x="81" y="14915"/>
                    <a:pt x="161" y="14977"/>
                  </a:cubicBezTo>
                  <a:cubicBezTo>
                    <a:pt x="448" y="15139"/>
                    <a:pt x="761" y="15205"/>
                    <a:pt x="1084" y="15205"/>
                  </a:cubicBezTo>
                  <a:cubicBezTo>
                    <a:pt x="1757" y="15205"/>
                    <a:pt x="2474" y="14920"/>
                    <a:pt x="3100" y="14634"/>
                  </a:cubicBezTo>
                  <a:lnTo>
                    <a:pt x="3100" y="14634"/>
                  </a:lnTo>
                  <a:cubicBezTo>
                    <a:pt x="2556" y="15057"/>
                    <a:pt x="2193" y="15680"/>
                    <a:pt x="2113" y="16345"/>
                  </a:cubicBezTo>
                  <a:cubicBezTo>
                    <a:pt x="2496" y="16305"/>
                    <a:pt x="2878" y="16204"/>
                    <a:pt x="3221" y="16023"/>
                  </a:cubicBezTo>
                  <a:lnTo>
                    <a:pt x="3221" y="16023"/>
                  </a:lnTo>
                  <a:cubicBezTo>
                    <a:pt x="2999" y="16225"/>
                    <a:pt x="3200" y="16606"/>
                    <a:pt x="3482" y="16667"/>
                  </a:cubicBezTo>
                  <a:cubicBezTo>
                    <a:pt x="3506" y="16671"/>
                    <a:pt x="3530" y="16672"/>
                    <a:pt x="3553" y="16672"/>
                  </a:cubicBezTo>
                  <a:cubicBezTo>
                    <a:pt x="3828" y="16672"/>
                    <a:pt x="4077" y="16466"/>
                    <a:pt x="4206" y="16244"/>
                  </a:cubicBezTo>
                  <a:cubicBezTo>
                    <a:pt x="4227" y="16345"/>
                    <a:pt x="4227" y="16466"/>
                    <a:pt x="4246" y="16587"/>
                  </a:cubicBezTo>
                  <a:cubicBezTo>
                    <a:pt x="4283" y="16605"/>
                    <a:pt x="4322" y="16613"/>
                    <a:pt x="4362" y="16613"/>
                  </a:cubicBezTo>
                  <a:cubicBezTo>
                    <a:pt x="4497" y="16613"/>
                    <a:pt x="4646" y="16523"/>
                    <a:pt x="4770" y="16445"/>
                  </a:cubicBezTo>
                  <a:cubicBezTo>
                    <a:pt x="6522" y="15218"/>
                    <a:pt x="8253" y="13970"/>
                    <a:pt x="9963" y="12722"/>
                  </a:cubicBezTo>
                  <a:cubicBezTo>
                    <a:pt x="11514" y="11614"/>
                    <a:pt x="12821" y="10326"/>
                    <a:pt x="14391" y="9239"/>
                  </a:cubicBezTo>
                  <a:cubicBezTo>
                    <a:pt x="15982" y="8152"/>
                    <a:pt x="17652" y="7126"/>
                    <a:pt x="19464" y="6442"/>
                  </a:cubicBezTo>
                  <a:cubicBezTo>
                    <a:pt x="21154" y="5798"/>
                    <a:pt x="23248" y="6059"/>
                    <a:pt x="24315" y="4469"/>
                  </a:cubicBezTo>
                  <a:cubicBezTo>
                    <a:pt x="25201" y="3160"/>
                    <a:pt x="25462" y="1550"/>
                    <a:pt x="25483"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89" name="Google Shape;2389;p3"/>
            <p:cNvSpPr/>
            <p:nvPr/>
          </p:nvSpPr>
          <p:spPr>
            <a:xfrm>
              <a:off x="1672275" y="3598400"/>
              <a:ext cx="672850" cy="560775"/>
            </a:xfrm>
            <a:custGeom>
              <a:avLst/>
              <a:gdLst/>
              <a:ahLst/>
              <a:cxnLst/>
              <a:rect l="l" t="t" r="r" b="b"/>
              <a:pathLst>
                <a:path w="26914" h="22431" extrusionOk="0">
                  <a:moveTo>
                    <a:pt x="16627" y="1"/>
                  </a:moveTo>
                  <a:cubicBezTo>
                    <a:pt x="15821" y="463"/>
                    <a:pt x="15037" y="886"/>
                    <a:pt x="14272" y="1410"/>
                  </a:cubicBezTo>
                  <a:cubicBezTo>
                    <a:pt x="12722" y="2436"/>
                    <a:pt x="11272" y="3584"/>
                    <a:pt x="9904" y="4811"/>
                  </a:cubicBezTo>
                  <a:cubicBezTo>
                    <a:pt x="8556" y="6018"/>
                    <a:pt x="7429" y="7328"/>
                    <a:pt x="6160" y="8576"/>
                  </a:cubicBezTo>
                  <a:cubicBezTo>
                    <a:pt x="5194" y="9542"/>
                    <a:pt x="4128" y="10487"/>
                    <a:pt x="3000" y="11273"/>
                  </a:cubicBezTo>
                  <a:cubicBezTo>
                    <a:pt x="2496" y="11614"/>
                    <a:pt x="1632" y="12158"/>
                    <a:pt x="1954" y="12762"/>
                  </a:cubicBezTo>
                  <a:cubicBezTo>
                    <a:pt x="2013" y="12883"/>
                    <a:pt x="2115" y="13004"/>
                    <a:pt x="2276" y="13125"/>
                  </a:cubicBezTo>
                  <a:cubicBezTo>
                    <a:pt x="2437" y="13245"/>
                    <a:pt x="2657" y="13326"/>
                    <a:pt x="2880" y="13345"/>
                  </a:cubicBezTo>
                  <a:cubicBezTo>
                    <a:pt x="2818" y="14070"/>
                    <a:pt x="2617" y="14775"/>
                    <a:pt x="2276" y="15398"/>
                  </a:cubicBezTo>
                  <a:cubicBezTo>
                    <a:pt x="1873" y="16163"/>
                    <a:pt x="1248" y="16888"/>
                    <a:pt x="1329" y="17733"/>
                  </a:cubicBezTo>
                  <a:cubicBezTo>
                    <a:pt x="1329" y="17935"/>
                    <a:pt x="1409" y="18136"/>
                    <a:pt x="1409" y="18337"/>
                  </a:cubicBezTo>
                  <a:cubicBezTo>
                    <a:pt x="1409" y="18740"/>
                    <a:pt x="1229" y="19102"/>
                    <a:pt x="1068" y="19445"/>
                  </a:cubicBezTo>
                  <a:lnTo>
                    <a:pt x="223" y="21075"/>
                  </a:lnTo>
                  <a:cubicBezTo>
                    <a:pt x="121" y="21297"/>
                    <a:pt x="0" y="21538"/>
                    <a:pt x="62" y="21780"/>
                  </a:cubicBezTo>
                  <a:cubicBezTo>
                    <a:pt x="142" y="22182"/>
                    <a:pt x="665" y="22363"/>
                    <a:pt x="1108" y="22403"/>
                  </a:cubicBezTo>
                  <a:cubicBezTo>
                    <a:pt x="1296" y="22421"/>
                    <a:pt x="1483" y="22430"/>
                    <a:pt x="1668" y="22430"/>
                  </a:cubicBezTo>
                  <a:cubicBezTo>
                    <a:pt x="3916" y="22430"/>
                    <a:pt x="6023" y="21121"/>
                    <a:pt x="7529" y="19485"/>
                  </a:cubicBezTo>
                  <a:cubicBezTo>
                    <a:pt x="7810" y="19182"/>
                    <a:pt x="8073" y="18860"/>
                    <a:pt x="8435" y="18619"/>
                  </a:cubicBezTo>
                  <a:cubicBezTo>
                    <a:pt x="8685" y="18442"/>
                    <a:pt x="9001" y="18330"/>
                    <a:pt x="9310" y="18330"/>
                  </a:cubicBezTo>
                  <a:cubicBezTo>
                    <a:pt x="9423" y="18330"/>
                    <a:pt x="9535" y="18345"/>
                    <a:pt x="9643" y="18377"/>
                  </a:cubicBezTo>
                  <a:cubicBezTo>
                    <a:pt x="10045" y="18479"/>
                    <a:pt x="10367" y="18922"/>
                    <a:pt x="10247" y="19303"/>
                  </a:cubicBezTo>
                  <a:cubicBezTo>
                    <a:pt x="10145" y="19585"/>
                    <a:pt x="9925" y="19968"/>
                    <a:pt x="10206" y="20068"/>
                  </a:cubicBezTo>
                  <a:cubicBezTo>
                    <a:pt x="10230" y="20078"/>
                    <a:pt x="10254" y="20082"/>
                    <a:pt x="10279" y="20082"/>
                  </a:cubicBezTo>
                  <a:cubicBezTo>
                    <a:pt x="10361" y="20082"/>
                    <a:pt x="10446" y="20039"/>
                    <a:pt x="10508" y="20009"/>
                  </a:cubicBezTo>
                  <a:cubicBezTo>
                    <a:pt x="11433" y="19545"/>
                    <a:pt x="12037" y="18680"/>
                    <a:pt x="12923" y="18157"/>
                  </a:cubicBezTo>
                  <a:cubicBezTo>
                    <a:pt x="12992" y="18122"/>
                    <a:pt x="13091" y="18072"/>
                    <a:pt x="13195" y="18072"/>
                  </a:cubicBezTo>
                  <a:cubicBezTo>
                    <a:pt x="13211" y="18072"/>
                    <a:pt x="13228" y="18073"/>
                    <a:pt x="13245" y="18076"/>
                  </a:cubicBezTo>
                  <a:cubicBezTo>
                    <a:pt x="13446" y="18136"/>
                    <a:pt x="13467" y="18418"/>
                    <a:pt x="13406" y="18600"/>
                  </a:cubicBezTo>
                  <a:cubicBezTo>
                    <a:pt x="13346" y="18801"/>
                    <a:pt x="13226" y="19021"/>
                    <a:pt x="13306" y="19203"/>
                  </a:cubicBezTo>
                  <a:cubicBezTo>
                    <a:pt x="14433" y="18941"/>
                    <a:pt x="15037" y="17733"/>
                    <a:pt x="16063" y="17231"/>
                  </a:cubicBezTo>
                  <a:cubicBezTo>
                    <a:pt x="16185" y="17169"/>
                    <a:pt x="16329" y="17123"/>
                    <a:pt x="16460" y="17123"/>
                  </a:cubicBezTo>
                  <a:cubicBezTo>
                    <a:pt x="16545" y="17123"/>
                    <a:pt x="16624" y="17143"/>
                    <a:pt x="16688" y="17191"/>
                  </a:cubicBezTo>
                  <a:cubicBezTo>
                    <a:pt x="16889" y="17352"/>
                    <a:pt x="16868" y="17653"/>
                    <a:pt x="17069" y="17794"/>
                  </a:cubicBezTo>
                  <a:cubicBezTo>
                    <a:pt x="17126" y="17837"/>
                    <a:pt x="17194" y="17854"/>
                    <a:pt x="17266" y="17854"/>
                  </a:cubicBezTo>
                  <a:cubicBezTo>
                    <a:pt x="17401" y="17854"/>
                    <a:pt x="17549" y="17793"/>
                    <a:pt x="17654" y="17714"/>
                  </a:cubicBezTo>
                  <a:cubicBezTo>
                    <a:pt x="17815" y="17593"/>
                    <a:pt x="17936" y="17411"/>
                    <a:pt x="18116" y="17290"/>
                  </a:cubicBezTo>
                  <a:cubicBezTo>
                    <a:pt x="18379" y="17110"/>
                    <a:pt x="18741" y="17110"/>
                    <a:pt x="19063" y="17009"/>
                  </a:cubicBezTo>
                  <a:cubicBezTo>
                    <a:pt x="19385" y="16888"/>
                    <a:pt x="19646" y="16687"/>
                    <a:pt x="19908" y="16485"/>
                  </a:cubicBezTo>
                  <a:cubicBezTo>
                    <a:pt x="21377" y="15358"/>
                    <a:pt x="22686" y="14070"/>
                    <a:pt x="23854" y="12682"/>
                  </a:cubicBezTo>
                  <a:cubicBezTo>
                    <a:pt x="24095" y="12400"/>
                    <a:pt x="24356" y="12097"/>
                    <a:pt x="24718" y="12017"/>
                  </a:cubicBezTo>
                  <a:cubicBezTo>
                    <a:pt x="24748" y="12012"/>
                    <a:pt x="24778" y="12010"/>
                    <a:pt x="24808" y="12010"/>
                  </a:cubicBezTo>
                  <a:cubicBezTo>
                    <a:pt x="25152" y="12010"/>
                    <a:pt x="25531" y="12307"/>
                    <a:pt x="25383" y="12621"/>
                  </a:cubicBezTo>
                  <a:cubicBezTo>
                    <a:pt x="25684" y="12601"/>
                    <a:pt x="25866" y="12319"/>
                    <a:pt x="25987" y="12078"/>
                  </a:cubicBezTo>
                  <a:cubicBezTo>
                    <a:pt x="26610" y="10729"/>
                    <a:pt x="26913" y="8737"/>
                    <a:pt x="26208" y="7368"/>
                  </a:cubicBezTo>
                  <a:cubicBezTo>
                    <a:pt x="26068" y="7106"/>
                    <a:pt x="25597" y="6363"/>
                    <a:pt x="25226" y="6363"/>
                  </a:cubicBezTo>
                  <a:cubicBezTo>
                    <a:pt x="25168" y="6363"/>
                    <a:pt x="25113" y="6380"/>
                    <a:pt x="25061" y="6421"/>
                  </a:cubicBezTo>
                  <a:cubicBezTo>
                    <a:pt x="24780" y="6663"/>
                    <a:pt x="24477" y="6904"/>
                    <a:pt x="24195" y="7126"/>
                  </a:cubicBezTo>
                  <a:cubicBezTo>
                    <a:pt x="24055" y="6783"/>
                    <a:pt x="23974" y="6402"/>
                    <a:pt x="23994" y="6018"/>
                  </a:cubicBezTo>
                  <a:lnTo>
                    <a:pt x="23994" y="6018"/>
                  </a:lnTo>
                  <a:cubicBezTo>
                    <a:pt x="23672" y="6200"/>
                    <a:pt x="23371" y="6381"/>
                    <a:pt x="23068" y="6563"/>
                  </a:cubicBezTo>
                  <a:cubicBezTo>
                    <a:pt x="22907" y="6361"/>
                    <a:pt x="22866" y="6080"/>
                    <a:pt x="22907" y="5838"/>
                  </a:cubicBezTo>
                  <a:lnTo>
                    <a:pt x="22907" y="5838"/>
                  </a:lnTo>
                  <a:cubicBezTo>
                    <a:pt x="22726" y="6080"/>
                    <a:pt x="22464" y="6281"/>
                    <a:pt x="22163" y="6402"/>
                  </a:cubicBezTo>
                  <a:cubicBezTo>
                    <a:pt x="22142" y="6080"/>
                    <a:pt x="22203" y="5777"/>
                    <a:pt x="22343" y="5516"/>
                  </a:cubicBezTo>
                  <a:lnTo>
                    <a:pt x="22343" y="5516"/>
                  </a:lnTo>
                  <a:cubicBezTo>
                    <a:pt x="21981" y="5656"/>
                    <a:pt x="21760" y="5999"/>
                    <a:pt x="21457" y="6220"/>
                  </a:cubicBezTo>
                  <a:cubicBezTo>
                    <a:pt x="21299" y="6329"/>
                    <a:pt x="21093" y="6394"/>
                    <a:pt x="20902" y="6394"/>
                  </a:cubicBezTo>
                  <a:cubicBezTo>
                    <a:pt x="20704" y="6394"/>
                    <a:pt x="20524" y="6324"/>
                    <a:pt x="20432" y="6160"/>
                  </a:cubicBezTo>
                  <a:cubicBezTo>
                    <a:pt x="20330" y="5978"/>
                    <a:pt x="20391" y="5758"/>
                    <a:pt x="20451" y="5576"/>
                  </a:cubicBezTo>
                  <a:cubicBezTo>
                    <a:pt x="20593" y="5154"/>
                    <a:pt x="20754" y="4730"/>
                    <a:pt x="20955" y="4308"/>
                  </a:cubicBezTo>
                  <a:lnTo>
                    <a:pt x="20955" y="4308"/>
                  </a:lnTo>
                  <a:cubicBezTo>
                    <a:pt x="20612" y="4671"/>
                    <a:pt x="20190" y="4952"/>
                    <a:pt x="19726" y="5113"/>
                  </a:cubicBezTo>
                  <a:cubicBezTo>
                    <a:pt x="19887" y="4429"/>
                    <a:pt x="20069" y="3745"/>
                    <a:pt x="20230" y="3039"/>
                  </a:cubicBezTo>
                  <a:lnTo>
                    <a:pt x="20230" y="3039"/>
                  </a:lnTo>
                  <a:cubicBezTo>
                    <a:pt x="19908" y="3342"/>
                    <a:pt x="19565" y="3603"/>
                    <a:pt x="19163" y="3825"/>
                  </a:cubicBezTo>
                  <a:cubicBezTo>
                    <a:pt x="19243" y="3200"/>
                    <a:pt x="19385" y="2577"/>
                    <a:pt x="19627" y="1973"/>
                  </a:cubicBezTo>
                  <a:lnTo>
                    <a:pt x="19627" y="1973"/>
                  </a:lnTo>
                  <a:cubicBezTo>
                    <a:pt x="19385" y="2315"/>
                    <a:pt x="19123" y="2637"/>
                    <a:pt x="18881" y="2959"/>
                  </a:cubicBezTo>
                  <a:cubicBezTo>
                    <a:pt x="18881" y="2436"/>
                    <a:pt x="18902" y="1912"/>
                    <a:pt x="18921" y="1389"/>
                  </a:cubicBezTo>
                  <a:lnTo>
                    <a:pt x="18921" y="1389"/>
                  </a:lnTo>
                  <a:cubicBezTo>
                    <a:pt x="18580" y="1732"/>
                    <a:pt x="18237" y="2073"/>
                    <a:pt x="17875" y="2416"/>
                  </a:cubicBezTo>
                  <a:cubicBezTo>
                    <a:pt x="17732" y="2558"/>
                    <a:pt x="17527" y="2714"/>
                    <a:pt x="17328" y="2714"/>
                  </a:cubicBezTo>
                  <a:cubicBezTo>
                    <a:pt x="17275" y="2714"/>
                    <a:pt x="17222" y="2703"/>
                    <a:pt x="17171" y="2677"/>
                  </a:cubicBezTo>
                  <a:cubicBezTo>
                    <a:pt x="16970" y="2556"/>
                    <a:pt x="16970" y="2295"/>
                    <a:pt x="16989" y="2054"/>
                  </a:cubicBezTo>
                  <a:cubicBezTo>
                    <a:pt x="17029" y="1630"/>
                    <a:pt x="17050" y="1209"/>
                    <a:pt x="17090" y="785"/>
                  </a:cubicBezTo>
                  <a:lnTo>
                    <a:pt x="17090" y="785"/>
                  </a:lnTo>
                  <a:cubicBezTo>
                    <a:pt x="16728" y="1128"/>
                    <a:pt x="16366" y="1490"/>
                    <a:pt x="16003" y="1832"/>
                  </a:cubicBezTo>
                  <a:cubicBezTo>
                    <a:pt x="16224" y="1228"/>
                    <a:pt x="16425" y="605"/>
                    <a:pt x="16627" y="1"/>
                  </a:cubicBezTo>
                  <a:close/>
                </a:path>
              </a:pathLst>
            </a:custGeom>
            <a:solidFill>
              <a:srgbClr val="F29979"/>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0" name="Google Shape;2390;p3"/>
            <p:cNvSpPr/>
            <p:nvPr/>
          </p:nvSpPr>
          <p:spPr>
            <a:xfrm>
              <a:off x="1672275" y="3752875"/>
              <a:ext cx="665800" cy="406300"/>
            </a:xfrm>
            <a:custGeom>
              <a:avLst/>
              <a:gdLst/>
              <a:ahLst/>
              <a:cxnLst/>
              <a:rect l="l" t="t" r="r" b="b"/>
              <a:pathLst>
                <a:path w="26632" h="16252" extrusionOk="0">
                  <a:moveTo>
                    <a:pt x="8817" y="0"/>
                  </a:moveTo>
                  <a:lnTo>
                    <a:pt x="8817" y="0"/>
                  </a:lnTo>
                  <a:cubicBezTo>
                    <a:pt x="7730" y="403"/>
                    <a:pt x="6946" y="1632"/>
                    <a:pt x="6160" y="2397"/>
                  </a:cubicBezTo>
                  <a:cubicBezTo>
                    <a:pt x="5194" y="3363"/>
                    <a:pt x="4128" y="4308"/>
                    <a:pt x="3000" y="5094"/>
                  </a:cubicBezTo>
                  <a:cubicBezTo>
                    <a:pt x="2496" y="5435"/>
                    <a:pt x="1632" y="5979"/>
                    <a:pt x="1954" y="6583"/>
                  </a:cubicBezTo>
                  <a:cubicBezTo>
                    <a:pt x="2013" y="6704"/>
                    <a:pt x="2115" y="6825"/>
                    <a:pt x="2276" y="6946"/>
                  </a:cubicBezTo>
                  <a:cubicBezTo>
                    <a:pt x="2437" y="7066"/>
                    <a:pt x="2657" y="7147"/>
                    <a:pt x="2880" y="7166"/>
                  </a:cubicBezTo>
                  <a:cubicBezTo>
                    <a:pt x="2818" y="7891"/>
                    <a:pt x="2617" y="8596"/>
                    <a:pt x="2276" y="9219"/>
                  </a:cubicBezTo>
                  <a:cubicBezTo>
                    <a:pt x="1873" y="9984"/>
                    <a:pt x="1248" y="10709"/>
                    <a:pt x="1329" y="11554"/>
                  </a:cubicBezTo>
                  <a:cubicBezTo>
                    <a:pt x="1329" y="11756"/>
                    <a:pt x="1409" y="11957"/>
                    <a:pt x="1409" y="12158"/>
                  </a:cubicBezTo>
                  <a:cubicBezTo>
                    <a:pt x="1409" y="12561"/>
                    <a:pt x="1229" y="12923"/>
                    <a:pt x="1068" y="13266"/>
                  </a:cubicBezTo>
                  <a:lnTo>
                    <a:pt x="223" y="14896"/>
                  </a:lnTo>
                  <a:cubicBezTo>
                    <a:pt x="121" y="15118"/>
                    <a:pt x="0" y="15359"/>
                    <a:pt x="62" y="15601"/>
                  </a:cubicBezTo>
                  <a:cubicBezTo>
                    <a:pt x="142" y="16003"/>
                    <a:pt x="665" y="16184"/>
                    <a:pt x="1108" y="16224"/>
                  </a:cubicBezTo>
                  <a:cubicBezTo>
                    <a:pt x="1296" y="16242"/>
                    <a:pt x="1483" y="16251"/>
                    <a:pt x="1668" y="16251"/>
                  </a:cubicBezTo>
                  <a:cubicBezTo>
                    <a:pt x="3916" y="16251"/>
                    <a:pt x="6023" y="14942"/>
                    <a:pt x="7529" y="13306"/>
                  </a:cubicBezTo>
                  <a:cubicBezTo>
                    <a:pt x="7810" y="13003"/>
                    <a:pt x="8073" y="12681"/>
                    <a:pt x="8435" y="12440"/>
                  </a:cubicBezTo>
                  <a:cubicBezTo>
                    <a:pt x="8685" y="12263"/>
                    <a:pt x="9001" y="12151"/>
                    <a:pt x="9310" y="12151"/>
                  </a:cubicBezTo>
                  <a:cubicBezTo>
                    <a:pt x="9423" y="12151"/>
                    <a:pt x="9535" y="12166"/>
                    <a:pt x="9643" y="12198"/>
                  </a:cubicBezTo>
                  <a:cubicBezTo>
                    <a:pt x="10045" y="12300"/>
                    <a:pt x="10367" y="12743"/>
                    <a:pt x="10247" y="13124"/>
                  </a:cubicBezTo>
                  <a:cubicBezTo>
                    <a:pt x="10145" y="13406"/>
                    <a:pt x="9925" y="13789"/>
                    <a:pt x="10206" y="13889"/>
                  </a:cubicBezTo>
                  <a:cubicBezTo>
                    <a:pt x="10230" y="13899"/>
                    <a:pt x="10254" y="13903"/>
                    <a:pt x="10279" y="13903"/>
                  </a:cubicBezTo>
                  <a:cubicBezTo>
                    <a:pt x="10361" y="13903"/>
                    <a:pt x="10446" y="13860"/>
                    <a:pt x="10508" y="13830"/>
                  </a:cubicBezTo>
                  <a:cubicBezTo>
                    <a:pt x="11433" y="13366"/>
                    <a:pt x="12037" y="12501"/>
                    <a:pt x="12923" y="11978"/>
                  </a:cubicBezTo>
                  <a:cubicBezTo>
                    <a:pt x="12992" y="11943"/>
                    <a:pt x="13091" y="11893"/>
                    <a:pt x="13195" y="11893"/>
                  </a:cubicBezTo>
                  <a:cubicBezTo>
                    <a:pt x="13211" y="11893"/>
                    <a:pt x="13228" y="11894"/>
                    <a:pt x="13245" y="11897"/>
                  </a:cubicBezTo>
                  <a:cubicBezTo>
                    <a:pt x="13446" y="11957"/>
                    <a:pt x="13467" y="12239"/>
                    <a:pt x="13406" y="12421"/>
                  </a:cubicBezTo>
                  <a:cubicBezTo>
                    <a:pt x="13346" y="12622"/>
                    <a:pt x="13226" y="12842"/>
                    <a:pt x="13306" y="13024"/>
                  </a:cubicBezTo>
                  <a:cubicBezTo>
                    <a:pt x="14433" y="12762"/>
                    <a:pt x="15037" y="11554"/>
                    <a:pt x="16063" y="11052"/>
                  </a:cubicBezTo>
                  <a:cubicBezTo>
                    <a:pt x="16185" y="10990"/>
                    <a:pt x="16329" y="10944"/>
                    <a:pt x="16460" y="10944"/>
                  </a:cubicBezTo>
                  <a:cubicBezTo>
                    <a:pt x="16545" y="10944"/>
                    <a:pt x="16624" y="10964"/>
                    <a:pt x="16688" y="11012"/>
                  </a:cubicBezTo>
                  <a:cubicBezTo>
                    <a:pt x="16889" y="11173"/>
                    <a:pt x="16868" y="11474"/>
                    <a:pt x="17069" y="11615"/>
                  </a:cubicBezTo>
                  <a:cubicBezTo>
                    <a:pt x="17126" y="11658"/>
                    <a:pt x="17194" y="11675"/>
                    <a:pt x="17266" y="11675"/>
                  </a:cubicBezTo>
                  <a:cubicBezTo>
                    <a:pt x="17401" y="11675"/>
                    <a:pt x="17549" y="11614"/>
                    <a:pt x="17654" y="11535"/>
                  </a:cubicBezTo>
                  <a:cubicBezTo>
                    <a:pt x="17815" y="11414"/>
                    <a:pt x="17936" y="11232"/>
                    <a:pt x="18116" y="11111"/>
                  </a:cubicBezTo>
                  <a:cubicBezTo>
                    <a:pt x="18379" y="10931"/>
                    <a:pt x="18741" y="10931"/>
                    <a:pt x="19063" y="10830"/>
                  </a:cubicBezTo>
                  <a:cubicBezTo>
                    <a:pt x="19385" y="10709"/>
                    <a:pt x="19646" y="10508"/>
                    <a:pt x="19908" y="10306"/>
                  </a:cubicBezTo>
                  <a:cubicBezTo>
                    <a:pt x="21377" y="9179"/>
                    <a:pt x="22686" y="7891"/>
                    <a:pt x="23854" y="6503"/>
                  </a:cubicBezTo>
                  <a:cubicBezTo>
                    <a:pt x="24095" y="6221"/>
                    <a:pt x="24356" y="5918"/>
                    <a:pt x="24718" y="5838"/>
                  </a:cubicBezTo>
                  <a:cubicBezTo>
                    <a:pt x="24748" y="5833"/>
                    <a:pt x="24778" y="5831"/>
                    <a:pt x="24808" y="5831"/>
                  </a:cubicBezTo>
                  <a:cubicBezTo>
                    <a:pt x="25152" y="5831"/>
                    <a:pt x="25531" y="6128"/>
                    <a:pt x="25383" y="6442"/>
                  </a:cubicBezTo>
                  <a:cubicBezTo>
                    <a:pt x="25684" y="6422"/>
                    <a:pt x="25866" y="6140"/>
                    <a:pt x="25987" y="5899"/>
                  </a:cubicBezTo>
                  <a:cubicBezTo>
                    <a:pt x="26329" y="5174"/>
                    <a:pt x="26530" y="4369"/>
                    <a:pt x="26591" y="3564"/>
                  </a:cubicBezTo>
                  <a:cubicBezTo>
                    <a:pt x="26631" y="3161"/>
                    <a:pt x="26631" y="2759"/>
                    <a:pt x="26570" y="2376"/>
                  </a:cubicBezTo>
                  <a:cubicBezTo>
                    <a:pt x="26511" y="2074"/>
                    <a:pt x="26309" y="1732"/>
                    <a:pt x="26309" y="1450"/>
                  </a:cubicBezTo>
                  <a:cubicBezTo>
                    <a:pt x="26269" y="2397"/>
                    <a:pt x="25765" y="3322"/>
                    <a:pt x="24981" y="3865"/>
                  </a:cubicBezTo>
                  <a:cubicBezTo>
                    <a:pt x="24919" y="3912"/>
                    <a:pt x="24844" y="3959"/>
                    <a:pt x="24776" y="3959"/>
                  </a:cubicBezTo>
                  <a:cubicBezTo>
                    <a:pt x="24756" y="3959"/>
                    <a:pt x="24737" y="3955"/>
                    <a:pt x="24718" y="3946"/>
                  </a:cubicBezTo>
                  <a:cubicBezTo>
                    <a:pt x="24659" y="3905"/>
                    <a:pt x="24618" y="3846"/>
                    <a:pt x="24557" y="3806"/>
                  </a:cubicBezTo>
                  <a:cubicBezTo>
                    <a:pt x="24477" y="3719"/>
                    <a:pt x="24378" y="3684"/>
                    <a:pt x="24271" y="3684"/>
                  </a:cubicBezTo>
                  <a:cubicBezTo>
                    <a:pt x="24029" y="3684"/>
                    <a:pt x="23746" y="3865"/>
                    <a:pt x="23551" y="4047"/>
                  </a:cubicBezTo>
                  <a:cubicBezTo>
                    <a:pt x="22866" y="4691"/>
                    <a:pt x="22163" y="5314"/>
                    <a:pt x="21438" y="5939"/>
                  </a:cubicBezTo>
                  <a:cubicBezTo>
                    <a:pt x="21272" y="6060"/>
                    <a:pt x="21073" y="6191"/>
                    <a:pt x="20890" y="6191"/>
                  </a:cubicBezTo>
                  <a:cubicBezTo>
                    <a:pt x="20829" y="6191"/>
                    <a:pt x="20769" y="6176"/>
                    <a:pt x="20714" y="6140"/>
                  </a:cubicBezTo>
                  <a:cubicBezTo>
                    <a:pt x="20371" y="5939"/>
                    <a:pt x="20612" y="5395"/>
                    <a:pt x="20451" y="5033"/>
                  </a:cubicBezTo>
                  <a:lnTo>
                    <a:pt x="20451" y="5033"/>
                  </a:lnTo>
                  <a:cubicBezTo>
                    <a:pt x="19404" y="5878"/>
                    <a:pt x="18379" y="6744"/>
                    <a:pt x="17351" y="7590"/>
                  </a:cubicBezTo>
                  <a:cubicBezTo>
                    <a:pt x="17263" y="7666"/>
                    <a:pt x="17127" y="7733"/>
                    <a:pt x="17013" y="7733"/>
                  </a:cubicBezTo>
                  <a:cubicBezTo>
                    <a:pt x="16946" y="7733"/>
                    <a:pt x="16886" y="7709"/>
                    <a:pt x="16849" y="7649"/>
                  </a:cubicBezTo>
                  <a:cubicBezTo>
                    <a:pt x="16828" y="7590"/>
                    <a:pt x="16828" y="7509"/>
                    <a:pt x="16849" y="7448"/>
                  </a:cubicBezTo>
                  <a:cubicBezTo>
                    <a:pt x="16908" y="7066"/>
                    <a:pt x="16989" y="6704"/>
                    <a:pt x="17050" y="6342"/>
                  </a:cubicBezTo>
                  <a:lnTo>
                    <a:pt x="17050" y="6342"/>
                  </a:lnTo>
                  <a:cubicBezTo>
                    <a:pt x="15862" y="6804"/>
                    <a:pt x="14957" y="7831"/>
                    <a:pt x="13830" y="8395"/>
                  </a:cubicBezTo>
                  <a:cubicBezTo>
                    <a:pt x="13741" y="8454"/>
                    <a:pt x="13631" y="8491"/>
                    <a:pt x="13531" y="8491"/>
                  </a:cubicBezTo>
                  <a:cubicBezTo>
                    <a:pt x="13495" y="8491"/>
                    <a:pt x="13459" y="8486"/>
                    <a:pt x="13427" y="8475"/>
                  </a:cubicBezTo>
                  <a:cubicBezTo>
                    <a:pt x="13185" y="8374"/>
                    <a:pt x="13226" y="8033"/>
                    <a:pt x="13306" y="7791"/>
                  </a:cubicBezTo>
                  <a:cubicBezTo>
                    <a:pt x="13709" y="6664"/>
                    <a:pt x="14171" y="5556"/>
                    <a:pt x="14694" y="4469"/>
                  </a:cubicBezTo>
                  <a:cubicBezTo>
                    <a:pt x="14433" y="4469"/>
                    <a:pt x="14171" y="4611"/>
                    <a:pt x="13950" y="4751"/>
                  </a:cubicBezTo>
                  <a:cubicBezTo>
                    <a:pt x="12380" y="5717"/>
                    <a:pt x="10851" y="6764"/>
                    <a:pt x="9380" y="7891"/>
                  </a:cubicBezTo>
                  <a:cubicBezTo>
                    <a:pt x="9132" y="8074"/>
                    <a:pt x="8842" y="8284"/>
                    <a:pt x="8533" y="8284"/>
                  </a:cubicBezTo>
                  <a:cubicBezTo>
                    <a:pt x="8467" y="8284"/>
                    <a:pt x="8401" y="8274"/>
                    <a:pt x="8334" y="8253"/>
                  </a:cubicBezTo>
                  <a:cubicBezTo>
                    <a:pt x="8636" y="7206"/>
                    <a:pt x="9179" y="6221"/>
                    <a:pt x="9904" y="5395"/>
                  </a:cubicBezTo>
                  <a:lnTo>
                    <a:pt x="9904" y="5395"/>
                  </a:lnTo>
                  <a:cubicBezTo>
                    <a:pt x="8918" y="5577"/>
                    <a:pt x="8173" y="6401"/>
                    <a:pt x="7268" y="6844"/>
                  </a:cubicBezTo>
                  <a:cubicBezTo>
                    <a:pt x="7160" y="6898"/>
                    <a:pt x="7029" y="6941"/>
                    <a:pt x="6909" y="6941"/>
                  </a:cubicBezTo>
                  <a:cubicBezTo>
                    <a:pt x="6805" y="6941"/>
                    <a:pt x="6709" y="6909"/>
                    <a:pt x="6643" y="6825"/>
                  </a:cubicBezTo>
                  <a:cubicBezTo>
                    <a:pt x="6543" y="6704"/>
                    <a:pt x="6562" y="6503"/>
                    <a:pt x="6603" y="6342"/>
                  </a:cubicBezTo>
                  <a:cubicBezTo>
                    <a:pt x="7147" y="4168"/>
                    <a:pt x="8677" y="2255"/>
                    <a:pt x="8817"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1" name="Google Shape;2391;p3"/>
            <p:cNvSpPr/>
            <p:nvPr/>
          </p:nvSpPr>
          <p:spPr>
            <a:xfrm>
              <a:off x="1586250" y="3820825"/>
              <a:ext cx="737725" cy="434200"/>
            </a:xfrm>
            <a:custGeom>
              <a:avLst/>
              <a:gdLst/>
              <a:ahLst/>
              <a:cxnLst/>
              <a:rect l="l" t="t" r="r" b="b"/>
              <a:pathLst>
                <a:path w="29509" h="17368" extrusionOk="0">
                  <a:moveTo>
                    <a:pt x="9238" y="1"/>
                  </a:moveTo>
                  <a:cubicBezTo>
                    <a:pt x="7971" y="1088"/>
                    <a:pt x="6763" y="2274"/>
                    <a:pt x="5314" y="3181"/>
                  </a:cubicBezTo>
                  <a:cubicBezTo>
                    <a:pt x="4649" y="3664"/>
                    <a:pt x="3986" y="4126"/>
                    <a:pt x="3301" y="4590"/>
                  </a:cubicBezTo>
                  <a:cubicBezTo>
                    <a:pt x="3020" y="4791"/>
                    <a:pt x="2717" y="4992"/>
                    <a:pt x="2556" y="5294"/>
                  </a:cubicBezTo>
                  <a:cubicBezTo>
                    <a:pt x="2307" y="5775"/>
                    <a:pt x="2570" y="6385"/>
                    <a:pt x="3156" y="6385"/>
                  </a:cubicBezTo>
                  <a:cubicBezTo>
                    <a:pt x="3183" y="6385"/>
                    <a:pt x="3211" y="6383"/>
                    <a:pt x="3240" y="6381"/>
                  </a:cubicBezTo>
                  <a:cubicBezTo>
                    <a:pt x="3462" y="6361"/>
                    <a:pt x="3683" y="6281"/>
                    <a:pt x="3884" y="6160"/>
                  </a:cubicBezTo>
                  <a:cubicBezTo>
                    <a:pt x="4531" y="5847"/>
                    <a:pt x="5138" y="5496"/>
                    <a:pt x="5689" y="5070"/>
                  </a:cubicBezTo>
                  <a:lnTo>
                    <a:pt x="5689" y="5070"/>
                  </a:lnTo>
                  <a:cubicBezTo>
                    <a:pt x="5129" y="5517"/>
                    <a:pt x="4698" y="6256"/>
                    <a:pt x="4247" y="6804"/>
                  </a:cubicBezTo>
                  <a:cubicBezTo>
                    <a:pt x="3744" y="7427"/>
                    <a:pt x="3200" y="8052"/>
                    <a:pt x="2757" y="8715"/>
                  </a:cubicBezTo>
                  <a:cubicBezTo>
                    <a:pt x="3221" y="8616"/>
                    <a:pt x="3664" y="8414"/>
                    <a:pt x="4045" y="8152"/>
                  </a:cubicBezTo>
                  <a:lnTo>
                    <a:pt x="4045" y="8152"/>
                  </a:lnTo>
                  <a:cubicBezTo>
                    <a:pt x="3683" y="8535"/>
                    <a:pt x="3240" y="8857"/>
                    <a:pt x="2859" y="9239"/>
                  </a:cubicBezTo>
                  <a:cubicBezTo>
                    <a:pt x="2456" y="9601"/>
                    <a:pt x="2113" y="10044"/>
                    <a:pt x="2013" y="10567"/>
                  </a:cubicBezTo>
                  <a:cubicBezTo>
                    <a:pt x="2068" y="10586"/>
                    <a:pt x="2124" y="10594"/>
                    <a:pt x="2179" y="10594"/>
                  </a:cubicBezTo>
                  <a:cubicBezTo>
                    <a:pt x="2364" y="10594"/>
                    <a:pt x="2547" y="10504"/>
                    <a:pt x="2717" y="10427"/>
                  </a:cubicBezTo>
                  <a:cubicBezTo>
                    <a:pt x="3079" y="10226"/>
                    <a:pt x="3441" y="10044"/>
                    <a:pt x="3804" y="9864"/>
                  </a:cubicBezTo>
                  <a:lnTo>
                    <a:pt x="3804" y="9864"/>
                  </a:lnTo>
                  <a:cubicBezTo>
                    <a:pt x="3361" y="10467"/>
                    <a:pt x="2697" y="10809"/>
                    <a:pt x="2174" y="11332"/>
                  </a:cubicBezTo>
                  <a:cubicBezTo>
                    <a:pt x="1670" y="11856"/>
                    <a:pt x="1268" y="12561"/>
                    <a:pt x="926" y="13205"/>
                  </a:cubicBezTo>
                  <a:cubicBezTo>
                    <a:pt x="242" y="14493"/>
                    <a:pt x="0" y="15942"/>
                    <a:pt x="443" y="17351"/>
                  </a:cubicBezTo>
                  <a:cubicBezTo>
                    <a:pt x="447" y="17362"/>
                    <a:pt x="459" y="17367"/>
                    <a:pt x="480" y="17367"/>
                  </a:cubicBezTo>
                  <a:cubicBezTo>
                    <a:pt x="882" y="17367"/>
                    <a:pt x="4341" y="15389"/>
                    <a:pt x="4609" y="15218"/>
                  </a:cubicBezTo>
                  <a:cubicBezTo>
                    <a:pt x="5918" y="14372"/>
                    <a:pt x="7306" y="13648"/>
                    <a:pt x="8755" y="13044"/>
                  </a:cubicBezTo>
                  <a:cubicBezTo>
                    <a:pt x="10145" y="12459"/>
                    <a:pt x="12279" y="11595"/>
                    <a:pt x="12499" y="9904"/>
                  </a:cubicBezTo>
                  <a:lnTo>
                    <a:pt x="12499" y="9904"/>
                  </a:lnTo>
                  <a:cubicBezTo>
                    <a:pt x="12440" y="10406"/>
                    <a:pt x="12419" y="10889"/>
                    <a:pt x="12480" y="11393"/>
                  </a:cubicBezTo>
                  <a:cubicBezTo>
                    <a:pt x="12499" y="11574"/>
                    <a:pt x="12540" y="11756"/>
                    <a:pt x="12660" y="11896"/>
                  </a:cubicBezTo>
                  <a:cubicBezTo>
                    <a:pt x="12771" y="12007"/>
                    <a:pt x="12918" y="12049"/>
                    <a:pt x="13076" y="12049"/>
                  </a:cubicBezTo>
                  <a:cubicBezTo>
                    <a:pt x="13292" y="12049"/>
                    <a:pt x="13530" y="11969"/>
                    <a:pt x="13728" y="11876"/>
                  </a:cubicBezTo>
                  <a:cubicBezTo>
                    <a:pt x="14713" y="11372"/>
                    <a:pt x="15599" y="10669"/>
                    <a:pt x="16283" y="9802"/>
                  </a:cubicBezTo>
                  <a:lnTo>
                    <a:pt x="16283" y="9802"/>
                  </a:lnTo>
                  <a:cubicBezTo>
                    <a:pt x="16525" y="10124"/>
                    <a:pt x="16063" y="10769"/>
                    <a:pt x="16444" y="10930"/>
                  </a:cubicBezTo>
                  <a:cubicBezTo>
                    <a:pt x="16477" y="10939"/>
                    <a:pt x="16509" y="10943"/>
                    <a:pt x="16541" y="10943"/>
                  </a:cubicBezTo>
                  <a:cubicBezTo>
                    <a:pt x="16650" y="10943"/>
                    <a:pt x="16758" y="10896"/>
                    <a:pt x="16868" y="10849"/>
                  </a:cubicBezTo>
                  <a:cubicBezTo>
                    <a:pt x="17894" y="10347"/>
                    <a:pt x="18841" y="9703"/>
                    <a:pt x="19686" y="8957"/>
                  </a:cubicBezTo>
                  <a:lnTo>
                    <a:pt x="19686" y="8957"/>
                  </a:lnTo>
                  <a:cubicBezTo>
                    <a:pt x="19646" y="9179"/>
                    <a:pt x="19585" y="9440"/>
                    <a:pt x="19665" y="9662"/>
                  </a:cubicBezTo>
                  <a:cubicBezTo>
                    <a:pt x="19726" y="9904"/>
                    <a:pt x="19947" y="10105"/>
                    <a:pt x="20209" y="10105"/>
                  </a:cubicBezTo>
                  <a:cubicBezTo>
                    <a:pt x="20370" y="10084"/>
                    <a:pt x="20510" y="10004"/>
                    <a:pt x="20631" y="9904"/>
                  </a:cubicBezTo>
                  <a:cubicBezTo>
                    <a:pt x="23369" y="8052"/>
                    <a:pt x="26167" y="6120"/>
                    <a:pt x="27898" y="3382"/>
                  </a:cubicBezTo>
                  <a:cubicBezTo>
                    <a:pt x="27979" y="3785"/>
                    <a:pt x="28079" y="4166"/>
                    <a:pt x="28159" y="4569"/>
                  </a:cubicBezTo>
                  <a:cubicBezTo>
                    <a:pt x="28160" y="4574"/>
                    <a:pt x="28164" y="4577"/>
                    <a:pt x="28170" y="4577"/>
                  </a:cubicBezTo>
                  <a:cubicBezTo>
                    <a:pt x="28272" y="4577"/>
                    <a:pt x="29069" y="3759"/>
                    <a:pt x="29125" y="3664"/>
                  </a:cubicBezTo>
                  <a:cubicBezTo>
                    <a:pt x="29428" y="3181"/>
                    <a:pt x="29509" y="2617"/>
                    <a:pt x="29388" y="2073"/>
                  </a:cubicBezTo>
                  <a:cubicBezTo>
                    <a:pt x="29272" y="2056"/>
                    <a:pt x="29158" y="2047"/>
                    <a:pt x="29045" y="2047"/>
                  </a:cubicBezTo>
                  <a:cubicBezTo>
                    <a:pt x="27859" y="2047"/>
                    <a:pt x="26822" y="2966"/>
                    <a:pt x="26087" y="3885"/>
                  </a:cubicBezTo>
                  <a:cubicBezTo>
                    <a:pt x="25564" y="4550"/>
                    <a:pt x="25080" y="5234"/>
                    <a:pt x="24678" y="5959"/>
                  </a:cubicBezTo>
                  <a:cubicBezTo>
                    <a:pt x="24758" y="5656"/>
                    <a:pt x="24697" y="5315"/>
                    <a:pt x="24517" y="5033"/>
                  </a:cubicBezTo>
                  <a:cubicBezTo>
                    <a:pt x="23812" y="5798"/>
                    <a:pt x="23127" y="6563"/>
                    <a:pt x="22423" y="7306"/>
                  </a:cubicBezTo>
                  <a:cubicBezTo>
                    <a:pt x="22322" y="6864"/>
                    <a:pt x="22222" y="6442"/>
                    <a:pt x="22121" y="5999"/>
                  </a:cubicBezTo>
                  <a:cubicBezTo>
                    <a:pt x="21758" y="6381"/>
                    <a:pt x="21457" y="6804"/>
                    <a:pt x="21195" y="7266"/>
                  </a:cubicBezTo>
                  <a:cubicBezTo>
                    <a:pt x="21235" y="6984"/>
                    <a:pt x="21176" y="6683"/>
                    <a:pt x="21074" y="6421"/>
                  </a:cubicBezTo>
                  <a:cubicBezTo>
                    <a:pt x="20813" y="6804"/>
                    <a:pt x="20551" y="7166"/>
                    <a:pt x="20290" y="7548"/>
                  </a:cubicBezTo>
                  <a:cubicBezTo>
                    <a:pt x="20290" y="7226"/>
                    <a:pt x="20229" y="6904"/>
                    <a:pt x="20089" y="6622"/>
                  </a:cubicBezTo>
                  <a:cubicBezTo>
                    <a:pt x="20048" y="6563"/>
                    <a:pt x="20008" y="6482"/>
                    <a:pt x="19947" y="6461"/>
                  </a:cubicBezTo>
                  <a:cubicBezTo>
                    <a:pt x="19921" y="6452"/>
                    <a:pt x="19894" y="6448"/>
                    <a:pt x="19868" y="6448"/>
                  </a:cubicBezTo>
                  <a:cubicBezTo>
                    <a:pt x="19775" y="6448"/>
                    <a:pt x="19688" y="6500"/>
                    <a:pt x="19625" y="6563"/>
                  </a:cubicBezTo>
                  <a:cubicBezTo>
                    <a:pt x="18538" y="7529"/>
                    <a:pt x="18337" y="9319"/>
                    <a:pt x="16968" y="9864"/>
                  </a:cubicBezTo>
                  <a:cubicBezTo>
                    <a:pt x="17150" y="9158"/>
                    <a:pt x="17129" y="8414"/>
                    <a:pt x="16949" y="7709"/>
                  </a:cubicBezTo>
                  <a:cubicBezTo>
                    <a:pt x="16203" y="8756"/>
                    <a:pt x="15298" y="9703"/>
                    <a:pt x="14251" y="10508"/>
                  </a:cubicBezTo>
                  <a:cubicBezTo>
                    <a:pt x="14654" y="9622"/>
                    <a:pt x="15076" y="8675"/>
                    <a:pt x="14874" y="7730"/>
                  </a:cubicBezTo>
                  <a:cubicBezTo>
                    <a:pt x="14821" y="7532"/>
                    <a:pt x="14687" y="7318"/>
                    <a:pt x="14501" y="7318"/>
                  </a:cubicBezTo>
                  <a:cubicBezTo>
                    <a:pt x="14479" y="7318"/>
                    <a:pt x="14455" y="7321"/>
                    <a:pt x="14432" y="7327"/>
                  </a:cubicBezTo>
                  <a:cubicBezTo>
                    <a:pt x="14351" y="7368"/>
                    <a:pt x="14292" y="7448"/>
                    <a:pt x="14230" y="7529"/>
                  </a:cubicBezTo>
                  <a:cubicBezTo>
                    <a:pt x="13849" y="8133"/>
                    <a:pt x="13486" y="8715"/>
                    <a:pt x="13103" y="9300"/>
                  </a:cubicBezTo>
                  <a:cubicBezTo>
                    <a:pt x="12959" y="8939"/>
                    <a:pt x="12669" y="8496"/>
                    <a:pt x="12276" y="8496"/>
                  </a:cubicBezTo>
                  <a:cubicBezTo>
                    <a:pt x="12231" y="8496"/>
                    <a:pt x="12185" y="8502"/>
                    <a:pt x="12137" y="8514"/>
                  </a:cubicBezTo>
                  <a:cubicBezTo>
                    <a:pt x="11997" y="8554"/>
                    <a:pt x="11876" y="8675"/>
                    <a:pt x="11755" y="8796"/>
                  </a:cubicBezTo>
                  <a:cubicBezTo>
                    <a:pt x="11211" y="9340"/>
                    <a:pt x="10709" y="9904"/>
                    <a:pt x="10145" y="10447"/>
                  </a:cubicBezTo>
                  <a:cubicBezTo>
                    <a:pt x="10124" y="10306"/>
                    <a:pt x="10185" y="10186"/>
                    <a:pt x="10205" y="10065"/>
                  </a:cubicBezTo>
                  <a:cubicBezTo>
                    <a:pt x="10245" y="9944"/>
                    <a:pt x="10205" y="9783"/>
                    <a:pt x="10084" y="9743"/>
                  </a:cubicBezTo>
                  <a:cubicBezTo>
                    <a:pt x="10065" y="9733"/>
                    <a:pt x="10045" y="9729"/>
                    <a:pt x="10025" y="9729"/>
                  </a:cubicBezTo>
                  <a:cubicBezTo>
                    <a:pt x="9958" y="9729"/>
                    <a:pt x="9885" y="9772"/>
                    <a:pt x="9823" y="9802"/>
                  </a:cubicBezTo>
                  <a:cubicBezTo>
                    <a:pt x="8916" y="10306"/>
                    <a:pt x="8071" y="10930"/>
                    <a:pt x="7166" y="11474"/>
                  </a:cubicBezTo>
                  <a:cubicBezTo>
                    <a:pt x="6259" y="11997"/>
                    <a:pt x="5253" y="12419"/>
                    <a:pt x="4187" y="12480"/>
                  </a:cubicBezTo>
                  <a:cubicBezTo>
                    <a:pt x="5193" y="11976"/>
                    <a:pt x="6160" y="11413"/>
                    <a:pt x="7145" y="10910"/>
                  </a:cubicBezTo>
                  <a:cubicBezTo>
                    <a:pt x="7569" y="10688"/>
                    <a:pt x="7971" y="10447"/>
                    <a:pt x="8353" y="10165"/>
                  </a:cubicBezTo>
                  <a:cubicBezTo>
                    <a:pt x="8615" y="9963"/>
                    <a:pt x="9179" y="9239"/>
                    <a:pt x="9480" y="9158"/>
                  </a:cubicBezTo>
                  <a:lnTo>
                    <a:pt x="9480" y="9158"/>
                  </a:lnTo>
                  <a:cubicBezTo>
                    <a:pt x="8575" y="9381"/>
                    <a:pt x="7668" y="9582"/>
                    <a:pt x="6763" y="9802"/>
                  </a:cubicBezTo>
                  <a:cubicBezTo>
                    <a:pt x="7749" y="9099"/>
                    <a:pt x="8776" y="8374"/>
                    <a:pt x="9300" y="7327"/>
                  </a:cubicBezTo>
                  <a:lnTo>
                    <a:pt x="9300" y="7327"/>
                  </a:lnTo>
                  <a:cubicBezTo>
                    <a:pt x="8031" y="7770"/>
                    <a:pt x="6763" y="8232"/>
                    <a:pt x="5495" y="8696"/>
                  </a:cubicBezTo>
                  <a:cubicBezTo>
                    <a:pt x="6160" y="8273"/>
                    <a:pt x="6844" y="7830"/>
                    <a:pt x="7346" y="7266"/>
                  </a:cubicBezTo>
                  <a:cubicBezTo>
                    <a:pt x="6924" y="7266"/>
                    <a:pt x="6482" y="7368"/>
                    <a:pt x="6079" y="7508"/>
                  </a:cubicBezTo>
                  <a:cubicBezTo>
                    <a:pt x="7145" y="6904"/>
                    <a:pt x="8031" y="5999"/>
                    <a:pt x="8594" y="4972"/>
                  </a:cubicBezTo>
                  <a:lnTo>
                    <a:pt x="8594" y="4972"/>
                  </a:lnTo>
                  <a:cubicBezTo>
                    <a:pt x="7931" y="5355"/>
                    <a:pt x="7287" y="5736"/>
                    <a:pt x="6622" y="6120"/>
                  </a:cubicBezTo>
                  <a:cubicBezTo>
                    <a:pt x="7427" y="5575"/>
                    <a:pt x="8111" y="4872"/>
                    <a:pt x="8615" y="4067"/>
                  </a:cubicBezTo>
                  <a:lnTo>
                    <a:pt x="8615" y="4067"/>
                  </a:lnTo>
                  <a:lnTo>
                    <a:pt x="6743" y="4851"/>
                  </a:lnTo>
                  <a:cubicBezTo>
                    <a:pt x="7206" y="4408"/>
                    <a:pt x="7668" y="3946"/>
                    <a:pt x="8132" y="3503"/>
                  </a:cubicBezTo>
                  <a:lnTo>
                    <a:pt x="8132" y="3503"/>
                  </a:lnTo>
                  <a:cubicBezTo>
                    <a:pt x="7689" y="3664"/>
                    <a:pt x="6984" y="4107"/>
                    <a:pt x="6522" y="4126"/>
                  </a:cubicBezTo>
                  <a:cubicBezTo>
                    <a:pt x="6441" y="4126"/>
                    <a:pt x="6380" y="4126"/>
                    <a:pt x="6340" y="4067"/>
                  </a:cubicBezTo>
                  <a:cubicBezTo>
                    <a:pt x="6280" y="4005"/>
                    <a:pt x="6300" y="3906"/>
                    <a:pt x="6340" y="3844"/>
                  </a:cubicBezTo>
                  <a:cubicBezTo>
                    <a:pt x="6541" y="3422"/>
                    <a:pt x="6904" y="3079"/>
                    <a:pt x="7226" y="2738"/>
                  </a:cubicBezTo>
                  <a:cubicBezTo>
                    <a:pt x="8011" y="1893"/>
                    <a:pt x="8635" y="946"/>
                    <a:pt x="9238" y="1"/>
                  </a:cubicBezTo>
                  <a:close/>
                </a:path>
              </a:pathLst>
            </a:custGeom>
            <a:solidFill>
              <a:srgbClr val="46475C"/>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2" name="Google Shape;2392;p3"/>
            <p:cNvSpPr/>
            <p:nvPr/>
          </p:nvSpPr>
          <p:spPr>
            <a:xfrm>
              <a:off x="2127175" y="3342125"/>
              <a:ext cx="478600" cy="303975"/>
            </a:xfrm>
            <a:custGeom>
              <a:avLst/>
              <a:gdLst/>
              <a:ahLst/>
              <a:cxnLst/>
              <a:rect l="l" t="t" r="r" b="b"/>
              <a:pathLst>
                <a:path w="19144" h="12159" extrusionOk="0">
                  <a:moveTo>
                    <a:pt x="1" y="10191"/>
                  </a:moveTo>
                  <a:cubicBezTo>
                    <a:pt x="1" y="10191"/>
                    <a:pt x="2" y="10191"/>
                    <a:pt x="2" y="10191"/>
                  </a:cubicBezTo>
                  <a:lnTo>
                    <a:pt x="2" y="10191"/>
                  </a:lnTo>
                  <a:cubicBezTo>
                    <a:pt x="2" y="10191"/>
                    <a:pt x="1" y="10191"/>
                    <a:pt x="1" y="10191"/>
                  </a:cubicBezTo>
                  <a:close/>
                  <a:moveTo>
                    <a:pt x="11236" y="0"/>
                  </a:moveTo>
                  <a:cubicBezTo>
                    <a:pt x="10249" y="0"/>
                    <a:pt x="9267" y="179"/>
                    <a:pt x="8334" y="489"/>
                  </a:cubicBezTo>
                  <a:cubicBezTo>
                    <a:pt x="8556" y="671"/>
                    <a:pt x="8777" y="872"/>
                    <a:pt x="8999" y="1052"/>
                  </a:cubicBezTo>
                  <a:cubicBezTo>
                    <a:pt x="8765" y="1028"/>
                    <a:pt x="8530" y="1015"/>
                    <a:pt x="8295" y="1015"/>
                  </a:cubicBezTo>
                  <a:cubicBezTo>
                    <a:pt x="7195" y="1015"/>
                    <a:pt x="6096" y="1283"/>
                    <a:pt x="5134" y="1798"/>
                  </a:cubicBezTo>
                  <a:cubicBezTo>
                    <a:pt x="5274" y="2018"/>
                    <a:pt x="5497" y="2200"/>
                    <a:pt x="5757" y="2260"/>
                  </a:cubicBezTo>
                  <a:cubicBezTo>
                    <a:pt x="4893" y="2281"/>
                    <a:pt x="4026" y="2542"/>
                    <a:pt x="3282" y="2985"/>
                  </a:cubicBezTo>
                  <a:cubicBezTo>
                    <a:pt x="3141" y="3065"/>
                    <a:pt x="3001" y="3167"/>
                    <a:pt x="2960" y="3328"/>
                  </a:cubicBezTo>
                  <a:cubicBezTo>
                    <a:pt x="2840" y="3770"/>
                    <a:pt x="3624" y="3972"/>
                    <a:pt x="3725" y="4434"/>
                  </a:cubicBezTo>
                  <a:cubicBezTo>
                    <a:pt x="2437" y="4675"/>
                    <a:pt x="1632" y="5622"/>
                    <a:pt x="1249" y="6749"/>
                  </a:cubicBezTo>
                  <a:cubicBezTo>
                    <a:pt x="1047" y="7292"/>
                    <a:pt x="927" y="7877"/>
                    <a:pt x="867" y="8460"/>
                  </a:cubicBezTo>
                  <a:cubicBezTo>
                    <a:pt x="846" y="8762"/>
                    <a:pt x="846" y="8964"/>
                    <a:pt x="706" y="9245"/>
                  </a:cubicBezTo>
                  <a:cubicBezTo>
                    <a:pt x="666" y="9344"/>
                    <a:pt x="134" y="10191"/>
                    <a:pt x="5" y="10191"/>
                  </a:cubicBezTo>
                  <a:cubicBezTo>
                    <a:pt x="4" y="10191"/>
                    <a:pt x="3" y="10191"/>
                    <a:pt x="2" y="10191"/>
                  </a:cubicBezTo>
                  <a:lnTo>
                    <a:pt x="2" y="10191"/>
                  </a:lnTo>
                  <a:cubicBezTo>
                    <a:pt x="74" y="10201"/>
                    <a:pt x="147" y="10206"/>
                    <a:pt x="220" y="10206"/>
                  </a:cubicBezTo>
                  <a:cubicBezTo>
                    <a:pt x="716" y="10206"/>
                    <a:pt x="1215" y="9975"/>
                    <a:pt x="1530" y="9608"/>
                  </a:cubicBezTo>
                  <a:lnTo>
                    <a:pt x="1530" y="9608"/>
                  </a:lnTo>
                  <a:cubicBezTo>
                    <a:pt x="1208" y="10091"/>
                    <a:pt x="988" y="10593"/>
                    <a:pt x="827" y="11137"/>
                  </a:cubicBezTo>
                  <a:cubicBezTo>
                    <a:pt x="1511" y="11057"/>
                    <a:pt x="2155" y="10754"/>
                    <a:pt x="2638" y="10311"/>
                  </a:cubicBezTo>
                  <a:lnTo>
                    <a:pt x="2638" y="10311"/>
                  </a:lnTo>
                  <a:cubicBezTo>
                    <a:pt x="2336" y="10735"/>
                    <a:pt x="2134" y="11218"/>
                    <a:pt x="2054" y="11720"/>
                  </a:cubicBezTo>
                  <a:cubicBezTo>
                    <a:pt x="2679" y="11580"/>
                    <a:pt x="3261" y="11298"/>
                    <a:pt x="3766" y="10896"/>
                  </a:cubicBezTo>
                  <a:lnTo>
                    <a:pt x="3766" y="10896"/>
                  </a:lnTo>
                  <a:cubicBezTo>
                    <a:pt x="3685" y="11178"/>
                    <a:pt x="3624" y="11460"/>
                    <a:pt x="3543" y="11741"/>
                  </a:cubicBezTo>
                  <a:cubicBezTo>
                    <a:pt x="3524" y="11862"/>
                    <a:pt x="3484" y="12002"/>
                    <a:pt x="3584" y="12104"/>
                  </a:cubicBezTo>
                  <a:cubicBezTo>
                    <a:pt x="3623" y="12143"/>
                    <a:pt x="3675" y="12159"/>
                    <a:pt x="3732" y="12159"/>
                  </a:cubicBezTo>
                  <a:cubicBezTo>
                    <a:pt x="3851" y="12159"/>
                    <a:pt x="3992" y="12091"/>
                    <a:pt x="4088" y="12023"/>
                  </a:cubicBezTo>
                  <a:cubicBezTo>
                    <a:pt x="4691" y="11621"/>
                    <a:pt x="5274" y="11237"/>
                    <a:pt x="5859" y="10835"/>
                  </a:cubicBezTo>
                  <a:lnTo>
                    <a:pt x="5859" y="10835"/>
                  </a:lnTo>
                  <a:cubicBezTo>
                    <a:pt x="5778" y="11178"/>
                    <a:pt x="5738" y="11640"/>
                    <a:pt x="6079" y="11801"/>
                  </a:cubicBezTo>
                  <a:cubicBezTo>
                    <a:pt x="6155" y="11838"/>
                    <a:pt x="6238" y="11854"/>
                    <a:pt x="6325" y="11854"/>
                  </a:cubicBezTo>
                  <a:cubicBezTo>
                    <a:pt x="6424" y="11854"/>
                    <a:pt x="6527" y="11834"/>
                    <a:pt x="6624" y="11801"/>
                  </a:cubicBezTo>
                  <a:cubicBezTo>
                    <a:pt x="7086" y="11661"/>
                    <a:pt x="7509" y="11419"/>
                    <a:pt x="7851" y="11076"/>
                  </a:cubicBezTo>
                  <a:cubicBezTo>
                    <a:pt x="7952" y="11339"/>
                    <a:pt x="8052" y="11600"/>
                    <a:pt x="8173" y="11862"/>
                  </a:cubicBezTo>
                  <a:cubicBezTo>
                    <a:pt x="8213" y="11962"/>
                    <a:pt x="8253" y="12063"/>
                    <a:pt x="8355" y="12104"/>
                  </a:cubicBezTo>
                  <a:cubicBezTo>
                    <a:pt x="8376" y="12109"/>
                    <a:pt x="8398" y="12111"/>
                    <a:pt x="8419" y="12111"/>
                  </a:cubicBezTo>
                  <a:cubicBezTo>
                    <a:pt x="8477" y="12111"/>
                    <a:pt x="8532" y="12093"/>
                    <a:pt x="8575" y="12063"/>
                  </a:cubicBezTo>
                  <a:cubicBezTo>
                    <a:pt x="9200" y="11801"/>
                    <a:pt x="9260" y="10835"/>
                    <a:pt x="9925" y="10633"/>
                  </a:cubicBezTo>
                  <a:cubicBezTo>
                    <a:pt x="10025" y="10604"/>
                    <a:pt x="10126" y="10594"/>
                    <a:pt x="10227" y="10594"/>
                  </a:cubicBezTo>
                  <a:cubicBezTo>
                    <a:pt x="10327" y="10594"/>
                    <a:pt x="10428" y="10604"/>
                    <a:pt x="10529" y="10614"/>
                  </a:cubicBezTo>
                  <a:cubicBezTo>
                    <a:pt x="10749" y="10632"/>
                    <a:pt x="10970" y="10640"/>
                    <a:pt x="11191" y="10640"/>
                  </a:cubicBezTo>
                  <a:cubicBezTo>
                    <a:pt x="12729" y="10640"/>
                    <a:pt x="14275" y="10218"/>
                    <a:pt x="15561" y="9426"/>
                  </a:cubicBezTo>
                  <a:cubicBezTo>
                    <a:pt x="17050" y="8521"/>
                    <a:pt x="18197" y="7152"/>
                    <a:pt x="18801" y="5582"/>
                  </a:cubicBezTo>
                  <a:cubicBezTo>
                    <a:pt x="19144" y="4716"/>
                    <a:pt x="19123" y="4133"/>
                    <a:pt x="18599" y="3387"/>
                  </a:cubicBezTo>
                  <a:cubicBezTo>
                    <a:pt x="17735" y="2160"/>
                    <a:pt x="16466" y="1254"/>
                    <a:pt x="15057" y="711"/>
                  </a:cubicBezTo>
                  <a:cubicBezTo>
                    <a:pt x="13951" y="268"/>
                    <a:pt x="12743" y="46"/>
                    <a:pt x="11535" y="6"/>
                  </a:cubicBezTo>
                  <a:cubicBezTo>
                    <a:pt x="11435" y="2"/>
                    <a:pt x="11336" y="0"/>
                    <a:pt x="11236" y="0"/>
                  </a:cubicBezTo>
                  <a:close/>
                </a:path>
              </a:pathLst>
            </a:custGeom>
            <a:solidFill>
              <a:srgbClr val="6F72A6"/>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3" name="Google Shape;2393;p3"/>
            <p:cNvSpPr/>
            <p:nvPr/>
          </p:nvSpPr>
          <p:spPr>
            <a:xfrm>
              <a:off x="1721600" y="3645700"/>
              <a:ext cx="906800" cy="550025"/>
            </a:xfrm>
            <a:custGeom>
              <a:avLst/>
              <a:gdLst/>
              <a:ahLst/>
              <a:cxnLst/>
              <a:rect l="l" t="t" r="r" b="b"/>
              <a:pathLst>
                <a:path w="36272" h="22001" extrusionOk="0">
                  <a:moveTo>
                    <a:pt x="36272" y="1"/>
                  </a:moveTo>
                  <a:cubicBezTo>
                    <a:pt x="36172" y="524"/>
                    <a:pt x="35990" y="1027"/>
                    <a:pt x="35729" y="1490"/>
                  </a:cubicBezTo>
                  <a:cubicBezTo>
                    <a:pt x="36011" y="1007"/>
                    <a:pt x="36191" y="503"/>
                    <a:pt x="36272" y="1"/>
                  </a:cubicBezTo>
                  <a:close/>
                  <a:moveTo>
                    <a:pt x="4468" y="20331"/>
                  </a:moveTo>
                  <a:cubicBezTo>
                    <a:pt x="3043" y="20509"/>
                    <a:pt x="1761" y="21080"/>
                    <a:pt x="494" y="21740"/>
                  </a:cubicBezTo>
                  <a:lnTo>
                    <a:pt x="494" y="21740"/>
                  </a:lnTo>
                  <a:cubicBezTo>
                    <a:pt x="1737" y="21093"/>
                    <a:pt x="3047" y="20508"/>
                    <a:pt x="4468" y="20331"/>
                  </a:cubicBezTo>
                  <a:close/>
                  <a:moveTo>
                    <a:pt x="494" y="21740"/>
                  </a:moveTo>
                  <a:cubicBezTo>
                    <a:pt x="328" y="21826"/>
                    <a:pt x="164" y="21913"/>
                    <a:pt x="0" y="22001"/>
                  </a:cubicBezTo>
                  <a:cubicBezTo>
                    <a:pt x="165" y="21913"/>
                    <a:pt x="329" y="21825"/>
                    <a:pt x="494" y="21740"/>
                  </a:cubicBezTo>
                  <a:close/>
                </a:path>
              </a:pathLst>
            </a:custGeom>
            <a:solidFill>
              <a:srgbClr val="B8BAD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4" name="Google Shape;2394;p3"/>
            <p:cNvSpPr/>
            <p:nvPr/>
          </p:nvSpPr>
          <p:spPr>
            <a:xfrm>
              <a:off x="1628525" y="3606950"/>
              <a:ext cx="1001900" cy="658225"/>
            </a:xfrm>
            <a:custGeom>
              <a:avLst/>
              <a:gdLst/>
              <a:ahLst/>
              <a:cxnLst/>
              <a:rect l="l" t="t" r="r" b="b"/>
              <a:pathLst>
                <a:path w="40076" h="26329" extrusionOk="0">
                  <a:moveTo>
                    <a:pt x="39814" y="0"/>
                  </a:moveTo>
                  <a:cubicBezTo>
                    <a:pt x="39632" y="403"/>
                    <a:pt x="39049" y="1651"/>
                    <a:pt x="38465" y="1651"/>
                  </a:cubicBezTo>
                  <a:cubicBezTo>
                    <a:pt x="38384" y="1651"/>
                    <a:pt x="38325" y="1631"/>
                    <a:pt x="38264" y="1610"/>
                  </a:cubicBezTo>
                  <a:cubicBezTo>
                    <a:pt x="38022" y="1490"/>
                    <a:pt x="37901" y="1168"/>
                    <a:pt x="37660" y="1168"/>
                  </a:cubicBezTo>
                  <a:lnTo>
                    <a:pt x="37640" y="1168"/>
                  </a:lnTo>
                  <a:cubicBezTo>
                    <a:pt x="37399" y="1771"/>
                    <a:pt x="36674" y="2114"/>
                    <a:pt x="35969" y="2114"/>
                  </a:cubicBezTo>
                  <a:cubicBezTo>
                    <a:pt x="35285" y="2114"/>
                    <a:pt x="34641" y="1852"/>
                    <a:pt x="34017" y="1591"/>
                  </a:cubicBezTo>
                  <a:lnTo>
                    <a:pt x="34017" y="1591"/>
                  </a:lnTo>
                  <a:cubicBezTo>
                    <a:pt x="34117" y="1852"/>
                    <a:pt x="34138" y="2134"/>
                    <a:pt x="34098" y="2396"/>
                  </a:cubicBezTo>
                  <a:cubicBezTo>
                    <a:pt x="33695" y="2214"/>
                    <a:pt x="33293" y="2013"/>
                    <a:pt x="32890" y="1833"/>
                  </a:cubicBezTo>
                  <a:cubicBezTo>
                    <a:pt x="32850" y="1892"/>
                    <a:pt x="32850" y="2013"/>
                    <a:pt x="32890" y="2074"/>
                  </a:cubicBezTo>
                  <a:cubicBezTo>
                    <a:pt x="32467" y="2013"/>
                    <a:pt x="32024" y="1953"/>
                    <a:pt x="31581" y="1873"/>
                  </a:cubicBezTo>
                  <a:lnTo>
                    <a:pt x="31581" y="1873"/>
                  </a:lnTo>
                  <a:cubicBezTo>
                    <a:pt x="31682" y="1973"/>
                    <a:pt x="31782" y="2094"/>
                    <a:pt x="31884" y="2195"/>
                  </a:cubicBezTo>
                  <a:cubicBezTo>
                    <a:pt x="31199" y="2114"/>
                    <a:pt x="30494" y="2074"/>
                    <a:pt x="29790" y="2074"/>
                  </a:cubicBezTo>
                  <a:cubicBezTo>
                    <a:pt x="28763" y="2074"/>
                    <a:pt x="27757" y="2134"/>
                    <a:pt x="26731" y="2214"/>
                  </a:cubicBezTo>
                  <a:cubicBezTo>
                    <a:pt x="27939" y="2496"/>
                    <a:pt x="29146" y="2778"/>
                    <a:pt x="30333" y="3060"/>
                  </a:cubicBezTo>
                  <a:cubicBezTo>
                    <a:pt x="31259" y="3301"/>
                    <a:pt x="32306" y="3403"/>
                    <a:pt x="33151" y="3865"/>
                  </a:cubicBezTo>
                  <a:cubicBezTo>
                    <a:pt x="33413" y="3986"/>
                    <a:pt x="33695" y="4147"/>
                    <a:pt x="33956" y="4147"/>
                  </a:cubicBezTo>
                  <a:cubicBezTo>
                    <a:pt x="34037" y="4147"/>
                    <a:pt x="34117" y="4127"/>
                    <a:pt x="34198" y="4106"/>
                  </a:cubicBezTo>
                  <a:cubicBezTo>
                    <a:pt x="34399" y="4026"/>
                    <a:pt x="34581" y="3825"/>
                    <a:pt x="34782" y="3825"/>
                  </a:cubicBezTo>
                  <a:cubicBezTo>
                    <a:pt x="34822" y="3825"/>
                    <a:pt x="34863" y="3825"/>
                    <a:pt x="34903" y="3846"/>
                  </a:cubicBezTo>
                  <a:cubicBezTo>
                    <a:pt x="35003" y="3905"/>
                    <a:pt x="35064" y="4007"/>
                    <a:pt x="35124" y="4127"/>
                  </a:cubicBezTo>
                  <a:cubicBezTo>
                    <a:pt x="35265" y="4329"/>
                    <a:pt x="35467" y="4509"/>
                    <a:pt x="35727" y="4530"/>
                  </a:cubicBezTo>
                  <a:lnTo>
                    <a:pt x="35768" y="4530"/>
                  </a:lnTo>
                  <a:cubicBezTo>
                    <a:pt x="36009" y="4530"/>
                    <a:pt x="36251" y="4348"/>
                    <a:pt x="36231" y="4106"/>
                  </a:cubicBezTo>
                  <a:lnTo>
                    <a:pt x="36231" y="4106"/>
                  </a:lnTo>
                  <a:cubicBezTo>
                    <a:pt x="37922" y="7166"/>
                    <a:pt x="37297" y="11473"/>
                    <a:pt x="35869" y="14514"/>
                  </a:cubicBezTo>
                  <a:cubicBezTo>
                    <a:pt x="35909" y="14192"/>
                    <a:pt x="35869" y="13870"/>
                    <a:pt x="35727" y="13567"/>
                  </a:cubicBezTo>
                  <a:cubicBezTo>
                    <a:pt x="35566" y="14090"/>
                    <a:pt x="35426" y="14594"/>
                    <a:pt x="35265" y="15118"/>
                  </a:cubicBezTo>
                  <a:cubicBezTo>
                    <a:pt x="35185" y="14514"/>
                    <a:pt x="34882" y="13406"/>
                    <a:pt x="34219" y="13185"/>
                  </a:cubicBezTo>
                  <a:lnTo>
                    <a:pt x="34219" y="13185"/>
                  </a:lnTo>
                  <a:cubicBezTo>
                    <a:pt x="34238" y="14211"/>
                    <a:pt x="34058" y="15238"/>
                    <a:pt x="33674" y="16204"/>
                  </a:cubicBezTo>
                  <a:cubicBezTo>
                    <a:pt x="33755" y="15641"/>
                    <a:pt x="33554" y="15056"/>
                    <a:pt x="33132" y="14634"/>
                  </a:cubicBezTo>
                  <a:cubicBezTo>
                    <a:pt x="32990" y="15520"/>
                    <a:pt x="32829" y="16406"/>
                    <a:pt x="32507" y="17251"/>
                  </a:cubicBezTo>
                  <a:cubicBezTo>
                    <a:pt x="32185" y="18076"/>
                    <a:pt x="31661" y="18881"/>
                    <a:pt x="30918" y="19404"/>
                  </a:cubicBezTo>
                  <a:cubicBezTo>
                    <a:pt x="30837" y="19022"/>
                    <a:pt x="30636" y="18679"/>
                    <a:pt x="30333" y="18419"/>
                  </a:cubicBezTo>
                  <a:cubicBezTo>
                    <a:pt x="29930" y="19283"/>
                    <a:pt x="29528" y="20150"/>
                    <a:pt x="28945" y="20894"/>
                  </a:cubicBezTo>
                  <a:cubicBezTo>
                    <a:pt x="28422" y="21559"/>
                    <a:pt x="27314" y="22605"/>
                    <a:pt x="26449" y="22686"/>
                  </a:cubicBezTo>
                  <a:cubicBezTo>
                    <a:pt x="26409" y="22343"/>
                    <a:pt x="26449" y="21981"/>
                    <a:pt x="26449" y="21639"/>
                  </a:cubicBezTo>
                  <a:lnTo>
                    <a:pt x="26449" y="21639"/>
                  </a:lnTo>
                  <a:cubicBezTo>
                    <a:pt x="25805" y="23088"/>
                    <a:pt x="24254" y="24135"/>
                    <a:pt x="22604" y="24235"/>
                  </a:cubicBezTo>
                  <a:cubicBezTo>
                    <a:pt x="22705" y="23792"/>
                    <a:pt x="22866" y="23370"/>
                    <a:pt x="23108" y="22968"/>
                  </a:cubicBezTo>
                  <a:lnTo>
                    <a:pt x="23108" y="22968"/>
                  </a:lnTo>
                  <a:cubicBezTo>
                    <a:pt x="22805" y="23470"/>
                    <a:pt x="21296" y="23832"/>
                    <a:pt x="20752" y="23993"/>
                  </a:cubicBezTo>
                  <a:cubicBezTo>
                    <a:pt x="19968" y="24216"/>
                    <a:pt x="19101" y="24396"/>
                    <a:pt x="18296" y="24396"/>
                  </a:cubicBezTo>
                  <a:cubicBezTo>
                    <a:pt x="18478" y="24175"/>
                    <a:pt x="18658" y="23934"/>
                    <a:pt x="18840" y="23692"/>
                  </a:cubicBezTo>
                  <a:lnTo>
                    <a:pt x="18840" y="23692"/>
                  </a:lnTo>
                  <a:cubicBezTo>
                    <a:pt x="18216" y="23993"/>
                    <a:pt x="17512" y="24154"/>
                    <a:pt x="16828" y="24154"/>
                  </a:cubicBezTo>
                  <a:cubicBezTo>
                    <a:pt x="16264" y="24154"/>
                    <a:pt x="15720" y="24055"/>
                    <a:pt x="15217" y="23873"/>
                  </a:cubicBezTo>
                  <a:cubicBezTo>
                    <a:pt x="15398" y="23591"/>
                    <a:pt x="15639" y="23370"/>
                    <a:pt x="15921" y="23188"/>
                  </a:cubicBezTo>
                  <a:lnTo>
                    <a:pt x="15921" y="23188"/>
                  </a:lnTo>
                  <a:cubicBezTo>
                    <a:pt x="15720" y="23309"/>
                    <a:pt x="15419" y="23370"/>
                    <a:pt x="15096" y="23370"/>
                  </a:cubicBezTo>
                  <a:cubicBezTo>
                    <a:pt x="14472" y="23370"/>
                    <a:pt x="13728" y="23188"/>
                    <a:pt x="13304" y="23067"/>
                  </a:cubicBezTo>
                  <a:cubicBezTo>
                    <a:pt x="12217" y="22766"/>
                    <a:pt x="11090" y="22082"/>
                    <a:pt x="10245" y="21357"/>
                  </a:cubicBezTo>
                  <a:lnTo>
                    <a:pt x="10245" y="21357"/>
                  </a:lnTo>
                  <a:cubicBezTo>
                    <a:pt x="10668" y="21538"/>
                    <a:pt x="11111" y="21739"/>
                    <a:pt x="11573" y="21820"/>
                  </a:cubicBezTo>
                  <a:cubicBezTo>
                    <a:pt x="11654" y="21820"/>
                    <a:pt x="11755" y="21840"/>
                    <a:pt x="11855" y="21840"/>
                  </a:cubicBezTo>
                  <a:cubicBezTo>
                    <a:pt x="12338" y="21840"/>
                    <a:pt x="12762" y="21658"/>
                    <a:pt x="13204" y="21438"/>
                  </a:cubicBezTo>
                  <a:lnTo>
                    <a:pt x="13204" y="21438"/>
                  </a:lnTo>
                  <a:cubicBezTo>
                    <a:pt x="13103" y="21639"/>
                    <a:pt x="13143" y="21860"/>
                    <a:pt x="13325" y="22021"/>
                  </a:cubicBezTo>
                  <a:cubicBezTo>
                    <a:pt x="13486" y="22163"/>
                    <a:pt x="13728" y="22203"/>
                    <a:pt x="13969" y="22222"/>
                  </a:cubicBezTo>
                  <a:lnTo>
                    <a:pt x="14010" y="22222"/>
                  </a:lnTo>
                  <a:cubicBezTo>
                    <a:pt x="15016" y="22222"/>
                    <a:pt x="15679" y="21417"/>
                    <a:pt x="16404" y="20874"/>
                  </a:cubicBezTo>
                  <a:cubicBezTo>
                    <a:pt x="16505" y="21277"/>
                    <a:pt x="16605" y="21699"/>
                    <a:pt x="16707" y="22122"/>
                  </a:cubicBezTo>
                  <a:cubicBezTo>
                    <a:pt x="16766" y="22303"/>
                    <a:pt x="16828" y="22504"/>
                    <a:pt x="17029" y="22584"/>
                  </a:cubicBezTo>
                  <a:lnTo>
                    <a:pt x="17129" y="22584"/>
                  </a:lnTo>
                  <a:cubicBezTo>
                    <a:pt x="17270" y="22584"/>
                    <a:pt x="17410" y="22525"/>
                    <a:pt x="17531" y="22444"/>
                  </a:cubicBezTo>
                  <a:cubicBezTo>
                    <a:pt x="18175" y="22042"/>
                    <a:pt x="18779" y="21578"/>
                    <a:pt x="19303" y="21055"/>
                  </a:cubicBezTo>
                  <a:cubicBezTo>
                    <a:pt x="19423" y="21518"/>
                    <a:pt x="19605" y="21981"/>
                    <a:pt x="19866" y="22423"/>
                  </a:cubicBezTo>
                  <a:cubicBezTo>
                    <a:pt x="19906" y="22504"/>
                    <a:pt x="19968" y="22605"/>
                    <a:pt x="20067" y="22646"/>
                  </a:cubicBezTo>
                  <a:cubicBezTo>
                    <a:pt x="20108" y="22646"/>
                    <a:pt x="20129" y="22665"/>
                    <a:pt x="20169" y="22665"/>
                  </a:cubicBezTo>
                  <a:cubicBezTo>
                    <a:pt x="20330" y="22665"/>
                    <a:pt x="20470" y="22525"/>
                    <a:pt x="20571" y="22383"/>
                  </a:cubicBezTo>
                  <a:cubicBezTo>
                    <a:pt x="21135" y="21720"/>
                    <a:pt x="21618" y="21014"/>
                    <a:pt x="22080" y="20290"/>
                  </a:cubicBezTo>
                  <a:cubicBezTo>
                    <a:pt x="22182" y="20531"/>
                    <a:pt x="22282" y="20794"/>
                    <a:pt x="22383" y="21055"/>
                  </a:cubicBezTo>
                  <a:cubicBezTo>
                    <a:pt x="22443" y="21175"/>
                    <a:pt x="22523" y="21296"/>
                    <a:pt x="22644" y="21296"/>
                  </a:cubicBezTo>
                  <a:lnTo>
                    <a:pt x="22665" y="21296"/>
                  </a:lnTo>
                  <a:cubicBezTo>
                    <a:pt x="22765" y="21296"/>
                    <a:pt x="22826" y="21196"/>
                    <a:pt x="22885" y="21116"/>
                  </a:cubicBezTo>
                  <a:cubicBezTo>
                    <a:pt x="23087" y="20773"/>
                    <a:pt x="23288" y="20431"/>
                    <a:pt x="23470" y="20088"/>
                  </a:cubicBezTo>
                  <a:cubicBezTo>
                    <a:pt x="23489" y="20330"/>
                    <a:pt x="23591" y="20572"/>
                    <a:pt x="23731" y="20773"/>
                  </a:cubicBezTo>
                  <a:cubicBezTo>
                    <a:pt x="23993" y="20330"/>
                    <a:pt x="24275" y="19868"/>
                    <a:pt x="24536" y="19404"/>
                  </a:cubicBezTo>
                  <a:lnTo>
                    <a:pt x="24536" y="19404"/>
                  </a:lnTo>
                  <a:cubicBezTo>
                    <a:pt x="24496" y="19968"/>
                    <a:pt x="24718" y="20531"/>
                    <a:pt x="25140" y="20894"/>
                  </a:cubicBezTo>
                  <a:cubicBezTo>
                    <a:pt x="25483" y="20209"/>
                    <a:pt x="25824" y="19506"/>
                    <a:pt x="26167" y="18821"/>
                  </a:cubicBezTo>
                  <a:cubicBezTo>
                    <a:pt x="26307" y="19404"/>
                    <a:pt x="26610" y="19948"/>
                    <a:pt x="26992" y="20411"/>
                  </a:cubicBezTo>
                  <a:cubicBezTo>
                    <a:pt x="27193" y="19646"/>
                    <a:pt x="27415" y="18861"/>
                    <a:pt x="27697" y="18137"/>
                  </a:cubicBezTo>
                  <a:cubicBezTo>
                    <a:pt x="27757" y="18277"/>
                    <a:pt x="27837" y="18338"/>
                    <a:pt x="27939" y="18338"/>
                  </a:cubicBezTo>
                  <a:cubicBezTo>
                    <a:pt x="28180" y="18338"/>
                    <a:pt x="28502" y="17815"/>
                    <a:pt x="28562" y="17613"/>
                  </a:cubicBezTo>
                  <a:cubicBezTo>
                    <a:pt x="28803" y="16849"/>
                    <a:pt x="28964" y="16063"/>
                    <a:pt x="29045" y="15279"/>
                  </a:cubicBezTo>
                  <a:lnTo>
                    <a:pt x="29045" y="15279"/>
                  </a:lnTo>
                  <a:cubicBezTo>
                    <a:pt x="28744" y="15963"/>
                    <a:pt x="28360" y="16607"/>
                    <a:pt x="27898" y="17230"/>
                  </a:cubicBezTo>
                  <a:cubicBezTo>
                    <a:pt x="27777" y="16929"/>
                    <a:pt x="27596" y="16667"/>
                    <a:pt x="27354" y="16446"/>
                  </a:cubicBezTo>
                  <a:cubicBezTo>
                    <a:pt x="27153" y="17291"/>
                    <a:pt x="27053" y="18116"/>
                    <a:pt x="26750" y="18942"/>
                  </a:cubicBezTo>
                  <a:cubicBezTo>
                    <a:pt x="26570" y="18378"/>
                    <a:pt x="26388" y="17855"/>
                    <a:pt x="26146" y="17311"/>
                  </a:cubicBezTo>
                  <a:cubicBezTo>
                    <a:pt x="26006" y="17874"/>
                    <a:pt x="25765" y="18398"/>
                    <a:pt x="25422" y="18881"/>
                  </a:cubicBezTo>
                  <a:lnTo>
                    <a:pt x="24879" y="17493"/>
                  </a:lnTo>
                  <a:cubicBezTo>
                    <a:pt x="24818" y="18137"/>
                    <a:pt x="24476" y="18760"/>
                    <a:pt x="23953" y="19163"/>
                  </a:cubicBezTo>
                  <a:cubicBezTo>
                    <a:pt x="23873" y="18821"/>
                    <a:pt x="23691" y="18478"/>
                    <a:pt x="23470" y="18177"/>
                  </a:cubicBezTo>
                  <a:cubicBezTo>
                    <a:pt x="23328" y="18720"/>
                    <a:pt x="23067" y="19243"/>
                    <a:pt x="22705" y="19686"/>
                  </a:cubicBezTo>
                  <a:cubicBezTo>
                    <a:pt x="22483" y="19183"/>
                    <a:pt x="22161" y="18720"/>
                    <a:pt x="21758" y="18357"/>
                  </a:cubicBezTo>
                  <a:cubicBezTo>
                    <a:pt x="21557" y="19385"/>
                    <a:pt x="21034" y="20370"/>
                    <a:pt x="20290" y="21156"/>
                  </a:cubicBezTo>
                  <a:cubicBezTo>
                    <a:pt x="20027" y="20592"/>
                    <a:pt x="19726" y="20029"/>
                    <a:pt x="19364" y="19525"/>
                  </a:cubicBezTo>
                  <a:cubicBezTo>
                    <a:pt x="19021" y="20249"/>
                    <a:pt x="18618" y="21055"/>
                    <a:pt x="17853" y="21398"/>
                  </a:cubicBezTo>
                  <a:cubicBezTo>
                    <a:pt x="17773" y="21417"/>
                    <a:pt x="17673" y="21457"/>
                    <a:pt x="17571" y="21457"/>
                  </a:cubicBezTo>
                  <a:cubicBezTo>
                    <a:pt x="17512" y="21457"/>
                    <a:pt x="17451" y="21438"/>
                    <a:pt x="17410" y="21417"/>
                  </a:cubicBezTo>
                  <a:cubicBezTo>
                    <a:pt x="17290" y="21357"/>
                    <a:pt x="17230" y="21196"/>
                    <a:pt x="17190" y="21055"/>
                  </a:cubicBezTo>
                  <a:cubicBezTo>
                    <a:pt x="17088" y="20652"/>
                    <a:pt x="16968" y="20249"/>
                    <a:pt x="16868" y="19847"/>
                  </a:cubicBezTo>
                  <a:lnTo>
                    <a:pt x="15478" y="20754"/>
                  </a:lnTo>
                  <a:cubicBezTo>
                    <a:pt x="15298" y="20874"/>
                    <a:pt x="15096" y="21014"/>
                    <a:pt x="14874" y="21014"/>
                  </a:cubicBezTo>
                  <a:cubicBezTo>
                    <a:pt x="14855" y="21014"/>
                    <a:pt x="14834" y="21014"/>
                    <a:pt x="14834" y="20995"/>
                  </a:cubicBezTo>
                  <a:cubicBezTo>
                    <a:pt x="14552" y="20995"/>
                    <a:pt x="14351" y="20773"/>
                    <a:pt x="14251" y="20552"/>
                  </a:cubicBezTo>
                  <a:cubicBezTo>
                    <a:pt x="14150" y="20311"/>
                    <a:pt x="14150" y="20048"/>
                    <a:pt x="14130" y="19807"/>
                  </a:cubicBezTo>
                  <a:cubicBezTo>
                    <a:pt x="13526" y="20088"/>
                    <a:pt x="12923" y="20370"/>
                    <a:pt x="12258" y="20472"/>
                  </a:cubicBezTo>
                  <a:cubicBezTo>
                    <a:pt x="12137" y="20472"/>
                    <a:pt x="12016" y="20491"/>
                    <a:pt x="11895" y="20491"/>
                  </a:cubicBezTo>
                  <a:cubicBezTo>
                    <a:pt x="11734" y="20552"/>
                    <a:pt x="11554" y="20592"/>
                    <a:pt x="11372" y="20592"/>
                  </a:cubicBezTo>
                  <a:cubicBezTo>
                    <a:pt x="11232" y="20592"/>
                    <a:pt x="11090" y="20552"/>
                    <a:pt x="10969" y="20451"/>
                  </a:cubicBezTo>
                  <a:cubicBezTo>
                    <a:pt x="10910" y="20370"/>
                    <a:pt x="10869" y="20290"/>
                    <a:pt x="10829" y="20209"/>
                  </a:cubicBezTo>
                  <a:cubicBezTo>
                    <a:pt x="10607" y="20069"/>
                    <a:pt x="10406" y="19868"/>
                    <a:pt x="10266" y="19646"/>
                  </a:cubicBezTo>
                  <a:cubicBezTo>
                    <a:pt x="9501" y="20592"/>
                    <a:pt x="8071" y="21175"/>
                    <a:pt x="7064" y="21599"/>
                  </a:cubicBezTo>
                  <a:cubicBezTo>
                    <a:pt x="5615" y="22203"/>
                    <a:pt x="4227" y="22927"/>
                    <a:pt x="2918" y="23773"/>
                  </a:cubicBezTo>
                  <a:cubicBezTo>
                    <a:pt x="2738" y="23894"/>
                    <a:pt x="1147" y="24799"/>
                    <a:pt x="0" y="25402"/>
                  </a:cubicBezTo>
                  <a:cubicBezTo>
                    <a:pt x="201" y="25322"/>
                    <a:pt x="462" y="25241"/>
                    <a:pt x="583" y="25182"/>
                  </a:cubicBezTo>
                  <a:cubicBezTo>
                    <a:pt x="886" y="25040"/>
                    <a:pt x="1187" y="24940"/>
                    <a:pt x="1490" y="24779"/>
                  </a:cubicBezTo>
                  <a:cubicBezTo>
                    <a:pt x="1871" y="24578"/>
                    <a:pt x="2274" y="24377"/>
                    <a:pt x="2657" y="24154"/>
                  </a:cubicBezTo>
                  <a:cubicBezTo>
                    <a:pt x="2998" y="23953"/>
                    <a:pt x="3341" y="23773"/>
                    <a:pt x="3704" y="23572"/>
                  </a:cubicBezTo>
                  <a:lnTo>
                    <a:pt x="3723" y="23551"/>
                  </a:lnTo>
                  <a:cubicBezTo>
                    <a:pt x="5153" y="22786"/>
                    <a:pt x="6581" y="22082"/>
                    <a:pt x="8192" y="21881"/>
                  </a:cubicBezTo>
                  <a:lnTo>
                    <a:pt x="8213" y="21881"/>
                  </a:lnTo>
                  <a:cubicBezTo>
                    <a:pt x="10105" y="24618"/>
                    <a:pt x="13687" y="25845"/>
                    <a:pt x="17088" y="26208"/>
                  </a:cubicBezTo>
                  <a:cubicBezTo>
                    <a:pt x="17874" y="26288"/>
                    <a:pt x="18639" y="26328"/>
                    <a:pt x="19423" y="26328"/>
                  </a:cubicBezTo>
                  <a:cubicBezTo>
                    <a:pt x="21739" y="26328"/>
                    <a:pt x="24074" y="25966"/>
                    <a:pt x="26267" y="25282"/>
                  </a:cubicBezTo>
                  <a:cubicBezTo>
                    <a:pt x="29286" y="24336"/>
                    <a:pt x="32104" y="22726"/>
                    <a:pt x="34278" y="20491"/>
                  </a:cubicBezTo>
                  <a:cubicBezTo>
                    <a:pt x="35365" y="19404"/>
                    <a:pt x="36452" y="18177"/>
                    <a:pt x="37077" y="16768"/>
                  </a:cubicBezTo>
                  <a:cubicBezTo>
                    <a:pt x="37781" y="15137"/>
                    <a:pt x="38124" y="13366"/>
                    <a:pt x="38425" y="11634"/>
                  </a:cubicBezTo>
                  <a:cubicBezTo>
                    <a:pt x="38647" y="10346"/>
                    <a:pt x="38868" y="9058"/>
                    <a:pt x="38868" y="7770"/>
                  </a:cubicBezTo>
                  <a:cubicBezTo>
                    <a:pt x="38868" y="7005"/>
                    <a:pt x="38787" y="6240"/>
                    <a:pt x="38607" y="5496"/>
                  </a:cubicBezTo>
                  <a:cubicBezTo>
                    <a:pt x="38545" y="5295"/>
                    <a:pt x="38526" y="5113"/>
                    <a:pt x="38526" y="4952"/>
                  </a:cubicBezTo>
                  <a:cubicBezTo>
                    <a:pt x="38526" y="4208"/>
                    <a:pt x="39029" y="3805"/>
                    <a:pt x="39452" y="3040"/>
                  </a:cubicBezTo>
                  <a:cubicBezTo>
                    <a:pt x="39713" y="2577"/>
                    <a:pt x="39895" y="2074"/>
                    <a:pt x="39995" y="1551"/>
                  </a:cubicBezTo>
                  <a:cubicBezTo>
                    <a:pt x="40075" y="1047"/>
                    <a:pt x="40035" y="524"/>
                    <a:pt x="39834" y="21"/>
                  </a:cubicBezTo>
                  <a:cubicBezTo>
                    <a:pt x="39814" y="21"/>
                    <a:pt x="39814" y="21"/>
                    <a:pt x="39814" y="0"/>
                  </a:cubicBez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5" name="Google Shape;2395;p3"/>
            <p:cNvSpPr/>
            <p:nvPr/>
          </p:nvSpPr>
          <p:spPr>
            <a:xfrm>
              <a:off x="1619450" y="4059825"/>
              <a:ext cx="306475" cy="186750"/>
            </a:xfrm>
            <a:custGeom>
              <a:avLst/>
              <a:gdLst/>
              <a:ahLst/>
              <a:cxnLst/>
              <a:rect l="l" t="t" r="r" b="b"/>
              <a:pathLst>
                <a:path w="12259" h="7470" extrusionOk="0">
                  <a:moveTo>
                    <a:pt x="11192" y="2094"/>
                  </a:moveTo>
                  <a:cubicBezTo>
                    <a:pt x="11232" y="2175"/>
                    <a:pt x="11273" y="2255"/>
                    <a:pt x="11332" y="2336"/>
                  </a:cubicBezTo>
                  <a:cubicBezTo>
                    <a:pt x="11453" y="2437"/>
                    <a:pt x="11595" y="2477"/>
                    <a:pt x="11735" y="2477"/>
                  </a:cubicBezTo>
                  <a:cubicBezTo>
                    <a:pt x="11917" y="2477"/>
                    <a:pt x="12097" y="2437"/>
                    <a:pt x="12258" y="2376"/>
                  </a:cubicBezTo>
                  <a:cubicBezTo>
                    <a:pt x="11856" y="2376"/>
                    <a:pt x="11493" y="2276"/>
                    <a:pt x="11192" y="2094"/>
                  </a:cubicBezTo>
                  <a:close/>
                  <a:moveTo>
                    <a:pt x="10608" y="1"/>
                  </a:moveTo>
                  <a:cubicBezTo>
                    <a:pt x="9421" y="1209"/>
                    <a:pt x="7910" y="2134"/>
                    <a:pt x="6260" y="2658"/>
                  </a:cubicBezTo>
                  <a:cubicBezTo>
                    <a:pt x="5374" y="2940"/>
                    <a:pt x="4429" y="3122"/>
                    <a:pt x="3624" y="3564"/>
                  </a:cubicBezTo>
                  <a:cubicBezTo>
                    <a:pt x="2034" y="4449"/>
                    <a:pt x="1269" y="6197"/>
                    <a:pt x="4" y="7466"/>
                  </a:cubicBezTo>
                  <a:lnTo>
                    <a:pt x="4" y="7466"/>
                  </a:lnTo>
                  <a:cubicBezTo>
                    <a:pt x="65" y="7406"/>
                    <a:pt x="205" y="7347"/>
                    <a:pt x="363" y="7287"/>
                  </a:cubicBezTo>
                  <a:cubicBezTo>
                    <a:pt x="1510" y="6684"/>
                    <a:pt x="3101" y="5779"/>
                    <a:pt x="3281" y="5658"/>
                  </a:cubicBezTo>
                  <a:cubicBezTo>
                    <a:pt x="4590" y="4812"/>
                    <a:pt x="5978" y="4088"/>
                    <a:pt x="7427" y="3484"/>
                  </a:cubicBezTo>
                  <a:cubicBezTo>
                    <a:pt x="8434" y="3060"/>
                    <a:pt x="9864" y="2477"/>
                    <a:pt x="10629" y="1531"/>
                  </a:cubicBezTo>
                  <a:cubicBezTo>
                    <a:pt x="10387" y="1109"/>
                    <a:pt x="10347" y="585"/>
                    <a:pt x="10608" y="1"/>
                  </a:cubicBezTo>
                  <a:close/>
                  <a:moveTo>
                    <a:pt x="4" y="7466"/>
                  </a:moveTo>
                  <a:cubicBezTo>
                    <a:pt x="3" y="7467"/>
                    <a:pt x="2" y="7468"/>
                    <a:pt x="1" y="7469"/>
                  </a:cubicBezTo>
                  <a:cubicBezTo>
                    <a:pt x="2" y="7468"/>
                    <a:pt x="3" y="7467"/>
                    <a:pt x="4" y="7466"/>
                  </a:cubicBezTo>
                  <a:close/>
                </a:path>
              </a:pathLst>
            </a:custGeom>
            <a:solidFill>
              <a:srgbClr val="5A5C80"/>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6" name="Google Shape;2396;p3"/>
            <p:cNvSpPr/>
            <p:nvPr/>
          </p:nvSpPr>
          <p:spPr>
            <a:xfrm>
              <a:off x="2216275" y="3342775"/>
              <a:ext cx="290875" cy="110725"/>
            </a:xfrm>
            <a:custGeom>
              <a:avLst/>
              <a:gdLst/>
              <a:ahLst/>
              <a:cxnLst/>
              <a:rect l="l" t="t" r="r" b="b"/>
              <a:pathLst>
                <a:path w="11635" h="4429" extrusionOk="0">
                  <a:moveTo>
                    <a:pt x="8393" y="0"/>
                  </a:moveTo>
                  <a:cubicBezTo>
                    <a:pt x="8693" y="23"/>
                    <a:pt x="8992" y="51"/>
                    <a:pt x="9292" y="92"/>
                  </a:cubicBezTo>
                  <a:lnTo>
                    <a:pt x="9292" y="92"/>
                  </a:lnTo>
                  <a:cubicBezTo>
                    <a:pt x="8992" y="48"/>
                    <a:pt x="8692" y="17"/>
                    <a:pt x="8393" y="0"/>
                  </a:cubicBezTo>
                  <a:close/>
                  <a:moveTo>
                    <a:pt x="9292" y="92"/>
                  </a:moveTo>
                  <a:lnTo>
                    <a:pt x="9292" y="92"/>
                  </a:lnTo>
                  <a:cubicBezTo>
                    <a:pt x="10042" y="202"/>
                    <a:pt x="10789" y="397"/>
                    <a:pt x="11493" y="685"/>
                  </a:cubicBezTo>
                  <a:cubicBezTo>
                    <a:pt x="11533" y="704"/>
                    <a:pt x="11573" y="704"/>
                    <a:pt x="11635" y="725"/>
                  </a:cubicBezTo>
                  <a:cubicBezTo>
                    <a:pt x="11251" y="422"/>
                    <a:pt x="10427" y="323"/>
                    <a:pt x="10024" y="221"/>
                  </a:cubicBezTo>
                  <a:cubicBezTo>
                    <a:pt x="9780" y="167"/>
                    <a:pt x="9536" y="125"/>
                    <a:pt x="9292" y="92"/>
                  </a:cubicBezTo>
                  <a:close/>
                  <a:moveTo>
                    <a:pt x="100" y="4268"/>
                  </a:moveTo>
                  <a:cubicBezTo>
                    <a:pt x="121" y="4308"/>
                    <a:pt x="100" y="4348"/>
                    <a:pt x="81" y="4368"/>
                  </a:cubicBezTo>
                  <a:cubicBezTo>
                    <a:pt x="81" y="4389"/>
                    <a:pt x="40" y="4408"/>
                    <a:pt x="0" y="4429"/>
                  </a:cubicBezTo>
                  <a:cubicBezTo>
                    <a:pt x="60" y="4429"/>
                    <a:pt x="100" y="4408"/>
                    <a:pt x="140" y="4408"/>
                  </a:cubicBezTo>
                  <a:lnTo>
                    <a:pt x="161" y="4408"/>
                  </a:lnTo>
                  <a:cubicBezTo>
                    <a:pt x="140" y="4348"/>
                    <a:pt x="121" y="4308"/>
                    <a:pt x="100" y="4268"/>
                  </a:cubicBezTo>
                  <a:close/>
                </a:path>
              </a:pathLst>
            </a:custGeom>
            <a:solidFill>
              <a:srgbClr val="9D9FC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7" name="Google Shape;2397;p3"/>
            <p:cNvSpPr/>
            <p:nvPr/>
          </p:nvSpPr>
          <p:spPr>
            <a:xfrm>
              <a:off x="2205200" y="3455500"/>
              <a:ext cx="4525" cy="1500"/>
            </a:xfrm>
            <a:custGeom>
              <a:avLst/>
              <a:gdLst/>
              <a:ahLst/>
              <a:cxnLst/>
              <a:rect l="l" t="t" r="r" b="b"/>
              <a:pathLst>
                <a:path w="181" h="60" extrusionOk="0">
                  <a:moveTo>
                    <a:pt x="181" y="0"/>
                  </a:moveTo>
                  <a:cubicBezTo>
                    <a:pt x="161" y="0"/>
                    <a:pt x="121" y="20"/>
                    <a:pt x="100" y="20"/>
                  </a:cubicBezTo>
                  <a:cubicBezTo>
                    <a:pt x="88" y="26"/>
                    <a:pt x="78" y="32"/>
                    <a:pt x="69" y="37"/>
                  </a:cubicBezTo>
                  <a:lnTo>
                    <a:pt x="69" y="37"/>
                  </a:lnTo>
                  <a:lnTo>
                    <a:pt x="181" y="0"/>
                  </a:lnTo>
                  <a:close/>
                  <a:moveTo>
                    <a:pt x="69" y="37"/>
                  </a:moveTo>
                  <a:lnTo>
                    <a:pt x="0" y="60"/>
                  </a:lnTo>
                  <a:cubicBezTo>
                    <a:pt x="29" y="60"/>
                    <a:pt x="47" y="50"/>
                    <a:pt x="69" y="37"/>
                  </a:cubicBezTo>
                  <a:close/>
                </a:path>
              </a:pathLst>
            </a:custGeom>
            <a:solidFill>
              <a:srgbClr val="828AA5"/>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8" name="Google Shape;2398;p3"/>
            <p:cNvSpPr/>
            <p:nvPr/>
          </p:nvSpPr>
          <p:spPr>
            <a:xfrm>
              <a:off x="2156900" y="3474100"/>
              <a:ext cx="22650" cy="40275"/>
            </a:xfrm>
            <a:custGeom>
              <a:avLst/>
              <a:gdLst/>
              <a:ahLst/>
              <a:cxnLst/>
              <a:rect l="l" t="t" r="r" b="b"/>
              <a:pathLst>
                <a:path w="906" h="1611" extrusionOk="0">
                  <a:moveTo>
                    <a:pt x="905" y="0"/>
                  </a:moveTo>
                  <a:cubicBezTo>
                    <a:pt x="874" y="31"/>
                    <a:pt x="844" y="61"/>
                    <a:pt x="813" y="101"/>
                  </a:cubicBezTo>
                  <a:lnTo>
                    <a:pt x="813" y="101"/>
                  </a:lnTo>
                  <a:cubicBezTo>
                    <a:pt x="843" y="67"/>
                    <a:pt x="874" y="33"/>
                    <a:pt x="905" y="0"/>
                  </a:cubicBezTo>
                  <a:close/>
                  <a:moveTo>
                    <a:pt x="813" y="101"/>
                  </a:moveTo>
                  <a:lnTo>
                    <a:pt x="813" y="101"/>
                  </a:lnTo>
                  <a:cubicBezTo>
                    <a:pt x="784" y="134"/>
                    <a:pt x="756" y="168"/>
                    <a:pt x="728" y="203"/>
                  </a:cubicBezTo>
                  <a:lnTo>
                    <a:pt x="728" y="203"/>
                  </a:lnTo>
                  <a:cubicBezTo>
                    <a:pt x="747" y="182"/>
                    <a:pt x="765" y="162"/>
                    <a:pt x="784" y="142"/>
                  </a:cubicBezTo>
                  <a:cubicBezTo>
                    <a:pt x="794" y="127"/>
                    <a:pt x="804" y="114"/>
                    <a:pt x="813" y="101"/>
                  </a:cubicBezTo>
                  <a:close/>
                  <a:moveTo>
                    <a:pt x="728" y="203"/>
                  </a:moveTo>
                  <a:cubicBezTo>
                    <a:pt x="375" y="597"/>
                    <a:pt x="115" y="1095"/>
                    <a:pt x="0" y="1611"/>
                  </a:cubicBezTo>
                  <a:cubicBezTo>
                    <a:pt x="19" y="1551"/>
                    <a:pt x="40" y="1511"/>
                    <a:pt x="60" y="1470"/>
                  </a:cubicBezTo>
                  <a:cubicBezTo>
                    <a:pt x="212" y="998"/>
                    <a:pt x="435" y="567"/>
                    <a:pt x="728" y="203"/>
                  </a:cubicBezTo>
                  <a:close/>
                </a:path>
              </a:pathLst>
            </a:custGeom>
            <a:solidFill>
              <a:srgbClr val="9D9FC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399" name="Google Shape;2399;p3"/>
            <p:cNvSpPr/>
            <p:nvPr/>
          </p:nvSpPr>
          <p:spPr>
            <a:xfrm>
              <a:off x="2158375" y="3464025"/>
              <a:ext cx="33775" cy="46850"/>
            </a:xfrm>
            <a:custGeom>
              <a:avLst/>
              <a:gdLst/>
              <a:ahLst/>
              <a:cxnLst/>
              <a:rect l="l" t="t" r="r" b="b"/>
              <a:pathLst>
                <a:path w="1351" h="1874" extrusionOk="0">
                  <a:moveTo>
                    <a:pt x="1350" y="1"/>
                  </a:moveTo>
                  <a:cubicBezTo>
                    <a:pt x="1168" y="121"/>
                    <a:pt x="1007" y="242"/>
                    <a:pt x="846" y="403"/>
                  </a:cubicBezTo>
                  <a:cubicBezTo>
                    <a:pt x="464" y="806"/>
                    <a:pt x="183" y="1310"/>
                    <a:pt x="1" y="1873"/>
                  </a:cubicBezTo>
                  <a:cubicBezTo>
                    <a:pt x="263" y="1109"/>
                    <a:pt x="706" y="443"/>
                    <a:pt x="1350" y="1"/>
                  </a:cubicBezTo>
                  <a:close/>
                </a:path>
              </a:pathLst>
            </a:custGeom>
            <a:solidFill>
              <a:srgbClr val="828AA5"/>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0" name="Google Shape;2400;p3"/>
            <p:cNvSpPr/>
            <p:nvPr/>
          </p:nvSpPr>
          <p:spPr>
            <a:xfrm>
              <a:off x="2155875" y="3342250"/>
              <a:ext cx="354300" cy="178675"/>
            </a:xfrm>
            <a:custGeom>
              <a:avLst/>
              <a:gdLst/>
              <a:ahLst/>
              <a:cxnLst/>
              <a:rect l="l" t="t" r="r" b="b"/>
              <a:pathLst>
                <a:path w="14172" h="7147" extrusionOk="0">
                  <a:moveTo>
                    <a:pt x="10146" y="1"/>
                  </a:moveTo>
                  <a:cubicBezTo>
                    <a:pt x="9139" y="1"/>
                    <a:pt x="8133" y="162"/>
                    <a:pt x="7186" y="484"/>
                  </a:cubicBezTo>
                  <a:cubicBezTo>
                    <a:pt x="7408" y="666"/>
                    <a:pt x="7629" y="867"/>
                    <a:pt x="7851" y="1047"/>
                  </a:cubicBezTo>
                  <a:cubicBezTo>
                    <a:pt x="7629" y="1028"/>
                    <a:pt x="7387" y="1007"/>
                    <a:pt x="7146" y="1007"/>
                  </a:cubicBezTo>
                  <a:cubicBezTo>
                    <a:pt x="6039" y="1007"/>
                    <a:pt x="4952" y="1289"/>
                    <a:pt x="3986" y="1793"/>
                  </a:cubicBezTo>
                  <a:cubicBezTo>
                    <a:pt x="4126" y="2013"/>
                    <a:pt x="4349" y="2195"/>
                    <a:pt x="4609" y="2255"/>
                  </a:cubicBezTo>
                  <a:cubicBezTo>
                    <a:pt x="3745" y="2276"/>
                    <a:pt x="2878" y="2537"/>
                    <a:pt x="2134" y="2980"/>
                  </a:cubicBezTo>
                  <a:lnTo>
                    <a:pt x="2113" y="3001"/>
                  </a:lnTo>
                  <a:cubicBezTo>
                    <a:pt x="1973" y="3081"/>
                    <a:pt x="1853" y="3181"/>
                    <a:pt x="1812" y="3323"/>
                  </a:cubicBezTo>
                  <a:cubicBezTo>
                    <a:pt x="1751" y="3543"/>
                    <a:pt x="1933" y="3704"/>
                    <a:pt x="2094" y="3846"/>
                  </a:cubicBezTo>
                  <a:cubicBezTo>
                    <a:pt x="2094" y="3865"/>
                    <a:pt x="2113" y="3865"/>
                    <a:pt x="2113" y="3865"/>
                  </a:cubicBezTo>
                  <a:cubicBezTo>
                    <a:pt x="2255" y="3986"/>
                    <a:pt x="2416" y="4067"/>
                    <a:pt x="2497" y="4228"/>
                  </a:cubicBezTo>
                  <a:cubicBezTo>
                    <a:pt x="2516" y="4248"/>
                    <a:pt x="2516" y="4268"/>
                    <a:pt x="2516" y="4289"/>
                  </a:cubicBezTo>
                  <a:cubicBezTo>
                    <a:pt x="2537" y="4329"/>
                    <a:pt x="2556" y="4369"/>
                    <a:pt x="2577" y="4429"/>
                  </a:cubicBezTo>
                  <a:lnTo>
                    <a:pt x="2556" y="4429"/>
                  </a:lnTo>
                  <a:cubicBezTo>
                    <a:pt x="2516" y="4429"/>
                    <a:pt x="2476" y="4450"/>
                    <a:pt x="2416" y="4450"/>
                  </a:cubicBezTo>
                  <a:cubicBezTo>
                    <a:pt x="2355" y="4490"/>
                    <a:pt x="2255" y="4509"/>
                    <a:pt x="2154" y="4530"/>
                  </a:cubicBezTo>
                  <a:lnTo>
                    <a:pt x="1973" y="4590"/>
                  </a:lnTo>
                  <a:cubicBezTo>
                    <a:pt x="1791" y="4670"/>
                    <a:pt x="1611" y="4772"/>
                    <a:pt x="1450" y="4872"/>
                  </a:cubicBezTo>
                  <a:cubicBezTo>
                    <a:pt x="806" y="5314"/>
                    <a:pt x="363" y="5980"/>
                    <a:pt x="101" y="6744"/>
                  </a:cubicBezTo>
                  <a:cubicBezTo>
                    <a:pt x="81" y="6785"/>
                    <a:pt x="60" y="6825"/>
                    <a:pt x="41" y="6885"/>
                  </a:cubicBezTo>
                  <a:cubicBezTo>
                    <a:pt x="20" y="6965"/>
                    <a:pt x="20" y="7066"/>
                    <a:pt x="1" y="7147"/>
                  </a:cubicBezTo>
                  <a:cubicBezTo>
                    <a:pt x="806" y="6302"/>
                    <a:pt x="1772" y="5577"/>
                    <a:pt x="2819" y="5013"/>
                  </a:cubicBezTo>
                  <a:cubicBezTo>
                    <a:pt x="3442" y="4691"/>
                    <a:pt x="4086" y="4630"/>
                    <a:pt x="4770" y="4630"/>
                  </a:cubicBezTo>
                  <a:lnTo>
                    <a:pt x="5395" y="4630"/>
                  </a:lnTo>
                  <a:cubicBezTo>
                    <a:pt x="5616" y="4651"/>
                    <a:pt x="5817" y="4651"/>
                    <a:pt x="6039" y="4651"/>
                  </a:cubicBezTo>
                  <a:cubicBezTo>
                    <a:pt x="6442" y="4651"/>
                    <a:pt x="6824" y="4630"/>
                    <a:pt x="7207" y="4550"/>
                  </a:cubicBezTo>
                  <a:cubicBezTo>
                    <a:pt x="7328" y="4509"/>
                    <a:pt x="7427" y="4490"/>
                    <a:pt x="7508" y="4410"/>
                  </a:cubicBezTo>
                  <a:cubicBezTo>
                    <a:pt x="7851" y="4067"/>
                    <a:pt x="6824" y="3865"/>
                    <a:pt x="6622" y="3846"/>
                  </a:cubicBezTo>
                  <a:lnTo>
                    <a:pt x="6622" y="3846"/>
                  </a:lnTo>
                  <a:cubicBezTo>
                    <a:pt x="6904" y="3865"/>
                    <a:pt x="7186" y="3886"/>
                    <a:pt x="7489" y="3886"/>
                  </a:cubicBezTo>
                  <a:cubicBezTo>
                    <a:pt x="7931" y="3886"/>
                    <a:pt x="8394" y="3846"/>
                    <a:pt x="8857" y="3785"/>
                  </a:cubicBezTo>
                  <a:cubicBezTo>
                    <a:pt x="8978" y="3785"/>
                    <a:pt x="9139" y="3704"/>
                    <a:pt x="9118" y="3583"/>
                  </a:cubicBezTo>
                  <a:cubicBezTo>
                    <a:pt x="9099" y="3543"/>
                    <a:pt x="9059" y="3503"/>
                    <a:pt x="9018" y="3484"/>
                  </a:cubicBezTo>
                  <a:cubicBezTo>
                    <a:pt x="8836" y="3363"/>
                    <a:pt x="8635" y="3242"/>
                    <a:pt x="8434" y="3181"/>
                  </a:cubicBezTo>
                  <a:lnTo>
                    <a:pt x="8434" y="3181"/>
                  </a:lnTo>
                  <a:cubicBezTo>
                    <a:pt x="9018" y="3261"/>
                    <a:pt x="9622" y="3323"/>
                    <a:pt x="10205" y="3363"/>
                  </a:cubicBezTo>
                  <a:lnTo>
                    <a:pt x="10266" y="3363"/>
                  </a:lnTo>
                  <a:cubicBezTo>
                    <a:pt x="10326" y="3363"/>
                    <a:pt x="10387" y="3342"/>
                    <a:pt x="10427" y="3323"/>
                  </a:cubicBezTo>
                  <a:cubicBezTo>
                    <a:pt x="10548" y="3221"/>
                    <a:pt x="10447" y="3041"/>
                    <a:pt x="10347" y="2939"/>
                  </a:cubicBezTo>
                  <a:cubicBezTo>
                    <a:pt x="10084" y="2698"/>
                    <a:pt x="9803" y="2477"/>
                    <a:pt x="9481" y="2295"/>
                  </a:cubicBezTo>
                  <a:lnTo>
                    <a:pt x="9481" y="2295"/>
                  </a:lnTo>
                  <a:cubicBezTo>
                    <a:pt x="9985" y="2437"/>
                    <a:pt x="10508" y="2537"/>
                    <a:pt x="11010" y="2598"/>
                  </a:cubicBezTo>
                  <a:cubicBezTo>
                    <a:pt x="11071" y="2598"/>
                    <a:pt x="11112" y="2617"/>
                    <a:pt x="11171" y="2617"/>
                  </a:cubicBezTo>
                  <a:cubicBezTo>
                    <a:pt x="11212" y="2617"/>
                    <a:pt x="11273" y="2598"/>
                    <a:pt x="11332" y="2577"/>
                  </a:cubicBezTo>
                  <a:cubicBezTo>
                    <a:pt x="11413" y="2558"/>
                    <a:pt x="11493" y="2456"/>
                    <a:pt x="11474" y="2356"/>
                  </a:cubicBezTo>
                  <a:cubicBezTo>
                    <a:pt x="11453" y="2295"/>
                    <a:pt x="11394" y="2255"/>
                    <a:pt x="11353" y="2215"/>
                  </a:cubicBezTo>
                  <a:cubicBezTo>
                    <a:pt x="11171" y="2075"/>
                    <a:pt x="10970" y="1933"/>
                    <a:pt x="10769" y="1812"/>
                  </a:cubicBezTo>
                  <a:cubicBezTo>
                    <a:pt x="11212" y="1812"/>
                    <a:pt x="11635" y="1812"/>
                    <a:pt x="12078" y="1793"/>
                  </a:cubicBezTo>
                  <a:cubicBezTo>
                    <a:pt x="11896" y="1350"/>
                    <a:pt x="11534" y="988"/>
                    <a:pt x="11071" y="806"/>
                  </a:cubicBezTo>
                  <a:cubicBezTo>
                    <a:pt x="11313" y="765"/>
                    <a:pt x="11555" y="746"/>
                    <a:pt x="11796" y="746"/>
                  </a:cubicBezTo>
                  <a:cubicBezTo>
                    <a:pt x="12078" y="746"/>
                    <a:pt x="12360" y="765"/>
                    <a:pt x="12642" y="786"/>
                  </a:cubicBezTo>
                  <a:cubicBezTo>
                    <a:pt x="13144" y="827"/>
                    <a:pt x="13667" y="846"/>
                    <a:pt x="14171" y="886"/>
                  </a:cubicBezTo>
                  <a:cubicBezTo>
                    <a:pt x="14131" y="846"/>
                    <a:pt x="14091" y="806"/>
                    <a:pt x="14051" y="746"/>
                  </a:cubicBezTo>
                  <a:cubicBezTo>
                    <a:pt x="13989" y="725"/>
                    <a:pt x="13949" y="725"/>
                    <a:pt x="13909" y="706"/>
                  </a:cubicBezTo>
                  <a:cubicBezTo>
                    <a:pt x="12923" y="303"/>
                    <a:pt x="11856" y="81"/>
                    <a:pt x="10809" y="21"/>
                  </a:cubicBezTo>
                  <a:lnTo>
                    <a:pt x="10688" y="21"/>
                  </a:lnTo>
                  <a:lnTo>
                    <a:pt x="10688" y="1"/>
                  </a:lnTo>
                  <a:close/>
                </a:path>
              </a:pathLst>
            </a:custGeom>
            <a:solidFill>
              <a:srgbClr val="6F72A6"/>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1" name="Google Shape;2401;p3"/>
            <p:cNvSpPr/>
            <p:nvPr/>
          </p:nvSpPr>
          <p:spPr>
            <a:xfrm>
              <a:off x="2281675" y="3381500"/>
              <a:ext cx="352275" cy="252200"/>
            </a:xfrm>
            <a:custGeom>
              <a:avLst/>
              <a:gdLst/>
              <a:ahLst/>
              <a:cxnLst/>
              <a:rect l="l" t="t" r="r" b="b"/>
              <a:pathLst>
                <a:path w="14091" h="10088" extrusionOk="0">
                  <a:moveTo>
                    <a:pt x="9964" y="1"/>
                  </a:moveTo>
                  <a:cubicBezTo>
                    <a:pt x="10205" y="524"/>
                    <a:pt x="10347" y="1108"/>
                    <a:pt x="10347" y="1691"/>
                  </a:cubicBezTo>
                  <a:cubicBezTo>
                    <a:pt x="9783" y="1369"/>
                    <a:pt x="9131" y="1213"/>
                    <a:pt x="8477" y="1213"/>
                  </a:cubicBezTo>
                  <a:cubicBezTo>
                    <a:pt x="7543" y="1213"/>
                    <a:pt x="6606" y="1531"/>
                    <a:pt x="5919" y="2134"/>
                  </a:cubicBezTo>
                  <a:cubicBezTo>
                    <a:pt x="6139" y="2195"/>
                    <a:pt x="6321" y="2316"/>
                    <a:pt x="6461" y="2477"/>
                  </a:cubicBezTo>
                  <a:lnTo>
                    <a:pt x="6461" y="2477"/>
                  </a:lnTo>
                  <a:cubicBezTo>
                    <a:pt x="6448" y="2463"/>
                    <a:pt x="6427" y="2456"/>
                    <a:pt x="6398" y="2456"/>
                  </a:cubicBezTo>
                  <a:cubicBezTo>
                    <a:pt x="6134" y="2456"/>
                    <a:pt x="5260" y="2968"/>
                    <a:pt x="5133" y="3041"/>
                  </a:cubicBezTo>
                  <a:cubicBezTo>
                    <a:pt x="4771" y="3242"/>
                    <a:pt x="4469" y="3443"/>
                    <a:pt x="4207" y="3765"/>
                  </a:cubicBezTo>
                  <a:cubicBezTo>
                    <a:pt x="3764" y="4289"/>
                    <a:pt x="3482" y="4992"/>
                    <a:pt x="2959" y="5435"/>
                  </a:cubicBezTo>
                  <a:cubicBezTo>
                    <a:pt x="2457" y="5878"/>
                    <a:pt x="1450" y="5980"/>
                    <a:pt x="785" y="5980"/>
                  </a:cubicBezTo>
                  <a:cubicBezTo>
                    <a:pt x="1048" y="6664"/>
                    <a:pt x="1590" y="7268"/>
                    <a:pt x="2275" y="7630"/>
                  </a:cubicBezTo>
                  <a:cubicBezTo>
                    <a:pt x="2273" y="7630"/>
                    <a:pt x="2271" y="7629"/>
                    <a:pt x="2268" y="7629"/>
                  </a:cubicBezTo>
                  <a:cubicBezTo>
                    <a:pt x="2169" y="7629"/>
                    <a:pt x="1286" y="8012"/>
                    <a:pt x="1147" y="8033"/>
                  </a:cubicBezTo>
                  <a:cubicBezTo>
                    <a:pt x="898" y="8074"/>
                    <a:pt x="619" y="8144"/>
                    <a:pt x="352" y="8144"/>
                  </a:cubicBezTo>
                  <a:cubicBezTo>
                    <a:pt x="232" y="8144"/>
                    <a:pt x="113" y="8130"/>
                    <a:pt x="1" y="8092"/>
                  </a:cubicBezTo>
                  <a:lnTo>
                    <a:pt x="1" y="8092"/>
                  </a:lnTo>
                  <a:cubicBezTo>
                    <a:pt x="162" y="8253"/>
                    <a:pt x="323" y="8414"/>
                    <a:pt x="484" y="8556"/>
                  </a:cubicBezTo>
                  <a:cubicBezTo>
                    <a:pt x="1329" y="9281"/>
                    <a:pt x="2336" y="9723"/>
                    <a:pt x="3482" y="9864"/>
                  </a:cubicBezTo>
                  <a:cubicBezTo>
                    <a:pt x="4199" y="9959"/>
                    <a:pt x="4934" y="10088"/>
                    <a:pt x="5669" y="10088"/>
                  </a:cubicBezTo>
                  <a:cubicBezTo>
                    <a:pt x="5718" y="10088"/>
                    <a:pt x="5768" y="10087"/>
                    <a:pt x="5817" y="10086"/>
                  </a:cubicBezTo>
                  <a:cubicBezTo>
                    <a:pt x="7307" y="10046"/>
                    <a:pt x="8837" y="9823"/>
                    <a:pt x="10205" y="9219"/>
                  </a:cubicBezTo>
                  <a:cubicBezTo>
                    <a:pt x="11555" y="8637"/>
                    <a:pt x="12782" y="7630"/>
                    <a:pt x="13386" y="6321"/>
                  </a:cubicBezTo>
                  <a:cubicBezTo>
                    <a:pt x="14091" y="4831"/>
                    <a:pt x="13326" y="3100"/>
                    <a:pt x="12419" y="1812"/>
                  </a:cubicBezTo>
                  <a:cubicBezTo>
                    <a:pt x="11816" y="947"/>
                    <a:pt x="11051" y="242"/>
                    <a:pt x="9964" y="1"/>
                  </a:cubicBezTo>
                  <a:close/>
                </a:path>
              </a:pathLst>
            </a:custGeom>
            <a:solidFill>
              <a:srgbClr val="F29979"/>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2" name="Google Shape;2402;p3"/>
            <p:cNvSpPr/>
            <p:nvPr/>
          </p:nvSpPr>
          <p:spPr>
            <a:xfrm>
              <a:off x="2514650" y="3490725"/>
              <a:ext cx="273775" cy="117225"/>
            </a:xfrm>
            <a:custGeom>
              <a:avLst/>
              <a:gdLst/>
              <a:ahLst/>
              <a:cxnLst/>
              <a:rect l="l" t="t" r="r" b="b"/>
              <a:pathLst>
                <a:path w="10951" h="4689" extrusionOk="0">
                  <a:moveTo>
                    <a:pt x="4289" y="0"/>
                  </a:moveTo>
                  <a:lnTo>
                    <a:pt x="4289" y="0"/>
                  </a:lnTo>
                  <a:cubicBezTo>
                    <a:pt x="4329" y="1388"/>
                    <a:pt x="3181" y="2153"/>
                    <a:pt x="2134" y="2859"/>
                  </a:cubicBezTo>
                  <a:cubicBezTo>
                    <a:pt x="1431" y="3321"/>
                    <a:pt x="706" y="3704"/>
                    <a:pt x="1" y="4147"/>
                  </a:cubicBezTo>
                  <a:cubicBezTo>
                    <a:pt x="746" y="4107"/>
                    <a:pt x="1511" y="4045"/>
                    <a:pt x="2276" y="4026"/>
                  </a:cubicBezTo>
                  <a:cubicBezTo>
                    <a:pt x="2658" y="4026"/>
                    <a:pt x="3081" y="4045"/>
                    <a:pt x="3423" y="4187"/>
                  </a:cubicBezTo>
                  <a:cubicBezTo>
                    <a:pt x="3745" y="4327"/>
                    <a:pt x="3986" y="4549"/>
                    <a:pt x="4308" y="4649"/>
                  </a:cubicBezTo>
                  <a:cubicBezTo>
                    <a:pt x="4409" y="4677"/>
                    <a:pt x="4502" y="4689"/>
                    <a:pt x="4589" y="4689"/>
                  </a:cubicBezTo>
                  <a:cubicBezTo>
                    <a:pt x="4885" y="4689"/>
                    <a:pt x="5120" y="4553"/>
                    <a:pt x="5416" y="4429"/>
                  </a:cubicBezTo>
                  <a:cubicBezTo>
                    <a:pt x="5798" y="4268"/>
                    <a:pt x="6200" y="4126"/>
                    <a:pt x="6583" y="4005"/>
                  </a:cubicBezTo>
                  <a:cubicBezTo>
                    <a:pt x="7408" y="3704"/>
                    <a:pt x="8253" y="3503"/>
                    <a:pt x="9139" y="3503"/>
                  </a:cubicBezTo>
                  <a:cubicBezTo>
                    <a:pt x="9743" y="3482"/>
                    <a:pt x="10347" y="3482"/>
                    <a:pt x="10951" y="3482"/>
                  </a:cubicBezTo>
                  <a:cubicBezTo>
                    <a:pt x="10226" y="2698"/>
                    <a:pt x="9179" y="2193"/>
                    <a:pt x="8073" y="2094"/>
                  </a:cubicBezTo>
                  <a:cubicBezTo>
                    <a:pt x="7327" y="2032"/>
                    <a:pt x="6503" y="2073"/>
                    <a:pt x="5798" y="1791"/>
                  </a:cubicBezTo>
                  <a:cubicBezTo>
                    <a:pt x="5013" y="1490"/>
                    <a:pt x="4530" y="725"/>
                    <a:pt x="4289" y="0"/>
                  </a:cubicBezTo>
                  <a:close/>
                </a:path>
              </a:pathLst>
            </a:custGeom>
            <a:solidFill>
              <a:srgbClr val="6F72A6"/>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3" name="Google Shape;2403;p3"/>
            <p:cNvSpPr/>
            <p:nvPr/>
          </p:nvSpPr>
          <p:spPr>
            <a:xfrm>
              <a:off x="2512650" y="3565200"/>
              <a:ext cx="50850" cy="29700"/>
            </a:xfrm>
            <a:custGeom>
              <a:avLst/>
              <a:gdLst/>
              <a:ahLst/>
              <a:cxnLst/>
              <a:rect l="l" t="t" r="r" b="b"/>
              <a:pathLst>
                <a:path w="2034" h="1188" extrusionOk="0">
                  <a:moveTo>
                    <a:pt x="2034" y="0"/>
                  </a:moveTo>
                  <a:lnTo>
                    <a:pt x="2034" y="0"/>
                  </a:lnTo>
                  <a:cubicBezTo>
                    <a:pt x="1913" y="20"/>
                    <a:pt x="1792" y="100"/>
                    <a:pt x="1691" y="161"/>
                  </a:cubicBezTo>
                  <a:cubicBezTo>
                    <a:pt x="1148" y="524"/>
                    <a:pt x="585" y="865"/>
                    <a:pt x="0" y="1187"/>
                  </a:cubicBezTo>
                  <a:cubicBezTo>
                    <a:pt x="21" y="1187"/>
                    <a:pt x="61" y="1168"/>
                    <a:pt x="81" y="1168"/>
                  </a:cubicBezTo>
                  <a:cubicBezTo>
                    <a:pt x="725" y="765"/>
                    <a:pt x="1390" y="403"/>
                    <a:pt x="2034" y="0"/>
                  </a:cubicBezTo>
                  <a:close/>
                </a:path>
              </a:pathLst>
            </a:custGeom>
            <a:solidFill>
              <a:srgbClr val="C17A6A"/>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4" name="Google Shape;2404;p3"/>
            <p:cNvSpPr/>
            <p:nvPr/>
          </p:nvSpPr>
          <p:spPr>
            <a:xfrm>
              <a:off x="2768800" y="3577750"/>
              <a:ext cx="19625" cy="550"/>
            </a:xfrm>
            <a:custGeom>
              <a:avLst/>
              <a:gdLst/>
              <a:ahLst/>
              <a:cxnLst/>
              <a:rect l="l" t="t" r="r" b="b"/>
              <a:pathLst>
                <a:path w="785" h="22" extrusionOk="0">
                  <a:moveTo>
                    <a:pt x="0" y="1"/>
                  </a:moveTo>
                  <a:cubicBezTo>
                    <a:pt x="81" y="1"/>
                    <a:pt x="161" y="1"/>
                    <a:pt x="242" y="22"/>
                  </a:cubicBezTo>
                  <a:lnTo>
                    <a:pt x="483" y="22"/>
                  </a:lnTo>
                  <a:cubicBezTo>
                    <a:pt x="604" y="22"/>
                    <a:pt x="685" y="22"/>
                    <a:pt x="785" y="1"/>
                  </a:cubicBezTo>
                  <a:close/>
                </a:path>
              </a:pathLst>
            </a:custGeom>
            <a:solidFill>
              <a:srgbClr val="CBCCDF"/>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5" name="Google Shape;2405;p3"/>
            <p:cNvSpPr/>
            <p:nvPr/>
          </p:nvSpPr>
          <p:spPr>
            <a:xfrm>
              <a:off x="2520200" y="3592850"/>
              <a:ext cx="14125" cy="1550"/>
            </a:xfrm>
            <a:custGeom>
              <a:avLst/>
              <a:gdLst/>
              <a:ahLst/>
              <a:cxnLst/>
              <a:rect l="l" t="t" r="r" b="b"/>
              <a:pathLst>
                <a:path w="565" h="62" extrusionOk="0">
                  <a:moveTo>
                    <a:pt x="564" y="1"/>
                  </a:moveTo>
                  <a:cubicBezTo>
                    <a:pt x="383" y="22"/>
                    <a:pt x="202" y="41"/>
                    <a:pt x="1" y="41"/>
                  </a:cubicBezTo>
                  <a:cubicBezTo>
                    <a:pt x="20" y="41"/>
                    <a:pt x="41" y="62"/>
                    <a:pt x="60" y="62"/>
                  </a:cubicBezTo>
                  <a:lnTo>
                    <a:pt x="162" y="62"/>
                  </a:lnTo>
                  <a:cubicBezTo>
                    <a:pt x="202" y="62"/>
                    <a:pt x="242" y="62"/>
                    <a:pt x="283" y="41"/>
                  </a:cubicBezTo>
                  <a:cubicBezTo>
                    <a:pt x="383" y="22"/>
                    <a:pt x="463" y="22"/>
                    <a:pt x="564" y="1"/>
                  </a:cubicBezTo>
                  <a:close/>
                </a:path>
              </a:pathLst>
            </a:custGeom>
            <a:solidFill>
              <a:srgbClr val="C17A6A"/>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6" name="Google Shape;2406;p3"/>
            <p:cNvSpPr/>
            <p:nvPr/>
          </p:nvSpPr>
          <p:spPr>
            <a:xfrm>
              <a:off x="2514650" y="3564675"/>
              <a:ext cx="273775" cy="43300"/>
            </a:xfrm>
            <a:custGeom>
              <a:avLst/>
              <a:gdLst/>
              <a:ahLst/>
              <a:cxnLst/>
              <a:rect l="l" t="t" r="r" b="b"/>
              <a:pathLst>
                <a:path w="10951" h="1732" extrusionOk="0">
                  <a:moveTo>
                    <a:pt x="2054" y="0"/>
                  </a:moveTo>
                  <a:cubicBezTo>
                    <a:pt x="2014" y="0"/>
                    <a:pt x="1994" y="0"/>
                    <a:pt x="1954" y="21"/>
                  </a:cubicBezTo>
                  <a:cubicBezTo>
                    <a:pt x="1310" y="424"/>
                    <a:pt x="645" y="786"/>
                    <a:pt x="1" y="1189"/>
                  </a:cubicBezTo>
                  <a:cubicBezTo>
                    <a:pt x="62" y="1189"/>
                    <a:pt x="102" y="1168"/>
                    <a:pt x="162" y="1168"/>
                  </a:cubicBezTo>
                  <a:lnTo>
                    <a:pt x="223" y="1168"/>
                  </a:lnTo>
                  <a:cubicBezTo>
                    <a:pt x="424" y="1168"/>
                    <a:pt x="605" y="1149"/>
                    <a:pt x="786" y="1128"/>
                  </a:cubicBezTo>
                  <a:lnTo>
                    <a:pt x="1028" y="1128"/>
                  </a:lnTo>
                  <a:cubicBezTo>
                    <a:pt x="1410" y="1108"/>
                    <a:pt x="1772" y="1087"/>
                    <a:pt x="2134" y="1068"/>
                  </a:cubicBezTo>
                  <a:lnTo>
                    <a:pt x="2356" y="1068"/>
                  </a:lnTo>
                  <a:cubicBezTo>
                    <a:pt x="2719" y="1068"/>
                    <a:pt x="3100" y="1087"/>
                    <a:pt x="3423" y="1229"/>
                  </a:cubicBezTo>
                  <a:cubicBezTo>
                    <a:pt x="3745" y="1369"/>
                    <a:pt x="3986" y="1591"/>
                    <a:pt x="4308" y="1691"/>
                  </a:cubicBezTo>
                  <a:cubicBezTo>
                    <a:pt x="4410" y="1712"/>
                    <a:pt x="4509" y="1731"/>
                    <a:pt x="4611" y="1731"/>
                  </a:cubicBezTo>
                  <a:cubicBezTo>
                    <a:pt x="4893" y="1731"/>
                    <a:pt x="5134" y="1591"/>
                    <a:pt x="5416" y="1471"/>
                  </a:cubicBezTo>
                  <a:cubicBezTo>
                    <a:pt x="5798" y="1310"/>
                    <a:pt x="6200" y="1168"/>
                    <a:pt x="6583" y="1047"/>
                  </a:cubicBezTo>
                  <a:cubicBezTo>
                    <a:pt x="7408" y="746"/>
                    <a:pt x="8253" y="545"/>
                    <a:pt x="9139" y="545"/>
                  </a:cubicBezTo>
                  <a:cubicBezTo>
                    <a:pt x="9461" y="545"/>
                    <a:pt x="9783" y="524"/>
                    <a:pt x="10086" y="524"/>
                  </a:cubicBezTo>
                  <a:lnTo>
                    <a:pt x="10951" y="524"/>
                  </a:lnTo>
                  <a:lnTo>
                    <a:pt x="10951" y="504"/>
                  </a:lnTo>
                  <a:cubicBezTo>
                    <a:pt x="10730" y="504"/>
                    <a:pt x="10387" y="282"/>
                    <a:pt x="10247" y="223"/>
                  </a:cubicBezTo>
                  <a:cubicBezTo>
                    <a:pt x="9864" y="62"/>
                    <a:pt x="9442" y="41"/>
                    <a:pt x="9039" y="21"/>
                  </a:cubicBezTo>
                  <a:cubicBezTo>
                    <a:pt x="8777" y="0"/>
                    <a:pt x="8516" y="0"/>
                    <a:pt x="8253" y="0"/>
                  </a:cubicBezTo>
                  <a:cubicBezTo>
                    <a:pt x="7590" y="0"/>
                    <a:pt x="6925" y="41"/>
                    <a:pt x="6281" y="81"/>
                  </a:cubicBezTo>
                  <a:cubicBezTo>
                    <a:pt x="5556" y="142"/>
                    <a:pt x="4832" y="182"/>
                    <a:pt x="4128" y="182"/>
                  </a:cubicBezTo>
                  <a:lnTo>
                    <a:pt x="4026" y="182"/>
                  </a:lnTo>
                  <a:cubicBezTo>
                    <a:pt x="3645" y="182"/>
                    <a:pt x="3261" y="161"/>
                    <a:pt x="2880" y="121"/>
                  </a:cubicBezTo>
                  <a:cubicBezTo>
                    <a:pt x="2698" y="102"/>
                    <a:pt x="2518" y="102"/>
                    <a:pt x="2336" y="62"/>
                  </a:cubicBezTo>
                  <a:cubicBezTo>
                    <a:pt x="2236" y="41"/>
                    <a:pt x="2155" y="0"/>
                    <a:pt x="2054" y="0"/>
                  </a:cubicBezTo>
                  <a:close/>
                </a:path>
              </a:pathLst>
            </a:custGeom>
            <a:solidFill>
              <a:srgbClr val="585B91"/>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7" name="Google Shape;2407;p3"/>
            <p:cNvSpPr/>
            <p:nvPr/>
          </p:nvSpPr>
          <p:spPr>
            <a:xfrm>
              <a:off x="2402450" y="3470750"/>
              <a:ext cx="143425" cy="109925"/>
            </a:xfrm>
            <a:custGeom>
              <a:avLst/>
              <a:gdLst/>
              <a:ahLst/>
              <a:cxnLst/>
              <a:rect l="l" t="t" r="r" b="b"/>
              <a:pathLst>
                <a:path w="5737" h="4397" extrusionOk="0">
                  <a:moveTo>
                    <a:pt x="3133" y="0"/>
                  </a:moveTo>
                  <a:cubicBezTo>
                    <a:pt x="2678" y="0"/>
                    <a:pt x="2220" y="103"/>
                    <a:pt x="1812" y="295"/>
                  </a:cubicBezTo>
                  <a:cubicBezTo>
                    <a:pt x="1168" y="617"/>
                    <a:pt x="664" y="1141"/>
                    <a:pt x="141" y="1624"/>
                  </a:cubicBezTo>
                  <a:cubicBezTo>
                    <a:pt x="1" y="1765"/>
                    <a:pt x="342" y="2490"/>
                    <a:pt x="584" y="2933"/>
                  </a:cubicBezTo>
                  <a:cubicBezTo>
                    <a:pt x="645" y="3073"/>
                    <a:pt x="725" y="3174"/>
                    <a:pt x="745" y="3215"/>
                  </a:cubicBezTo>
                  <a:cubicBezTo>
                    <a:pt x="1088" y="3698"/>
                    <a:pt x="1590" y="4079"/>
                    <a:pt x="2175" y="4261"/>
                  </a:cubicBezTo>
                  <a:cubicBezTo>
                    <a:pt x="2459" y="4352"/>
                    <a:pt x="2759" y="4397"/>
                    <a:pt x="3061" y="4397"/>
                  </a:cubicBezTo>
                  <a:cubicBezTo>
                    <a:pt x="3826" y="4397"/>
                    <a:pt x="4599" y="4111"/>
                    <a:pt x="5133" y="3577"/>
                  </a:cubicBezTo>
                  <a:cubicBezTo>
                    <a:pt x="5616" y="3113"/>
                    <a:pt x="5737" y="2571"/>
                    <a:pt x="5637" y="1926"/>
                  </a:cubicBezTo>
                  <a:cubicBezTo>
                    <a:pt x="5516" y="1162"/>
                    <a:pt x="4931" y="497"/>
                    <a:pt x="4167" y="195"/>
                  </a:cubicBezTo>
                  <a:cubicBezTo>
                    <a:pt x="3841" y="63"/>
                    <a:pt x="3488" y="0"/>
                    <a:pt x="3133" y="0"/>
                  </a:cubicBezTo>
                  <a:close/>
                </a:path>
              </a:pathLst>
            </a:custGeom>
            <a:solidFill>
              <a:srgbClr val="F29979"/>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8" name="Google Shape;2408;p3"/>
            <p:cNvSpPr/>
            <p:nvPr/>
          </p:nvSpPr>
          <p:spPr>
            <a:xfrm>
              <a:off x="2439175" y="3471600"/>
              <a:ext cx="108725" cy="96650"/>
            </a:xfrm>
            <a:custGeom>
              <a:avLst/>
              <a:gdLst/>
              <a:ahLst/>
              <a:cxnLst/>
              <a:rect l="l" t="t" r="r" b="b"/>
              <a:pathLst>
                <a:path w="4349" h="3866" extrusionOk="0">
                  <a:moveTo>
                    <a:pt x="1852" y="0"/>
                  </a:moveTo>
                  <a:cubicBezTo>
                    <a:pt x="1148" y="0"/>
                    <a:pt x="464" y="322"/>
                    <a:pt x="182" y="1007"/>
                  </a:cubicBezTo>
                  <a:cubicBezTo>
                    <a:pt x="0" y="1450"/>
                    <a:pt x="21" y="1933"/>
                    <a:pt x="182" y="2376"/>
                  </a:cubicBezTo>
                  <a:cubicBezTo>
                    <a:pt x="242" y="2516"/>
                    <a:pt x="322" y="2657"/>
                    <a:pt x="403" y="2778"/>
                  </a:cubicBezTo>
                  <a:cubicBezTo>
                    <a:pt x="786" y="3342"/>
                    <a:pt x="1471" y="3785"/>
                    <a:pt x="2174" y="3865"/>
                  </a:cubicBezTo>
                  <a:lnTo>
                    <a:pt x="2416" y="3865"/>
                  </a:lnTo>
                  <a:cubicBezTo>
                    <a:pt x="3564" y="3865"/>
                    <a:pt x="4348" y="2999"/>
                    <a:pt x="4168" y="1892"/>
                  </a:cubicBezTo>
                  <a:cubicBezTo>
                    <a:pt x="4026" y="1128"/>
                    <a:pt x="3443" y="463"/>
                    <a:pt x="2698" y="161"/>
                  </a:cubicBezTo>
                  <a:cubicBezTo>
                    <a:pt x="2416" y="41"/>
                    <a:pt x="2134" y="0"/>
                    <a:pt x="1852" y="0"/>
                  </a:cubicBez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09" name="Google Shape;2409;p3"/>
            <p:cNvSpPr/>
            <p:nvPr/>
          </p:nvSpPr>
          <p:spPr>
            <a:xfrm>
              <a:off x="2428475" y="3487950"/>
              <a:ext cx="56000" cy="37125"/>
            </a:xfrm>
            <a:custGeom>
              <a:avLst/>
              <a:gdLst/>
              <a:ahLst/>
              <a:cxnLst/>
              <a:rect l="l" t="t" r="r" b="b"/>
              <a:pathLst>
                <a:path w="2240" h="1485" extrusionOk="0">
                  <a:moveTo>
                    <a:pt x="970" y="1"/>
                  </a:moveTo>
                  <a:cubicBezTo>
                    <a:pt x="482" y="1"/>
                    <a:pt x="1" y="231"/>
                    <a:pt x="167" y="836"/>
                  </a:cubicBezTo>
                  <a:cubicBezTo>
                    <a:pt x="248" y="1097"/>
                    <a:pt x="509" y="1258"/>
                    <a:pt x="791" y="1359"/>
                  </a:cubicBezTo>
                  <a:cubicBezTo>
                    <a:pt x="911" y="1419"/>
                    <a:pt x="1053" y="1459"/>
                    <a:pt x="1214" y="1480"/>
                  </a:cubicBezTo>
                  <a:cubicBezTo>
                    <a:pt x="1249" y="1483"/>
                    <a:pt x="1284" y="1485"/>
                    <a:pt x="1319" y="1485"/>
                  </a:cubicBezTo>
                  <a:cubicBezTo>
                    <a:pt x="1504" y="1485"/>
                    <a:pt x="1689" y="1440"/>
                    <a:pt x="1858" y="1338"/>
                  </a:cubicBezTo>
                  <a:cubicBezTo>
                    <a:pt x="1958" y="1279"/>
                    <a:pt x="2060" y="1218"/>
                    <a:pt x="2119" y="1118"/>
                  </a:cubicBezTo>
                  <a:cubicBezTo>
                    <a:pt x="2240" y="895"/>
                    <a:pt x="2180" y="635"/>
                    <a:pt x="2039" y="453"/>
                  </a:cubicBezTo>
                  <a:cubicBezTo>
                    <a:pt x="1899" y="251"/>
                    <a:pt x="1657" y="131"/>
                    <a:pt x="1435" y="71"/>
                  </a:cubicBezTo>
                  <a:cubicBezTo>
                    <a:pt x="1295" y="26"/>
                    <a:pt x="1132" y="1"/>
                    <a:pt x="970" y="1"/>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10" name="Google Shape;2410;p3"/>
            <p:cNvSpPr/>
            <p:nvPr/>
          </p:nvSpPr>
          <p:spPr>
            <a:xfrm>
              <a:off x="2455800" y="3528450"/>
              <a:ext cx="66925" cy="35250"/>
            </a:xfrm>
            <a:custGeom>
              <a:avLst/>
              <a:gdLst/>
              <a:ahLst/>
              <a:cxnLst/>
              <a:rect l="l" t="t" r="r" b="b"/>
              <a:pathLst>
                <a:path w="2677" h="1410" extrusionOk="0">
                  <a:moveTo>
                    <a:pt x="2677" y="0"/>
                  </a:moveTo>
                  <a:cubicBezTo>
                    <a:pt x="2677" y="0"/>
                    <a:pt x="2657" y="61"/>
                    <a:pt x="2596" y="121"/>
                  </a:cubicBezTo>
                  <a:cubicBezTo>
                    <a:pt x="2556" y="201"/>
                    <a:pt x="2475" y="303"/>
                    <a:pt x="2376" y="424"/>
                  </a:cubicBezTo>
                  <a:cubicBezTo>
                    <a:pt x="2295" y="523"/>
                    <a:pt x="2174" y="644"/>
                    <a:pt x="2013" y="746"/>
                  </a:cubicBezTo>
                  <a:cubicBezTo>
                    <a:pt x="1872" y="846"/>
                    <a:pt x="1711" y="947"/>
                    <a:pt x="1530" y="1027"/>
                  </a:cubicBezTo>
                  <a:cubicBezTo>
                    <a:pt x="1429" y="1068"/>
                    <a:pt x="1369" y="1087"/>
                    <a:pt x="1268" y="1108"/>
                  </a:cubicBezTo>
                  <a:cubicBezTo>
                    <a:pt x="1168" y="1127"/>
                    <a:pt x="1087" y="1148"/>
                    <a:pt x="986" y="1168"/>
                  </a:cubicBezTo>
                  <a:cubicBezTo>
                    <a:pt x="896" y="1178"/>
                    <a:pt x="810" y="1183"/>
                    <a:pt x="730" y="1183"/>
                  </a:cubicBezTo>
                  <a:cubicBezTo>
                    <a:pt x="649" y="1183"/>
                    <a:pt x="574" y="1178"/>
                    <a:pt x="503" y="1168"/>
                  </a:cubicBezTo>
                  <a:cubicBezTo>
                    <a:pt x="342" y="1168"/>
                    <a:pt x="221" y="1148"/>
                    <a:pt x="141" y="1127"/>
                  </a:cubicBezTo>
                  <a:cubicBezTo>
                    <a:pt x="41" y="1108"/>
                    <a:pt x="0" y="1108"/>
                    <a:pt x="0" y="1108"/>
                  </a:cubicBezTo>
                  <a:lnTo>
                    <a:pt x="0" y="1108"/>
                  </a:lnTo>
                  <a:cubicBezTo>
                    <a:pt x="0" y="1108"/>
                    <a:pt x="41" y="1127"/>
                    <a:pt x="121" y="1189"/>
                  </a:cubicBezTo>
                  <a:cubicBezTo>
                    <a:pt x="202" y="1229"/>
                    <a:pt x="322" y="1288"/>
                    <a:pt x="463" y="1329"/>
                  </a:cubicBezTo>
                  <a:cubicBezTo>
                    <a:pt x="624" y="1390"/>
                    <a:pt x="806" y="1409"/>
                    <a:pt x="1007" y="1409"/>
                  </a:cubicBezTo>
                  <a:cubicBezTo>
                    <a:pt x="1107" y="1409"/>
                    <a:pt x="1227" y="1409"/>
                    <a:pt x="1329" y="1369"/>
                  </a:cubicBezTo>
                  <a:cubicBezTo>
                    <a:pt x="1429" y="1350"/>
                    <a:pt x="1550" y="1329"/>
                    <a:pt x="1630" y="1288"/>
                  </a:cubicBezTo>
                  <a:cubicBezTo>
                    <a:pt x="1852" y="1208"/>
                    <a:pt x="2033" y="1087"/>
                    <a:pt x="2174" y="947"/>
                  </a:cubicBezTo>
                  <a:cubicBezTo>
                    <a:pt x="2335" y="805"/>
                    <a:pt x="2435" y="644"/>
                    <a:pt x="2516" y="504"/>
                  </a:cubicBezTo>
                  <a:cubicBezTo>
                    <a:pt x="2596" y="362"/>
                    <a:pt x="2636" y="242"/>
                    <a:pt x="2657" y="142"/>
                  </a:cubicBezTo>
                  <a:cubicBezTo>
                    <a:pt x="2677" y="61"/>
                    <a:pt x="2677" y="0"/>
                    <a:pt x="2677"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grpSp>
      <p:grpSp>
        <p:nvGrpSpPr>
          <p:cNvPr id="2411" name="Google Shape;2411;p3"/>
          <p:cNvGrpSpPr/>
          <p:nvPr/>
        </p:nvGrpSpPr>
        <p:grpSpPr>
          <a:xfrm>
            <a:off x="4880939" y="1056769"/>
            <a:ext cx="436165" cy="429767"/>
            <a:chOff x="3828575" y="1069325"/>
            <a:chExt cx="185750" cy="183025"/>
          </a:xfrm>
        </p:grpSpPr>
        <p:sp>
          <p:nvSpPr>
            <p:cNvPr id="2412" name="Google Shape;2412;p3"/>
            <p:cNvSpPr/>
            <p:nvPr/>
          </p:nvSpPr>
          <p:spPr>
            <a:xfrm>
              <a:off x="3828575" y="1069325"/>
              <a:ext cx="75950" cy="65800"/>
            </a:xfrm>
            <a:custGeom>
              <a:avLst/>
              <a:gdLst/>
              <a:ahLst/>
              <a:cxnLst/>
              <a:rect l="l" t="t" r="r" b="b"/>
              <a:pathLst>
                <a:path w="3038" h="2632" extrusionOk="0">
                  <a:moveTo>
                    <a:pt x="2222" y="0"/>
                  </a:moveTo>
                  <a:cubicBezTo>
                    <a:pt x="2106" y="0"/>
                    <a:pt x="1980" y="23"/>
                    <a:pt x="1852" y="74"/>
                  </a:cubicBezTo>
                  <a:cubicBezTo>
                    <a:pt x="1288" y="275"/>
                    <a:pt x="704" y="879"/>
                    <a:pt x="362" y="1343"/>
                  </a:cubicBezTo>
                  <a:cubicBezTo>
                    <a:pt x="161" y="1644"/>
                    <a:pt x="0" y="2047"/>
                    <a:pt x="201" y="2349"/>
                  </a:cubicBezTo>
                  <a:cubicBezTo>
                    <a:pt x="322" y="2551"/>
                    <a:pt x="564" y="2631"/>
                    <a:pt x="805" y="2631"/>
                  </a:cubicBezTo>
                  <a:cubicBezTo>
                    <a:pt x="1026" y="2631"/>
                    <a:pt x="1248" y="2530"/>
                    <a:pt x="1449" y="2409"/>
                  </a:cubicBezTo>
                  <a:cubicBezTo>
                    <a:pt x="2032" y="2087"/>
                    <a:pt x="2496" y="1563"/>
                    <a:pt x="2778" y="960"/>
                  </a:cubicBezTo>
                  <a:cubicBezTo>
                    <a:pt x="3038" y="408"/>
                    <a:pt x="2708" y="0"/>
                    <a:pt x="2222" y="0"/>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13" name="Google Shape;2413;p3"/>
            <p:cNvSpPr/>
            <p:nvPr/>
          </p:nvSpPr>
          <p:spPr>
            <a:xfrm>
              <a:off x="3938750" y="1089675"/>
              <a:ext cx="75575" cy="66050"/>
            </a:xfrm>
            <a:custGeom>
              <a:avLst/>
              <a:gdLst/>
              <a:ahLst/>
              <a:cxnLst/>
              <a:rect l="l" t="t" r="r" b="b"/>
              <a:pathLst>
                <a:path w="3023" h="2642" extrusionOk="0">
                  <a:moveTo>
                    <a:pt x="2184" y="0"/>
                  </a:moveTo>
                  <a:cubicBezTo>
                    <a:pt x="2073" y="0"/>
                    <a:pt x="1954" y="21"/>
                    <a:pt x="1833" y="65"/>
                  </a:cubicBezTo>
                  <a:cubicBezTo>
                    <a:pt x="1289" y="287"/>
                    <a:pt x="685" y="891"/>
                    <a:pt x="363" y="1353"/>
                  </a:cubicBezTo>
                  <a:cubicBezTo>
                    <a:pt x="162" y="1656"/>
                    <a:pt x="1" y="2059"/>
                    <a:pt x="182" y="2360"/>
                  </a:cubicBezTo>
                  <a:cubicBezTo>
                    <a:pt x="303" y="2561"/>
                    <a:pt x="545" y="2642"/>
                    <a:pt x="786" y="2642"/>
                  </a:cubicBezTo>
                  <a:cubicBezTo>
                    <a:pt x="1028" y="2642"/>
                    <a:pt x="1248" y="2542"/>
                    <a:pt x="1450" y="2421"/>
                  </a:cubicBezTo>
                  <a:cubicBezTo>
                    <a:pt x="2013" y="2099"/>
                    <a:pt x="2496" y="1575"/>
                    <a:pt x="2759" y="972"/>
                  </a:cubicBezTo>
                  <a:cubicBezTo>
                    <a:pt x="3022" y="412"/>
                    <a:pt x="2680" y="0"/>
                    <a:pt x="2184" y="0"/>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414" name="Google Shape;2414;p3"/>
            <p:cNvSpPr/>
            <p:nvPr/>
          </p:nvSpPr>
          <p:spPr>
            <a:xfrm>
              <a:off x="3832075" y="1186300"/>
              <a:ext cx="76050" cy="66050"/>
            </a:xfrm>
            <a:custGeom>
              <a:avLst/>
              <a:gdLst/>
              <a:ahLst/>
              <a:cxnLst/>
              <a:rect l="l" t="t" r="r" b="b"/>
              <a:pathLst>
                <a:path w="3042" h="2642" extrusionOk="0">
                  <a:moveTo>
                    <a:pt x="2203" y="0"/>
                  </a:moveTo>
                  <a:cubicBezTo>
                    <a:pt x="2092" y="0"/>
                    <a:pt x="1974" y="21"/>
                    <a:pt x="1852" y="65"/>
                  </a:cubicBezTo>
                  <a:cubicBezTo>
                    <a:pt x="1288" y="287"/>
                    <a:pt x="706" y="870"/>
                    <a:pt x="363" y="1353"/>
                  </a:cubicBezTo>
                  <a:cubicBezTo>
                    <a:pt x="161" y="1656"/>
                    <a:pt x="0" y="2037"/>
                    <a:pt x="202" y="2340"/>
                  </a:cubicBezTo>
                  <a:cubicBezTo>
                    <a:pt x="322" y="2541"/>
                    <a:pt x="564" y="2641"/>
                    <a:pt x="805" y="2641"/>
                  </a:cubicBezTo>
                  <a:cubicBezTo>
                    <a:pt x="1028" y="2622"/>
                    <a:pt x="1248" y="2541"/>
                    <a:pt x="1450" y="2421"/>
                  </a:cubicBezTo>
                  <a:cubicBezTo>
                    <a:pt x="2034" y="2078"/>
                    <a:pt x="2496" y="1575"/>
                    <a:pt x="2778" y="971"/>
                  </a:cubicBezTo>
                  <a:cubicBezTo>
                    <a:pt x="3041" y="412"/>
                    <a:pt x="2700" y="0"/>
                    <a:pt x="2203" y="0"/>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grpSp>
    </p:spTree>
    <p:extLst>
      <p:ext uri="{BB962C8B-B14F-4D97-AF65-F5344CB8AC3E}">
        <p14:creationId xmlns:p14="http://schemas.microsoft.com/office/powerpoint/2010/main" val="88169441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373"/>
                                        </p:tgtEl>
                                        <p:attrNameLst>
                                          <p:attrName>style.visibility</p:attrName>
                                        </p:attrNameLst>
                                      </p:cBhvr>
                                      <p:to>
                                        <p:strVal val="visible"/>
                                      </p:to>
                                    </p:set>
                                    <p:animEffect transition="in" filter="wipe(down)">
                                      <p:cBhvr>
                                        <p:cTn id="7" dur="500"/>
                                        <p:tgtEl>
                                          <p:spTgt spid="23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887"/>
        <p:cNvGrpSpPr/>
        <p:nvPr/>
      </p:nvGrpSpPr>
      <p:grpSpPr>
        <a:xfrm>
          <a:off x="0" y="0"/>
          <a:ext cx="0" cy="0"/>
          <a:chOff x="0" y="0"/>
          <a:chExt cx="0" cy="0"/>
        </a:xfrm>
      </p:grpSpPr>
      <p:grpSp>
        <p:nvGrpSpPr>
          <p:cNvPr id="2889" name="Google Shape;2889;p14"/>
          <p:cNvGrpSpPr/>
          <p:nvPr/>
        </p:nvGrpSpPr>
        <p:grpSpPr>
          <a:xfrm flipH="1">
            <a:off x="-736564" y="98096"/>
            <a:ext cx="2558357" cy="4163939"/>
            <a:chOff x="2094975" y="907125"/>
            <a:chExt cx="1366275" cy="2739125"/>
          </a:xfrm>
        </p:grpSpPr>
        <p:sp>
          <p:nvSpPr>
            <p:cNvPr id="2890" name="Google Shape;2890;p14"/>
            <p:cNvSpPr/>
            <p:nvPr/>
          </p:nvSpPr>
          <p:spPr>
            <a:xfrm>
              <a:off x="2468875" y="907475"/>
              <a:ext cx="933475" cy="2736225"/>
            </a:xfrm>
            <a:custGeom>
              <a:avLst/>
              <a:gdLst/>
              <a:ahLst/>
              <a:cxnLst/>
              <a:rect l="l" t="t" r="r" b="b"/>
              <a:pathLst>
                <a:path w="37339" h="109449" extrusionOk="0">
                  <a:moveTo>
                    <a:pt x="9294" y="0"/>
                  </a:moveTo>
                  <a:cubicBezTo>
                    <a:pt x="5988" y="0"/>
                    <a:pt x="2388" y="1488"/>
                    <a:pt x="1651" y="4897"/>
                  </a:cubicBezTo>
                  <a:cubicBezTo>
                    <a:pt x="1088" y="7474"/>
                    <a:pt x="2395" y="9950"/>
                    <a:pt x="3039" y="12345"/>
                  </a:cubicBezTo>
                  <a:cubicBezTo>
                    <a:pt x="3281" y="13231"/>
                    <a:pt x="3482" y="14116"/>
                    <a:pt x="3402" y="15023"/>
                  </a:cubicBezTo>
                  <a:cubicBezTo>
                    <a:pt x="3321" y="15888"/>
                    <a:pt x="2999" y="16714"/>
                    <a:pt x="2698" y="17519"/>
                  </a:cubicBezTo>
                  <a:cubicBezTo>
                    <a:pt x="1630" y="20337"/>
                    <a:pt x="664" y="23235"/>
                    <a:pt x="444" y="26234"/>
                  </a:cubicBezTo>
                  <a:cubicBezTo>
                    <a:pt x="1" y="31870"/>
                    <a:pt x="2295" y="37688"/>
                    <a:pt x="6482" y="41491"/>
                  </a:cubicBezTo>
                  <a:cubicBezTo>
                    <a:pt x="8092" y="42981"/>
                    <a:pt x="10849" y="45034"/>
                    <a:pt x="13104" y="45256"/>
                  </a:cubicBezTo>
                  <a:cubicBezTo>
                    <a:pt x="13326" y="45275"/>
                    <a:pt x="13587" y="45296"/>
                    <a:pt x="13688" y="45477"/>
                  </a:cubicBezTo>
                  <a:cubicBezTo>
                    <a:pt x="13769" y="45597"/>
                    <a:pt x="13769" y="45718"/>
                    <a:pt x="13748" y="45860"/>
                  </a:cubicBezTo>
                  <a:cubicBezTo>
                    <a:pt x="13527" y="53810"/>
                    <a:pt x="11957" y="61721"/>
                    <a:pt x="12540" y="69652"/>
                  </a:cubicBezTo>
                  <a:cubicBezTo>
                    <a:pt x="12580" y="70154"/>
                    <a:pt x="12661" y="70698"/>
                    <a:pt x="13044" y="71020"/>
                  </a:cubicBezTo>
                  <a:cubicBezTo>
                    <a:pt x="13182" y="71144"/>
                    <a:pt x="13369" y="71201"/>
                    <a:pt x="13553" y="71201"/>
                  </a:cubicBezTo>
                  <a:cubicBezTo>
                    <a:pt x="13878" y="71201"/>
                    <a:pt x="14191" y="71020"/>
                    <a:pt x="14191" y="70698"/>
                  </a:cubicBezTo>
                  <a:cubicBezTo>
                    <a:pt x="14191" y="72932"/>
                    <a:pt x="14252" y="75186"/>
                    <a:pt x="14392" y="77441"/>
                  </a:cubicBezTo>
                  <a:cubicBezTo>
                    <a:pt x="14674" y="82352"/>
                    <a:pt x="15197" y="87263"/>
                    <a:pt x="16083" y="92094"/>
                  </a:cubicBezTo>
                  <a:cubicBezTo>
                    <a:pt x="16968" y="96804"/>
                    <a:pt x="18377" y="101374"/>
                    <a:pt x="19646" y="105964"/>
                  </a:cubicBezTo>
                  <a:cubicBezTo>
                    <a:pt x="19928" y="106989"/>
                    <a:pt x="20310" y="107976"/>
                    <a:pt x="20975" y="108801"/>
                  </a:cubicBezTo>
                  <a:cubicBezTo>
                    <a:pt x="21176" y="109023"/>
                    <a:pt x="21397" y="109244"/>
                    <a:pt x="21678" y="109364"/>
                  </a:cubicBezTo>
                  <a:cubicBezTo>
                    <a:pt x="21797" y="109419"/>
                    <a:pt x="21935" y="109449"/>
                    <a:pt x="22071" y="109449"/>
                  </a:cubicBezTo>
                  <a:cubicBezTo>
                    <a:pt x="22238" y="109449"/>
                    <a:pt x="22402" y="109404"/>
                    <a:pt x="22524" y="109305"/>
                  </a:cubicBezTo>
                  <a:cubicBezTo>
                    <a:pt x="22725" y="109144"/>
                    <a:pt x="22806" y="108922"/>
                    <a:pt x="22886" y="108701"/>
                  </a:cubicBezTo>
                  <a:cubicBezTo>
                    <a:pt x="23329" y="107534"/>
                    <a:pt x="23591" y="106326"/>
                    <a:pt x="23712" y="105078"/>
                  </a:cubicBezTo>
                  <a:cubicBezTo>
                    <a:pt x="24255" y="106667"/>
                    <a:pt x="24920" y="108398"/>
                    <a:pt x="26429" y="109144"/>
                  </a:cubicBezTo>
                  <a:cubicBezTo>
                    <a:pt x="26556" y="109223"/>
                    <a:pt x="26695" y="109277"/>
                    <a:pt x="26837" y="109277"/>
                  </a:cubicBezTo>
                  <a:cubicBezTo>
                    <a:pt x="26875" y="109277"/>
                    <a:pt x="26914" y="109273"/>
                    <a:pt x="26952" y="109265"/>
                  </a:cubicBezTo>
                  <a:cubicBezTo>
                    <a:pt x="27376" y="109203"/>
                    <a:pt x="27496" y="108661"/>
                    <a:pt x="27516" y="108237"/>
                  </a:cubicBezTo>
                  <a:cubicBezTo>
                    <a:pt x="27617" y="105239"/>
                    <a:pt x="26751" y="102099"/>
                    <a:pt x="26409" y="99120"/>
                  </a:cubicBezTo>
                  <a:cubicBezTo>
                    <a:pt x="26227" y="97529"/>
                    <a:pt x="26066" y="95940"/>
                    <a:pt x="25967" y="94329"/>
                  </a:cubicBezTo>
                  <a:cubicBezTo>
                    <a:pt x="25887" y="92768"/>
                    <a:pt x="26085" y="91087"/>
                    <a:pt x="25869" y="89563"/>
                  </a:cubicBezTo>
                  <a:lnTo>
                    <a:pt x="25869" y="89563"/>
                  </a:lnTo>
                  <a:cubicBezTo>
                    <a:pt x="26432" y="93479"/>
                    <a:pt x="27136" y="97397"/>
                    <a:pt x="28020" y="101273"/>
                  </a:cubicBezTo>
                  <a:cubicBezTo>
                    <a:pt x="28382" y="102803"/>
                    <a:pt x="28744" y="104353"/>
                    <a:pt x="29368" y="105822"/>
                  </a:cubicBezTo>
                  <a:cubicBezTo>
                    <a:pt x="29711" y="106688"/>
                    <a:pt x="30213" y="107574"/>
                    <a:pt x="31058" y="107996"/>
                  </a:cubicBezTo>
                  <a:cubicBezTo>
                    <a:pt x="31362" y="108140"/>
                    <a:pt x="31636" y="108205"/>
                    <a:pt x="31880" y="108205"/>
                  </a:cubicBezTo>
                  <a:cubicBezTo>
                    <a:pt x="32962" y="108205"/>
                    <a:pt x="33477" y="106946"/>
                    <a:pt x="33575" y="105862"/>
                  </a:cubicBezTo>
                  <a:cubicBezTo>
                    <a:pt x="33957" y="106447"/>
                    <a:pt x="34058" y="107171"/>
                    <a:pt x="34380" y="107775"/>
                  </a:cubicBezTo>
                  <a:cubicBezTo>
                    <a:pt x="34639" y="108311"/>
                    <a:pt x="35181" y="108802"/>
                    <a:pt x="35750" y="108802"/>
                  </a:cubicBezTo>
                  <a:cubicBezTo>
                    <a:pt x="35843" y="108802"/>
                    <a:pt x="35937" y="108789"/>
                    <a:pt x="36031" y="108761"/>
                  </a:cubicBezTo>
                  <a:cubicBezTo>
                    <a:pt x="36614" y="108580"/>
                    <a:pt x="36896" y="107915"/>
                    <a:pt x="37016" y="107332"/>
                  </a:cubicBezTo>
                  <a:cubicBezTo>
                    <a:pt x="37338" y="105822"/>
                    <a:pt x="37218" y="104273"/>
                    <a:pt x="37078" y="102743"/>
                  </a:cubicBezTo>
                  <a:cubicBezTo>
                    <a:pt x="36493" y="96402"/>
                    <a:pt x="35567" y="90102"/>
                    <a:pt x="34461" y="83822"/>
                  </a:cubicBezTo>
                  <a:cubicBezTo>
                    <a:pt x="33272" y="77078"/>
                    <a:pt x="31863" y="70376"/>
                    <a:pt x="30454" y="63653"/>
                  </a:cubicBezTo>
                  <a:cubicBezTo>
                    <a:pt x="29751" y="60312"/>
                    <a:pt x="29045" y="56950"/>
                    <a:pt x="28361" y="53589"/>
                  </a:cubicBezTo>
                  <a:cubicBezTo>
                    <a:pt x="27757" y="50589"/>
                    <a:pt x="26831" y="47470"/>
                    <a:pt x="26791" y="44390"/>
                  </a:cubicBezTo>
                  <a:cubicBezTo>
                    <a:pt x="26791" y="43504"/>
                    <a:pt x="26952" y="42639"/>
                    <a:pt x="27113" y="41773"/>
                  </a:cubicBezTo>
                  <a:cubicBezTo>
                    <a:pt x="27939" y="37567"/>
                    <a:pt x="28946" y="32776"/>
                    <a:pt x="28543" y="28428"/>
                  </a:cubicBezTo>
                  <a:cubicBezTo>
                    <a:pt x="28221" y="24744"/>
                    <a:pt x="27013" y="21564"/>
                    <a:pt x="24517" y="18585"/>
                  </a:cubicBezTo>
                  <a:cubicBezTo>
                    <a:pt x="23511" y="17377"/>
                    <a:pt x="22363" y="16290"/>
                    <a:pt x="21558" y="14942"/>
                  </a:cubicBezTo>
                  <a:cubicBezTo>
                    <a:pt x="19827" y="12103"/>
                    <a:pt x="19827" y="8521"/>
                    <a:pt x="18337" y="5562"/>
                  </a:cubicBezTo>
                  <a:cubicBezTo>
                    <a:pt x="17030" y="2965"/>
                    <a:pt x="14553" y="992"/>
                    <a:pt x="11735" y="289"/>
                  </a:cubicBezTo>
                  <a:cubicBezTo>
                    <a:pt x="10977" y="99"/>
                    <a:pt x="10145" y="0"/>
                    <a:pt x="9294"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1" name="Google Shape;2891;p14"/>
            <p:cNvSpPr/>
            <p:nvPr/>
          </p:nvSpPr>
          <p:spPr>
            <a:xfrm>
              <a:off x="2800000" y="1959350"/>
              <a:ext cx="454400" cy="1135925"/>
            </a:xfrm>
            <a:custGeom>
              <a:avLst/>
              <a:gdLst/>
              <a:ahLst/>
              <a:cxnLst/>
              <a:rect l="l" t="t" r="r" b="b"/>
              <a:pathLst>
                <a:path w="18176" h="45437" extrusionOk="0">
                  <a:moveTo>
                    <a:pt x="8897" y="1"/>
                  </a:moveTo>
                  <a:cubicBezTo>
                    <a:pt x="9098" y="3240"/>
                    <a:pt x="10024" y="6381"/>
                    <a:pt x="10326" y="9641"/>
                  </a:cubicBezTo>
                  <a:cubicBezTo>
                    <a:pt x="10588" y="12561"/>
                    <a:pt x="10285" y="15661"/>
                    <a:pt x="8715" y="18136"/>
                  </a:cubicBezTo>
                  <a:cubicBezTo>
                    <a:pt x="8635" y="18237"/>
                    <a:pt x="8575" y="18337"/>
                    <a:pt x="8454" y="18398"/>
                  </a:cubicBezTo>
                  <a:cubicBezTo>
                    <a:pt x="8414" y="18413"/>
                    <a:pt x="8375" y="18420"/>
                    <a:pt x="8338" y="18420"/>
                  </a:cubicBezTo>
                  <a:cubicBezTo>
                    <a:pt x="8070" y="18420"/>
                    <a:pt x="7857" y="18074"/>
                    <a:pt x="7770" y="17773"/>
                  </a:cubicBezTo>
                  <a:cubicBezTo>
                    <a:pt x="7427" y="16627"/>
                    <a:pt x="7126" y="15438"/>
                    <a:pt x="6863" y="14271"/>
                  </a:cubicBezTo>
                  <a:cubicBezTo>
                    <a:pt x="6683" y="14976"/>
                    <a:pt x="6482" y="15680"/>
                    <a:pt x="6300" y="16405"/>
                  </a:cubicBezTo>
                  <a:cubicBezTo>
                    <a:pt x="6200" y="16707"/>
                    <a:pt x="6079" y="17070"/>
                    <a:pt x="5776" y="17150"/>
                  </a:cubicBezTo>
                  <a:cubicBezTo>
                    <a:pt x="5730" y="17162"/>
                    <a:pt x="5685" y="17168"/>
                    <a:pt x="5641" y="17168"/>
                  </a:cubicBezTo>
                  <a:cubicBezTo>
                    <a:pt x="5319" y="17168"/>
                    <a:pt x="5048" y="16870"/>
                    <a:pt x="4871" y="16587"/>
                  </a:cubicBezTo>
                  <a:cubicBezTo>
                    <a:pt x="3562" y="14574"/>
                    <a:pt x="2878" y="12178"/>
                    <a:pt x="2556" y="9783"/>
                  </a:cubicBezTo>
                  <a:cubicBezTo>
                    <a:pt x="2255" y="7387"/>
                    <a:pt x="2295" y="4972"/>
                    <a:pt x="2335" y="2556"/>
                  </a:cubicBezTo>
                  <a:lnTo>
                    <a:pt x="2335" y="2556"/>
                  </a:lnTo>
                  <a:cubicBezTo>
                    <a:pt x="2153" y="2918"/>
                    <a:pt x="1973" y="3261"/>
                    <a:pt x="1791" y="3603"/>
                  </a:cubicBezTo>
                  <a:cubicBezTo>
                    <a:pt x="1409" y="3563"/>
                    <a:pt x="1087" y="2698"/>
                    <a:pt x="886" y="2395"/>
                  </a:cubicBezTo>
                  <a:lnTo>
                    <a:pt x="886" y="2395"/>
                  </a:lnTo>
                  <a:cubicBezTo>
                    <a:pt x="905" y="2435"/>
                    <a:pt x="744" y="3583"/>
                    <a:pt x="744" y="3683"/>
                  </a:cubicBezTo>
                  <a:lnTo>
                    <a:pt x="744" y="5414"/>
                  </a:lnTo>
                  <a:lnTo>
                    <a:pt x="685" y="9037"/>
                  </a:lnTo>
                  <a:cubicBezTo>
                    <a:pt x="624" y="11453"/>
                    <a:pt x="543" y="13849"/>
                    <a:pt x="443" y="16264"/>
                  </a:cubicBezTo>
                  <a:cubicBezTo>
                    <a:pt x="261" y="19826"/>
                    <a:pt x="0" y="23511"/>
                    <a:pt x="1087" y="26973"/>
                  </a:cubicBezTo>
                  <a:cubicBezTo>
                    <a:pt x="1268" y="27556"/>
                    <a:pt x="1490" y="28140"/>
                    <a:pt x="1670" y="28744"/>
                  </a:cubicBezTo>
                  <a:cubicBezTo>
                    <a:pt x="1852" y="29408"/>
                    <a:pt x="1973" y="30092"/>
                    <a:pt x="2113" y="30757"/>
                  </a:cubicBezTo>
                  <a:cubicBezTo>
                    <a:pt x="2738" y="34058"/>
                    <a:pt x="3462" y="37338"/>
                    <a:pt x="4569" y="40519"/>
                  </a:cubicBezTo>
                  <a:cubicBezTo>
                    <a:pt x="4971" y="41707"/>
                    <a:pt x="5435" y="42894"/>
                    <a:pt x="6240" y="43841"/>
                  </a:cubicBezTo>
                  <a:cubicBezTo>
                    <a:pt x="7003" y="44756"/>
                    <a:pt x="8128" y="45436"/>
                    <a:pt x="9306" y="45436"/>
                  </a:cubicBezTo>
                  <a:cubicBezTo>
                    <a:pt x="9371" y="45436"/>
                    <a:pt x="9436" y="45434"/>
                    <a:pt x="9501" y="45430"/>
                  </a:cubicBezTo>
                  <a:cubicBezTo>
                    <a:pt x="11117" y="45312"/>
                    <a:pt x="12481" y="43959"/>
                    <a:pt x="14085" y="43959"/>
                  </a:cubicBezTo>
                  <a:cubicBezTo>
                    <a:pt x="14120" y="43959"/>
                    <a:pt x="14155" y="43960"/>
                    <a:pt x="14190" y="43961"/>
                  </a:cubicBezTo>
                  <a:cubicBezTo>
                    <a:pt x="14585" y="43976"/>
                    <a:pt x="14991" y="44083"/>
                    <a:pt x="15392" y="44083"/>
                  </a:cubicBezTo>
                  <a:cubicBezTo>
                    <a:pt x="15522" y="44083"/>
                    <a:pt x="15652" y="44072"/>
                    <a:pt x="15781" y="44042"/>
                  </a:cubicBezTo>
                  <a:cubicBezTo>
                    <a:pt x="16788" y="43820"/>
                    <a:pt x="17209" y="42652"/>
                    <a:pt x="17432" y="41667"/>
                  </a:cubicBezTo>
                  <a:cubicBezTo>
                    <a:pt x="18036" y="38828"/>
                    <a:pt x="18176" y="35910"/>
                    <a:pt x="18076" y="33031"/>
                  </a:cubicBezTo>
                  <a:cubicBezTo>
                    <a:pt x="17794" y="24255"/>
                    <a:pt x="15559" y="15701"/>
                    <a:pt x="13345" y="7226"/>
                  </a:cubicBezTo>
                  <a:cubicBezTo>
                    <a:pt x="12842" y="5234"/>
                    <a:pt x="12319" y="3240"/>
                    <a:pt x="11796" y="1249"/>
                  </a:cubicBezTo>
                  <a:cubicBezTo>
                    <a:pt x="11434" y="1852"/>
                    <a:pt x="11091" y="2435"/>
                    <a:pt x="10749" y="3038"/>
                  </a:cubicBezTo>
                  <a:lnTo>
                    <a:pt x="10749" y="3038"/>
                  </a:lnTo>
                  <a:cubicBezTo>
                    <a:pt x="10885" y="2792"/>
                    <a:pt x="9118" y="322"/>
                    <a:pt x="8897" y="1"/>
                  </a:cubicBezTo>
                  <a:close/>
                </a:path>
              </a:pathLst>
            </a:custGeom>
            <a:solidFill>
              <a:srgbClr val="6F72A6"/>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2" name="Google Shape;2892;p14"/>
            <p:cNvSpPr/>
            <p:nvPr/>
          </p:nvSpPr>
          <p:spPr>
            <a:xfrm>
              <a:off x="2470375" y="907475"/>
              <a:ext cx="931975" cy="2736225"/>
            </a:xfrm>
            <a:custGeom>
              <a:avLst/>
              <a:gdLst/>
              <a:ahLst/>
              <a:cxnLst/>
              <a:rect l="l" t="t" r="r" b="b"/>
              <a:pathLst>
                <a:path w="37279" h="109449" extrusionOk="0">
                  <a:moveTo>
                    <a:pt x="17211" y="70396"/>
                  </a:moveTo>
                  <a:cubicBezTo>
                    <a:pt x="17186" y="70537"/>
                    <a:pt x="17164" y="70679"/>
                    <a:pt x="17144" y="70821"/>
                  </a:cubicBezTo>
                  <a:lnTo>
                    <a:pt x="17144" y="70821"/>
                  </a:lnTo>
                  <a:cubicBezTo>
                    <a:pt x="17169" y="70679"/>
                    <a:pt x="17191" y="70536"/>
                    <a:pt x="17211" y="70396"/>
                  </a:cubicBezTo>
                  <a:close/>
                  <a:moveTo>
                    <a:pt x="19525" y="80822"/>
                  </a:moveTo>
                  <a:cubicBezTo>
                    <a:pt x="19527" y="80865"/>
                    <a:pt x="19529" y="80907"/>
                    <a:pt x="19531" y="80950"/>
                  </a:cubicBezTo>
                  <a:lnTo>
                    <a:pt x="19531" y="80950"/>
                  </a:lnTo>
                  <a:cubicBezTo>
                    <a:pt x="19529" y="80907"/>
                    <a:pt x="19527" y="80865"/>
                    <a:pt x="19525" y="80822"/>
                  </a:cubicBezTo>
                  <a:close/>
                  <a:moveTo>
                    <a:pt x="9234" y="0"/>
                  </a:moveTo>
                  <a:cubicBezTo>
                    <a:pt x="5928" y="0"/>
                    <a:pt x="2328" y="1488"/>
                    <a:pt x="1591" y="4897"/>
                  </a:cubicBezTo>
                  <a:cubicBezTo>
                    <a:pt x="1028" y="7474"/>
                    <a:pt x="2335" y="9950"/>
                    <a:pt x="2979" y="12345"/>
                  </a:cubicBezTo>
                  <a:cubicBezTo>
                    <a:pt x="3221" y="13231"/>
                    <a:pt x="3422" y="14116"/>
                    <a:pt x="3342" y="15023"/>
                  </a:cubicBezTo>
                  <a:cubicBezTo>
                    <a:pt x="3261" y="15888"/>
                    <a:pt x="2939" y="16714"/>
                    <a:pt x="2638" y="17519"/>
                  </a:cubicBezTo>
                  <a:cubicBezTo>
                    <a:pt x="1530" y="20417"/>
                    <a:pt x="0" y="23557"/>
                    <a:pt x="1611" y="26556"/>
                  </a:cubicBezTo>
                  <a:cubicBezTo>
                    <a:pt x="1683" y="26720"/>
                    <a:pt x="1806" y="26883"/>
                    <a:pt x="1978" y="26883"/>
                  </a:cubicBezTo>
                  <a:cubicBezTo>
                    <a:pt x="1996" y="26883"/>
                    <a:pt x="2015" y="26882"/>
                    <a:pt x="2034" y="26878"/>
                  </a:cubicBezTo>
                  <a:cubicBezTo>
                    <a:pt x="2134" y="26858"/>
                    <a:pt x="2214" y="26757"/>
                    <a:pt x="2276" y="26657"/>
                  </a:cubicBezTo>
                  <a:cubicBezTo>
                    <a:pt x="2657" y="26053"/>
                    <a:pt x="2920" y="25369"/>
                    <a:pt x="3020" y="24664"/>
                  </a:cubicBezTo>
                  <a:cubicBezTo>
                    <a:pt x="3060" y="25691"/>
                    <a:pt x="3403" y="26717"/>
                    <a:pt x="3986" y="27562"/>
                  </a:cubicBezTo>
                  <a:cubicBezTo>
                    <a:pt x="4112" y="27769"/>
                    <a:pt x="4339" y="27974"/>
                    <a:pt x="4557" y="27974"/>
                  </a:cubicBezTo>
                  <a:cubicBezTo>
                    <a:pt x="4617" y="27974"/>
                    <a:pt x="4675" y="27959"/>
                    <a:pt x="4731" y="27924"/>
                  </a:cubicBezTo>
                  <a:cubicBezTo>
                    <a:pt x="4831" y="27865"/>
                    <a:pt x="4892" y="27744"/>
                    <a:pt x="4952" y="27623"/>
                  </a:cubicBezTo>
                  <a:cubicBezTo>
                    <a:pt x="5375" y="26556"/>
                    <a:pt x="5657" y="25409"/>
                    <a:pt x="5757" y="24261"/>
                  </a:cubicBezTo>
                  <a:cubicBezTo>
                    <a:pt x="5878" y="24926"/>
                    <a:pt x="6200" y="25530"/>
                    <a:pt x="6664" y="25992"/>
                  </a:cubicBezTo>
                  <a:cubicBezTo>
                    <a:pt x="6905" y="25530"/>
                    <a:pt x="7126" y="25047"/>
                    <a:pt x="7367" y="24583"/>
                  </a:cubicBezTo>
                  <a:cubicBezTo>
                    <a:pt x="7488" y="25630"/>
                    <a:pt x="7810" y="26636"/>
                    <a:pt x="8334" y="27543"/>
                  </a:cubicBezTo>
                  <a:cubicBezTo>
                    <a:pt x="8414" y="27704"/>
                    <a:pt x="8535" y="27884"/>
                    <a:pt x="8736" y="27884"/>
                  </a:cubicBezTo>
                  <a:cubicBezTo>
                    <a:pt x="8746" y="27885"/>
                    <a:pt x="8756" y="27886"/>
                    <a:pt x="8765" y="27886"/>
                  </a:cubicBezTo>
                  <a:cubicBezTo>
                    <a:pt x="8953" y="27886"/>
                    <a:pt x="9103" y="27695"/>
                    <a:pt x="9200" y="27522"/>
                  </a:cubicBezTo>
                  <a:cubicBezTo>
                    <a:pt x="9643" y="26717"/>
                    <a:pt x="9965" y="25852"/>
                    <a:pt x="10145" y="24966"/>
                  </a:cubicBezTo>
                  <a:cubicBezTo>
                    <a:pt x="10247" y="25409"/>
                    <a:pt x="10467" y="25831"/>
                    <a:pt x="10789" y="26153"/>
                  </a:cubicBezTo>
                  <a:cubicBezTo>
                    <a:pt x="10855" y="26219"/>
                    <a:pt x="10948" y="26285"/>
                    <a:pt x="11045" y="26285"/>
                  </a:cubicBezTo>
                  <a:cubicBezTo>
                    <a:pt x="11067" y="26285"/>
                    <a:pt x="11089" y="26281"/>
                    <a:pt x="11111" y="26274"/>
                  </a:cubicBezTo>
                  <a:cubicBezTo>
                    <a:pt x="11213" y="26255"/>
                    <a:pt x="11272" y="26134"/>
                    <a:pt x="11293" y="26032"/>
                  </a:cubicBezTo>
                  <a:cubicBezTo>
                    <a:pt x="11594" y="25147"/>
                    <a:pt x="11817" y="24242"/>
                    <a:pt x="11997" y="23335"/>
                  </a:cubicBezTo>
                  <a:cubicBezTo>
                    <a:pt x="12139" y="23718"/>
                    <a:pt x="12259" y="24100"/>
                    <a:pt x="12400" y="24503"/>
                  </a:cubicBezTo>
                  <a:cubicBezTo>
                    <a:pt x="12456" y="24689"/>
                    <a:pt x="12580" y="24910"/>
                    <a:pt x="12758" y="24910"/>
                  </a:cubicBezTo>
                  <a:cubicBezTo>
                    <a:pt x="12772" y="24910"/>
                    <a:pt x="12787" y="24908"/>
                    <a:pt x="12802" y="24905"/>
                  </a:cubicBezTo>
                  <a:cubicBezTo>
                    <a:pt x="12904" y="24865"/>
                    <a:pt x="12963" y="24784"/>
                    <a:pt x="13024" y="24704"/>
                  </a:cubicBezTo>
                  <a:cubicBezTo>
                    <a:pt x="13306" y="24261"/>
                    <a:pt x="13486" y="23778"/>
                    <a:pt x="13567" y="23276"/>
                  </a:cubicBezTo>
                  <a:lnTo>
                    <a:pt x="13567" y="23276"/>
                  </a:lnTo>
                  <a:cubicBezTo>
                    <a:pt x="13548" y="23536"/>
                    <a:pt x="13688" y="23799"/>
                    <a:pt x="13910" y="23960"/>
                  </a:cubicBezTo>
                  <a:cubicBezTo>
                    <a:pt x="14090" y="23657"/>
                    <a:pt x="14272" y="23375"/>
                    <a:pt x="14453" y="23094"/>
                  </a:cubicBezTo>
                  <a:lnTo>
                    <a:pt x="14453" y="23094"/>
                  </a:lnTo>
                  <a:cubicBezTo>
                    <a:pt x="14353" y="23979"/>
                    <a:pt x="14453" y="24905"/>
                    <a:pt x="14715" y="25771"/>
                  </a:cubicBezTo>
                  <a:cubicBezTo>
                    <a:pt x="14755" y="25932"/>
                    <a:pt x="14836" y="26113"/>
                    <a:pt x="14997" y="26153"/>
                  </a:cubicBezTo>
                  <a:cubicBezTo>
                    <a:pt x="15022" y="26160"/>
                    <a:pt x="15047" y="26163"/>
                    <a:pt x="15072" y="26163"/>
                  </a:cubicBezTo>
                  <a:cubicBezTo>
                    <a:pt x="15259" y="26163"/>
                    <a:pt x="15411" y="25971"/>
                    <a:pt x="15499" y="25812"/>
                  </a:cubicBezTo>
                  <a:cubicBezTo>
                    <a:pt x="15954" y="25001"/>
                    <a:pt x="16175" y="24056"/>
                    <a:pt x="16165" y="23128"/>
                  </a:cubicBezTo>
                  <a:lnTo>
                    <a:pt x="16165" y="23128"/>
                  </a:lnTo>
                  <a:cubicBezTo>
                    <a:pt x="16183" y="23693"/>
                    <a:pt x="16480" y="24252"/>
                    <a:pt x="16929" y="24583"/>
                  </a:cubicBezTo>
                  <a:cubicBezTo>
                    <a:pt x="17211" y="24081"/>
                    <a:pt x="17332" y="23517"/>
                    <a:pt x="17292" y="22953"/>
                  </a:cubicBezTo>
                  <a:lnTo>
                    <a:pt x="17292" y="22953"/>
                  </a:lnTo>
                  <a:cubicBezTo>
                    <a:pt x="17351" y="23335"/>
                    <a:pt x="17593" y="23697"/>
                    <a:pt x="17936" y="23920"/>
                  </a:cubicBezTo>
                  <a:cubicBezTo>
                    <a:pt x="18197" y="23577"/>
                    <a:pt x="18358" y="23174"/>
                    <a:pt x="18398" y="22752"/>
                  </a:cubicBezTo>
                  <a:cubicBezTo>
                    <a:pt x="18398" y="23048"/>
                    <a:pt x="18701" y="23248"/>
                    <a:pt x="18996" y="23248"/>
                  </a:cubicBezTo>
                  <a:cubicBezTo>
                    <a:pt x="19082" y="23248"/>
                    <a:pt x="19166" y="23231"/>
                    <a:pt x="19243" y="23195"/>
                  </a:cubicBezTo>
                  <a:cubicBezTo>
                    <a:pt x="19606" y="23053"/>
                    <a:pt x="19807" y="22672"/>
                    <a:pt x="19949" y="22329"/>
                  </a:cubicBezTo>
                  <a:cubicBezTo>
                    <a:pt x="20089" y="21966"/>
                    <a:pt x="20230" y="21585"/>
                    <a:pt x="20512" y="21343"/>
                  </a:cubicBezTo>
                  <a:lnTo>
                    <a:pt x="20512" y="21343"/>
                  </a:lnTo>
                  <a:cubicBezTo>
                    <a:pt x="20089" y="23074"/>
                    <a:pt x="20673" y="24905"/>
                    <a:pt x="21519" y="26475"/>
                  </a:cubicBezTo>
                  <a:cubicBezTo>
                    <a:pt x="22364" y="28045"/>
                    <a:pt x="23451" y="29494"/>
                    <a:pt x="24135" y="31145"/>
                  </a:cubicBezTo>
                  <a:cubicBezTo>
                    <a:pt x="24718" y="32575"/>
                    <a:pt x="25000" y="34124"/>
                    <a:pt x="24920" y="35654"/>
                  </a:cubicBezTo>
                  <a:cubicBezTo>
                    <a:pt x="24799" y="38955"/>
                    <a:pt x="22807" y="42559"/>
                    <a:pt x="23853" y="45819"/>
                  </a:cubicBezTo>
                  <a:cubicBezTo>
                    <a:pt x="23894" y="45879"/>
                    <a:pt x="23934" y="45960"/>
                    <a:pt x="23994" y="45960"/>
                  </a:cubicBezTo>
                  <a:cubicBezTo>
                    <a:pt x="24055" y="45940"/>
                    <a:pt x="24095" y="45879"/>
                    <a:pt x="24095" y="45799"/>
                  </a:cubicBezTo>
                  <a:cubicBezTo>
                    <a:pt x="24216" y="45275"/>
                    <a:pt x="24316" y="44752"/>
                    <a:pt x="24417" y="44229"/>
                  </a:cubicBezTo>
                  <a:cubicBezTo>
                    <a:pt x="25343" y="46805"/>
                    <a:pt x="25987" y="49443"/>
                    <a:pt x="26873" y="52038"/>
                  </a:cubicBezTo>
                  <a:cubicBezTo>
                    <a:pt x="28543" y="57030"/>
                    <a:pt x="29449" y="62124"/>
                    <a:pt x="30072" y="67336"/>
                  </a:cubicBezTo>
                  <a:cubicBezTo>
                    <a:pt x="30617" y="71845"/>
                    <a:pt x="30496" y="76394"/>
                    <a:pt x="30375" y="80924"/>
                  </a:cubicBezTo>
                  <a:cubicBezTo>
                    <a:pt x="30295" y="80400"/>
                    <a:pt x="30093" y="79917"/>
                    <a:pt x="29812" y="79474"/>
                  </a:cubicBezTo>
                  <a:lnTo>
                    <a:pt x="29812" y="79474"/>
                  </a:lnTo>
                  <a:cubicBezTo>
                    <a:pt x="29973" y="80964"/>
                    <a:pt x="30013" y="82494"/>
                    <a:pt x="29911" y="83983"/>
                  </a:cubicBezTo>
                  <a:cubicBezTo>
                    <a:pt x="29549" y="82373"/>
                    <a:pt x="28945" y="80822"/>
                    <a:pt x="28100" y="79413"/>
                  </a:cubicBezTo>
                  <a:cubicBezTo>
                    <a:pt x="28060" y="80360"/>
                    <a:pt x="28040" y="81286"/>
                    <a:pt x="28000" y="82231"/>
                  </a:cubicBezTo>
                  <a:cubicBezTo>
                    <a:pt x="27818" y="81044"/>
                    <a:pt x="27638" y="79877"/>
                    <a:pt x="27456" y="78710"/>
                  </a:cubicBezTo>
                  <a:lnTo>
                    <a:pt x="27456" y="78710"/>
                  </a:lnTo>
                  <a:cubicBezTo>
                    <a:pt x="26610" y="80943"/>
                    <a:pt x="27738" y="83519"/>
                    <a:pt x="26994" y="85774"/>
                  </a:cubicBezTo>
                  <a:cubicBezTo>
                    <a:pt x="26752" y="84587"/>
                    <a:pt x="26530" y="83399"/>
                    <a:pt x="26309" y="82212"/>
                  </a:cubicBezTo>
                  <a:cubicBezTo>
                    <a:pt x="26288" y="83479"/>
                    <a:pt x="26188" y="84928"/>
                    <a:pt x="25161" y="85674"/>
                  </a:cubicBezTo>
                  <a:cubicBezTo>
                    <a:pt x="25080" y="85740"/>
                    <a:pt x="24970" y="85805"/>
                    <a:pt x="24856" y="85805"/>
                  </a:cubicBezTo>
                  <a:cubicBezTo>
                    <a:pt x="24831" y="85805"/>
                    <a:pt x="24805" y="85802"/>
                    <a:pt x="24779" y="85795"/>
                  </a:cubicBezTo>
                  <a:cubicBezTo>
                    <a:pt x="24659" y="85755"/>
                    <a:pt x="24578" y="85634"/>
                    <a:pt x="24517" y="85532"/>
                  </a:cubicBezTo>
                  <a:cubicBezTo>
                    <a:pt x="24114" y="84767"/>
                    <a:pt x="23833" y="83962"/>
                    <a:pt x="23672" y="83138"/>
                  </a:cubicBezTo>
                  <a:lnTo>
                    <a:pt x="23672" y="84405"/>
                  </a:lnTo>
                  <a:cubicBezTo>
                    <a:pt x="23672" y="84547"/>
                    <a:pt x="23652" y="84708"/>
                    <a:pt x="23572" y="84829"/>
                  </a:cubicBezTo>
                  <a:cubicBezTo>
                    <a:pt x="23501" y="84931"/>
                    <a:pt x="23406" y="84974"/>
                    <a:pt x="23301" y="84974"/>
                  </a:cubicBezTo>
                  <a:cubicBezTo>
                    <a:pt x="23013" y="84974"/>
                    <a:pt x="22646" y="84654"/>
                    <a:pt x="22485" y="84346"/>
                  </a:cubicBezTo>
                  <a:cubicBezTo>
                    <a:pt x="21940" y="83299"/>
                    <a:pt x="21519" y="82172"/>
                    <a:pt x="21277" y="81004"/>
                  </a:cubicBezTo>
                  <a:cubicBezTo>
                    <a:pt x="21216" y="82172"/>
                    <a:pt x="21156" y="83318"/>
                    <a:pt x="21076" y="84486"/>
                  </a:cubicBezTo>
                  <a:cubicBezTo>
                    <a:pt x="20915" y="84043"/>
                    <a:pt x="20773" y="83621"/>
                    <a:pt x="20612" y="83178"/>
                  </a:cubicBezTo>
                  <a:lnTo>
                    <a:pt x="20612" y="83178"/>
                  </a:lnTo>
                  <a:cubicBezTo>
                    <a:pt x="20693" y="83439"/>
                    <a:pt x="20773" y="83721"/>
                    <a:pt x="20693" y="83962"/>
                  </a:cubicBezTo>
                  <a:cubicBezTo>
                    <a:pt x="20624" y="84143"/>
                    <a:pt x="20431" y="84275"/>
                    <a:pt x="20259" y="84275"/>
                  </a:cubicBezTo>
                  <a:cubicBezTo>
                    <a:pt x="20180" y="84275"/>
                    <a:pt x="20105" y="84248"/>
                    <a:pt x="20048" y="84184"/>
                  </a:cubicBezTo>
                  <a:cubicBezTo>
                    <a:pt x="19968" y="84104"/>
                    <a:pt x="19928" y="83983"/>
                    <a:pt x="19908" y="83882"/>
                  </a:cubicBezTo>
                  <a:cubicBezTo>
                    <a:pt x="19715" y="82917"/>
                    <a:pt x="19577" y="81935"/>
                    <a:pt x="19531" y="80950"/>
                  </a:cubicBezTo>
                  <a:lnTo>
                    <a:pt x="19531" y="80950"/>
                  </a:lnTo>
                  <a:cubicBezTo>
                    <a:pt x="19550" y="81612"/>
                    <a:pt x="19426" y="82270"/>
                    <a:pt x="19143" y="82875"/>
                  </a:cubicBezTo>
                  <a:cubicBezTo>
                    <a:pt x="18800" y="81890"/>
                    <a:pt x="18862" y="80822"/>
                    <a:pt x="18881" y="79776"/>
                  </a:cubicBezTo>
                  <a:cubicBezTo>
                    <a:pt x="18902" y="77099"/>
                    <a:pt x="18478" y="74421"/>
                    <a:pt x="17593" y="71906"/>
                  </a:cubicBezTo>
                  <a:lnTo>
                    <a:pt x="17593" y="71906"/>
                  </a:lnTo>
                  <a:cubicBezTo>
                    <a:pt x="17713" y="72932"/>
                    <a:pt x="17552" y="73999"/>
                    <a:pt x="17150" y="74966"/>
                  </a:cubicBezTo>
                  <a:cubicBezTo>
                    <a:pt x="16950" y="73597"/>
                    <a:pt x="16947" y="72196"/>
                    <a:pt x="17144" y="70821"/>
                  </a:cubicBezTo>
                  <a:lnTo>
                    <a:pt x="17144" y="70821"/>
                  </a:lnTo>
                  <a:cubicBezTo>
                    <a:pt x="17016" y="71532"/>
                    <a:pt x="16798" y="72235"/>
                    <a:pt x="16245" y="72671"/>
                  </a:cubicBezTo>
                  <a:cubicBezTo>
                    <a:pt x="15902" y="70838"/>
                    <a:pt x="15842" y="68946"/>
                    <a:pt x="16084" y="67095"/>
                  </a:cubicBezTo>
                  <a:lnTo>
                    <a:pt x="16084" y="67095"/>
                  </a:lnTo>
                  <a:cubicBezTo>
                    <a:pt x="15862" y="67880"/>
                    <a:pt x="15620" y="68705"/>
                    <a:pt x="14997" y="69249"/>
                  </a:cubicBezTo>
                  <a:cubicBezTo>
                    <a:pt x="14453" y="66048"/>
                    <a:pt x="14152" y="62808"/>
                    <a:pt x="14131" y="59547"/>
                  </a:cubicBezTo>
                  <a:cubicBezTo>
                    <a:pt x="14111" y="58480"/>
                    <a:pt x="14131" y="57414"/>
                    <a:pt x="14152" y="56346"/>
                  </a:cubicBezTo>
                  <a:cubicBezTo>
                    <a:pt x="14251" y="52945"/>
                    <a:pt x="14573" y="49443"/>
                    <a:pt x="14192" y="46040"/>
                  </a:cubicBezTo>
                  <a:cubicBezTo>
                    <a:pt x="14171" y="45819"/>
                    <a:pt x="14131" y="45597"/>
                    <a:pt x="13990" y="45417"/>
                  </a:cubicBezTo>
                  <a:cubicBezTo>
                    <a:pt x="13862" y="45263"/>
                    <a:pt x="13660" y="45198"/>
                    <a:pt x="13452" y="45198"/>
                  </a:cubicBezTo>
                  <a:cubicBezTo>
                    <a:pt x="13334" y="45198"/>
                    <a:pt x="13214" y="45219"/>
                    <a:pt x="13105" y="45256"/>
                  </a:cubicBezTo>
                  <a:cubicBezTo>
                    <a:pt x="13136" y="45253"/>
                    <a:pt x="13168" y="45251"/>
                    <a:pt x="13199" y="45251"/>
                  </a:cubicBezTo>
                  <a:cubicBezTo>
                    <a:pt x="13372" y="45251"/>
                    <a:pt x="13542" y="45303"/>
                    <a:pt x="13628" y="45457"/>
                  </a:cubicBezTo>
                  <a:cubicBezTo>
                    <a:pt x="13668" y="45557"/>
                    <a:pt x="13668" y="45658"/>
                    <a:pt x="13668" y="45779"/>
                  </a:cubicBezTo>
                  <a:cubicBezTo>
                    <a:pt x="13628" y="47309"/>
                    <a:pt x="13567" y="48858"/>
                    <a:pt x="13446" y="50388"/>
                  </a:cubicBezTo>
                  <a:cubicBezTo>
                    <a:pt x="13285" y="52583"/>
                    <a:pt x="13065" y="54757"/>
                    <a:pt x="12863" y="56950"/>
                  </a:cubicBezTo>
                  <a:cubicBezTo>
                    <a:pt x="12480" y="61157"/>
                    <a:pt x="12179" y="65404"/>
                    <a:pt x="12480" y="69652"/>
                  </a:cubicBezTo>
                  <a:cubicBezTo>
                    <a:pt x="12520" y="70154"/>
                    <a:pt x="12601" y="70698"/>
                    <a:pt x="12984" y="71020"/>
                  </a:cubicBezTo>
                  <a:cubicBezTo>
                    <a:pt x="13122" y="71144"/>
                    <a:pt x="13309" y="71201"/>
                    <a:pt x="13493" y="71201"/>
                  </a:cubicBezTo>
                  <a:cubicBezTo>
                    <a:pt x="13818" y="71201"/>
                    <a:pt x="14131" y="71020"/>
                    <a:pt x="14131" y="70698"/>
                  </a:cubicBezTo>
                  <a:cubicBezTo>
                    <a:pt x="14131" y="72932"/>
                    <a:pt x="14192" y="75186"/>
                    <a:pt x="14332" y="77441"/>
                  </a:cubicBezTo>
                  <a:cubicBezTo>
                    <a:pt x="14614" y="82352"/>
                    <a:pt x="15137" y="87263"/>
                    <a:pt x="16023" y="92094"/>
                  </a:cubicBezTo>
                  <a:cubicBezTo>
                    <a:pt x="16908" y="96804"/>
                    <a:pt x="18317" y="101374"/>
                    <a:pt x="19586" y="105964"/>
                  </a:cubicBezTo>
                  <a:cubicBezTo>
                    <a:pt x="19868" y="106989"/>
                    <a:pt x="20250" y="107976"/>
                    <a:pt x="20915" y="108801"/>
                  </a:cubicBezTo>
                  <a:cubicBezTo>
                    <a:pt x="21116" y="109023"/>
                    <a:pt x="21337" y="109244"/>
                    <a:pt x="21618" y="109364"/>
                  </a:cubicBezTo>
                  <a:cubicBezTo>
                    <a:pt x="21737" y="109419"/>
                    <a:pt x="21875" y="109449"/>
                    <a:pt x="22011" y="109449"/>
                  </a:cubicBezTo>
                  <a:cubicBezTo>
                    <a:pt x="22178" y="109449"/>
                    <a:pt x="22342" y="109404"/>
                    <a:pt x="22464" y="109305"/>
                  </a:cubicBezTo>
                  <a:cubicBezTo>
                    <a:pt x="22665" y="109144"/>
                    <a:pt x="22746" y="108922"/>
                    <a:pt x="22826" y="108701"/>
                  </a:cubicBezTo>
                  <a:cubicBezTo>
                    <a:pt x="23269" y="107534"/>
                    <a:pt x="23531" y="106326"/>
                    <a:pt x="23652" y="105078"/>
                  </a:cubicBezTo>
                  <a:cubicBezTo>
                    <a:pt x="24195" y="106667"/>
                    <a:pt x="24860" y="108398"/>
                    <a:pt x="26369" y="109144"/>
                  </a:cubicBezTo>
                  <a:cubicBezTo>
                    <a:pt x="26496" y="109223"/>
                    <a:pt x="26635" y="109277"/>
                    <a:pt x="26777" y="109277"/>
                  </a:cubicBezTo>
                  <a:cubicBezTo>
                    <a:pt x="26815" y="109277"/>
                    <a:pt x="26854" y="109273"/>
                    <a:pt x="26892" y="109265"/>
                  </a:cubicBezTo>
                  <a:cubicBezTo>
                    <a:pt x="27316" y="109203"/>
                    <a:pt x="27436" y="108661"/>
                    <a:pt x="27456" y="108237"/>
                  </a:cubicBezTo>
                  <a:cubicBezTo>
                    <a:pt x="27557" y="105239"/>
                    <a:pt x="26691" y="102099"/>
                    <a:pt x="26349" y="99120"/>
                  </a:cubicBezTo>
                  <a:cubicBezTo>
                    <a:pt x="26167" y="97529"/>
                    <a:pt x="26006" y="95940"/>
                    <a:pt x="25907" y="94329"/>
                  </a:cubicBezTo>
                  <a:cubicBezTo>
                    <a:pt x="25827" y="92768"/>
                    <a:pt x="26025" y="91087"/>
                    <a:pt x="25809" y="89563"/>
                  </a:cubicBezTo>
                  <a:lnTo>
                    <a:pt x="25809" y="89563"/>
                  </a:lnTo>
                  <a:cubicBezTo>
                    <a:pt x="26372" y="93479"/>
                    <a:pt x="27076" y="97397"/>
                    <a:pt x="27960" y="101273"/>
                  </a:cubicBezTo>
                  <a:cubicBezTo>
                    <a:pt x="28322" y="102803"/>
                    <a:pt x="28684" y="104353"/>
                    <a:pt x="29308" y="105822"/>
                  </a:cubicBezTo>
                  <a:cubicBezTo>
                    <a:pt x="29651" y="106688"/>
                    <a:pt x="30153" y="107574"/>
                    <a:pt x="30998" y="107996"/>
                  </a:cubicBezTo>
                  <a:cubicBezTo>
                    <a:pt x="31302" y="108140"/>
                    <a:pt x="31576" y="108205"/>
                    <a:pt x="31820" y="108205"/>
                  </a:cubicBezTo>
                  <a:cubicBezTo>
                    <a:pt x="32902" y="108205"/>
                    <a:pt x="33417" y="106946"/>
                    <a:pt x="33515" y="105862"/>
                  </a:cubicBezTo>
                  <a:cubicBezTo>
                    <a:pt x="33897" y="106447"/>
                    <a:pt x="33998" y="107171"/>
                    <a:pt x="34320" y="107775"/>
                  </a:cubicBezTo>
                  <a:cubicBezTo>
                    <a:pt x="34579" y="108311"/>
                    <a:pt x="35121" y="108802"/>
                    <a:pt x="35690" y="108802"/>
                  </a:cubicBezTo>
                  <a:cubicBezTo>
                    <a:pt x="35783" y="108802"/>
                    <a:pt x="35877" y="108789"/>
                    <a:pt x="35971" y="108761"/>
                  </a:cubicBezTo>
                  <a:cubicBezTo>
                    <a:pt x="36554" y="108580"/>
                    <a:pt x="36836" y="107915"/>
                    <a:pt x="36956" y="107332"/>
                  </a:cubicBezTo>
                  <a:cubicBezTo>
                    <a:pt x="37278" y="105822"/>
                    <a:pt x="37158" y="104273"/>
                    <a:pt x="37018" y="102743"/>
                  </a:cubicBezTo>
                  <a:cubicBezTo>
                    <a:pt x="36433" y="96402"/>
                    <a:pt x="35507" y="90102"/>
                    <a:pt x="34401" y="83822"/>
                  </a:cubicBezTo>
                  <a:cubicBezTo>
                    <a:pt x="33212" y="77078"/>
                    <a:pt x="31803" y="70376"/>
                    <a:pt x="30394" y="63653"/>
                  </a:cubicBezTo>
                  <a:cubicBezTo>
                    <a:pt x="29691" y="60312"/>
                    <a:pt x="28985" y="56950"/>
                    <a:pt x="28301" y="53589"/>
                  </a:cubicBezTo>
                  <a:cubicBezTo>
                    <a:pt x="27697" y="50589"/>
                    <a:pt x="26771" y="47470"/>
                    <a:pt x="26731" y="44390"/>
                  </a:cubicBezTo>
                  <a:cubicBezTo>
                    <a:pt x="26731" y="43504"/>
                    <a:pt x="26892" y="42639"/>
                    <a:pt x="27053" y="41773"/>
                  </a:cubicBezTo>
                  <a:cubicBezTo>
                    <a:pt x="27879" y="37567"/>
                    <a:pt x="28886" y="32776"/>
                    <a:pt x="28483" y="28428"/>
                  </a:cubicBezTo>
                  <a:cubicBezTo>
                    <a:pt x="28161" y="24744"/>
                    <a:pt x="26953" y="21564"/>
                    <a:pt x="24457" y="18585"/>
                  </a:cubicBezTo>
                  <a:cubicBezTo>
                    <a:pt x="23451" y="17377"/>
                    <a:pt x="22303" y="16290"/>
                    <a:pt x="21498" y="14942"/>
                  </a:cubicBezTo>
                  <a:cubicBezTo>
                    <a:pt x="19767" y="12103"/>
                    <a:pt x="19767" y="8521"/>
                    <a:pt x="18277" y="5562"/>
                  </a:cubicBezTo>
                  <a:cubicBezTo>
                    <a:pt x="16970" y="2965"/>
                    <a:pt x="14493" y="992"/>
                    <a:pt x="11675" y="289"/>
                  </a:cubicBezTo>
                  <a:cubicBezTo>
                    <a:pt x="10917" y="99"/>
                    <a:pt x="10085" y="0"/>
                    <a:pt x="9234" y="0"/>
                  </a:cubicBezTo>
                  <a:close/>
                </a:path>
              </a:pathLst>
            </a:custGeom>
            <a:solidFill>
              <a:srgbClr val="46475C"/>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3" name="Google Shape;2893;p14"/>
            <p:cNvSpPr/>
            <p:nvPr/>
          </p:nvSpPr>
          <p:spPr>
            <a:xfrm>
              <a:off x="2774825" y="2039975"/>
              <a:ext cx="628050" cy="1606275"/>
            </a:xfrm>
            <a:custGeom>
              <a:avLst/>
              <a:gdLst/>
              <a:ahLst/>
              <a:cxnLst/>
              <a:rect l="l" t="t" r="r" b="b"/>
              <a:pathLst>
                <a:path w="25122" h="64251" extrusionOk="0">
                  <a:moveTo>
                    <a:pt x="5052" y="25216"/>
                  </a:moveTo>
                  <a:cubicBezTo>
                    <a:pt x="5049" y="25237"/>
                    <a:pt x="5045" y="25258"/>
                    <a:pt x="5042" y="25279"/>
                  </a:cubicBezTo>
                  <a:lnTo>
                    <a:pt x="5042" y="25279"/>
                  </a:lnTo>
                  <a:cubicBezTo>
                    <a:pt x="5045" y="25258"/>
                    <a:pt x="5049" y="25237"/>
                    <a:pt x="5052" y="25216"/>
                  </a:cubicBezTo>
                  <a:close/>
                  <a:moveTo>
                    <a:pt x="7347" y="35624"/>
                  </a:moveTo>
                  <a:cubicBezTo>
                    <a:pt x="7351" y="35685"/>
                    <a:pt x="7355" y="35747"/>
                    <a:pt x="7359" y="35809"/>
                  </a:cubicBezTo>
                  <a:lnTo>
                    <a:pt x="7359" y="35809"/>
                  </a:lnTo>
                  <a:cubicBezTo>
                    <a:pt x="7356" y="35747"/>
                    <a:pt x="7352" y="35685"/>
                    <a:pt x="7347" y="35624"/>
                  </a:cubicBezTo>
                  <a:close/>
                  <a:moveTo>
                    <a:pt x="8434" y="37978"/>
                  </a:moveTo>
                  <a:lnTo>
                    <a:pt x="8434" y="37978"/>
                  </a:lnTo>
                  <a:cubicBezTo>
                    <a:pt x="8449" y="38020"/>
                    <a:pt x="8465" y="38062"/>
                    <a:pt x="8480" y="38103"/>
                  </a:cubicBezTo>
                  <a:lnTo>
                    <a:pt x="8480" y="38103"/>
                  </a:lnTo>
                  <a:cubicBezTo>
                    <a:pt x="8465" y="38061"/>
                    <a:pt x="8450" y="38019"/>
                    <a:pt x="8434" y="37978"/>
                  </a:cubicBezTo>
                  <a:close/>
                  <a:moveTo>
                    <a:pt x="1286" y="0"/>
                  </a:moveTo>
                  <a:cubicBezTo>
                    <a:pt x="1170" y="0"/>
                    <a:pt x="1053" y="20"/>
                    <a:pt x="946" y="56"/>
                  </a:cubicBezTo>
                  <a:cubicBezTo>
                    <a:pt x="968" y="53"/>
                    <a:pt x="991" y="52"/>
                    <a:pt x="1014" y="52"/>
                  </a:cubicBezTo>
                  <a:cubicBezTo>
                    <a:pt x="1184" y="52"/>
                    <a:pt x="1379" y="115"/>
                    <a:pt x="1450" y="257"/>
                  </a:cubicBezTo>
                  <a:cubicBezTo>
                    <a:pt x="1510" y="358"/>
                    <a:pt x="1510" y="479"/>
                    <a:pt x="1490" y="579"/>
                  </a:cubicBezTo>
                  <a:cubicBezTo>
                    <a:pt x="1450" y="2109"/>
                    <a:pt x="1410" y="3660"/>
                    <a:pt x="1289" y="5189"/>
                  </a:cubicBezTo>
                  <a:cubicBezTo>
                    <a:pt x="1107" y="7383"/>
                    <a:pt x="887" y="9556"/>
                    <a:pt x="705" y="11751"/>
                  </a:cubicBezTo>
                  <a:cubicBezTo>
                    <a:pt x="323" y="15978"/>
                    <a:pt x="1" y="20225"/>
                    <a:pt x="323" y="24452"/>
                  </a:cubicBezTo>
                  <a:cubicBezTo>
                    <a:pt x="363" y="24956"/>
                    <a:pt x="423" y="25498"/>
                    <a:pt x="806" y="25841"/>
                  </a:cubicBezTo>
                  <a:cubicBezTo>
                    <a:pt x="940" y="25954"/>
                    <a:pt x="1121" y="26008"/>
                    <a:pt x="1301" y="26008"/>
                  </a:cubicBezTo>
                  <a:cubicBezTo>
                    <a:pt x="1633" y="26008"/>
                    <a:pt x="1960" y="25825"/>
                    <a:pt x="1974" y="25498"/>
                  </a:cubicBezTo>
                  <a:cubicBezTo>
                    <a:pt x="1974" y="27753"/>
                    <a:pt x="2033" y="30007"/>
                    <a:pt x="2154" y="32242"/>
                  </a:cubicBezTo>
                  <a:cubicBezTo>
                    <a:pt x="2457" y="37153"/>
                    <a:pt x="2980" y="42065"/>
                    <a:pt x="3866" y="46915"/>
                  </a:cubicBezTo>
                  <a:cubicBezTo>
                    <a:pt x="4730" y="51625"/>
                    <a:pt x="6139" y="56174"/>
                    <a:pt x="7408" y="60784"/>
                  </a:cubicBezTo>
                  <a:cubicBezTo>
                    <a:pt x="7690" y="61791"/>
                    <a:pt x="8072" y="62776"/>
                    <a:pt x="8756" y="63602"/>
                  </a:cubicBezTo>
                  <a:cubicBezTo>
                    <a:pt x="8938" y="63844"/>
                    <a:pt x="9159" y="64045"/>
                    <a:pt x="9440" y="64166"/>
                  </a:cubicBezTo>
                  <a:cubicBezTo>
                    <a:pt x="9567" y="64220"/>
                    <a:pt x="9706" y="64250"/>
                    <a:pt x="9842" y="64250"/>
                  </a:cubicBezTo>
                  <a:cubicBezTo>
                    <a:pt x="10010" y="64250"/>
                    <a:pt x="10174" y="64205"/>
                    <a:pt x="10307" y="64105"/>
                  </a:cubicBezTo>
                  <a:cubicBezTo>
                    <a:pt x="10487" y="63965"/>
                    <a:pt x="10589" y="63723"/>
                    <a:pt x="10669" y="63501"/>
                  </a:cubicBezTo>
                  <a:cubicBezTo>
                    <a:pt x="11091" y="62333"/>
                    <a:pt x="11373" y="61126"/>
                    <a:pt x="11494" y="59899"/>
                  </a:cubicBezTo>
                  <a:cubicBezTo>
                    <a:pt x="12038" y="61469"/>
                    <a:pt x="12701" y="63200"/>
                    <a:pt x="14191" y="63965"/>
                  </a:cubicBezTo>
                  <a:cubicBezTo>
                    <a:pt x="14331" y="64035"/>
                    <a:pt x="14487" y="64089"/>
                    <a:pt x="14645" y="64089"/>
                  </a:cubicBezTo>
                  <a:cubicBezTo>
                    <a:pt x="14668" y="64089"/>
                    <a:pt x="14691" y="64088"/>
                    <a:pt x="14714" y="64085"/>
                  </a:cubicBezTo>
                  <a:cubicBezTo>
                    <a:pt x="15138" y="64005"/>
                    <a:pt x="15278" y="63461"/>
                    <a:pt x="15278" y="63039"/>
                  </a:cubicBezTo>
                  <a:cubicBezTo>
                    <a:pt x="15379" y="60039"/>
                    <a:pt x="14534" y="56899"/>
                    <a:pt x="14171" y="53941"/>
                  </a:cubicBezTo>
                  <a:cubicBezTo>
                    <a:pt x="13989" y="52330"/>
                    <a:pt x="13849" y="50739"/>
                    <a:pt x="13748" y="49150"/>
                  </a:cubicBezTo>
                  <a:cubicBezTo>
                    <a:pt x="13648" y="47580"/>
                    <a:pt x="13849" y="45868"/>
                    <a:pt x="13648" y="44339"/>
                  </a:cubicBezTo>
                  <a:lnTo>
                    <a:pt x="13648" y="44339"/>
                  </a:lnTo>
                  <a:cubicBezTo>
                    <a:pt x="14191" y="48284"/>
                    <a:pt x="14915" y="52189"/>
                    <a:pt x="15801" y="56074"/>
                  </a:cubicBezTo>
                  <a:cubicBezTo>
                    <a:pt x="16144" y="57623"/>
                    <a:pt x="16526" y="59153"/>
                    <a:pt x="17130" y="60623"/>
                  </a:cubicBezTo>
                  <a:cubicBezTo>
                    <a:pt x="17492" y="61488"/>
                    <a:pt x="17996" y="62395"/>
                    <a:pt x="18841" y="62797"/>
                  </a:cubicBezTo>
                  <a:cubicBezTo>
                    <a:pt x="19145" y="62941"/>
                    <a:pt x="19418" y="63005"/>
                    <a:pt x="19662" y="63005"/>
                  </a:cubicBezTo>
                  <a:cubicBezTo>
                    <a:pt x="20744" y="63005"/>
                    <a:pt x="21258" y="61748"/>
                    <a:pt x="21357" y="60664"/>
                  </a:cubicBezTo>
                  <a:cubicBezTo>
                    <a:pt x="21719" y="61246"/>
                    <a:pt x="21840" y="61971"/>
                    <a:pt x="22142" y="62596"/>
                  </a:cubicBezTo>
                  <a:cubicBezTo>
                    <a:pt x="22418" y="63129"/>
                    <a:pt x="22943" y="63605"/>
                    <a:pt x="23506" y="63605"/>
                  </a:cubicBezTo>
                  <a:cubicBezTo>
                    <a:pt x="23601" y="63605"/>
                    <a:pt x="23697" y="63591"/>
                    <a:pt x="23793" y="63562"/>
                  </a:cubicBezTo>
                  <a:cubicBezTo>
                    <a:pt x="24376" y="63380"/>
                    <a:pt x="24658" y="62736"/>
                    <a:pt x="24799" y="62132"/>
                  </a:cubicBezTo>
                  <a:cubicBezTo>
                    <a:pt x="25121" y="60643"/>
                    <a:pt x="25001" y="59073"/>
                    <a:pt x="24859" y="57543"/>
                  </a:cubicBezTo>
                  <a:cubicBezTo>
                    <a:pt x="24255" y="51203"/>
                    <a:pt x="23329" y="44902"/>
                    <a:pt x="22223" y="38643"/>
                  </a:cubicBezTo>
                  <a:cubicBezTo>
                    <a:pt x="21034" y="31880"/>
                    <a:pt x="19646" y="25176"/>
                    <a:pt x="18237" y="18474"/>
                  </a:cubicBezTo>
                  <a:cubicBezTo>
                    <a:pt x="17613" y="15535"/>
                    <a:pt x="16606" y="12415"/>
                    <a:pt x="16386" y="9436"/>
                  </a:cubicBezTo>
                  <a:lnTo>
                    <a:pt x="16386" y="9436"/>
                  </a:lnTo>
                  <a:cubicBezTo>
                    <a:pt x="16526" y="11550"/>
                    <a:pt x="16566" y="13663"/>
                    <a:pt x="16949" y="15737"/>
                  </a:cubicBezTo>
                  <a:cubicBezTo>
                    <a:pt x="17331" y="17870"/>
                    <a:pt x="17653" y="20004"/>
                    <a:pt x="17894" y="22157"/>
                  </a:cubicBezTo>
                  <a:cubicBezTo>
                    <a:pt x="18458" y="26646"/>
                    <a:pt x="18337" y="31195"/>
                    <a:pt x="18197" y="35724"/>
                  </a:cubicBezTo>
                  <a:cubicBezTo>
                    <a:pt x="18117" y="35221"/>
                    <a:pt x="17935" y="34717"/>
                    <a:pt x="17653" y="34274"/>
                  </a:cubicBezTo>
                  <a:lnTo>
                    <a:pt x="17653" y="34274"/>
                  </a:lnTo>
                  <a:cubicBezTo>
                    <a:pt x="17814" y="35785"/>
                    <a:pt x="17835" y="37294"/>
                    <a:pt x="17733" y="38804"/>
                  </a:cubicBezTo>
                  <a:cubicBezTo>
                    <a:pt x="17392" y="37194"/>
                    <a:pt x="16767" y="35643"/>
                    <a:pt x="15922" y="34215"/>
                  </a:cubicBezTo>
                  <a:cubicBezTo>
                    <a:pt x="15902" y="35160"/>
                    <a:pt x="15862" y="36086"/>
                    <a:pt x="15841" y="37033"/>
                  </a:cubicBezTo>
                  <a:cubicBezTo>
                    <a:pt x="15661" y="35865"/>
                    <a:pt x="15460" y="34698"/>
                    <a:pt x="15278" y="33509"/>
                  </a:cubicBezTo>
                  <a:lnTo>
                    <a:pt x="15278" y="33509"/>
                  </a:lnTo>
                  <a:cubicBezTo>
                    <a:pt x="14453" y="35744"/>
                    <a:pt x="15580" y="38321"/>
                    <a:pt x="14816" y="40575"/>
                  </a:cubicBezTo>
                  <a:lnTo>
                    <a:pt x="14151" y="37012"/>
                  </a:lnTo>
                  <a:cubicBezTo>
                    <a:pt x="14131" y="38281"/>
                    <a:pt x="14010" y="39730"/>
                    <a:pt x="13004" y="40474"/>
                  </a:cubicBezTo>
                  <a:cubicBezTo>
                    <a:pt x="12909" y="40553"/>
                    <a:pt x="12801" y="40607"/>
                    <a:pt x="12701" y="40607"/>
                  </a:cubicBezTo>
                  <a:cubicBezTo>
                    <a:pt x="12674" y="40607"/>
                    <a:pt x="12647" y="40603"/>
                    <a:pt x="12621" y="40595"/>
                  </a:cubicBezTo>
                  <a:cubicBezTo>
                    <a:pt x="12481" y="40575"/>
                    <a:pt x="12419" y="40434"/>
                    <a:pt x="12360" y="40334"/>
                  </a:cubicBezTo>
                  <a:cubicBezTo>
                    <a:pt x="11957" y="39588"/>
                    <a:pt x="11675" y="38783"/>
                    <a:pt x="11514" y="37938"/>
                  </a:cubicBezTo>
                  <a:cubicBezTo>
                    <a:pt x="11514" y="38361"/>
                    <a:pt x="11494" y="38783"/>
                    <a:pt x="11494" y="39207"/>
                  </a:cubicBezTo>
                  <a:cubicBezTo>
                    <a:pt x="11494" y="39347"/>
                    <a:pt x="11494" y="39508"/>
                    <a:pt x="11413" y="39628"/>
                  </a:cubicBezTo>
                  <a:cubicBezTo>
                    <a:pt x="11337" y="39732"/>
                    <a:pt x="11239" y="39775"/>
                    <a:pt x="11132" y="39775"/>
                  </a:cubicBezTo>
                  <a:cubicBezTo>
                    <a:pt x="10842" y="39775"/>
                    <a:pt x="10488" y="39460"/>
                    <a:pt x="10326" y="39166"/>
                  </a:cubicBezTo>
                  <a:cubicBezTo>
                    <a:pt x="9762" y="38099"/>
                    <a:pt x="9360" y="36971"/>
                    <a:pt x="9118" y="35825"/>
                  </a:cubicBezTo>
                  <a:cubicBezTo>
                    <a:pt x="9059" y="36971"/>
                    <a:pt x="8978" y="38139"/>
                    <a:pt x="8917" y="39287"/>
                  </a:cubicBezTo>
                  <a:cubicBezTo>
                    <a:pt x="8771" y="38886"/>
                    <a:pt x="8626" y="38501"/>
                    <a:pt x="8480" y="38103"/>
                  </a:cubicBezTo>
                  <a:lnTo>
                    <a:pt x="8480" y="38103"/>
                  </a:lnTo>
                  <a:cubicBezTo>
                    <a:pt x="8556" y="38329"/>
                    <a:pt x="8600" y="38563"/>
                    <a:pt x="8515" y="38783"/>
                  </a:cubicBezTo>
                  <a:cubicBezTo>
                    <a:pt x="8458" y="38953"/>
                    <a:pt x="8263" y="39082"/>
                    <a:pt x="8082" y="39082"/>
                  </a:cubicBezTo>
                  <a:cubicBezTo>
                    <a:pt x="8005" y="39082"/>
                    <a:pt x="7930" y="39059"/>
                    <a:pt x="7870" y="39005"/>
                  </a:cubicBezTo>
                  <a:cubicBezTo>
                    <a:pt x="7790" y="38925"/>
                    <a:pt x="7771" y="38804"/>
                    <a:pt x="7750" y="38683"/>
                  </a:cubicBezTo>
                  <a:cubicBezTo>
                    <a:pt x="7560" y="37737"/>
                    <a:pt x="7425" y="36773"/>
                    <a:pt x="7359" y="35809"/>
                  </a:cubicBezTo>
                  <a:lnTo>
                    <a:pt x="7359" y="35809"/>
                  </a:lnTo>
                  <a:cubicBezTo>
                    <a:pt x="7386" y="36451"/>
                    <a:pt x="7261" y="37089"/>
                    <a:pt x="6985" y="37677"/>
                  </a:cubicBezTo>
                  <a:cubicBezTo>
                    <a:pt x="6622" y="36711"/>
                    <a:pt x="6703" y="35624"/>
                    <a:pt x="6724" y="34577"/>
                  </a:cubicBezTo>
                  <a:cubicBezTo>
                    <a:pt x="6743" y="31920"/>
                    <a:pt x="6300" y="29242"/>
                    <a:pt x="5436" y="26706"/>
                  </a:cubicBezTo>
                  <a:lnTo>
                    <a:pt x="5436" y="26706"/>
                  </a:lnTo>
                  <a:cubicBezTo>
                    <a:pt x="5535" y="27753"/>
                    <a:pt x="5374" y="28820"/>
                    <a:pt x="4972" y="29786"/>
                  </a:cubicBezTo>
                  <a:cubicBezTo>
                    <a:pt x="4773" y="28278"/>
                    <a:pt x="4791" y="26769"/>
                    <a:pt x="5042" y="25279"/>
                  </a:cubicBezTo>
                  <a:lnTo>
                    <a:pt x="5042" y="25279"/>
                  </a:lnTo>
                  <a:cubicBezTo>
                    <a:pt x="4903" y="26089"/>
                    <a:pt x="4714" y="26981"/>
                    <a:pt x="4067" y="27471"/>
                  </a:cubicBezTo>
                  <a:cubicBezTo>
                    <a:pt x="3724" y="25640"/>
                    <a:pt x="3684" y="23748"/>
                    <a:pt x="3925" y="21896"/>
                  </a:cubicBezTo>
                  <a:lnTo>
                    <a:pt x="3925" y="21896"/>
                  </a:lnTo>
                  <a:cubicBezTo>
                    <a:pt x="3705" y="22680"/>
                    <a:pt x="3463" y="23526"/>
                    <a:pt x="2838" y="24049"/>
                  </a:cubicBezTo>
                  <a:cubicBezTo>
                    <a:pt x="2275" y="20849"/>
                    <a:pt x="1993" y="17608"/>
                    <a:pt x="1953" y="14347"/>
                  </a:cubicBezTo>
                  <a:cubicBezTo>
                    <a:pt x="1953" y="13281"/>
                    <a:pt x="1974" y="12234"/>
                    <a:pt x="1993" y="11167"/>
                  </a:cubicBezTo>
                  <a:cubicBezTo>
                    <a:pt x="2073" y="7745"/>
                    <a:pt x="2416" y="4242"/>
                    <a:pt x="2033" y="861"/>
                  </a:cubicBezTo>
                  <a:cubicBezTo>
                    <a:pt x="1993" y="640"/>
                    <a:pt x="1974" y="399"/>
                    <a:pt x="1832" y="238"/>
                  </a:cubicBezTo>
                  <a:cubicBezTo>
                    <a:pt x="1702" y="68"/>
                    <a:pt x="1496" y="0"/>
                    <a:pt x="1286" y="0"/>
                  </a:cubicBezTo>
                  <a:close/>
                </a:path>
              </a:pathLst>
            </a:custGeom>
            <a:solidFill>
              <a:srgbClr val="F29979"/>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4" name="Google Shape;2894;p14"/>
            <p:cNvSpPr/>
            <p:nvPr/>
          </p:nvSpPr>
          <p:spPr>
            <a:xfrm>
              <a:off x="3118025" y="3001475"/>
              <a:ext cx="5550" cy="24200"/>
            </a:xfrm>
            <a:custGeom>
              <a:avLst/>
              <a:gdLst/>
              <a:ahLst/>
              <a:cxnLst/>
              <a:rect l="l" t="t" r="r" b="b"/>
              <a:pathLst>
                <a:path w="222" h="968" extrusionOk="0">
                  <a:moveTo>
                    <a:pt x="100" y="1"/>
                  </a:moveTo>
                  <a:cubicBezTo>
                    <a:pt x="60" y="323"/>
                    <a:pt x="20" y="645"/>
                    <a:pt x="1" y="967"/>
                  </a:cubicBezTo>
                  <a:cubicBezTo>
                    <a:pt x="81" y="766"/>
                    <a:pt x="162" y="545"/>
                    <a:pt x="221" y="323"/>
                  </a:cubicBezTo>
                  <a:cubicBezTo>
                    <a:pt x="181" y="223"/>
                    <a:pt x="141" y="102"/>
                    <a:pt x="100" y="1"/>
                  </a:cubicBezTo>
                  <a:close/>
                </a:path>
              </a:pathLst>
            </a:custGeom>
            <a:solidFill>
              <a:srgbClr val="6B577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5" name="Google Shape;2895;p14"/>
            <p:cNvSpPr/>
            <p:nvPr/>
          </p:nvSpPr>
          <p:spPr>
            <a:xfrm>
              <a:off x="3117500" y="3009550"/>
              <a:ext cx="6600" cy="20150"/>
            </a:xfrm>
            <a:custGeom>
              <a:avLst/>
              <a:gdLst/>
              <a:ahLst/>
              <a:cxnLst/>
              <a:rect l="l" t="t" r="r" b="b"/>
              <a:pathLst>
                <a:path w="264" h="806" extrusionOk="0">
                  <a:moveTo>
                    <a:pt x="242" y="0"/>
                  </a:moveTo>
                  <a:cubicBezTo>
                    <a:pt x="183" y="222"/>
                    <a:pt x="102" y="443"/>
                    <a:pt x="22" y="644"/>
                  </a:cubicBezTo>
                  <a:cubicBezTo>
                    <a:pt x="22" y="705"/>
                    <a:pt x="22" y="746"/>
                    <a:pt x="1" y="805"/>
                  </a:cubicBezTo>
                  <a:cubicBezTo>
                    <a:pt x="121" y="585"/>
                    <a:pt x="202" y="322"/>
                    <a:pt x="263" y="81"/>
                  </a:cubicBezTo>
                  <a:cubicBezTo>
                    <a:pt x="242" y="61"/>
                    <a:pt x="242" y="40"/>
                    <a:pt x="242" y="0"/>
                  </a:cubicBezTo>
                  <a:close/>
                </a:path>
              </a:pathLst>
            </a:custGeom>
            <a:solidFill>
              <a:srgbClr val="443740"/>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6" name="Google Shape;2896;p14"/>
            <p:cNvSpPr/>
            <p:nvPr/>
          </p:nvSpPr>
          <p:spPr>
            <a:xfrm>
              <a:off x="3142175" y="3002500"/>
              <a:ext cx="9575" cy="49325"/>
            </a:xfrm>
            <a:custGeom>
              <a:avLst/>
              <a:gdLst/>
              <a:ahLst/>
              <a:cxnLst/>
              <a:rect l="l" t="t" r="r" b="b"/>
              <a:pathLst>
                <a:path w="383" h="1973" extrusionOk="0">
                  <a:moveTo>
                    <a:pt x="382" y="0"/>
                  </a:moveTo>
                  <a:lnTo>
                    <a:pt x="382" y="0"/>
                  </a:lnTo>
                  <a:cubicBezTo>
                    <a:pt x="202" y="464"/>
                    <a:pt x="81" y="947"/>
                    <a:pt x="1" y="1430"/>
                  </a:cubicBezTo>
                  <a:lnTo>
                    <a:pt x="122" y="1973"/>
                  </a:lnTo>
                  <a:cubicBezTo>
                    <a:pt x="323" y="1350"/>
                    <a:pt x="382" y="685"/>
                    <a:pt x="382" y="0"/>
                  </a:cubicBezTo>
                  <a:close/>
                </a:path>
              </a:pathLst>
            </a:custGeom>
            <a:solidFill>
              <a:srgbClr val="6B577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7" name="Google Shape;2897;p14"/>
            <p:cNvSpPr/>
            <p:nvPr/>
          </p:nvSpPr>
          <p:spPr>
            <a:xfrm>
              <a:off x="3142175" y="3002000"/>
              <a:ext cx="10100" cy="52375"/>
            </a:xfrm>
            <a:custGeom>
              <a:avLst/>
              <a:gdLst/>
              <a:ahLst/>
              <a:cxnLst/>
              <a:rect l="l" t="t" r="r" b="b"/>
              <a:pathLst>
                <a:path w="404" h="2095" extrusionOk="0">
                  <a:moveTo>
                    <a:pt x="403" y="1"/>
                  </a:moveTo>
                  <a:lnTo>
                    <a:pt x="382" y="20"/>
                  </a:lnTo>
                  <a:cubicBezTo>
                    <a:pt x="382" y="705"/>
                    <a:pt x="323" y="1370"/>
                    <a:pt x="122" y="1993"/>
                  </a:cubicBezTo>
                  <a:lnTo>
                    <a:pt x="1" y="1450"/>
                  </a:lnTo>
                  <a:lnTo>
                    <a:pt x="1" y="1469"/>
                  </a:lnTo>
                  <a:cubicBezTo>
                    <a:pt x="41" y="1692"/>
                    <a:pt x="81" y="1893"/>
                    <a:pt x="122" y="2094"/>
                  </a:cubicBezTo>
                  <a:cubicBezTo>
                    <a:pt x="342" y="1429"/>
                    <a:pt x="403" y="726"/>
                    <a:pt x="403" y="1"/>
                  </a:cubicBezTo>
                  <a:close/>
                </a:path>
              </a:pathLst>
            </a:custGeom>
            <a:solidFill>
              <a:srgbClr val="443740"/>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8" name="Google Shape;2898;p14"/>
            <p:cNvSpPr/>
            <p:nvPr/>
          </p:nvSpPr>
          <p:spPr>
            <a:xfrm>
              <a:off x="3120525" y="3179625"/>
              <a:ext cx="277325" cy="416675"/>
            </a:xfrm>
            <a:custGeom>
              <a:avLst/>
              <a:gdLst/>
              <a:ahLst/>
              <a:cxnLst/>
              <a:rect l="l" t="t" r="r" b="b"/>
              <a:pathLst>
                <a:path w="11093" h="16667" extrusionOk="0">
                  <a:moveTo>
                    <a:pt x="0" y="0"/>
                  </a:moveTo>
                  <a:lnTo>
                    <a:pt x="0" y="0"/>
                  </a:lnTo>
                  <a:cubicBezTo>
                    <a:pt x="303" y="2920"/>
                    <a:pt x="926" y="5818"/>
                    <a:pt x="1570" y="8656"/>
                  </a:cubicBezTo>
                  <a:cubicBezTo>
                    <a:pt x="947" y="5798"/>
                    <a:pt x="424" y="2899"/>
                    <a:pt x="0" y="0"/>
                  </a:cubicBezTo>
                  <a:close/>
                  <a:moveTo>
                    <a:pt x="11092" y="15883"/>
                  </a:moveTo>
                  <a:lnTo>
                    <a:pt x="10976" y="16520"/>
                  </a:lnTo>
                  <a:lnTo>
                    <a:pt x="10976" y="16520"/>
                  </a:lnTo>
                  <a:cubicBezTo>
                    <a:pt x="11034" y="16315"/>
                    <a:pt x="11075" y="16092"/>
                    <a:pt x="11092" y="15883"/>
                  </a:cubicBezTo>
                  <a:close/>
                  <a:moveTo>
                    <a:pt x="10976" y="16520"/>
                  </a:moveTo>
                  <a:cubicBezTo>
                    <a:pt x="10972" y="16534"/>
                    <a:pt x="10968" y="16549"/>
                    <a:pt x="10964" y="16563"/>
                  </a:cubicBezTo>
                  <a:lnTo>
                    <a:pt x="10964" y="16563"/>
                  </a:lnTo>
                  <a:cubicBezTo>
                    <a:pt x="10966" y="16557"/>
                    <a:pt x="10968" y="16552"/>
                    <a:pt x="10971" y="16546"/>
                  </a:cubicBezTo>
                  <a:lnTo>
                    <a:pt x="10976" y="16520"/>
                  </a:lnTo>
                  <a:close/>
                  <a:moveTo>
                    <a:pt x="10964" y="16563"/>
                  </a:moveTo>
                  <a:cubicBezTo>
                    <a:pt x="10958" y="16577"/>
                    <a:pt x="10954" y="16591"/>
                    <a:pt x="10951" y="16605"/>
                  </a:cubicBezTo>
                  <a:lnTo>
                    <a:pt x="10951" y="16605"/>
                  </a:lnTo>
                  <a:cubicBezTo>
                    <a:pt x="10955" y="16591"/>
                    <a:pt x="10960" y="16577"/>
                    <a:pt x="10964" y="16563"/>
                  </a:cubicBezTo>
                  <a:close/>
                  <a:moveTo>
                    <a:pt x="10951" y="16605"/>
                  </a:moveTo>
                  <a:lnTo>
                    <a:pt x="10951" y="16605"/>
                  </a:lnTo>
                  <a:cubicBezTo>
                    <a:pt x="10944" y="16626"/>
                    <a:pt x="10938" y="16647"/>
                    <a:pt x="10931" y="16667"/>
                  </a:cubicBezTo>
                  <a:cubicBezTo>
                    <a:pt x="10941" y="16646"/>
                    <a:pt x="10946" y="16626"/>
                    <a:pt x="10951" y="16605"/>
                  </a:cubicBezTo>
                  <a:close/>
                </a:path>
              </a:pathLst>
            </a:custGeom>
            <a:solidFill>
              <a:srgbClr val="F7C3B0"/>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899" name="Google Shape;2899;p14"/>
            <p:cNvSpPr/>
            <p:nvPr/>
          </p:nvSpPr>
          <p:spPr>
            <a:xfrm>
              <a:off x="3113475" y="2962750"/>
              <a:ext cx="284850" cy="664750"/>
            </a:xfrm>
            <a:custGeom>
              <a:avLst/>
              <a:gdLst/>
              <a:ahLst/>
              <a:cxnLst/>
              <a:rect l="l" t="t" r="r" b="b"/>
              <a:pathLst>
                <a:path w="11394" h="26590" extrusionOk="0">
                  <a:moveTo>
                    <a:pt x="2437" y="1"/>
                  </a:moveTo>
                  <a:cubicBezTo>
                    <a:pt x="2075" y="463"/>
                    <a:pt x="1772" y="1007"/>
                    <a:pt x="1551" y="1571"/>
                  </a:cubicBezTo>
                  <a:cubicBezTo>
                    <a:pt x="1551" y="2296"/>
                    <a:pt x="1490" y="2999"/>
                    <a:pt x="1270" y="3664"/>
                  </a:cubicBezTo>
                  <a:cubicBezTo>
                    <a:pt x="1229" y="3463"/>
                    <a:pt x="1189" y="3262"/>
                    <a:pt x="1149" y="3039"/>
                  </a:cubicBezTo>
                  <a:cubicBezTo>
                    <a:pt x="1128" y="3160"/>
                    <a:pt x="1128" y="3262"/>
                    <a:pt x="1109" y="3382"/>
                  </a:cubicBezTo>
                  <a:cubicBezTo>
                    <a:pt x="827" y="2919"/>
                    <a:pt x="585" y="2457"/>
                    <a:pt x="424" y="1953"/>
                  </a:cubicBezTo>
                  <a:cubicBezTo>
                    <a:pt x="363" y="2194"/>
                    <a:pt x="282" y="2457"/>
                    <a:pt x="162" y="2677"/>
                  </a:cubicBezTo>
                  <a:cubicBezTo>
                    <a:pt x="1" y="4671"/>
                    <a:pt x="62" y="6684"/>
                    <a:pt x="282" y="8675"/>
                  </a:cubicBezTo>
                  <a:cubicBezTo>
                    <a:pt x="706" y="11574"/>
                    <a:pt x="1229" y="14473"/>
                    <a:pt x="1852" y="17331"/>
                  </a:cubicBezTo>
                  <a:cubicBezTo>
                    <a:pt x="1973" y="17915"/>
                    <a:pt x="2115" y="18479"/>
                    <a:pt x="2236" y="19062"/>
                  </a:cubicBezTo>
                  <a:cubicBezTo>
                    <a:pt x="2598" y="20592"/>
                    <a:pt x="2960" y="22142"/>
                    <a:pt x="3584" y="23611"/>
                  </a:cubicBezTo>
                  <a:cubicBezTo>
                    <a:pt x="3927" y="24477"/>
                    <a:pt x="4429" y="25363"/>
                    <a:pt x="5274" y="25785"/>
                  </a:cubicBezTo>
                  <a:cubicBezTo>
                    <a:pt x="5577" y="25926"/>
                    <a:pt x="5859" y="25986"/>
                    <a:pt x="6100" y="25986"/>
                  </a:cubicBezTo>
                  <a:cubicBezTo>
                    <a:pt x="7187" y="25986"/>
                    <a:pt x="7690" y="24738"/>
                    <a:pt x="7791" y="23651"/>
                  </a:cubicBezTo>
                  <a:cubicBezTo>
                    <a:pt x="8173" y="24236"/>
                    <a:pt x="8274" y="24960"/>
                    <a:pt x="8596" y="25564"/>
                  </a:cubicBezTo>
                  <a:cubicBezTo>
                    <a:pt x="8857" y="26107"/>
                    <a:pt x="9401" y="26590"/>
                    <a:pt x="9965" y="26590"/>
                  </a:cubicBezTo>
                  <a:cubicBezTo>
                    <a:pt x="10046" y="26590"/>
                    <a:pt x="10145" y="26571"/>
                    <a:pt x="10247" y="26550"/>
                  </a:cubicBezTo>
                  <a:cubicBezTo>
                    <a:pt x="10709" y="26410"/>
                    <a:pt x="11031" y="25926"/>
                    <a:pt x="11213" y="25342"/>
                  </a:cubicBezTo>
                  <a:cubicBezTo>
                    <a:pt x="11232" y="25302"/>
                    <a:pt x="11232" y="25261"/>
                    <a:pt x="11253" y="25221"/>
                  </a:cubicBezTo>
                  <a:lnTo>
                    <a:pt x="11374" y="24558"/>
                  </a:lnTo>
                  <a:cubicBezTo>
                    <a:pt x="11393" y="24155"/>
                    <a:pt x="11334" y="23772"/>
                    <a:pt x="11213" y="23490"/>
                  </a:cubicBezTo>
                  <a:lnTo>
                    <a:pt x="11213" y="23490"/>
                  </a:lnTo>
                  <a:cubicBezTo>
                    <a:pt x="11294" y="24236"/>
                    <a:pt x="11192" y="25202"/>
                    <a:pt x="10488" y="25382"/>
                  </a:cubicBezTo>
                  <a:cubicBezTo>
                    <a:pt x="10408" y="25403"/>
                    <a:pt x="10347" y="25422"/>
                    <a:pt x="10287" y="25422"/>
                  </a:cubicBezTo>
                  <a:cubicBezTo>
                    <a:pt x="9804" y="25422"/>
                    <a:pt x="9361" y="24980"/>
                    <a:pt x="9079" y="24558"/>
                  </a:cubicBezTo>
                  <a:cubicBezTo>
                    <a:pt x="7348" y="22001"/>
                    <a:pt x="7086" y="18761"/>
                    <a:pt x="6785" y="15680"/>
                  </a:cubicBezTo>
                  <a:cubicBezTo>
                    <a:pt x="6361" y="11233"/>
                    <a:pt x="5738" y="6783"/>
                    <a:pt x="4952" y="2376"/>
                  </a:cubicBezTo>
                  <a:lnTo>
                    <a:pt x="4952" y="2376"/>
                  </a:lnTo>
                  <a:cubicBezTo>
                    <a:pt x="4852" y="7569"/>
                    <a:pt x="5637" y="12741"/>
                    <a:pt x="6422" y="17875"/>
                  </a:cubicBezTo>
                  <a:cubicBezTo>
                    <a:pt x="5537" y="14534"/>
                    <a:pt x="4651" y="11152"/>
                    <a:pt x="4208" y="7709"/>
                  </a:cubicBezTo>
                  <a:cubicBezTo>
                    <a:pt x="3865" y="5073"/>
                    <a:pt x="3765" y="2296"/>
                    <a:pt x="2437" y="1"/>
                  </a:cubicBezTo>
                  <a:close/>
                </a:path>
              </a:pathLst>
            </a:custGeom>
            <a:solidFill>
              <a:srgbClr val="EB755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0" name="Google Shape;2900;p14"/>
            <p:cNvSpPr/>
            <p:nvPr/>
          </p:nvSpPr>
          <p:spPr>
            <a:xfrm>
              <a:off x="2870925" y="2687000"/>
              <a:ext cx="12625" cy="37250"/>
            </a:xfrm>
            <a:custGeom>
              <a:avLst/>
              <a:gdLst/>
              <a:ahLst/>
              <a:cxnLst/>
              <a:rect l="l" t="t" r="r" b="b"/>
              <a:pathLst>
                <a:path w="505" h="1490" extrusionOk="0">
                  <a:moveTo>
                    <a:pt x="1" y="0"/>
                  </a:moveTo>
                  <a:cubicBezTo>
                    <a:pt x="1" y="60"/>
                    <a:pt x="22" y="141"/>
                    <a:pt x="22" y="202"/>
                  </a:cubicBezTo>
                  <a:cubicBezTo>
                    <a:pt x="81" y="645"/>
                    <a:pt x="142" y="1066"/>
                    <a:pt x="223" y="1490"/>
                  </a:cubicBezTo>
                  <a:cubicBezTo>
                    <a:pt x="323" y="1409"/>
                    <a:pt x="424" y="1308"/>
                    <a:pt x="505" y="1208"/>
                  </a:cubicBezTo>
                  <a:cubicBezTo>
                    <a:pt x="344" y="785"/>
                    <a:pt x="183" y="382"/>
                    <a:pt x="1" y="0"/>
                  </a:cubicBezTo>
                  <a:close/>
                </a:path>
              </a:pathLst>
            </a:custGeom>
            <a:solidFill>
              <a:srgbClr val="6B577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1" name="Google Shape;2901;p14"/>
            <p:cNvSpPr/>
            <p:nvPr/>
          </p:nvSpPr>
          <p:spPr>
            <a:xfrm>
              <a:off x="2871450" y="2692025"/>
              <a:ext cx="13100" cy="34725"/>
            </a:xfrm>
            <a:custGeom>
              <a:avLst/>
              <a:gdLst/>
              <a:ahLst/>
              <a:cxnLst/>
              <a:rect l="l" t="t" r="r" b="b"/>
              <a:pathLst>
                <a:path w="524" h="1389" extrusionOk="0">
                  <a:moveTo>
                    <a:pt x="1" y="1"/>
                  </a:moveTo>
                  <a:cubicBezTo>
                    <a:pt x="60" y="463"/>
                    <a:pt x="121" y="927"/>
                    <a:pt x="202" y="1389"/>
                  </a:cubicBezTo>
                  <a:cubicBezTo>
                    <a:pt x="323" y="1308"/>
                    <a:pt x="423" y="1208"/>
                    <a:pt x="524" y="1088"/>
                  </a:cubicBezTo>
                  <a:cubicBezTo>
                    <a:pt x="503" y="1047"/>
                    <a:pt x="503" y="1026"/>
                    <a:pt x="484" y="1007"/>
                  </a:cubicBezTo>
                  <a:cubicBezTo>
                    <a:pt x="403" y="1107"/>
                    <a:pt x="302" y="1208"/>
                    <a:pt x="202" y="1289"/>
                  </a:cubicBezTo>
                  <a:cubicBezTo>
                    <a:pt x="121" y="865"/>
                    <a:pt x="60" y="444"/>
                    <a:pt x="1" y="1"/>
                  </a:cubicBezTo>
                  <a:close/>
                </a:path>
              </a:pathLst>
            </a:custGeom>
            <a:solidFill>
              <a:srgbClr val="443740"/>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2" name="Google Shape;2902;p14"/>
            <p:cNvSpPr/>
            <p:nvPr/>
          </p:nvSpPr>
          <p:spPr>
            <a:xfrm>
              <a:off x="2896100" y="2752425"/>
              <a:ext cx="6575" cy="29200"/>
            </a:xfrm>
            <a:custGeom>
              <a:avLst/>
              <a:gdLst/>
              <a:ahLst/>
              <a:cxnLst/>
              <a:rect l="l" t="t" r="r" b="b"/>
              <a:pathLst>
                <a:path w="263" h="1168" extrusionOk="0">
                  <a:moveTo>
                    <a:pt x="0" y="0"/>
                  </a:moveTo>
                  <a:cubicBezTo>
                    <a:pt x="21" y="261"/>
                    <a:pt x="40" y="543"/>
                    <a:pt x="61" y="805"/>
                  </a:cubicBezTo>
                  <a:lnTo>
                    <a:pt x="121" y="1168"/>
                  </a:lnTo>
                  <a:cubicBezTo>
                    <a:pt x="161" y="1047"/>
                    <a:pt x="201" y="926"/>
                    <a:pt x="263" y="805"/>
                  </a:cubicBezTo>
                  <a:cubicBezTo>
                    <a:pt x="182" y="543"/>
                    <a:pt x="81" y="261"/>
                    <a:pt x="0" y="0"/>
                  </a:cubicBezTo>
                  <a:close/>
                </a:path>
              </a:pathLst>
            </a:custGeom>
            <a:solidFill>
              <a:srgbClr val="6B577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3" name="Google Shape;2903;p14"/>
            <p:cNvSpPr/>
            <p:nvPr/>
          </p:nvSpPr>
          <p:spPr>
            <a:xfrm>
              <a:off x="2897625" y="2772550"/>
              <a:ext cx="5525" cy="12100"/>
            </a:xfrm>
            <a:custGeom>
              <a:avLst/>
              <a:gdLst/>
              <a:ahLst/>
              <a:cxnLst/>
              <a:rect l="l" t="t" r="r" b="b"/>
              <a:pathLst>
                <a:path w="221" h="484" extrusionOk="0">
                  <a:moveTo>
                    <a:pt x="202" y="0"/>
                  </a:moveTo>
                  <a:cubicBezTo>
                    <a:pt x="140" y="121"/>
                    <a:pt x="100" y="242"/>
                    <a:pt x="60" y="363"/>
                  </a:cubicBezTo>
                  <a:lnTo>
                    <a:pt x="0" y="0"/>
                  </a:lnTo>
                  <a:lnTo>
                    <a:pt x="60" y="483"/>
                  </a:lnTo>
                  <a:cubicBezTo>
                    <a:pt x="121" y="342"/>
                    <a:pt x="161" y="202"/>
                    <a:pt x="221" y="81"/>
                  </a:cubicBezTo>
                  <a:cubicBezTo>
                    <a:pt x="202" y="41"/>
                    <a:pt x="202" y="20"/>
                    <a:pt x="202" y="0"/>
                  </a:cubicBezTo>
                  <a:close/>
                </a:path>
              </a:pathLst>
            </a:custGeom>
            <a:solidFill>
              <a:srgbClr val="443740"/>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4" name="Google Shape;2904;p14"/>
            <p:cNvSpPr/>
            <p:nvPr/>
          </p:nvSpPr>
          <p:spPr>
            <a:xfrm>
              <a:off x="2942375" y="2929025"/>
              <a:ext cx="9100" cy="50350"/>
            </a:xfrm>
            <a:custGeom>
              <a:avLst/>
              <a:gdLst/>
              <a:ahLst/>
              <a:cxnLst/>
              <a:rect l="l" t="t" r="r" b="b"/>
              <a:pathLst>
                <a:path w="364" h="2014" extrusionOk="0">
                  <a:moveTo>
                    <a:pt x="1" y="0"/>
                  </a:moveTo>
                  <a:cubicBezTo>
                    <a:pt x="1" y="343"/>
                    <a:pt x="1" y="666"/>
                    <a:pt x="41" y="1007"/>
                  </a:cubicBezTo>
                  <a:cubicBezTo>
                    <a:pt x="81" y="1350"/>
                    <a:pt x="143" y="1691"/>
                    <a:pt x="263" y="2013"/>
                  </a:cubicBezTo>
                  <a:cubicBezTo>
                    <a:pt x="304" y="1933"/>
                    <a:pt x="344" y="1852"/>
                    <a:pt x="363" y="1772"/>
                  </a:cubicBezTo>
                  <a:cubicBezTo>
                    <a:pt x="242" y="1189"/>
                    <a:pt x="122" y="585"/>
                    <a:pt x="1" y="0"/>
                  </a:cubicBezTo>
                  <a:close/>
                </a:path>
              </a:pathLst>
            </a:custGeom>
            <a:solidFill>
              <a:srgbClr val="6B577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5" name="Google Shape;2905;p14"/>
            <p:cNvSpPr/>
            <p:nvPr/>
          </p:nvSpPr>
          <p:spPr>
            <a:xfrm>
              <a:off x="2943400" y="2954175"/>
              <a:ext cx="8600" cy="27725"/>
            </a:xfrm>
            <a:custGeom>
              <a:avLst/>
              <a:gdLst/>
              <a:ahLst/>
              <a:cxnLst/>
              <a:rect l="l" t="t" r="r" b="b"/>
              <a:pathLst>
                <a:path w="344" h="1109" extrusionOk="0">
                  <a:moveTo>
                    <a:pt x="0" y="1"/>
                  </a:moveTo>
                  <a:cubicBezTo>
                    <a:pt x="40" y="384"/>
                    <a:pt x="102" y="746"/>
                    <a:pt x="242" y="1109"/>
                  </a:cubicBezTo>
                  <a:cubicBezTo>
                    <a:pt x="282" y="1028"/>
                    <a:pt x="322" y="948"/>
                    <a:pt x="343" y="846"/>
                  </a:cubicBezTo>
                  <a:cubicBezTo>
                    <a:pt x="343" y="827"/>
                    <a:pt x="343" y="787"/>
                    <a:pt x="322" y="766"/>
                  </a:cubicBezTo>
                  <a:cubicBezTo>
                    <a:pt x="303" y="846"/>
                    <a:pt x="263" y="927"/>
                    <a:pt x="222" y="1007"/>
                  </a:cubicBezTo>
                  <a:cubicBezTo>
                    <a:pt x="102" y="685"/>
                    <a:pt x="40" y="344"/>
                    <a:pt x="0" y="1"/>
                  </a:cubicBezTo>
                  <a:close/>
                </a:path>
              </a:pathLst>
            </a:custGeom>
            <a:solidFill>
              <a:srgbClr val="443740"/>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6" name="Google Shape;2906;p14"/>
            <p:cNvSpPr/>
            <p:nvPr/>
          </p:nvSpPr>
          <p:spPr>
            <a:xfrm>
              <a:off x="2778850" y="2425800"/>
              <a:ext cx="378450" cy="1217800"/>
            </a:xfrm>
            <a:custGeom>
              <a:avLst/>
              <a:gdLst/>
              <a:ahLst/>
              <a:cxnLst/>
              <a:rect l="l" t="t" r="r" b="b"/>
              <a:pathLst>
                <a:path w="15138" h="48712" extrusionOk="0">
                  <a:moveTo>
                    <a:pt x="302" y="1"/>
                  </a:moveTo>
                  <a:cubicBezTo>
                    <a:pt x="202" y="887"/>
                    <a:pt x="141" y="1772"/>
                    <a:pt x="81" y="2658"/>
                  </a:cubicBezTo>
                  <a:cubicBezTo>
                    <a:pt x="1" y="4772"/>
                    <a:pt x="1" y="6906"/>
                    <a:pt x="162" y="9019"/>
                  </a:cubicBezTo>
                  <a:cubicBezTo>
                    <a:pt x="162" y="9080"/>
                    <a:pt x="181" y="9160"/>
                    <a:pt x="181" y="9220"/>
                  </a:cubicBezTo>
                  <a:cubicBezTo>
                    <a:pt x="222" y="9622"/>
                    <a:pt x="342" y="10025"/>
                    <a:pt x="645" y="10287"/>
                  </a:cubicBezTo>
                  <a:cubicBezTo>
                    <a:pt x="766" y="10408"/>
                    <a:pt x="946" y="10468"/>
                    <a:pt x="1128" y="10468"/>
                  </a:cubicBezTo>
                  <a:cubicBezTo>
                    <a:pt x="1470" y="10468"/>
                    <a:pt x="1792" y="10287"/>
                    <a:pt x="1792" y="9965"/>
                  </a:cubicBezTo>
                  <a:lnTo>
                    <a:pt x="1792" y="10167"/>
                  </a:lnTo>
                  <a:cubicBezTo>
                    <a:pt x="1792" y="10126"/>
                    <a:pt x="1813" y="10105"/>
                    <a:pt x="1813" y="10065"/>
                  </a:cubicBezTo>
                  <a:cubicBezTo>
                    <a:pt x="1813" y="12320"/>
                    <a:pt x="1872" y="14574"/>
                    <a:pt x="1993" y="16809"/>
                  </a:cubicBezTo>
                  <a:cubicBezTo>
                    <a:pt x="2135" y="19104"/>
                    <a:pt x="2315" y="21398"/>
                    <a:pt x="2577" y="23693"/>
                  </a:cubicBezTo>
                  <a:cubicBezTo>
                    <a:pt x="2859" y="26249"/>
                    <a:pt x="3222" y="28825"/>
                    <a:pt x="3684" y="31361"/>
                  </a:cubicBezTo>
                  <a:cubicBezTo>
                    <a:pt x="4569" y="36071"/>
                    <a:pt x="5978" y="40641"/>
                    <a:pt x="7247" y="45231"/>
                  </a:cubicBezTo>
                  <a:cubicBezTo>
                    <a:pt x="7529" y="46256"/>
                    <a:pt x="7911" y="47243"/>
                    <a:pt x="8576" y="48068"/>
                  </a:cubicBezTo>
                  <a:cubicBezTo>
                    <a:pt x="8777" y="48290"/>
                    <a:pt x="8998" y="48511"/>
                    <a:pt x="9279" y="48631"/>
                  </a:cubicBezTo>
                  <a:cubicBezTo>
                    <a:pt x="9400" y="48693"/>
                    <a:pt x="9521" y="48712"/>
                    <a:pt x="9663" y="48712"/>
                  </a:cubicBezTo>
                  <a:cubicBezTo>
                    <a:pt x="9843" y="48712"/>
                    <a:pt x="10004" y="48672"/>
                    <a:pt x="10125" y="48572"/>
                  </a:cubicBezTo>
                  <a:cubicBezTo>
                    <a:pt x="10326" y="48411"/>
                    <a:pt x="10407" y="48189"/>
                    <a:pt x="10487" y="47968"/>
                  </a:cubicBezTo>
                  <a:cubicBezTo>
                    <a:pt x="10930" y="46801"/>
                    <a:pt x="11192" y="45593"/>
                    <a:pt x="11313" y="44345"/>
                  </a:cubicBezTo>
                  <a:lnTo>
                    <a:pt x="11313" y="44586"/>
                  </a:lnTo>
                  <a:cubicBezTo>
                    <a:pt x="11313" y="44546"/>
                    <a:pt x="11333" y="44506"/>
                    <a:pt x="11333" y="44466"/>
                  </a:cubicBezTo>
                  <a:cubicBezTo>
                    <a:pt x="11614" y="45311"/>
                    <a:pt x="11936" y="46197"/>
                    <a:pt x="12400" y="46941"/>
                  </a:cubicBezTo>
                  <a:cubicBezTo>
                    <a:pt x="12862" y="47545"/>
                    <a:pt x="13366" y="48049"/>
                    <a:pt x="13769" y="48269"/>
                  </a:cubicBezTo>
                  <a:cubicBezTo>
                    <a:pt x="13949" y="48371"/>
                    <a:pt x="14151" y="48430"/>
                    <a:pt x="14312" y="48430"/>
                  </a:cubicBezTo>
                  <a:cubicBezTo>
                    <a:pt x="14655" y="48430"/>
                    <a:pt x="14936" y="48250"/>
                    <a:pt x="15076" y="47968"/>
                  </a:cubicBezTo>
                  <a:cubicBezTo>
                    <a:pt x="15117" y="47847"/>
                    <a:pt x="15117" y="47727"/>
                    <a:pt x="15117" y="47606"/>
                  </a:cubicBezTo>
                  <a:cubicBezTo>
                    <a:pt x="15138" y="47504"/>
                    <a:pt x="15138" y="47384"/>
                    <a:pt x="15138" y="47284"/>
                  </a:cubicBezTo>
                  <a:cubicBezTo>
                    <a:pt x="15076" y="47123"/>
                    <a:pt x="14996" y="46981"/>
                    <a:pt x="14856" y="46841"/>
                  </a:cubicBezTo>
                  <a:cubicBezTo>
                    <a:pt x="14010" y="45934"/>
                    <a:pt x="13407" y="44807"/>
                    <a:pt x="13104" y="43599"/>
                  </a:cubicBezTo>
                  <a:lnTo>
                    <a:pt x="13104" y="43599"/>
                  </a:lnTo>
                  <a:cubicBezTo>
                    <a:pt x="13265" y="44506"/>
                    <a:pt x="13225" y="45432"/>
                    <a:pt x="12983" y="46297"/>
                  </a:cubicBezTo>
                  <a:cubicBezTo>
                    <a:pt x="11614" y="44627"/>
                    <a:pt x="11031" y="42472"/>
                    <a:pt x="10709" y="40339"/>
                  </a:cubicBezTo>
                  <a:cubicBezTo>
                    <a:pt x="10366" y="38205"/>
                    <a:pt x="10246" y="36052"/>
                    <a:pt x="9642" y="33978"/>
                  </a:cubicBezTo>
                  <a:cubicBezTo>
                    <a:pt x="9601" y="33817"/>
                    <a:pt x="9481" y="33616"/>
                    <a:pt x="9320" y="33616"/>
                  </a:cubicBezTo>
                  <a:cubicBezTo>
                    <a:pt x="9300" y="33616"/>
                    <a:pt x="9279" y="33637"/>
                    <a:pt x="9239" y="33637"/>
                  </a:cubicBezTo>
                  <a:cubicBezTo>
                    <a:pt x="9220" y="33838"/>
                    <a:pt x="9199" y="34018"/>
                    <a:pt x="9180" y="34200"/>
                  </a:cubicBezTo>
                  <a:cubicBezTo>
                    <a:pt x="8756" y="31825"/>
                    <a:pt x="8313" y="29450"/>
                    <a:pt x="7891" y="27075"/>
                  </a:cubicBezTo>
                  <a:cubicBezTo>
                    <a:pt x="7589" y="25384"/>
                    <a:pt x="7267" y="23672"/>
                    <a:pt x="6925" y="21981"/>
                  </a:cubicBezTo>
                  <a:cubicBezTo>
                    <a:pt x="6904" y="22083"/>
                    <a:pt x="6864" y="22163"/>
                    <a:pt x="6824" y="22244"/>
                  </a:cubicBezTo>
                  <a:cubicBezTo>
                    <a:pt x="6684" y="21881"/>
                    <a:pt x="6622" y="21519"/>
                    <a:pt x="6582" y="21136"/>
                  </a:cubicBezTo>
                  <a:cubicBezTo>
                    <a:pt x="6542" y="20795"/>
                    <a:pt x="6542" y="20472"/>
                    <a:pt x="6542" y="20129"/>
                  </a:cubicBezTo>
                  <a:cubicBezTo>
                    <a:pt x="6362" y="19345"/>
                    <a:pt x="6180" y="18580"/>
                    <a:pt x="5999" y="17795"/>
                  </a:cubicBezTo>
                  <a:cubicBezTo>
                    <a:pt x="5677" y="16568"/>
                    <a:pt x="5355" y="15239"/>
                    <a:pt x="4972" y="13951"/>
                  </a:cubicBezTo>
                  <a:cubicBezTo>
                    <a:pt x="4912" y="14072"/>
                    <a:pt x="4872" y="14212"/>
                    <a:pt x="4811" y="14353"/>
                  </a:cubicBezTo>
                  <a:lnTo>
                    <a:pt x="4751" y="13870"/>
                  </a:lnTo>
                  <a:cubicBezTo>
                    <a:pt x="4730" y="13608"/>
                    <a:pt x="4711" y="13326"/>
                    <a:pt x="4690" y="13065"/>
                  </a:cubicBezTo>
                  <a:cubicBezTo>
                    <a:pt x="4550" y="12622"/>
                    <a:pt x="4389" y="12180"/>
                    <a:pt x="4228" y="11737"/>
                  </a:cubicBezTo>
                  <a:cubicBezTo>
                    <a:pt x="4127" y="11857"/>
                    <a:pt x="4027" y="11957"/>
                    <a:pt x="3906" y="12038"/>
                  </a:cubicBezTo>
                  <a:cubicBezTo>
                    <a:pt x="3825" y="11576"/>
                    <a:pt x="3764" y="11112"/>
                    <a:pt x="3705" y="10650"/>
                  </a:cubicBezTo>
                  <a:cubicBezTo>
                    <a:pt x="3705" y="10589"/>
                    <a:pt x="3684" y="10508"/>
                    <a:pt x="3684" y="10448"/>
                  </a:cubicBezTo>
                  <a:cubicBezTo>
                    <a:pt x="3442" y="9925"/>
                    <a:pt x="3201" y="9442"/>
                    <a:pt x="2919" y="8959"/>
                  </a:cubicBezTo>
                  <a:cubicBezTo>
                    <a:pt x="2537" y="9442"/>
                    <a:pt x="1893" y="9743"/>
                    <a:pt x="1410" y="10126"/>
                  </a:cubicBezTo>
                  <a:cubicBezTo>
                    <a:pt x="1048" y="6764"/>
                    <a:pt x="685" y="3383"/>
                    <a:pt x="302" y="1"/>
                  </a:cubicBezTo>
                  <a:close/>
                </a:path>
              </a:pathLst>
            </a:custGeom>
            <a:solidFill>
              <a:srgbClr val="EB7553"/>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7" name="Google Shape;2907;p14"/>
            <p:cNvSpPr/>
            <p:nvPr/>
          </p:nvSpPr>
          <p:spPr>
            <a:xfrm>
              <a:off x="2510625" y="907125"/>
              <a:ext cx="669300" cy="723625"/>
            </a:xfrm>
            <a:custGeom>
              <a:avLst/>
              <a:gdLst/>
              <a:ahLst/>
              <a:cxnLst/>
              <a:rect l="l" t="t" r="r" b="b"/>
              <a:pathLst>
                <a:path w="26772" h="28945" extrusionOk="0">
                  <a:moveTo>
                    <a:pt x="7617" y="1"/>
                  </a:moveTo>
                  <a:cubicBezTo>
                    <a:pt x="6453" y="1"/>
                    <a:pt x="5280" y="197"/>
                    <a:pt x="4187" y="585"/>
                  </a:cubicBezTo>
                  <a:cubicBezTo>
                    <a:pt x="3221" y="926"/>
                    <a:pt x="2276" y="1430"/>
                    <a:pt x="1490" y="2114"/>
                  </a:cubicBezTo>
                  <a:cubicBezTo>
                    <a:pt x="1088" y="2477"/>
                    <a:pt x="806" y="2839"/>
                    <a:pt x="545" y="3301"/>
                  </a:cubicBezTo>
                  <a:cubicBezTo>
                    <a:pt x="433" y="3523"/>
                    <a:pt x="184" y="4409"/>
                    <a:pt x="400" y="4409"/>
                  </a:cubicBezTo>
                  <a:cubicBezTo>
                    <a:pt x="457" y="4409"/>
                    <a:pt x="549" y="4345"/>
                    <a:pt x="685" y="4187"/>
                  </a:cubicBezTo>
                  <a:lnTo>
                    <a:pt x="2316" y="2375"/>
                  </a:lnTo>
                  <a:lnTo>
                    <a:pt x="2316" y="2375"/>
                  </a:lnTo>
                  <a:cubicBezTo>
                    <a:pt x="2218" y="2686"/>
                    <a:pt x="2252" y="3203"/>
                    <a:pt x="2580" y="3203"/>
                  </a:cubicBezTo>
                  <a:cubicBezTo>
                    <a:pt x="2592" y="3203"/>
                    <a:pt x="2605" y="3203"/>
                    <a:pt x="2617" y="3201"/>
                  </a:cubicBezTo>
                  <a:cubicBezTo>
                    <a:pt x="2698" y="3180"/>
                    <a:pt x="2778" y="3140"/>
                    <a:pt x="2859" y="3080"/>
                  </a:cubicBezTo>
                  <a:cubicBezTo>
                    <a:pt x="3261" y="2778"/>
                    <a:pt x="3664" y="2496"/>
                    <a:pt x="4088" y="2195"/>
                  </a:cubicBezTo>
                  <a:lnTo>
                    <a:pt x="4088" y="2195"/>
                  </a:lnTo>
                  <a:cubicBezTo>
                    <a:pt x="3946" y="2456"/>
                    <a:pt x="3846" y="2718"/>
                    <a:pt x="3765" y="2979"/>
                  </a:cubicBezTo>
                  <a:cubicBezTo>
                    <a:pt x="3725" y="3100"/>
                    <a:pt x="3704" y="3282"/>
                    <a:pt x="3806" y="3341"/>
                  </a:cubicBezTo>
                  <a:cubicBezTo>
                    <a:pt x="3846" y="3361"/>
                    <a:pt x="3886" y="3372"/>
                    <a:pt x="3926" y="3372"/>
                  </a:cubicBezTo>
                  <a:cubicBezTo>
                    <a:pt x="3967" y="3372"/>
                    <a:pt x="4007" y="3361"/>
                    <a:pt x="4047" y="3341"/>
                  </a:cubicBezTo>
                  <a:cubicBezTo>
                    <a:pt x="4912" y="3121"/>
                    <a:pt x="5497" y="2335"/>
                    <a:pt x="6302" y="1932"/>
                  </a:cubicBezTo>
                  <a:cubicBezTo>
                    <a:pt x="6690" y="1735"/>
                    <a:pt x="7121" y="1643"/>
                    <a:pt x="7557" y="1643"/>
                  </a:cubicBezTo>
                  <a:cubicBezTo>
                    <a:pt x="8407" y="1643"/>
                    <a:pt x="9279" y="1991"/>
                    <a:pt x="9904" y="2576"/>
                  </a:cubicBezTo>
                  <a:cubicBezTo>
                    <a:pt x="10851" y="3483"/>
                    <a:pt x="11273" y="4812"/>
                    <a:pt x="11273" y="6119"/>
                  </a:cubicBezTo>
                  <a:cubicBezTo>
                    <a:pt x="11116" y="6023"/>
                    <a:pt x="10938" y="5979"/>
                    <a:pt x="10758" y="5979"/>
                  </a:cubicBezTo>
                  <a:cubicBezTo>
                    <a:pt x="10334" y="5979"/>
                    <a:pt x="9894" y="6222"/>
                    <a:pt x="9683" y="6602"/>
                  </a:cubicBezTo>
                  <a:cubicBezTo>
                    <a:pt x="9385" y="7138"/>
                    <a:pt x="9479" y="7810"/>
                    <a:pt x="9808" y="8331"/>
                  </a:cubicBezTo>
                  <a:lnTo>
                    <a:pt x="9808" y="8331"/>
                  </a:lnTo>
                  <a:cubicBezTo>
                    <a:pt x="9718" y="8200"/>
                    <a:pt x="9576" y="8143"/>
                    <a:pt x="9424" y="8143"/>
                  </a:cubicBezTo>
                  <a:cubicBezTo>
                    <a:pt x="9145" y="8143"/>
                    <a:pt x="8834" y="8334"/>
                    <a:pt x="8757" y="8615"/>
                  </a:cubicBezTo>
                  <a:cubicBezTo>
                    <a:pt x="8637" y="9058"/>
                    <a:pt x="8897" y="9541"/>
                    <a:pt x="9240" y="9844"/>
                  </a:cubicBezTo>
                  <a:cubicBezTo>
                    <a:pt x="9179" y="9803"/>
                    <a:pt x="7811" y="9803"/>
                    <a:pt x="7529" y="9723"/>
                  </a:cubicBezTo>
                  <a:cubicBezTo>
                    <a:pt x="6764" y="9501"/>
                    <a:pt x="6079" y="9200"/>
                    <a:pt x="5376" y="8837"/>
                  </a:cubicBezTo>
                  <a:cubicBezTo>
                    <a:pt x="5171" y="8735"/>
                    <a:pt x="4909" y="8653"/>
                    <a:pt x="4682" y="8653"/>
                  </a:cubicBezTo>
                  <a:cubicBezTo>
                    <a:pt x="4463" y="8653"/>
                    <a:pt x="4277" y="8730"/>
                    <a:pt x="4208" y="8937"/>
                  </a:cubicBezTo>
                  <a:cubicBezTo>
                    <a:pt x="4107" y="9259"/>
                    <a:pt x="4450" y="9642"/>
                    <a:pt x="4268" y="9944"/>
                  </a:cubicBezTo>
                  <a:cubicBezTo>
                    <a:pt x="2880" y="9380"/>
                    <a:pt x="2155" y="7729"/>
                    <a:pt x="746" y="7246"/>
                  </a:cubicBezTo>
                  <a:cubicBezTo>
                    <a:pt x="703" y="7233"/>
                    <a:pt x="661" y="7218"/>
                    <a:pt x="618" y="7218"/>
                  </a:cubicBezTo>
                  <a:cubicBezTo>
                    <a:pt x="600" y="7218"/>
                    <a:pt x="582" y="7221"/>
                    <a:pt x="564" y="7227"/>
                  </a:cubicBezTo>
                  <a:cubicBezTo>
                    <a:pt x="484" y="7267"/>
                    <a:pt x="464" y="7348"/>
                    <a:pt x="443" y="7428"/>
                  </a:cubicBezTo>
                  <a:cubicBezTo>
                    <a:pt x="1" y="9119"/>
                    <a:pt x="947" y="10770"/>
                    <a:pt x="1369" y="12359"/>
                  </a:cubicBezTo>
                  <a:cubicBezTo>
                    <a:pt x="1611" y="13245"/>
                    <a:pt x="1812" y="14130"/>
                    <a:pt x="1732" y="15037"/>
                  </a:cubicBezTo>
                  <a:cubicBezTo>
                    <a:pt x="1592" y="16607"/>
                    <a:pt x="725" y="17935"/>
                    <a:pt x="545" y="19525"/>
                  </a:cubicBezTo>
                  <a:cubicBezTo>
                    <a:pt x="746" y="18942"/>
                    <a:pt x="1068" y="18397"/>
                    <a:pt x="1450" y="17914"/>
                  </a:cubicBezTo>
                  <a:lnTo>
                    <a:pt x="1450" y="17914"/>
                  </a:lnTo>
                  <a:cubicBezTo>
                    <a:pt x="1149" y="19022"/>
                    <a:pt x="1068" y="20169"/>
                    <a:pt x="1189" y="21296"/>
                  </a:cubicBezTo>
                  <a:cubicBezTo>
                    <a:pt x="1350" y="21075"/>
                    <a:pt x="1490" y="20853"/>
                    <a:pt x="1651" y="20633"/>
                  </a:cubicBezTo>
                  <a:lnTo>
                    <a:pt x="1651" y="20633"/>
                  </a:lnTo>
                  <a:cubicBezTo>
                    <a:pt x="1632" y="21075"/>
                    <a:pt x="1812" y="21518"/>
                    <a:pt x="2115" y="21840"/>
                  </a:cubicBezTo>
                  <a:lnTo>
                    <a:pt x="3202" y="18942"/>
                  </a:lnTo>
                  <a:lnTo>
                    <a:pt x="3202" y="18942"/>
                  </a:lnTo>
                  <a:cubicBezTo>
                    <a:pt x="2939" y="20129"/>
                    <a:pt x="2899" y="21377"/>
                    <a:pt x="3100" y="22584"/>
                  </a:cubicBezTo>
                  <a:cubicBezTo>
                    <a:pt x="3825" y="21538"/>
                    <a:pt x="4369" y="20351"/>
                    <a:pt x="4711" y="19122"/>
                  </a:cubicBezTo>
                  <a:lnTo>
                    <a:pt x="4711" y="19122"/>
                  </a:lnTo>
                  <a:cubicBezTo>
                    <a:pt x="4509" y="19948"/>
                    <a:pt x="4571" y="20834"/>
                    <a:pt x="4852" y="21618"/>
                  </a:cubicBezTo>
                  <a:cubicBezTo>
                    <a:pt x="5335" y="20571"/>
                    <a:pt x="5658" y="19444"/>
                    <a:pt x="5838" y="18298"/>
                  </a:cubicBezTo>
                  <a:lnTo>
                    <a:pt x="5838" y="18298"/>
                  </a:lnTo>
                  <a:cubicBezTo>
                    <a:pt x="5757" y="19525"/>
                    <a:pt x="5859" y="20753"/>
                    <a:pt x="6141" y="21940"/>
                  </a:cubicBezTo>
                  <a:cubicBezTo>
                    <a:pt x="6179" y="22155"/>
                    <a:pt x="6293" y="22405"/>
                    <a:pt x="6499" y="22405"/>
                  </a:cubicBezTo>
                  <a:cubicBezTo>
                    <a:pt x="6507" y="22405"/>
                    <a:pt x="6515" y="22405"/>
                    <a:pt x="6522" y="22404"/>
                  </a:cubicBezTo>
                  <a:cubicBezTo>
                    <a:pt x="6683" y="22383"/>
                    <a:pt x="6764" y="22203"/>
                    <a:pt x="6825" y="22061"/>
                  </a:cubicBezTo>
                  <a:cubicBezTo>
                    <a:pt x="7122" y="21287"/>
                    <a:pt x="7323" y="20472"/>
                    <a:pt x="7420" y="19650"/>
                  </a:cubicBezTo>
                  <a:lnTo>
                    <a:pt x="7420" y="19650"/>
                  </a:lnTo>
                  <a:cubicBezTo>
                    <a:pt x="7414" y="20194"/>
                    <a:pt x="7534" y="20733"/>
                    <a:pt x="7791" y="21215"/>
                  </a:cubicBezTo>
                  <a:cubicBezTo>
                    <a:pt x="8050" y="20902"/>
                    <a:pt x="8236" y="20531"/>
                    <a:pt x="8335" y="20136"/>
                  </a:cubicBezTo>
                  <a:lnTo>
                    <a:pt x="8335" y="20136"/>
                  </a:lnTo>
                  <a:cubicBezTo>
                    <a:pt x="8296" y="20644"/>
                    <a:pt x="8338" y="21162"/>
                    <a:pt x="8455" y="21658"/>
                  </a:cubicBezTo>
                  <a:cubicBezTo>
                    <a:pt x="8535" y="21900"/>
                    <a:pt x="8616" y="22141"/>
                    <a:pt x="8798" y="22323"/>
                  </a:cubicBezTo>
                  <a:cubicBezTo>
                    <a:pt x="8913" y="22426"/>
                    <a:pt x="9070" y="22496"/>
                    <a:pt x="9221" y="22496"/>
                  </a:cubicBezTo>
                  <a:cubicBezTo>
                    <a:pt x="9306" y="22496"/>
                    <a:pt x="9389" y="22474"/>
                    <a:pt x="9461" y="22423"/>
                  </a:cubicBezTo>
                  <a:cubicBezTo>
                    <a:pt x="9662" y="22302"/>
                    <a:pt x="9724" y="22021"/>
                    <a:pt x="9743" y="21779"/>
                  </a:cubicBezTo>
                  <a:cubicBezTo>
                    <a:pt x="9844" y="20893"/>
                    <a:pt x="9804" y="19988"/>
                    <a:pt x="9662" y="19103"/>
                  </a:cubicBezTo>
                  <a:lnTo>
                    <a:pt x="9662" y="19103"/>
                  </a:lnTo>
                  <a:cubicBezTo>
                    <a:pt x="9764" y="19586"/>
                    <a:pt x="10005" y="20048"/>
                    <a:pt x="10327" y="20410"/>
                  </a:cubicBezTo>
                  <a:cubicBezTo>
                    <a:pt x="10851" y="19022"/>
                    <a:pt x="11071" y="17533"/>
                    <a:pt x="10951" y="16063"/>
                  </a:cubicBezTo>
                  <a:lnTo>
                    <a:pt x="10951" y="16063"/>
                  </a:lnTo>
                  <a:cubicBezTo>
                    <a:pt x="11133" y="17190"/>
                    <a:pt x="11313" y="18317"/>
                    <a:pt x="11495" y="19425"/>
                  </a:cubicBezTo>
                  <a:cubicBezTo>
                    <a:pt x="11595" y="20109"/>
                    <a:pt x="11777" y="20874"/>
                    <a:pt x="12421" y="21135"/>
                  </a:cubicBezTo>
                  <a:cubicBezTo>
                    <a:pt x="12747" y="20065"/>
                    <a:pt x="12845" y="18912"/>
                    <a:pt x="12714" y="17795"/>
                  </a:cubicBezTo>
                  <a:lnTo>
                    <a:pt x="12714" y="17795"/>
                  </a:lnTo>
                  <a:cubicBezTo>
                    <a:pt x="12783" y="18090"/>
                    <a:pt x="12918" y="18370"/>
                    <a:pt x="13105" y="18599"/>
                  </a:cubicBezTo>
                  <a:cubicBezTo>
                    <a:pt x="13366" y="18075"/>
                    <a:pt x="13508" y="17472"/>
                    <a:pt x="13467" y="16889"/>
                  </a:cubicBezTo>
                  <a:lnTo>
                    <a:pt x="13467" y="16889"/>
                  </a:lnTo>
                  <a:cubicBezTo>
                    <a:pt x="13567" y="17050"/>
                    <a:pt x="13688" y="17190"/>
                    <a:pt x="13789" y="17351"/>
                  </a:cubicBezTo>
                  <a:cubicBezTo>
                    <a:pt x="14042" y="17130"/>
                    <a:pt x="14220" y="16811"/>
                    <a:pt x="14275" y="16470"/>
                  </a:cubicBezTo>
                  <a:lnTo>
                    <a:pt x="14275" y="16470"/>
                  </a:lnTo>
                  <a:cubicBezTo>
                    <a:pt x="14239" y="17404"/>
                    <a:pt x="14383" y="18347"/>
                    <a:pt x="14675" y="19224"/>
                  </a:cubicBezTo>
                  <a:cubicBezTo>
                    <a:pt x="14732" y="19436"/>
                    <a:pt x="14866" y="19667"/>
                    <a:pt x="15055" y="19667"/>
                  </a:cubicBezTo>
                  <a:cubicBezTo>
                    <a:pt x="15063" y="19667"/>
                    <a:pt x="15070" y="19667"/>
                    <a:pt x="15078" y="19666"/>
                  </a:cubicBezTo>
                  <a:cubicBezTo>
                    <a:pt x="15319" y="19666"/>
                    <a:pt x="15419" y="19364"/>
                    <a:pt x="15459" y="19122"/>
                  </a:cubicBezTo>
                  <a:cubicBezTo>
                    <a:pt x="15580" y="18137"/>
                    <a:pt x="15620" y="17130"/>
                    <a:pt x="15580" y="16124"/>
                  </a:cubicBezTo>
                  <a:lnTo>
                    <a:pt x="15580" y="16124"/>
                  </a:lnTo>
                  <a:cubicBezTo>
                    <a:pt x="15620" y="16707"/>
                    <a:pt x="15762" y="17270"/>
                    <a:pt x="15983" y="17794"/>
                  </a:cubicBezTo>
                  <a:cubicBezTo>
                    <a:pt x="16093" y="18029"/>
                    <a:pt x="16324" y="18288"/>
                    <a:pt x="16534" y="18288"/>
                  </a:cubicBezTo>
                  <a:cubicBezTo>
                    <a:pt x="16595" y="18288"/>
                    <a:pt x="16654" y="18266"/>
                    <a:pt x="16707" y="18217"/>
                  </a:cubicBezTo>
                  <a:cubicBezTo>
                    <a:pt x="16809" y="18116"/>
                    <a:pt x="16828" y="17976"/>
                    <a:pt x="16828" y="17834"/>
                  </a:cubicBezTo>
                  <a:lnTo>
                    <a:pt x="16889" y="16808"/>
                  </a:lnTo>
                  <a:cubicBezTo>
                    <a:pt x="16930" y="17794"/>
                    <a:pt x="17512" y="18720"/>
                    <a:pt x="18358" y="19183"/>
                  </a:cubicBezTo>
                  <a:cubicBezTo>
                    <a:pt x="18379" y="18156"/>
                    <a:pt x="18258" y="17130"/>
                    <a:pt x="17996" y="16143"/>
                  </a:cubicBezTo>
                  <a:lnTo>
                    <a:pt x="17996" y="16143"/>
                  </a:lnTo>
                  <a:cubicBezTo>
                    <a:pt x="18640" y="17533"/>
                    <a:pt x="19405" y="18961"/>
                    <a:pt x="20714" y="19726"/>
                  </a:cubicBezTo>
                  <a:cubicBezTo>
                    <a:pt x="20512" y="18559"/>
                    <a:pt x="20169" y="17431"/>
                    <a:pt x="19667" y="16385"/>
                  </a:cubicBezTo>
                  <a:lnTo>
                    <a:pt x="19667" y="16385"/>
                  </a:lnTo>
                  <a:cubicBezTo>
                    <a:pt x="20290" y="17130"/>
                    <a:pt x="20955" y="17914"/>
                    <a:pt x="21237" y="18861"/>
                  </a:cubicBezTo>
                  <a:cubicBezTo>
                    <a:pt x="21519" y="19847"/>
                    <a:pt x="21398" y="20893"/>
                    <a:pt x="21479" y="21921"/>
                  </a:cubicBezTo>
                  <a:cubicBezTo>
                    <a:pt x="21559" y="22927"/>
                    <a:pt x="21921" y="24033"/>
                    <a:pt x="22826" y="24517"/>
                  </a:cubicBezTo>
                  <a:cubicBezTo>
                    <a:pt x="22907" y="23974"/>
                    <a:pt x="22987" y="23451"/>
                    <a:pt x="23089" y="22906"/>
                  </a:cubicBezTo>
                  <a:lnTo>
                    <a:pt x="23089" y="22906"/>
                  </a:lnTo>
                  <a:cubicBezTo>
                    <a:pt x="23068" y="24315"/>
                    <a:pt x="23451" y="25724"/>
                    <a:pt x="24195" y="26913"/>
                  </a:cubicBezTo>
                  <a:cubicBezTo>
                    <a:pt x="24638" y="26409"/>
                    <a:pt x="24900" y="25765"/>
                    <a:pt x="24941" y="25101"/>
                  </a:cubicBezTo>
                  <a:cubicBezTo>
                    <a:pt x="25202" y="26510"/>
                    <a:pt x="25826" y="27858"/>
                    <a:pt x="26752" y="28945"/>
                  </a:cubicBezTo>
                  <a:cubicBezTo>
                    <a:pt x="26672" y="28080"/>
                    <a:pt x="26772" y="27275"/>
                    <a:pt x="26591" y="26389"/>
                  </a:cubicBezTo>
                  <a:cubicBezTo>
                    <a:pt x="26409" y="25442"/>
                    <a:pt x="26148" y="24517"/>
                    <a:pt x="25805" y="23612"/>
                  </a:cubicBezTo>
                  <a:cubicBezTo>
                    <a:pt x="25121" y="21779"/>
                    <a:pt x="24095" y="20088"/>
                    <a:pt x="22847" y="18599"/>
                  </a:cubicBezTo>
                  <a:cubicBezTo>
                    <a:pt x="21841" y="17391"/>
                    <a:pt x="20693" y="16304"/>
                    <a:pt x="19888" y="14956"/>
                  </a:cubicBezTo>
                  <a:cubicBezTo>
                    <a:pt x="18157" y="12117"/>
                    <a:pt x="18157" y="8535"/>
                    <a:pt x="16667" y="5576"/>
                  </a:cubicBezTo>
                  <a:cubicBezTo>
                    <a:pt x="15360" y="2979"/>
                    <a:pt x="12883" y="1006"/>
                    <a:pt x="10065" y="303"/>
                  </a:cubicBezTo>
                  <a:cubicBezTo>
                    <a:pt x="9276" y="101"/>
                    <a:pt x="8449" y="1"/>
                    <a:pt x="7617" y="1"/>
                  </a:cubicBezTo>
                  <a:close/>
                </a:path>
              </a:pathLst>
            </a:custGeom>
            <a:solidFill>
              <a:srgbClr val="F29979"/>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8" name="Google Shape;2908;p14"/>
            <p:cNvSpPr/>
            <p:nvPr/>
          </p:nvSpPr>
          <p:spPr>
            <a:xfrm>
              <a:off x="2094975" y="2095300"/>
              <a:ext cx="1365275" cy="212300"/>
            </a:xfrm>
            <a:custGeom>
              <a:avLst/>
              <a:gdLst/>
              <a:ahLst/>
              <a:cxnLst/>
              <a:rect l="l" t="t" r="r" b="b"/>
              <a:pathLst>
                <a:path w="54611" h="8492" extrusionOk="0">
                  <a:moveTo>
                    <a:pt x="40889" y="0"/>
                  </a:moveTo>
                  <a:cubicBezTo>
                    <a:pt x="36137" y="0"/>
                    <a:pt x="31346" y="550"/>
                    <a:pt x="26712" y="1165"/>
                  </a:cubicBezTo>
                  <a:cubicBezTo>
                    <a:pt x="24477" y="1466"/>
                    <a:pt x="22222" y="1828"/>
                    <a:pt x="19949" y="2029"/>
                  </a:cubicBezTo>
                  <a:cubicBezTo>
                    <a:pt x="19291" y="2083"/>
                    <a:pt x="18638" y="2103"/>
                    <a:pt x="17988" y="2103"/>
                  </a:cubicBezTo>
                  <a:cubicBezTo>
                    <a:pt x="16429" y="2103"/>
                    <a:pt x="14882" y="1986"/>
                    <a:pt x="13306" y="1930"/>
                  </a:cubicBezTo>
                  <a:cubicBezTo>
                    <a:pt x="12009" y="1872"/>
                    <a:pt x="10712" y="1824"/>
                    <a:pt x="9422" y="1824"/>
                  </a:cubicBezTo>
                  <a:cubicBezTo>
                    <a:pt x="8910" y="1824"/>
                    <a:pt x="8400" y="1832"/>
                    <a:pt x="7891" y="1849"/>
                  </a:cubicBezTo>
                  <a:cubicBezTo>
                    <a:pt x="5174" y="1949"/>
                    <a:pt x="2416" y="2271"/>
                    <a:pt x="0" y="3500"/>
                  </a:cubicBezTo>
                  <a:cubicBezTo>
                    <a:pt x="21" y="4123"/>
                    <a:pt x="202" y="4748"/>
                    <a:pt x="545" y="5250"/>
                  </a:cubicBezTo>
                  <a:cubicBezTo>
                    <a:pt x="3173" y="4183"/>
                    <a:pt x="6016" y="3620"/>
                    <a:pt x="8862" y="3620"/>
                  </a:cubicBezTo>
                  <a:cubicBezTo>
                    <a:pt x="8914" y="3620"/>
                    <a:pt x="8966" y="3620"/>
                    <a:pt x="9018" y="3620"/>
                  </a:cubicBezTo>
                  <a:cubicBezTo>
                    <a:pt x="7971" y="3962"/>
                    <a:pt x="6965" y="4466"/>
                    <a:pt x="6039" y="5070"/>
                  </a:cubicBezTo>
                  <a:cubicBezTo>
                    <a:pt x="5456" y="5451"/>
                    <a:pt x="4892" y="5894"/>
                    <a:pt x="4570" y="6519"/>
                  </a:cubicBezTo>
                  <a:cubicBezTo>
                    <a:pt x="4248" y="7142"/>
                    <a:pt x="4227" y="7947"/>
                    <a:pt x="4670" y="8492"/>
                  </a:cubicBezTo>
                  <a:cubicBezTo>
                    <a:pt x="5818" y="7263"/>
                    <a:pt x="7448" y="6559"/>
                    <a:pt x="9099" y="6237"/>
                  </a:cubicBezTo>
                  <a:cubicBezTo>
                    <a:pt x="10255" y="6008"/>
                    <a:pt x="11436" y="5942"/>
                    <a:pt x="12629" y="5942"/>
                  </a:cubicBezTo>
                  <a:cubicBezTo>
                    <a:pt x="13534" y="5942"/>
                    <a:pt x="14447" y="5980"/>
                    <a:pt x="15359" y="6015"/>
                  </a:cubicBezTo>
                  <a:cubicBezTo>
                    <a:pt x="16258" y="6060"/>
                    <a:pt x="17157" y="6100"/>
                    <a:pt x="18052" y="6100"/>
                  </a:cubicBezTo>
                  <a:cubicBezTo>
                    <a:pt x="18741" y="6100"/>
                    <a:pt x="19427" y="6077"/>
                    <a:pt x="20110" y="6015"/>
                  </a:cubicBezTo>
                  <a:cubicBezTo>
                    <a:pt x="24055" y="5674"/>
                    <a:pt x="27939" y="4928"/>
                    <a:pt x="31884" y="4485"/>
                  </a:cubicBezTo>
                  <a:cubicBezTo>
                    <a:pt x="34889" y="4137"/>
                    <a:pt x="37919" y="3963"/>
                    <a:pt x="40954" y="3963"/>
                  </a:cubicBezTo>
                  <a:cubicBezTo>
                    <a:pt x="41782" y="3963"/>
                    <a:pt x="42610" y="3976"/>
                    <a:pt x="43438" y="4002"/>
                  </a:cubicBezTo>
                  <a:cubicBezTo>
                    <a:pt x="47142" y="4123"/>
                    <a:pt x="51127" y="4184"/>
                    <a:pt x="54610" y="5572"/>
                  </a:cubicBezTo>
                  <a:cubicBezTo>
                    <a:pt x="54589" y="4525"/>
                    <a:pt x="54549" y="3479"/>
                    <a:pt x="54449" y="2453"/>
                  </a:cubicBezTo>
                  <a:cubicBezTo>
                    <a:pt x="54428" y="2311"/>
                    <a:pt x="54428" y="2190"/>
                    <a:pt x="54348" y="2091"/>
                  </a:cubicBezTo>
                  <a:cubicBezTo>
                    <a:pt x="54248" y="1949"/>
                    <a:pt x="54087" y="1889"/>
                    <a:pt x="53926" y="1828"/>
                  </a:cubicBezTo>
                  <a:cubicBezTo>
                    <a:pt x="49719" y="478"/>
                    <a:pt x="45321" y="0"/>
                    <a:pt x="40889" y="0"/>
                  </a:cubicBezTo>
                  <a:close/>
                </a:path>
              </a:pathLst>
            </a:custGeom>
            <a:solidFill>
              <a:srgbClr val="46475C"/>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09" name="Google Shape;2909;p14"/>
            <p:cNvSpPr/>
            <p:nvPr/>
          </p:nvSpPr>
          <p:spPr>
            <a:xfrm>
              <a:off x="2095975" y="2136475"/>
              <a:ext cx="1365275" cy="166100"/>
            </a:xfrm>
            <a:custGeom>
              <a:avLst/>
              <a:gdLst/>
              <a:ahLst/>
              <a:cxnLst/>
              <a:rect l="l" t="t" r="r" b="b"/>
              <a:pathLst>
                <a:path w="54611" h="6644" extrusionOk="0">
                  <a:moveTo>
                    <a:pt x="22606" y="1"/>
                  </a:moveTo>
                  <a:cubicBezTo>
                    <a:pt x="22324" y="1"/>
                    <a:pt x="22042" y="60"/>
                    <a:pt x="21780" y="181"/>
                  </a:cubicBezTo>
                  <a:cubicBezTo>
                    <a:pt x="22163" y="141"/>
                    <a:pt x="22566" y="81"/>
                    <a:pt x="22968" y="41"/>
                  </a:cubicBezTo>
                  <a:cubicBezTo>
                    <a:pt x="22847" y="20"/>
                    <a:pt x="22727" y="1"/>
                    <a:pt x="22606" y="1"/>
                  </a:cubicBezTo>
                  <a:close/>
                  <a:moveTo>
                    <a:pt x="20331" y="302"/>
                  </a:moveTo>
                  <a:cubicBezTo>
                    <a:pt x="20129" y="302"/>
                    <a:pt x="19949" y="342"/>
                    <a:pt x="19767" y="382"/>
                  </a:cubicBezTo>
                  <a:lnTo>
                    <a:pt x="19909" y="382"/>
                  </a:lnTo>
                  <a:cubicBezTo>
                    <a:pt x="20049" y="363"/>
                    <a:pt x="20190" y="363"/>
                    <a:pt x="20311" y="342"/>
                  </a:cubicBezTo>
                  <a:cubicBezTo>
                    <a:pt x="20311" y="323"/>
                    <a:pt x="20331" y="302"/>
                    <a:pt x="20331" y="302"/>
                  </a:cubicBezTo>
                  <a:close/>
                  <a:moveTo>
                    <a:pt x="625" y="3563"/>
                  </a:moveTo>
                  <a:lnTo>
                    <a:pt x="602" y="3575"/>
                  </a:lnTo>
                  <a:lnTo>
                    <a:pt x="602" y="3575"/>
                  </a:lnTo>
                  <a:cubicBezTo>
                    <a:pt x="610" y="3571"/>
                    <a:pt x="618" y="3567"/>
                    <a:pt x="625" y="3563"/>
                  </a:cubicBezTo>
                  <a:close/>
                  <a:moveTo>
                    <a:pt x="121" y="2819"/>
                  </a:moveTo>
                  <a:lnTo>
                    <a:pt x="121" y="2819"/>
                  </a:lnTo>
                  <a:cubicBezTo>
                    <a:pt x="1" y="3120"/>
                    <a:pt x="282" y="3423"/>
                    <a:pt x="505" y="3603"/>
                  </a:cubicBezTo>
                  <a:cubicBezTo>
                    <a:pt x="344" y="3361"/>
                    <a:pt x="202" y="3101"/>
                    <a:pt x="121" y="2819"/>
                  </a:cubicBezTo>
                  <a:close/>
                  <a:moveTo>
                    <a:pt x="602" y="3575"/>
                  </a:moveTo>
                  <a:cubicBezTo>
                    <a:pt x="570" y="3590"/>
                    <a:pt x="537" y="3603"/>
                    <a:pt x="505" y="3603"/>
                  </a:cubicBezTo>
                  <a:lnTo>
                    <a:pt x="505" y="3624"/>
                  </a:lnTo>
                  <a:lnTo>
                    <a:pt x="602" y="3575"/>
                  </a:lnTo>
                  <a:close/>
                  <a:moveTo>
                    <a:pt x="54549" y="2919"/>
                  </a:moveTo>
                  <a:cubicBezTo>
                    <a:pt x="54549" y="3262"/>
                    <a:pt x="54570" y="3603"/>
                    <a:pt x="54570" y="3925"/>
                  </a:cubicBezTo>
                  <a:cubicBezTo>
                    <a:pt x="54570" y="3503"/>
                    <a:pt x="54610" y="3181"/>
                    <a:pt x="54549" y="2919"/>
                  </a:cubicBezTo>
                  <a:close/>
                  <a:moveTo>
                    <a:pt x="6321" y="5535"/>
                  </a:moveTo>
                  <a:lnTo>
                    <a:pt x="6321" y="5535"/>
                  </a:lnTo>
                  <a:cubicBezTo>
                    <a:pt x="5878" y="5777"/>
                    <a:pt x="5456" y="6080"/>
                    <a:pt x="5073" y="6402"/>
                  </a:cubicBezTo>
                  <a:cubicBezTo>
                    <a:pt x="5556" y="6120"/>
                    <a:pt x="6141" y="5656"/>
                    <a:pt x="6321" y="5535"/>
                  </a:cubicBezTo>
                  <a:close/>
                  <a:moveTo>
                    <a:pt x="4329" y="6220"/>
                  </a:moveTo>
                  <a:cubicBezTo>
                    <a:pt x="4268" y="6522"/>
                    <a:pt x="4329" y="6643"/>
                    <a:pt x="4490" y="6643"/>
                  </a:cubicBezTo>
                  <a:cubicBezTo>
                    <a:pt x="4429" y="6522"/>
                    <a:pt x="4369" y="6381"/>
                    <a:pt x="4329" y="6220"/>
                  </a:cubicBezTo>
                  <a:close/>
                </a:path>
              </a:pathLst>
            </a:custGeom>
            <a:solidFill>
              <a:srgbClr val="C0C0C7"/>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0" name="Google Shape;2910;p14"/>
            <p:cNvSpPr/>
            <p:nvPr/>
          </p:nvSpPr>
          <p:spPr>
            <a:xfrm>
              <a:off x="2099000" y="2099725"/>
              <a:ext cx="1361250" cy="202850"/>
            </a:xfrm>
            <a:custGeom>
              <a:avLst/>
              <a:gdLst/>
              <a:ahLst/>
              <a:cxnLst/>
              <a:rect l="l" t="t" r="r" b="b"/>
              <a:pathLst>
                <a:path w="54450" h="8114" extrusionOk="0">
                  <a:moveTo>
                    <a:pt x="36514" y="1"/>
                  </a:moveTo>
                  <a:cubicBezTo>
                    <a:pt x="36031" y="1"/>
                    <a:pt x="35548" y="183"/>
                    <a:pt x="35225" y="545"/>
                  </a:cubicBezTo>
                  <a:cubicBezTo>
                    <a:pt x="34944" y="403"/>
                    <a:pt x="34643" y="323"/>
                    <a:pt x="34320" y="323"/>
                  </a:cubicBezTo>
                  <a:cubicBezTo>
                    <a:pt x="33395" y="323"/>
                    <a:pt x="32448" y="907"/>
                    <a:pt x="32147" y="1793"/>
                  </a:cubicBezTo>
                  <a:cubicBezTo>
                    <a:pt x="32026" y="2115"/>
                    <a:pt x="31986" y="2456"/>
                    <a:pt x="31723" y="2658"/>
                  </a:cubicBezTo>
                  <a:cubicBezTo>
                    <a:pt x="31543" y="2778"/>
                    <a:pt x="31341" y="2819"/>
                    <a:pt x="31140" y="2840"/>
                  </a:cubicBezTo>
                  <a:cubicBezTo>
                    <a:pt x="29308" y="3060"/>
                    <a:pt x="27477" y="3302"/>
                    <a:pt x="25644" y="3524"/>
                  </a:cubicBezTo>
                  <a:cubicBezTo>
                    <a:pt x="25322" y="3564"/>
                    <a:pt x="25000" y="3604"/>
                    <a:pt x="24678" y="3604"/>
                  </a:cubicBezTo>
                  <a:cubicBezTo>
                    <a:pt x="24276" y="3604"/>
                    <a:pt x="23894" y="3543"/>
                    <a:pt x="23532" y="3363"/>
                  </a:cubicBezTo>
                  <a:cubicBezTo>
                    <a:pt x="22907" y="3020"/>
                    <a:pt x="22565" y="2075"/>
                    <a:pt x="23048" y="1571"/>
                  </a:cubicBezTo>
                  <a:cubicBezTo>
                    <a:pt x="22987" y="1551"/>
                    <a:pt x="22907" y="1530"/>
                    <a:pt x="22847" y="1511"/>
                  </a:cubicBezTo>
                  <a:cubicBezTo>
                    <a:pt x="22445" y="1551"/>
                    <a:pt x="22042" y="1611"/>
                    <a:pt x="21659" y="1651"/>
                  </a:cubicBezTo>
                  <a:cubicBezTo>
                    <a:pt x="21358" y="1793"/>
                    <a:pt x="21095" y="2013"/>
                    <a:pt x="20915" y="2295"/>
                  </a:cubicBezTo>
                  <a:cubicBezTo>
                    <a:pt x="20472" y="2980"/>
                    <a:pt x="20553" y="3946"/>
                    <a:pt x="21095" y="4550"/>
                  </a:cubicBezTo>
                  <a:cubicBezTo>
                    <a:pt x="20411" y="3825"/>
                    <a:pt x="20069" y="2799"/>
                    <a:pt x="20190" y="1812"/>
                  </a:cubicBezTo>
                  <a:lnTo>
                    <a:pt x="20190" y="1812"/>
                  </a:lnTo>
                  <a:cubicBezTo>
                    <a:pt x="20069" y="1833"/>
                    <a:pt x="19928" y="1833"/>
                    <a:pt x="19788" y="1852"/>
                  </a:cubicBezTo>
                  <a:lnTo>
                    <a:pt x="19646" y="1852"/>
                  </a:lnTo>
                  <a:cubicBezTo>
                    <a:pt x="18540" y="2155"/>
                    <a:pt x="17593" y="3001"/>
                    <a:pt x="17211" y="4067"/>
                  </a:cubicBezTo>
                  <a:cubicBezTo>
                    <a:pt x="15802" y="3645"/>
                    <a:pt x="14353" y="3282"/>
                    <a:pt x="12904" y="3020"/>
                  </a:cubicBezTo>
                  <a:cubicBezTo>
                    <a:pt x="11192" y="2698"/>
                    <a:pt x="9461" y="2518"/>
                    <a:pt x="7751" y="2518"/>
                  </a:cubicBezTo>
                  <a:cubicBezTo>
                    <a:pt x="5295" y="2518"/>
                    <a:pt x="2859" y="2899"/>
                    <a:pt x="585" y="3846"/>
                  </a:cubicBezTo>
                  <a:cubicBezTo>
                    <a:pt x="384" y="3927"/>
                    <a:pt x="161" y="4026"/>
                    <a:pt x="41" y="4228"/>
                  </a:cubicBezTo>
                  <a:cubicBezTo>
                    <a:pt x="21" y="4249"/>
                    <a:pt x="0" y="4268"/>
                    <a:pt x="0" y="4289"/>
                  </a:cubicBezTo>
                  <a:cubicBezTo>
                    <a:pt x="81" y="4571"/>
                    <a:pt x="223" y="4831"/>
                    <a:pt x="384" y="5073"/>
                  </a:cubicBezTo>
                  <a:cubicBezTo>
                    <a:pt x="424" y="5073"/>
                    <a:pt x="464" y="5054"/>
                    <a:pt x="504" y="5033"/>
                  </a:cubicBezTo>
                  <a:cubicBezTo>
                    <a:pt x="2013" y="4329"/>
                    <a:pt x="4087" y="3865"/>
                    <a:pt x="5717" y="3645"/>
                  </a:cubicBezTo>
                  <a:cubicBezTo>
                    <a:pt x="6624" y="3524"/>
                    <a:pt x="7690" y="3282"/>
                    <a:pt x="8677" y="3282"/>
                  </a:cubicBezTo>
                  <a:cubicBezTo>
                    <a:pt x="9260" y="3282"/>
                    <a:pt x="9804" y="3363"/>
                    <a:pt x="10287" y="3584"/>
                  </a:cubicBezTo>
                  <a:cubicBezTo>
                    <a:pt x="10327" y="3604"/>
                    <a:pt x="10367" y="3624"/>
                    <a:pt x="10367" y="3664"/>
                  </a:cubicBezTo>
                  <a:cubicBezTo>
                    <a:pt x="10408" y="3745"/>
                    <a:pt x="10306" y="3785"/>
                    <a:pt x="10226" y="3825"/>
                  </a:cubicBezTo>
                  <a:cubicBezTo>
                    <a:pt x="8173" y="4369"/>
                    <a:pt x="6261" y="5435"/>
                    <a:pt x="4731" y="6906"/>
                  </a:cubicBezTo>
                  <a:cubicBezTo>
                    <a:pt x="4530" y="7107"/>
                    <a:pt x="4329" y="7308"/>
                    <a:pt x="4248" y="7569"/>
                  </a:cubicBezTo>
                  <a:cubicBezTo>
                    <a:pt x="4227" y="7609"/>
                    <a:pt x="4227" y="7649"/>
                    <a:pt x="4208" y="7690"/>
                  </a:cubicBezTo>
                  <a:cubicBezTo>
                    <a:pt x="4248" y="7851"/>
                    <a:pt x="4308" y="7992"/>
                    <a:pt x="4369" y="8113"/>
                  </a:cubicBezTo>
                  <a:cubicBezTo>
                    <a:pt x="4509" y="8113"/>
                    <a:pt x="4731" y="8012"/>
                    <a:pt x="4952" y="7872"/>
                  </a:cubicBezTo>
                  <a:cubicBezTo>
                    <a:pt x="5335" y="7550"/>
                    <a:pt x="5757" y="7247"/>
                    <a:pt x="6200" y="7005"/>
                  </a:cubicBezTo>
                  <a:lnTo>
                    <a:pt x="6221" y="7005"/>
                  </a:lnTo>
                  <a:cubicBezTo>
                    <a:pt x="7045" y="6543"/>
                    <a:pt x="7971" y="6240"/>
                    <a:pt x="8918" y="6060"/>
                  </a:cubicBezTo>
                  <a:lnTo>
                    <a:pt x="8938" y="6060"/>
                  </a:lnTo>
                  <a:cubicBezTo>
                    <a:pt x="10086" y="5838"/>
                    <a:pt x="11272" y="5757"/>
                    <a:pt x="12461" y="5757"/>
                  </a:cubicBezTo>
                  <a:cubicBezTo>
                    <a:pt x="13366" y="5757"/>
                    <a:pt x="14292" y="5798"/>
                    <a:pt x="15198" y="5838"/>
                  </a:cubicBezTo>
                  <a:cubicBezTo>
                    <a:pt x="16124" y="5878"/>
                    <a:pt x="17050" y="5918"/>
                    <a:pt x="17955" y="5918"/>
                  </a:cubicBezTo>
                  <a:cubicBezTo>
                    <a:pt x="18620" y="5918"/>
                    <a:pt x="19284" y="5899"/>
                    <a:pt x="19949" y="5838"/>
                  </a:cubicBezTo>
                  <a:cubicBezTo>
                    <a:pt x="23894" y="5497"/>
                    <a:pt x="27778" y="4751"/>
                    <a:pt x="31723" y="4308"/>
                  </a:cubicBezTo>
                  <a:cubicBezTo>
                    <a:pt x="34723" y="3967"/>
                    <a:pt x="37762" y="3785"/>
                    <a:pt x="40802" y="3785"/>
                  </a:cubicBezTo>
                  <a:cubicBezTo>
                    <a:pt x="41626" y="3785"/>
                    <a:pt x="42452" y="3806"/>
                    <a:pt x="43277" y="3825"/>
                  </a:cubicBezTo>
                  <a:cubicBezTo>
                    <a:pt x="46981" y="3946"/>
                    <a:pt x="50966" y="4007"/>
                    <a:pt x="54449" y="5395"/>
                  </a:cubicBezTo>
                  <a:cubicBezTo>
                    <a:pt x="54449" y="5073"/>
                    <a:pt x="54428" y="4732"/>
                    <a:pt x="54428" y="4389"/>
                  </a:cubicBezTo>
                  <a:cubicBezTo>
                    <a:pt x="54369" y="4168"/>
                    <a:pt x="54248" y="3986"/>
                    <a:pt x="53966" y="3806"/>
                  </a:cubicBezTo>
                  <a:cubicBezTo>
                    <a:pt x="53422" y="3463"/>
                    <a:pt x="52496" y="3382"/>
                    <a:pt x="51873" y="3221"/>
                  </a:cubicBezTo>
                  <a:cubicBezTo>
                    <a:pt x="50464" y="2899"/>
                    <a:pt x="49055" y="2658"/>
                    <a:pt x="47605" y="2497"/>
                  </a:cubicBezTo>
                  <a:cubicBezTo>
                    <a:pt x="46175" y="2336"/>
                    <a:pt x="44726" y="2236"/>
                    <a:pt x="43277" y="2175"/>
                  </a:cubicBezTo>
                  <a:cubicBezTo>
                    <a:pt x="43237" y="2155"/>
                    <a:pt x="43137" y="2155"/>
                    <a:pt x="43016" y="2155"/>
                  </a:cubicBezTo>
                  <a:cubicBezTo>
                    <a:pt x="42834" y="2155"/>
                    <a:pt x="42613" y="2155"/>
                    <a:pt x="42372" y="2175"/>
                  </a:cubicBezTo>
                  <a:lnTo>
                    <a:pt x="41546" y="2175"/>
                  </a:lnTo>
                  <a:cubicBezTo>
                    <a:pt x="40399" y="2175"/>
                    <a:pt x="39130" y="2155"/>
                    <a:pt x="39090" y="2034"/>
                  </a:cubicBezTo>
                  <a:cubicBezTo>
                    <a:pt x="38910" y="1450"/>
                    <a:pt x="38567" y="886"/>
                    <a:pt x="38105" y="464"/>
                  </a:cubicBezTo>
                  <a:lnTo>
                    <a:pt x="38105" y="464"/>
                  </a:lnTo>
                  <a:cubicBezTo>
                    <a:pt x="38225" y="867"/>
                    <a:pt x="38266" y="1310"/>
                    <a:pt x="38204" y="1712"/>
                  </a:cubicBezTo>
                  <a:cubicBezTo>
                    <a:pt x="38225" y="1028"/>
                    <a:pt x="37762" y="363"/>
                    <a:pt x="37118" y="102"/>
                  </a:cubicBezTo>
                  <a:cubicBezTo>
                    <a:pt x="36937" y="41"/>
                    <a:pt x="36715" y="1"/>
                    <a:pt x="36514" y="1"/>
                  </a:cubicBezTo>
                  <a:close/>
                </a:path>
              </a:pathLst>
            </a:custGeom>
            <a:solidFill>
              <a:srgbClr val="353648"/>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1" name="Google Shape;2911;p14"/>
            <p:cNvSpPr/>
            <p:nvPr/>
          </p:nvSpPr>
          <p:spPr>
            <a:xfrm>
              <a:off x="2516175" y="1913950"/>
              <a:ext cx="235025" cy="371025"/>
            </a:xfrm>
            <a:custGeom>
              <a:avLst/>
              <a:gdLst/>
              <a:ahLst/>
              <a:cxnLst/>
              <a:rect l="l" t="t" r="r" b="b"/>
              <a:pathLst>
                <a:path w="9401" h="14841" extrusionOk="0">
                  <a:moveTo>
                    <a:pt x="7680" y="1"/>
                  </a:moveTo>
                  <a:cubicBezTo>
                    <a:pt x="7676" y="1"/>
                    <a:pt x="7673" y="2"/>
                    <a:pt x="7669" y="5"/>
                  </a:cubicBezTo>
                  <a:cubicBezTo>
                    <a:pt x="7287" y="367"/>
                    <a:pt x="7307" y="950"/>
                    <a:pt x="7266" y="1454"/>
                  </a:cubicBezTo>
                  <a:cubicBezTo>
                    <a:pt x="7146" y="3145"/>
                    <a:pt x="6241" y="4192"/>
                    <a:pt x="5173" y="5379"/>
                  </a:cubicBezTo>
                  <a:cubicBezTo>
                    <a:pt x="4550" y="6103"/>
                    <a:pt x="3925" y="6828"/>
                    <a:pt x="3281" y="7552"/>
                  </a:cubicBezTo>
                  <a:cubicBezTo>
                    <a:pt x="2980" y="7895"/>
                    <a:pt x="2658" y="8258"/>
                    <a:pt x="2315" y="8580"/>
                  </a:cubicBezTo>
                  <a:cubicBezTo>
                    <a:pt x="1872" y="8961"/>
                    <a:pt x="1389" y="9283"/>
                    <a:pt x="967" y="9686"/>
                  </a:cubicBezTo>
                  <a:cubicBezTo>
                    <a:pt x="544" y="10089"/>
                    <a:pt x="162" y="10572"/>
                    <a:pt x="81" y="11156"/>
                  </a:cubicBezTo>
                  <a:cubicBezTo>
                    <a:pt x="1" y="11779"/>
                    <a:pt x="302" y="12504"/>
                    <a:pt x="946" y="12665"/>
                  </a:cubicBezTo>
                  <a:cubicBezTo>
                    <a:pt x="846" y="13008"/>
                    <a:pt x="967" y="13390"/>
                    <a:pt x="1228" y="13631"/>
                  </a:cubicBezTo>
                  <a:cubicBezTo>
                    <a:pt x="1490" y="13873"/>
                    <a:pt x="1832" y="14014"/>
                    <a:pt x="2175" y="14135"/>
                  </a:cubicBezTo>
                  <a:cubicBezTo>
                    <a:pt x="1791" y="13994"/>
                    <a:pt x="1168" y="13108"/>
                    <a:pt x="1531" y="12726"/>
                  </a:cubicBezTo>
                  <a:cubicBezTo>
                    <a:pt x="1611" y="12625"/>
                    <a:pt x="1751" y="12525"/>
                    <a:pt x="1732" y="12383"/>
                  </a:cubicBezTo>
                  <a:cubicBezTo>
                    <a:pt x="1732" y="12303"/>
                    <a:pt x="1692" y="12222"/>
                    <a:pt x="1651" y="12163"/>
                  </a:cubicBezTo>
                  <a:cubicBezTo>
                    <a:pt x="1531" y="11981"/>
                    <a:pt x="1450" y="11779"/>
                    <a:pt x="1450" y="11578"/>
                  </a:cubicBezTo>
                  <a:cubicBezTo>
                    <a:pt x="1429" y="11317"/>
                    <a:pt x="1550" y="11055"/>
                    <a:pt x="1692" y="10834"/>
                  </a:cubicBezTo>
                  <a:cubicBezTo>
                    <a:pt x="2033" y="10271"/>
                    <a:pt x="2779" y="9485"/>
                    <a:pt x="3463" y="9364"/>
                  </a:cubicBezTo>
                  <a:lnTo>
                    <a:pt x="3463" y="9364"/>
                  </a:lnTo>
                  <a:cubicBezTo>
                    <a:pt x="3200" y="10512"/>
                    <a:pt x="2758" y="11921"/>
                    <a:pt x="3664" y="12928"/>
                  </a:cubicBezTo>
                  <a:cubicBezTo>
                    <a:pt x="3825" y="13108"/>
                    <a:pt x="4046" y="13269"/>
                    <a:pt x="4207" y="13470"/>
                  </a:cubicBezTo>
                  <a:cubicBezTo>
                    <a:pt x="4429" y="13733"/>
                    <a:pt x="4569" y="14055"/>
                    <a:pt x="4771" y="14337"/>
                  </a:cubicBezTo>
                  <a:cubicBezTo>
                    <a:pt x="4945" y="14607"/>
                    <a:pt x="5229" y="14840"/>
                    <a:pt x="5555" y="14840"/>
                  </a:cubicBezTo>
                  <a:cubicBezTo>
                    <a:pt x="5569" y="14840"/>
                    <a:pt x="5583" y="14840"/>
                    <a:pt x="5597" y="14839"/>
                  </a:cubicBezTo>
                  <a:cubicBezTo>
                    <a:pt x="5194" y="14498"/>
                    <a:pt x="4993" y="13934"/>
                    <a:pt x="5093" y="13411"/>
                  </a:cubicBezTo>
                  <a:cubicBezTo>
                    <a:pt x="5133" y="13250"/>
                    <a:pt x="5194" y="13089"/>
                    <a:pt x="5173" y="12928"/>
                  </a:cubicBezTo>
                  <a:cubicBezTo>
                    <a:pt x="5154" y="12746"/>
                    <a:pt x="5033" y="12605"/>
                    <a:pt x="4932" y="12464"/>
                  </a:cubicBezTo>
                  <a:cubicBezTo>
                    <a:pt x="4489" y="11760"/>
                    <a:pt x="4287" y="10915"/>
                    <a:pt x="4368" y="10089"/>
                  </a:cubicBezTo>
                  <a:cubicBezTo>
                    <a:pt x="4408" y="9787"/>
                    <a:pt x="4469" y="9485"/>
                    <a:pt x="4671" y="9243"/>
                  </a:cubicBezTo>
                  <a:cubicBezTo>
                    <a:pt x="5052" y="8741"/>
                    <a:pt x="5637" y="8821"/>
                    <a:pt x="6180" y="8781"/>
                  </a:cubicBezTo>
                  <a:cubicBezTo>
                    <a:pt x="6233" y="8777"/>
                    <a:pt x="6287" y="8776"/>
                    <a:pt x="6341" y="8776"/>
                  </a:cubicBezTo>
                  <a:cubicBezTo>
                    <a:pt x="6691" y="8776"/>
                    <a:pt x="7058" y="8844"/>
                    <a:pt x="7399" y="8844"/>
                  </a:cubicBezTo>
                  <a:cubicBezTo>
                    <a:pt x="7564" y="8844"/>
                    <a:pt x="7722" y="8828"/>
                    <a:pt x="7870" y="8781"/>
                  </a:cubicBezTo>
                  <a:cubicBezTo>
                    <a:pt x="7951" y="8760"/>
                    <a:pt x="8031" y="8741"/>
                    <a:pt x="8093" y="8720"/>
                  </a:cubicBezTo>
                  <a:cubicBezTo>
                    <a:pt x="8444" y="8619"/>
                    <a:pt x="8810" y="8574"/>
                    <a:pt x="9179" y="8574"/>
                  </a:cubicBezTo>
                  <a:cubicBezTo>
                    <a:pt x="9252" y="8574"/>
                    <a:pt x="9326" y="8576"/>
                    <a:pt x="9400" y="8580"/>
                  </a:cubicBezTo>
                  <a:cubicBezTo>
                    <a:pt x="9118" y="8056"/>
                    <a:pt x="8394" y="7694"/>
                    <a:pt x="7830" y="7593"/>
                  </a:cubicBezTo>
                  <a:cubicBezTo>
                    <a:pt x="7601" y="7545"/>
                    <a:pt x="7372" y="7526"/>
                    <a:pt x="7144" y="7526"/>
                  </a:cubicBezTo>
                  <a:cubicBezTo>
                    <a:pt x="6791" y="7526"/>
                    <a:pt x="6441" y="7572"/>
                    <a:pt x="6099" y="7633"/>
                  </a:cubicBezTo>
                  <a:cubicBezTo>
                    <a:pt x="6042" y="7640"/>
                    <a:pt x="5983" y="7648"/>
                    <a:pt x="5925" y="7648"/>
                  </a:cubicBezTo>
                  <a:cubicBezTo>
                    <a:pt x="5820" y="7648"/>
                    <a:pt x="5722" y="7624"/>
                    <a:pt x="5656" y="7533"/>
                  </a:cubicBezTo>
                  <a:cubicBezTo>
                    <a:pt x="5597" y="7472"/>
                    <a:pt x="5597" y="7351"/>
                    <a:pt x="5616" y="7251"/>
                  </a:cubicBezTo>
                  <a:cubicBezTo>
                    <a:pt x="5696" y="6366"/>
                    <a:pt x="6563" y="5660"/>
                    <a:pt x="7105" y="5016"/>
                  </a:cubicBezTo>
                  <a:cubicBezTo>
                    <a:pt x="7609" y="4433"/>
                    <a:pt x="8031" y="3709"/>
                    <a:pt x="8313" y="2963"/>
                  </a:cubicBezTo>
                  <a:cubicBezTo>
                    <a:pt x="8455" y="2561"/>
                    <a:pt x="8576" y="2158"/>
                    <a:pt x="8656" y="1736"/>
                  </a:cubicBezTo>
                  <a:cubicBezTo>
                    <a:pt x="8716" y="1353"/>
                    <a:pt x="8576" y="850"/>
                    <a:pt x="8716" y="488"/>
                  </a:cubicBezTo>
                  <a:lnTo>
                    <a:pt x="8716" y="488"/>
                  </a:lnTo>
                  <a:cubicBezTo>
                    <a:pt x="8675" y="588"/>
                    <a:pt x="8656" y="668"/>
                    <a:pt x="8616" y="749"/>
                  </a:cubicBezTo>
                  <a:cubicBezTo>
                    <a:pt x="8595" y="789"/>
                    <a:pt x="8595" y="810"/>
                    <a:pt x="8555" y="810"/>
                  </a:cubicBezTo>
                  <a:cubicBezTo>
                    <a:pt x="8549" y="813"/>
                    <a:pt x="8544" y="814"/>
                    <a:pt x="8539" y="814"/>
                  </a:cubicBezTo>
                  <a:cubicBezTo>
                    <a:pt x="8504" y="814"/>
                    <a:pt x="8472" y="765"/>
                    <a:pt x="8455" y="730"/>
                  </a:cubicBezTo>
                  <a:cubicBezTo>
                    <a:pt x="8415" y="628"/>
                    <a:pt x="8394" y="548"/>
                    <a:pt x="8353" y="448"/>
                  </a:cubicBezTo>
                  <a:lnTo>
                    <a:pt x="8353" y="448"/>
                  </a:lnTo>
                  <a:cubicBezTo>
                    <a:pt x="8374" y="709"/>
                    <a:pt x="8353" y="950"/>
                    <a:pt x="8334" y="1213"/>
                  </a:cubicBezTo>
                  <a:cubicBezTo>
                    <a:pt x="8112" y="1071"/>
                    <a:pt x="7972" y="870"/>
                    <a:pt x="7870" y="628"/>
                  </a:cubicBezTo>
                  <a:cubicBezTo>
                    <a:pt x="7852" y="590"/>
                    <a:pt x="7759" y="1"/>
                    <a:pt x="7680"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2" name="Google Shape;2912;p14"/>
            <p:cNvSpPr/>
            <p:nvPr/>
          </p:nvSpPr>
          <p:spPr>
            <a:xfrm>
              <a:off x="2889050" y="1892025"/>
              <a:ext cx="172125" cy="346625"/>
            </a:xfrm>
            <a:custGeom>
              <a:avLst/>
              <a:gdLst/>
              <a:ahLst/>
              <a:cxnLst/>
              <a:rect l="l" t="t" r="r" b="b"/>
              <a:pathLst>
                <a:path w="6885" h="13865" extrusionOk="0">
                  <a:moveTo>
                    <a:pt x="3089" y="1"/>
                  </a:moveTo>
                  <a:cubicBezTo>
                    <a:pt x="2827" y="1"/>
                    <a:pt x="2588" y="235"/>
                    <a:pt x="2517" y="499"/>
                  </a:cubicBezTo>
                  <a:cubicBezTo>
                    <a:pt x="2437" y="781"/>
                    <a:pt x="2496" y="1103"/>
                    <a:pt x="2577" y="1405"/>
                  </a:cubicBezTo>
                  <a:cubicBezTo>
                    <a:pt x="2899" y="2914"/>
                    <a:pt x="3060" y="4484"/>
                    <a:pt x="3041" y="6035"/>
                  </a:cubicBezTo>
                  <a:cubicBezTo>
                    <a:pt x="3041" y="6256"/>
                    <a:pt x="3020" y="6478"/>
                    <a:pt x="2920" y="6679"/>
                  </a:cubicBezTo>
                  <a:cubicBezTo>
                    <a:pt x="2818" y="6840"/>
                    <a:pt x="2657" y="6961"/>
                    <a:pt x="2496" y="7082"/>
                  </a:cubicBezTo>
                  <a:cubicBezTo>
                    <a:pt x="1892" y="7484"/>
                    <a:pt x="1269" y="7846"/>
                    <a:pt x="805" y="8389"/>
                  </a:cubicBezTo>
                  <a:cubicBezTo>
                    <a:pt x="263" y="8993"/>
                    <a:pt x="121" y="9758"/>
                    <a:pt x="282" y="10544"/>
                  </a:cubicBezTo>
                  <a:cubicBezTo>
                    <a:pt x="61" y="10925"/>
                    <a:pt x="0" y="11389"/>
                    <a:pt x="121" y="11811"/>
                  </a:cubicBezTo>
                  <a:cubicBezTo>
                    <a:pt x="223" y="12235"/>
                    <a:pt x="504" y="12616"/>
                    <a:pt x="886" y="12858"/>
                  </a:cubicBezTo>
                  <a:cubicBezTo>
                    <a:pt x="585" y="12476"/>
                    <a:pt x="464" y="11972"/>
                    <a:pt x="545" y="11510"/>
                  </a:cubicBezTo>
                  <a:cubicBezTo>
                    <a:pt x="585" y="11328"/>
                    <a:pt x="644" y="11148"/>
                    <a:pt x="805" y="11067"/>
                  </a:cubicBezTo>
                  <a:cubicBezTo>
                    <a:pt x="907" y="11027"/>
                    <a:pt x="1007" y="11027"/>
                    <a:pt x="1087" y="10987"/>
                  </a:cubicBezTo>
                  <a:cubicBezTo>
                    <a:pt x="1430" y="10826"/>
                    <a:pt x="1289" y="10241"/>
                    <a:pt x="1350" y="9959"/>
                  </a:cubicBezTo>
                  <a:cubicBezTo>
                    <a:pt x="1390" y="9758"/>
                    <a:pt x="1490" y="9597"/>
                    <a:pt x="1591" y="9436"/>
                  </a:cubicBezTo>
                  <a:cubicBezTo>
                    <a:pt x="2053" y="8712"/>
                    <a:pt x="2677" y="8109"/>
                    <a:pt x="3420" y="7706"/>
                  </a:cubicBezTo>
                  <a:lnTo>
                    <a:pt x="3420" y="7706"/>
                  </a:lnTo>
                  <a:cubicBezTo>
                    <a:pt x="3300" y="7775"/>
                    <a:pt x="3221" y="8411"/>
                    <a:pt x="3202" y="8550"/>
                  </a:cubicBezTo>
                  <a:cubicBezTo>
                    <a:pt x="3140" y="8872"/>
                    <a:pt x="3121" y="9215"/>
                    <a:pt x="3121" y="9557"/>
                  </a:cubicBezTo>
                  <a:cubicBezTo>
                    <a:pt x="3100" y="10181"/>
                    <a:pt x="3161" y="10745"/>
                    <a:pt x="3342" y="11349"/>
                  </a:cubicBezTo>
                  <a:cubicBezTo>
                    <a:pt x="3422" y="11529"/>
                    <a:pt x="3503" y="11730"/>
                    <a:pt x="3685" y="11811"/>
                  </a:cubicBezTo>
                  <a:cubicBezTo>
                    <a:pt x="3644" y="12214"/>
                    <a:pt x="3664" y="12616"/>
                    <a:pt x="3805" y="12999"/>
                  </a:cubicBezTo>
                  <a:cubicBezTo>
                    <a:pt x="3966" y="13381"/>
                    <a:pt x="4248" y="13703"/>
                    <a:pt x="4611" y="13864"/>
                  </a:cubicBezTo>
                  <a:cubicBezTo>
                    <a:pt x="4268" y="13421"/>
                    <a:pt x="4107" y="12858"/>
                    <a:pt x="4187" y="12315"/>
                  </a:cubicBezTo>
                  <a:cubicBezTo>
                    <a:pt x="4187" y="12235"/>
                    <a:pt x="4208" y="12173"/>
                    <a:pt x="4248" y="12093"/>
                  </a:cubicBezTo>
                  <a:cubicBezTo>
                    <a:pt x="4288" y="12033"/>
                    <a:pt x="4348" y="11972"/>
                    <a:pt x="4409" y="11892"/>
                  </a:cubicBezTo>
                  <a:cubicBezTo>
                    <a:pt x="4710" y="11529"/>
                    <a:pt x="4590" y="10966"/>
                    <a:pt x="4409" y="10503"/>
                  </a:cubicBezTo>
                  <a:cubicBezTo>
                    <a:pt x="4087" y="9637"/>
                    <a:pt x="4107" y="8953"/>
                    <a:pt x="4450" y="8088"/>
                  </a:cubicBezTo>
                  <a:cubicBezTo>
                    <a:pt x="5375" y="8652"/>
                    <a:pt x="5958" y="9758"/>
                    <a:pt x="5859" y="10845"/>
                  </a:cubicBezTo>
                  <a:cubicBezTo>
                    <a:pt x="5838" y="11148"/>
                    <a:pt x="5797" y="11550"/>
                    <a:pt x="6079" y="11671"/>
                  </a:cubicBezTo>
                  <a:cubicBezTo>
                    <a:pt x="5918" y="12173"/>
                    <a:pt x="5797" y="12656"/>
                    <a:pt x="5717" y="13160"/>
                  </a:cubicBezTo>
                  <a:cubicBezTo>
                    <a:pt x="5979" y="13019"/>
                    <a:pt x="6140" y="12718"/>
                    <a:pt x="6280" y="12436"/>
                  </a:cubicBezTo>
                  <a:cubicBezTo>
                    <a:pt x="6482" y="12012"/>
                    <a:pt x="6704" y="11590"/>
                    <a:pt x="6784" y="11127"/>
                  </a:cubicBezTo>
                  <a:cubicBezTo>
                    <a:pt x="6884" y="10684"/>
                    <a:pt x="6865" y="10222"/>
                    <a:pt x="6804" y="9758"/>
                  </a:cubicBezTo>
                  <a:cubicBezTo>
                    <a:pt x="6704" y="9235"/>
                    <a:pt x="6562" y="8692"/>
                    <a:pt x="6240" y="8268"/>
                  </a:cubicBezTo>
                  <a:cubicBezTo>
                    <a:pt x="5899" y="7766"/>
                    <a:pt x="5375" y="7423"/>
                    <a:pt x="4912" y="7020"/>
                  </a:cubicBezTo>
                  <a:cubicBezTo>
                    <a:pt x="4772" y="6921"/>
                    <a:pt x="4630" y="6800"/>
                    <a:pt x="4549" y="6658"/>
                  </a:cubicBezTo>
                  <a:cubicBezTo>
                    <a:pt x="4450" y="6457"/>
                    <a:pt x="4429" y="6236"/>
                    <a:pt x="4409" y="6014"/>
                  </a:cubicBezTo>
                  <a:cubicBezTo>
                    <a:pt x="4348" y="5149"/>
                    <a:pt x="4268" y="4264"/>
                    <a:pt x="4208" y="3378"/>
                  </a:cubicBezTo>
                  <a:cubicBezTo>
                    <a:pt x="4127" y="2412"/>
                    <a:pt x="4047" y="1425"/>
                    <a:pt x="3644" y="520"/>
                  </a:cubicBezTo>
                  <a:cubicBezTo>
                    <a:pt x="3564" y="318"/>
                    <a:pt x="3422" y="77"/>
                    <a:pt x="3202" y="16"/>
                  </a:cubicBezTo>
                  <a:cubicBezTo>
                    <a:pt x="3164" y="6"/>
                    <a:pt x="3126" y="1"/>
                    <a:pt x="3089"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3" name="Google Shape;2913;p14"/>
            <p:cNvSpPr/>
            <p:nvPr/>
          </p:nvSpPr>
          <p:spPr>
            <a:xfrm>
              <a:off x="2635425" y="985500"/>
              <a:ext cx="113275" cy="103550"/>
            </a:xfrm>
            <a:custGeom>
              <a:avLst/>
              <a:gdLst/>
              <a:ahLst/>
              <a:cxnLst/>
              <a:rect l="l" t="t" r="r" b="b"/>
              <a:pathLst>
                <a:path w="4531" h="4142" extrusionOk="0">
                  <a:moveTo>
                    <a:pt x="2522" y="1"/>
                  </a:moveTo>
                  <a:cubicBezTo>
                    <a:pt x="2107" y="1"/>
                    <a:pt x="1682" y="110"/>
                    <a:pt x="1310" y="327"/>
                  </a:cubicBezTo>
                  <a:cubicBezTo>
                    <a:pt x="202" y="992"/>
                    <a:pt x="1" y="2723"/>
                    <a:pt x="947" y="3609"/>
                  </a:cubicBezTo>
                  <a:cubicBezTo>
                    <a:pt x="1335" y="3964"/>
                    <a:pt x="1864" y="4141"/>
                    <a:pt x="2393" y="4141"/>
                  </a:cubicBezTo>
                  <a:cubicBezTo>
                    <a:pt x="2822" y="4141"/>
                    <a:pt x="3252" y="4024"/>
                    <a:pt x="3604" y="3789"/>
                  </a:cubicBezTo>
                  <a:cubicBezTo>
                    <a:pt x="4066" y="3488"/>
                    <a:pt x="4329" y="3045"/>
                    <a:pt x="4450" y="2541"/>
                  </a:cubicBezTo>
                  <a:cubicBezTo>
                    <a:pt x="4530" y="2139"/>
                    <a:pt x="4509" y="1717"/>
                    <a:pt x="4389" y="1293"/>
                  </a:cubicBezTo>
                  <a:cubicBezTo>
                    <a:pt x="4121" y="426"/>
                    <a:pt x="3341" y="1"/>
                    <a:pt x="2522" y="1"/>
                  </a:cubicBezTo>
                  <a:close/>
                </a:path>
              </a:pathLst>
            </a:custGeom>
            <a:solidFill>
              <a:srgbClr val="6F72A6"/>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4" name="Google Shape;2914;p14"/>
            <p:cNvSpPr/>
            <p:nvPr/>
          </p:nvSpPr>
          <p:spPr>
            <a:xfrm>
              <a:off x="2640975" y="984050"/>
              <a:ext cx="109725" cy="106775"/>
            </a:xfrm>
            <a:custGeom>
              <a:avLst/>
              <a:gdLst/>
              <a:ahLst/>
              <a:cxnLst/>
              <a:rect l="l" t="t" r="r" b="b"/>
              <a:pathLst>
                <a:path w="4389" h="4271" extrusionOk="0">
                  <a:moveTo>
                    <a:pt x="2295" y="124"/>
                  </a:moveTo>
                  <a:cubicBezTo>
                    <a:pt x="2577" y="124"/>
                    <a:pt x="2819" y="165"/>
                    <a:pt x="3060" y="264"/>
                  </a:cubicBezTo>
                  <a:cubicBezTo>
                    <a:pt x="3563" y="466"/>
                    <a:pt x="3946" y="849"/>
                    <a:pt x="4107" y="1372"/>
                  </a:cubicBezTo>
                  <a:cubicBezTo>
                    <a:pt x="4228" y="1775"/>
                    <a:pt x="4247" y="2197"/>
                    <a:pt x="4167" y="2599"/>
                  </a:cubicBezTo>
                  <a:cubicBezTo>
                    <a:pt x="4046" y="3103"/>
                    <a:pt x="3764" y="3506"/>
                    <a:pt x="3361" y="3788"/>
                  </a:cubicBezTo>
                  <a:cubicBezTo>
                    <a:pt x="3014" y="4019"/>
                    <a:pt x="2595" y="4133"/>
                    <a:pt x="2179" y="4133"/>
                  </a:cubicBezTo>
                  <a:cubicBezTo>
                    <a:pt x="1655" y="4133"/>
                    <a:pt x="1135" y="3954"/>
                    <a:pt x="766" y="3606"/>
                  </a:cubicBezTo>
                  <a:cubicBezTo>
                    <a:pt x="342" y="3203"/>
                    <a:pt x="141" y="2580"/>
                    <a:pt x="202" y="1936"/>
                  </a:cubicBezTo>
                  <a:cubicBezTo>
                    <a:pt x="283" y="1292"/>
                    <a:pt x="624" y="747"/>
                    <a:pt x="1128" y="446"/>
                  </a:cubicBezTo>
                  <a:cubicBezTo>
                    <a:pt x="1490" y="245"/>
                    <a:pt x="1893" y="124"/>
                    <a:pt x="2295" y="124"/>
                  </a:cubicBezTo>
                  <a:close/>
                  <a:moveTo>
                    <a:pt x="2306" y="0"/>
                  </a:moveTo>
                  <a:cubicBezTo>
                    <a:pt x="1882" y="0"/>
                    <a:pt x="1445" y="114"/>
                    <a:pt x="1067" y="345"/>
                  </a:cubicBezTo>
                  <a:cubicBezTo>
                    <a:pt x="524" y="648"/>
                    <a:pt x="162" y="1251"/>
                    <a:pt x="81" y="1936"/>
                  </a:cubicBezTo>
                  <a:cubicBezTo>
                    <a:pt x="1" y="2620"/>
                    <a:pt x="221" y="3284"/>
                    <a:pt x="685" y="3707"/>
                  </a:cubicBezTo>
                  <a:cubicBezTo>
                    <a:pt x="1088" y="4069"/>
                    <a:pt x="1630" y="4271"/>
                    <a:pt x="2175" y="4271"/>
                  </a:cubicBezTo>
                  <a:cubicBezTo>
                    <a:pt x="2617" y="4271"/>
                    <a:pt x="3060" y="4150"/>
                    <a:pt x="3423" y="3887"/>
                  </a:cubicBezTo>
                  <a:cubicBezTo>
                    <a:pt x="3865" y="3586"/>
                    <a:pt x="4167" y="3163"/>
                    <a:pt x="4287" y="2620"/>
                  </a:cubicBezTo>
                  <a:cubicBezTo>
                    <a:pt x="4389" y="2197"/>
                    <a:pt x="4368" y="1775"/>
                    <a:pt x="4228" y="1332"/>
                  </a:cubicBezTo>
                  <a:cubicBezTo>
                    <a:pt x="4046" y="788"/>
                    <a:pt x="3664" y="366"/>
                    <a:pt x="3101" y="144"/>
                  </a:cubicBezTo>
                  <a:cubicBezTo>
                    <a:pt x="2854" y="48"/>
                    <a:pt x="2583" y="0"/>
                    <a:pt x="2306" y="0"/>
                  </a:cubicBezTo>
                  <a:close/>
                </a:path>
              </a:pathLst>
            </a:custGeom>
            <a:solidFill>
              <a:srgbClr val="46475C"/>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5" name="Google Shape;2915;p14"/>
            <p:cNvSpPr/>
            <p:nvPr/>
          </p:nvSpPr>
          <p:spPr>
            <a:xfrm>
              <a:off x="2654075" y="997700"/>
              <a:ext cx="86575" cy="77250"/>
            </a:xfrm>
            <a:custGeom>
              <a:avLst/>
              <a:gdLst/>
              <a:ahLst/>
              <a:cxnLst/>
              <a:rect l="l" t="t" r="r" b="b"/>
              <a:pathLst>
                <a:path w="3463" h="3090" extrusionOk="0">
                  <a:moveTo>
                    <a:pt x="1755" y="1"/>
                  </a:moveTo>
                  <a:cubicBezTo>
                    <a:pt x="1355" y="1"/>
                    <a:pt x="953" y="161"/>
                    <a:pt x="623" y="443"/>
                  </a:cubicBezTo>
                  <a:cubicBezTo>
                    <a:pt x="180" y="826"/>
                    <a:pt x="0" y="1470"/>
                    <a:pt x="201" y="2034"/>
                  </a:cubicBezTo>
                  <a:cubicBezTo>
                    <a:pt x="362" y="2477"/>
                    <a:pt x="744" y="2818"/>
                    <a:pt x="1187" y="2979"/>
                  </a:cubicBezTo>
                  <a:cubicBezTo>
                    <a:pt x="1389" y="3054"/>
                    <a:pt x="1575" y="3090"/>
                    <a:pt x="1753" y="3090"/>
                  </a:cubicBezTo>
                  <a:cubicBezTo>
                    <a:pt x="2054" y="3090"/>
                    <a:pt x="2333" y="2988"/>
                    <a:pt x="2636" y="2799"/>
                  </a:cubicBezTo>
                  <a:cubicBezTo>
                    <a:pt x="3462" y="2275"/>
                    <a:pt x="3422" y="1027"/>
                    <a:pt x="2738" y="383"/>
                  </a:cubicBezTo>
                  <a:cubicBezTo>
                    <a:pt x="2556" y="222"/>
                    <a:pt x="2335" y="102"/>
                    <a:pt x="2093" y="40"/>
                  </a:cubicBezTo>
                  <a:cubicBezTo>
                    <a:pt x="1982" y="14"/>
                    <a:pt x="1868" y="1"/>
                    <a:pt x="1755" y="1"/>
                  </a:cubicBezTo>
                  <a:close/>
                </a:path>
              </a:pathLst>
            </a:custGeom>
            <a:solidFill>
              <a:srgbClr val="46475C"/>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6" name="Google Shape;2916;p14"/>
            <p:cNvSpPr/>
            <p:nvPr/>
          </p:nvSpPr>
          <p:spPr>
            <a:xfrm>
              <a:off x="2692300" y="994300"/>
              <a:ext cx="33250" cy="29725"/>
            </a:xfrm>
            <a:custGeom>
              <a:avLst/>
              <a:gdLst/>
              <a:ahLst/>
              <a:cxnLst/>
              <a:rect l="l" t="t" r="r" b="b"/>
              <a:pathLst>
                <a:path w="1330" h="1189" extrusionOk="0">
                  <a:moveTo>
                    <a:pt x="656" y="0"/>
                  </a:moveTo>
                  <a:cubicBezTo>
                    <a:pt x="590" y="0"/>
                    <a:pt x="525" y="12"/>
                    <a:pt x="463" y="36"/>
                  </a:cubicBezTo>
                  <a:cubicBezTo>
                    <a:pt x="342" y="56"/>
                    <a:pt x="242" y="117"/>
                    <a:pt x="181" y="197"/>
                  </a:cubicBezTo>
                  <a:cubicBezTo>
                    <a:pt x="41" y="358"/>
                    <a:pt x="1" y="619"/>
                    <a:pt x="101" y="801"/>
                  </a:cubicBezTo>
                  <a:cubicBezTo>
                    <a:pt x="162" y="941"/>
                    <a:pt x="283" y="1043"/>
                    <a:pt x="403" y="1102"/>
                  </a:cubicBezTo>
                  <a:cubicBezTo>
                    <a:pt x="518" y="1152"/>
                    <a:pt x="634" y="1188"/>
                    <a:pt x="749" y="1188"/>
                  </a:cubicBezTo>
                  <a:cubicBezTo>
                    <a:pt x="774" y="1188"/>
                    <a:pt x="800" y="1187"/>
                    <a:pt x="825" y="1183"/>
                  </a:cubicBezTo>
                  <a:cubicBezTo>
                    <a:pt x="1048" y="1143"/>
                    <a:pt x="1228" y="962"/>
                    <a:pt x="1289" y="740"/>
                  </a:cubicBezTo>
                  <a:cubicBezTo>
                    <a:pt x="1329" y="539"/>
                    <a:pt x="1249" y="297"/>
                    <a:pt x="1067" y="157"/>
                  </a:cubicBezTo>
                  <a:cubicBezTo>
                    <a:pt x="955" y="59"/>
                    <a:pt x="805" y="0"/>
                    <a:pt x="656" y="0"/>
                  </a:cubicBezTo>
                  <a:close/>
                </a:path>
              </a:pathLst>
            </a:custGeom>
            <a:solidFill>
              <a:srgbClr val="FFFFFF"/>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7" name="Google Shape;2917;p14"/>
            <p:cNvSpPr/>
            <p:nvPr/>
          </p:nvSpPr>
          <p:spPr>
            <a:xfrm>
              <a:off x="2290750" y="1016325"/>
              <a:ext cx="364350" cy="159050"/>
            </a:xfrm>
            <a:custGeom>
              <a:avLst/>
              <a:gdLst/>
              <a:ahLst/>
              <a:cxnLst/>
              <a:rect l="l" t="t" r="r" b="b"/>
              <a:pathLst>
                <a:path w="14574" h="6362" extrusionOk="0">
                  <a:moveTo>
                    <a:pt x="8957" y="1"/>
                  </a:moveTo>
                  <a:cubicBezTo>
                    <a:pt x="8953" y="6"/>
                    <a:pt x="8950" y="11"/>
                    <a:pt x="8947" y="16"/>
                  </a:cubicBezTo>
                  <a:lnTo>
                    <a:pt x="8947" y="16"/>
                  </a:lnTo>
                  <a:cubicBezTo>
                    <a:pt x="8950" y="11"/>
                    <a:pt x="8953" y="6"/>
                    <a:pt x="8957" y="1"/>
                  </a:cubicBezTo>
                  <a:close/>
                  <a:moveTo>
                    <a:pt x="8947" y="16"/>
                  </a:moveTo>
                  <a:cubicBezTo>
                    <a:pt x="8786" y="265"/>
                    <a:pt x="8548" y="343"/>
                    <a:pt x="8272" y="363"/>
                  </a:cubicBezTo>
                  <a:cubicBezTo>
                    <a:pt x="7814" y="419"/>
                    <a:pt x="7352" y="436"/>
                    <a:pt x="6887" y="436"/>
                  </a:cubicBezTo>
                  <a:cubicBezTo>
                    <a:pt x="6352" y="436"/>
                    <a:pt x="5813" y="414"/>
                    <a:pt x="5274" y="403"/>
                  </a:cubicBezTo>
                  <a:cubicBezTo>
                    <a:pt x="5113" y="395"/>
                    <a:pt x="4953" y="389"/>
                    <a:pt x="4793" y="389"/>
                  </a:cubicBezTo>
                  <a:cubicBezTo>
                    <a:pt x="4571" y="389"/>
                    <a:pt x="4348" y="399"/>
                    <a:pt x="4126" y="423"/>
                  </a:cubicBezTo>
                  <a:cubicBezTo>
                    <a:pt x="2939" y="524"/>
                    <a:pt x="1852" y="946"/>
                    <a:pt x="825" y="1510"/>
                  </a:cubicBezTo>
                  <a:cubicBezTo>
                    <a:pt x="524" y="1651"/>
                    <a:pt x="261" y="1893"/>
                    <a:pt x="0" y="2113"/>
                  </a:cubicBezTo>
                  <a:cubicBezTo>
                    <a:pt x="221" y="2033"/>
                    <a:pt x="462" y="2014"/>
                    <a:pt x="685" y="2014"/>
                  </a:cubicBezTo>
                  <a:cubicBezTo>
                    <a:pt x="1710" y="2014"/>
                    <a:pt x="2738" y="2234"/>
                    <a:pt x="3704" y="2516"/>
                  </a:cubicBezTo>
                  <a:cubicBezTo>
                    <a:pt x="6139" y="3181"/>
                    <a:pt x="8535" y="4026"/>
                    <a:pt x="9802" y="6361"/>
                  </a:cubicBezTo>
                  <a:cubicBezTo>
                    <a:pt x="10124" y="6018"/>
                    <a:pt x="10346" y="5616"/>
                    <a:pt x="10285" y="5133"/>
                  </a:cubicBezTo>
                  <a:cubicBezTo>
                    <a:pt x="10245" y="4770"/>
                    <a:pt x="10124" y="4287"/>
                    <a:pt x="9944" y="3986"/>
                  </a:cubicBezTo>
                  <a:lnTo>
                    <a:pt x="9944" y="3986"/>
                  </a:lnTo>
                  <a:cubicBezTo>
                    <a:pt x="10266" y="4068"/>
                    <a:pt x="10609" y="4102"/>
                    <a:pt x="10958" y="4102"/>
                  </a:cubicBezTo>
                  <a:cubicBezTo>
                    <a:pt x="11636" y="4102"/>
                    <a:pt x="12339" y="3977"/>
                    <a:pt x="12963" y="3844"/>
                  </a:cubicBezTo>
                  <a:cubicBezTo>
                    <a:pt x="13546" y="3704"/>
                    <a:pt x="14150" y="3522"/>
                    <a:pt x="14573" y="3100"/>
                  </a:cubicBezTo>
                  <a:lnTo>
                    <a:pt x="14573" y="3100"/>
                  </a:lnTo>
                  <a:cubicBezTo>
                    <a:pt x="14572" y="3102"/>
                    <a:pt x="14569" y="3102"/>
                    <a:pt x="14565" y="3102"/>
                  </a:cubicBezTo>
                  <a:cubicBezTo>
                    <a:pt x="14488" y="3102"/>
                    <a:pt x="13966" y="2958"/>
                    <a:pt x="13908" y="2939"/>
                  </a:cubicBezTo>
                  <a:cubicBezTo>
                    <a:pt x="13063" y="2778"/>
                    <a:pt x="12238" y="2596"/>
                    <a:pt x="11433" y="2315"/>
                  </a:cubicBezTo>
                  <a:cubicBezTo>
                    <a:pt x="10647" y="2033"/>
                    <a:pt x="9883" y="1630"/>
                    <a:pt x="9259" y="1026"/>
                  </a:cubicBezTo>
                  <a:cubicBezTo>
                    <a:pt x="9062" y="829"/>
                    <a:pt x="8766" y="320"/>
                    <a:pt x="8947" y="16"/>
                  </a:cubicBezTo>
                  <a:close/>
                </a:path>
              </a:pathLst>
            </a:custGeom>
            <a:solidFill>
              <a:srgbClr val="6F72A6"/>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8" name="Google Shape;2918;p14"/>
            <p:cNvSpPr/>
            <p:nvPr/>
          </p:nvSpPr>
          <p:spPr>
            <a:xfrm>
              <a:off x="2289725" y="1066650"/>
              <a:ext cx="93625" cy="12575"/>
            </a:xfrm>
            <a:custGeom>
              <a:avLst/>
              <a:gdLst/>
              <a:ahLst/>
              <a:cxnLst/>
              <a:rect l="l" t="t" r="r" b="b"/>
              <a:pathLst>
                <a:path w="3745" h="503" extrusionOk="0">
                  <a:moveTo>
                    <a:pt x="624" y="1"/>
                  </a:moveTo>
                  <a:cubicBezTo>
                    <a:pt x="484" y="1"/>
                    <a:pt x="342" y="20"/>
                    <a:pt x="202" y="41"/>
                  </a:cubicBezTo>
                  <a:cubicBezTo>
                    <a:pt x="302" y="41"/>
                    <a:pt x="404" y="20"/>
                    <a:pt x="463" y="20"/>
                  </a:cubicBezTo>
                  <a:cubicBezTo>
                    <a:pt x="524" y="20"/>
                    <a:pt x="565" y="1"/>
                    <a:pt x="624" y="1"/>
                  </a:cubicBezTo>
                  <a:close/>
                  <a:moveTo>
                    <a:pt x="81" y="60"/>
                  </a:moveTo>
                  <a:lnTo>
                    <a:pt x="81" y="60"/>
                  </a:lnTo>
                  <a:cubicBezTo>
                    <a:pt x="68" y="73"/>
                    <a:pt x="48" y="86"/>
                    <a:pt x="29" y="98"/>
                  </a:cubicBezTo>
                  <a:lnTo>
                    <a:pt x="29" y="98"/>
                  </a:lnTo>
                  <a:cubicBezTo>
                    <a:pt x="41" y="94"/>
                    <a:pt x="52" y="89"/>
                    <a:pt x="61" y="81"/>
                  </a:cubicBezTo>
                  <a:lnTo>
                    <a:pt x="81" y="60"/>
                  </a:lnTo>
                  <a:close/>
                  <a:moveTo>
                    <a:pt x="29" y="98"/>
                  </a:moveTo>
                  <a:cubicBezTo>
                    <a:pt x="14" y="104"/>
                    <a:pt x="1" y="109"/>
                    <a:pt x="1" y="121"/>
                  </a:cubicBezTo>
                  <a:cubicBezTo>
                    <a:pt x="8" y="113"/>
                    <a:pt x="18" y="106"/>
                    <a:pt x="29" y="98"/>
                  </a:cubicBezTo>
                  <a:close/>
                  <a:moveTo>
                    <a:pt x="1772" y="81"/>
                  </a:moveTo>
                  <a:cubicBezTo>
                    <a:pt x="1934" y="101"/>
                    <a:pt x="2096" y="125"/>
                    <a:pt x="2257" y="153"/>
                  </a:cubicBezTo>
                  <a:lnTo>
                    <a:pt x="2257" y="153"/>
                  </a:lnTo>
                  <a:cubicBezTo>
                    <a:pt x="2157" y="133"/>
                    <a:pt x="2056" y="114"/>
                    <a:pt x="1953" y="100"/>
                  </a:cubicBezTo>
                  <a:cubicBezTo>
                    <a:pt x="1893" y="100"/>
                    <a:pt x="1832" y="81"/>
                    <a:pt x="1772" y="81"/>
                  </a:cubicBezTo>
                  <a:close/>
                  <a:moveTo>
                    <a:pt x="2257" y="153"/>
                  </a:moveTo>
                  <a:cubicBezTo>
                    <a:pt x="2450" y="193"/>
                    <a:pt x="2640" y="242"/>
                    <a:pt x="2838" y="282"/>
                  </a:cubicBezTo>
                  <a:cubicBezTo>
                    <a:pt x="3141" y="342"/>
                    <a:pt x="3442" y="422"/>
                    <a:pt x="3745" y="503"/>
                  </a:cubicBezTo>
                  <a:cubicBezTo>
                    <a:pt x="3258" y="367"/>
                    <a:pt x="2759" y="241"/>
                    <a:pt x="2257" y="153"/>
                  </a:cubicBezTo>
                  <a:close/>
                </a:path>
              </a:pathLst>
            </a:custGeom>
            <a:solidFill>
              <a:srgbClr val="CFCFD5"/>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19" name="Google Shape;2919;p14"/>
            <p:cNvSpPr/>
            <p:nvPr/>
          </p:nvSpPr>
          <p:spPr>
            <a:xfrm>
              <a:off x="2615300" y="1100350"/>
              <a:ext cx="31750" cy="12100"/>
            </a:xfrm>
            <a:custGeom>
              <a:avLst/>
              <a:gdLst/>
              <a:ahLst/>
              <a:cxnLst/>
              <a:rect l="l" t="t" r="r" b="b"/>
              <a:pathLst>
                <a:path w="1270" h="484" extrusionOk="0">
                  <a:moveTo>
                    <a:pt x="1269" y="0"/>
                  </a:moveTo>
                  <a:lnTo>
                    <a:pt x="1269" y="0"/>
                  </a:lnTo>
                  <a:cubicBezTo>
                    <a:pt x="1150" y="76"/>
                    <a:pt x="1024" y="141"/>
                    <a:pt x="895" y="199"/>
                  </a:cubicBezTo>
                  <a:lnTo>
                    <a:pt x="895" y="199"/>
                  </a:lnTo>
                  <a:cubicBezTo>
                    <a:pt x="1033" y="158"/>
                    <a:pt x="1151" y="79"/>
                    <a:pt x="1269" y="0"/>
                  </a:cubicBezTo>
                  <a:close/>
                  <a:moveTo>
                    <a:pt x="895" y="199"/>
                  </a:moveTo>
                  <a:cubicBezTo>
                    <a:pt x="892" y="200"/>
                    <a:pt x="889" y="201"/>
                    <a:pt x="886" y="202"/>
                  </a:cubicBezTo>
                  <a:cubicBezTo>
                    <a:pt x="604" y="322"/>
                    <a:pt x="303" y="403"/>
                    <a:pt x="0" y="483"/>
                  </a:cubicBezTo>
                  <a:cubicBezTo>
                    <a:pt x="305" y="415"/>
                    <a:pt x="610" y="326"/>
                    <a:pt x="895" y="199"/>
                  </a:cubicBezTo>
                  <a:close/>
                </a:path>
              </a:pathLst>
            </a:custGeom>
            <a:solidFill>
              <a:srgbClr val="393A4D"/>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20" name="Google Shape;2920;p14"/>
            <p:cNvSpPr/>
            <p:nvPr/>
          </p:nvSpPr>
          <p:spPr>
            <a:xfrm>
              <a:off x="2291225" y="1056075"/>
              <a:ext cx="363875" cy="119300"/>
            </a:xfrm>
            <a:custGeom>
              <a:avLst/>
              <a:gdLst/>
              <a:ahLst/>
              <a:cxnLst/>
              <a:rect l="l" t="t" r="r" b="b"/>
              <a:pathLst>
                <a:path w="14555" h="4772" extrusionOk="0">
                  <a:moveTo>
                    <a:pt x="3645" y="0"/>
                  </a:moveTo>
                  <a:cubicBezTo>
                    <a:pt x="3060" y="0"/>
                    <a:pt x="2477" y="21"/>
                    <a:pt x="1893" y="81"/>
                  </a:cubicBezTo>
                  <a:cubicBezTo>
                    <a:pt x="1229" y="121"/>
                    <a:pt x="604" y="142"/>
                    <a:pt x="22" y="483"/>
                  </a:cubicBezTo>
                  <a:lnTo>
                    <a:pt x="1" y="504"/>
                  </a:lnTo>
                  <a:cubicBezTo>
                    <a:pt x="41" y="483"/>
                    <a:pt x="81" y="483"/>
                    <a:pt x="142" y="464"/>
                  </a:cubicBezTo>
                  <a:cubicBezTo>
                    <a:pt x="282" y="443"/>
                    <a:pt x="424" y="424"/>
                    <a:pt x="564" y="424"/>
                  </a:cubicBezTo>
                  <a:lnTo>
                    <a:pt x="827" y="424"/>
                  </a:lnTo>
                  <a:cubicBezTo>
                    <a:pt x="1108" y="424"/>
                    <a:pt x="1410" y="464"/>
                    <a:pt x="1712" y="504"/>
                  </a:cubicBezTo>
                  <a:cubicBezTo>
                    <a:pt x="2376" y="585"/>
                    <a:pt x="3041" y="746"/>
                    <a:pt x="3685" y="926"/>
                  </a:cubicBezTo>
                  <a:cubicBezTo>
                    <a:pt x="6120" y="1591"/>
                    <a:pt x="8516" y="2436"/>
                    <a:pt x="9783" y="4771"/>
                  </a:cubicBezTo>
                  <a:cubicBezTo>
                    <a:pt x="10065" y="4469"/>
                    <a:pt x="10266" y="4106"/>
                    <a:pt x="10266" y="3704"/>
                  </a:cubicBezTo>
                  <a:lnTo>
                    <a:pt x="10266" y="3543"/>
                  </a:lnTo>
                  <a:cubicBezTo>
                    <a:pt x="10226" y="3180"/>
                    <a:pt x="10105" y="2697"/>
                    <a:pt x="9925" y="2396"/>
                  </a:cubicBezTo>
                  <a:lnTo>
                    <a:pt x="9925" y="2396"/>
                  </a:lnTo>
                  <a:cubicBezTo>
                    <a:pt x="10247" y="2477"/>
                    <a:pt x="10609" y="2517"/>
                    <a:pt x="10971" y="2517"/>
                  </a:cubicBezTo>
                  <a:cubicBezTo>
                    <a:pt x="11635" y="2517"/>
                    <a:pt x="12319" y="2396"/>
                    <a:pt x="12944" y="2254"/>
                  </a:cubicBezTo>
                  <a:lnTo>
                    <a:pt x="12963" y="2254"/>
                  </a:lnTo>
                  <a:cubicBezTo>
                    <a:pt x="13406" y="2155"/>
                    <a:pt x="13849" y="2013"/>
                    <a:pt x="14232" y="1771"/>
                  </a:cubicBezTo>
                  <a:cubicBezTo>
                    <a:pt x="14332" y="1691"/>
                    <a:pt x="14453" y="1591"/>
                    <a:pt x="14554" y="1510"/>
                  </a:cubicBezTo>
                  <a:lnTo>
                    <a:pt x="14554" y="1510"/>
                  </a:lnTo>
                  <a:cubicBezTo>
                    <a:pt x="14353" y="1631"/>
                    <a:pt x="14111" y="1631"/>
                    <a:pt x="13870" y="1631"/>
                  </a:cubicBezTo>
                  <a:lnTo>
                    <a:pt x="13406" y="1631"/>
                  </a:lnTo>
                  <a:cubicBezTo>
                    <a:pt x="12904" y="1631"/>
                    <a:pt x="12340" y="1510"/>
                    <a:pt x="11836" y="1409"/>
                  </a:cubicBezTo>
                  <a:cubicBezTo>
                    <a:pt x="10891" y="1208"/>
                    <a:pt x="9944" y="907"/>
                    <a:pt x="8999" y="665"/>
                  </a:cubicBezTo>
                  <a:cubicBezTo>
                    <a:pt x="8978" y="665"/>
                    <a:pt x="8959" y="665"/>
                    <a:pt x="8938" y="644"/>
                  </a:cubicBezTo>
                  <a:cubicBezTo>
                    <a:pt x="7228" y="222"/>
                    <a:pt x="5435" y="0"/>
                    <a:pt x="3645" y="0"/>
                  </a:cubicBezTo>
                  <a:close/>
                </a:path>
              </a:pathLst>
            </a:custGeom>
            <a:solidFill>
              <a:srgbClr val="5A5D8B"/>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grpSp>
      <p:sp>
        <p:nvSpPr>
          <p:cNvPr id="2921" name="Google Shape;2921;p14"/>
          <p:cNvSpPr/>
          <p:nvPr/>
        </p:nvSpPr>
        <p:spPr>
          <a:xfrm rot="7903172" flipH="1">
            <a:off x="9982927" y="-440603"/>
            <a:ext cx="528796" cy="683001"/>
          </a:xfrm>
          <a:custGeom>
            <a:avLst/>
            <a:gdLst/>
            <a:ahLst/>
            <a:cxnLst/>
            <a:rect l="l" t="t" r="r" b="b"/>
            <a:pathLst>
              <a:path w="8054" h="10967" extrusionOk="0">
                <a:moveTo>
                  <a:pt x="0" y="0"/>
                </a:moveTo>
                <a:cubicBezTo>
                  <a:pt x="0" y="1"/>
                  <a:pt x="1114" y="3903"/>
                  <a:pt x="2720" y="6605"/>
                </a:cubicBezTo>
                <a:cubicBezTo>
                  <a:pt x="4328" y="9325"/>
                  <a:pt x="8053" y="10967"/>
                  <a:pt x="8053" y="10967"/>
                </a:cubicBezTo>
                <a:cubicBezTo>
                  <a:pt x="8053" y="10967"/>
                  <a:pt x="7912" y="9413"/>
                  <a:pt x="5899" y="4927"/>
                </a:cubicBezTo>
                <a:cubicBezTo>
                  <a:pt x="3886" y="441"/>
                  <a:pt x="0" y="0"/>
                  <a:pt x="0" y="0"/>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22" name="Google Shape;2922;p14"/>
          <p:cNvSpPr/>
          <p:nvPr/>
        </p:nvSpPr>
        <p:spPr>
          <a:xfrm rot="7903172" flipH="1">
            <a:off x="8904865" y="1174558"/>
            <a:ext cx="883604" cy="267919"/>
          </a:xfrm>
          <a:custGeom>
            <a:avLst/>
            <a:gdLst/>
            <a:ahLst/>
            <a:cxnLst/>
            <a:rect l="l" t="t" r="r" b="b"/>
            <a:pathLst>
              <a:path w="13458" h="4302" extrusionOk="0">
                <a:moveTo>
                  <a:pt x="4911" y="1"/>
                </a:moveTo>
                <a:cubicBezTo>
                  <a:pt x="2396" y="1"/>
                  <a:pt x="1" y="932"/>
                  <a:pt x="1" y="932"/>
                </a:cubicBezTo>
                <a:cubicBezTo>
                  <a:pt x="1" y="932"/>
                  <a:pt x="1220" y="1921"/>
                  <a:pt x="5812" y="3670"/>
                </a:cubicBezTo>
                <a:cubicBezTo>
                  <a:pt x="7024" y="4132"/>
                  <a:pt x="8128" y="4301"/>
                  <a:pt x="9098" y="4301"/>
                </a:cubicBezTo>
                <a:cubicBezTo>
                  <a:pt x="11803" y="4301"/>
                  <a:pt x="13458" y="2981"/>
                  <a:pt x="13458" y="2981"/>
                </a:cubicBezTo>
                <a:cubicBezTo>
                  <a:pt x="13458" y="2981"/>
                  <a:pt x="9909" y="1003"/>
                  <a:pt x="6871" y="226"/>
                </a:cubicBezTo>
                <a:cubicBezTo>
                  <a:pt x="6237" y="65"/>
                  <a:pt x="5570" y="1"/>
                  <a:pt x="4911" y="1"/>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23" name="Google Shape;2923;p14"/>
          <p:cNvSpPr/>
          <p:nvPr/>
        </p:nvSpPr>
        <p:spPr>
          <a:xfrm rot="7903172" flipH="1">
            <a:off x="8437124" y="1082689"/>
            <a:ext cx="1015769" cy="350375"/>
          </a:xfrm>
          <a:custGeom>
            <a:avLst/>
            <a:gdLst/>
            <a:ahLst/>
            <a:cxnLst/>
            <a:rect l="l" t="t" r="r" b="b"/>
            <a:pathLst>
              <a:path w="15471" h="5626" extrusionOk="0">
                <a:moveTo>
                  <a:pt x="15224" y="0"/>
                </a:moveTo>
                <a:cubicBezTo>
                  <a:pt x="14187" y="0"/>
                  <a:pt x="10086" y="53"/>
                  <a:pt x="6888" y="849"/>
                </a:cubicBezTo>
                <a:cubicBezTo>
                  <a:pt x="3196" y="1785"/>
                  <a:pt x="0" y="5547"/>
                  <a:pt x="0" y="5547"/>
                </a:cubicBezTo>
                <a:cubicBezTo>
                  <a:pt x="0" y="5547"/>
                  <a:pt x="410" y="5625"/>
                  <a:pt x="1457" y="5625"/>
                </a:cubicBezTo>
                <a:cubicBezTo>
                  <a:pt x="2635" y="5625"/>
                  <a:pt x="4620" y="5526"/>
                  <a:pt x="7735" y="5105"/>
                </a:cubicBezTo>
                <a:cubicBezTo>
                  <a:pt x="13634" y="4328"/>
                  <a:pt x="15470" y="2"/>
                  <a:pt x="15470" y="2"/>
                </a:cubicBezTo>
                <a:cubicBezTo>
                  <a:pt x="15470" y="2"/>
                  <a:pt x="15383" y="0"/>
                  <a:pt x="15224" y="0"/>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924" name="Google Shape;2924;p14"/>
          <p:cNvSpPr/>
          <p:nvPr/>
        </p:nvSpPr>
        <p:spPr>
          <a:xfrm rot="7903172" flipH="1">
            <a:off x="11828362" y="1399007"/>
            <a:ext cx="239975" cy="637912"/>
          </a:xfrm>
          <a:custGeom>
            <a:avLst/>
            <a:gdLst/>
            <a:ahLst/>
            <a:cxnLst/>
            <a:rect l="l" t="t" r="r" b="b"/>
            <a:pathLst>
              <a:path w="3655" h="10243" extrusionOk="0">
                <a:moveTo>
                  <a:pt x="283" y="0"/>
                </a:moveTo>
                <a:cubicBezTo>
                  <a:pt x="283" y="0"/>
                  <a:pt x="0" y="1201"/>
                  <a:pt x="353" y="5051"/>
                </a:cubicBezTo>
                <a:cubicBezTo>
                  <a:pt x="706" y="8918"/>
                  <a:pt x="3478" y="10243"/>
                  <a:pt x="3478" y="10243"/>
                </a:cubicBezTo>
                <a:cubicBezTo>
                  <a:pt x="3478" y="10243"/>
                  <a:pt x="3655" y="7046"/>
                  <a:pt x="3144" y="4609"/>
                </a:cubicBezTo>
                <a:cubicBezTo>
                  <a:pt x="2649" y="2190"/>
                  <a:pt x="283" y="0"/>
                  <a:pt x="283" y="0"/>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buSzPts val="1400"/>
              <a:defRPr/>
            </a:pPr>
            <a:endParaRPr sz="1867" kern="0">
              <a:solidFill>
                <a:srgbClr val="000000"/>
              </a:solidFill>
              <a:latin typeface="Arial"/>
              <a:ea typeface="Arial"/>
              <a:cs typeface="Arial"/>
              <a:sym typeface="Arial"/>
            </a:endParaRPr>
          </a:p>
        </p:txBody>
      </p:sp>
      <p:sp>
        <p:nvSpPr>
          <p:cNvPr id="2" name="Rectangle: Rounded Corners 1">
            <a:extLst>
              <a:ext uri="{FF2B5EF4-FFF2-40B4-BE49-F238E27FC236}">
                <a16:creationId xmlns:a16="http://schemas.microsoft.com/office/drawing/2014/main" id="{E45A9FEA-0E04-7F6A-3F0F-27637A977323}"/>
              </a:ext>
            </a:extLst>
          </p:cNvPr>
          <p:cNvSpPr/>
          <p:nvPr/>
        </p:nvSpPr>
        <p:spPr>
          <a:xfrm>
            <a:off x="1589006" y="230617"/>
            <a:ext cx="2605967" cy="8492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buClr>
                <a:srgbClr val="000000"/>
              </a:buClr>
              <a:defRPr/>
            </a:pPr>
            <a:r>
              <a:rPr lang="en-US" sz="3733" b="1" kern="0" dirty="0">
                <a:solidFill>
                  <a:srgbClr val="CF4639">
                    <a:lumMod val="50000"/>
                  </a:srgbClr>
                </a:solidFill>
                <a:latin typeface="Calibri" panose="020F0502020204030204" pitchFamily="34" charset="0"/>
                <a:cs typeface="Calibri" panose="020F0502020204030204" pitchFamily="34" charset="0"/>
                <a:sym typeface="Arial"/>
              </a:rPr>
              <a:t>NHIỆM VỤ</a:t>
            </a:r>
          </a:p>
        </p:txBody>
      </p:sp>
      <p:sp>
        <p:nvSpPr>
          <p:cNvPr id="5" name="TextBox 4">
            <a:extLst>
              <a:ext uri="{FF2B5EF4-FFF2-40B4-BE49-F238E27FC236}">
                <a16:creationId xmlns:a16="http://schemas.microsoft.com/office/drawing/2014/main" id="{913887FE-D888-075B-8E5B-FA5C1017CD30}"/>
              </a:ext>
            </a:extLst>
          </p:cNvPr>
          <p:cNvSpPr txBox="1"/>
          <p:nvPr/>
        </p:nvSpPr>
        <p:spPr>
          <a:xfrm>
            <a:off x="1017132" y="2493373"/>
            <a:ext cx="10930521" cy="2232021"/>
          </a:xfrm>
          <a:prstGeom prst="rect">
            <a:avLst/>
          </a:prstGeom>
          <a:noFill/>
        </p:spPr>
        <p:txBody>
          <a:bodyPr wrap="square" rtlCol="0">
            <a:spAutoFit/>
          </a:bodyPr>
          <a:lstStyle/>
          <a:p>
            <a:pPr marL="457189" indent="-457189" algn="just" defTabSz="1219170">
              <a:lnSpc>
                <a:spcPct val="150000"/>
              </a:lnSpc>
              <a:buClr>
                <a:srgbClr val="000000"/>
              </a:buClr>
              <a:buFont typeface="Arial" panose="020B0604020202020204" pitchFamily="34" charset="0"/>
              <a:buChar char="•"/>
              <a:defRPr/>
            </a:pPr>
            <a:r>
              <a:rPr lang="en-US" sz="3200" b="1" dirty="0" err="1">
                <a:latin typeface="Calibri" panose="020F0502020204030204" pitchFamily="34" charset="0"/>
                <a:cs typeface="Calibri" panose="020F0502020204030204" pitchFamily="34" charset="0"/>
              </a:rPr>
              <a:t>Làm</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việc</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cá</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nhân</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thực</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hiện</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các</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bài</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tập</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trong</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Sách</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giáo</a:t>
            </a:r>
            <a:r>
              <a:rPr lang="en-US" sz="3200" b="1" dirty="0">
                <a:latin typeface="Calibri" panose="020F0502020204030204" pitchFamily="34" charset="0"/>
                <a:cs typeface="Calibri" panose="020F0502020204030204" pitchFamily="34" charset="0"/>
              </a:rPr>
              <a:t> khoa </a:t>
            </a:r>
          </a:p>
          <a:p>
            <a:pPr marL="457189" indent="-457189" algn="just" defTabSz="1219170">
              <a:lnSpc>
                <a:spcPct val="150000"/>
              </a:lnSpc>
              <a:buClr>
                <a:srgbClr val="000000"/>
              </a:buClr>
              <a:buFont typeface="Arial" panose="020B0604020202020204" pitchFamily="34" charset="0"/>
              <a:buChar char="•"/>
              <a:defRPr/>
            </a:pPr>
            <a:r>
              <a:rPr lang="en-US" sz="3200" b="1" kern="0" dirty="0" err="1">
                <a:solidFill>
                  <a:srgbClr val="000000"/>
                </a:solidFill>
                <a:latin typeface="Calibri" panose="020F0502020204030204" pitchFamily="34" charset="0"/>
                <a:cs typeface="Calibri" panose="020F0502020204030204" pitchFamily="34" charset="0"/>
                <a:sym typeface="Arial"/>
              </a:rPr>
              <a:t>Trao</a:t>
            </a:r>
            <a:r>
              <a:rPr lang="en-US" sz="3200" b="1" kern="0" dirty="0">
                <a:solidFill>
                  <a:srgbClr val="000000"/>
                </a:solidFill>
                <a:latin typeface="Calibri" panose="020F0502020204030204" pitchFamily="34" charset="0"/>
                <a:cs typeface="Calibri" panose="020F0502020204030204" pitchFamily="34" charset="0"/>
                <a:sym typeface="Arial"/>
              </a:rPr>
              <a:t> </a:t>
            </a:r>
            <a:r>
              <a:rPr lang="en-US" sz="3200" b="1" dirty="0" err="1">
                <a:latin typeface="Calibri" panose="020F0502020204030204" pitchFamily="34" charset="0"/>
                <a:cs typeface="Calibri" panose="020F0502020204030204" pitchFamily="34" charset="0"/>
              </a:rPr>
              <a:t>đổi</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với</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bạn</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bên</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cạnh</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để</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thống</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nhất</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đáp</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án</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chung</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nhất</a:t>
            </a:r>
            <a:r>
              <a:rPr lang="en-US" sz="3200" b="1" dirty="0">
                <a:latin typeface="Calibri" panose="020F0502020204030204" pitchFamily="34" charset="0"/>
                <a:cs typeface="Calibri" panose="020F0502020204030204" pitchFamily="34" charset="0"/>
              </a:rPr>
              <a:t> </a:t>
            </a:r>
          </a:p>
          <a:p>
            <a:pPr marL="457189" indent="-457189" algn="just" defTabSz="1219170">
              <a:lnSpc>
                <a:spcPct val="150000"/>
              </a:lnSpc>
              <a:buClr>
                <a:srgbClr val="000000"/>
              </a:buClr>
              <a:buFont typeface="Arial" panose="020B0604020202020204" pitchFamily="34" charset="0"/>
              <a:buChar char="•"/>
              <a:defRPr/>
            </a:pPr>
            <a:r>
              <a:rPr lang="en-US" sz="3200" b="1" kern="0" dirty="0">
                <a:solidFill>
                  <a:srgbClr val="000000"/>
                </a:solidFill>
                <a:latin typeface="Calibri" panose="020F0502020204030204" pitchFamily="34" charset="0"/>
                <a:cs typeface="Calibri" panose="020F0502020204030204" pitchFamily="34" charset="0"/>
                <a:sym typeface="Arial"/>
              </a:rPr>
              <a:t>Chia s</a:t>
            </a:r>
            <a:r>
              <a:rPr lang="en-US" sz="3200" b="1" dirty="0">
                <a:latin typeface="Calibri" panose="020F0502020204030204" pitchFamily="34" charset="0"/>
                <a:cs typeface="Calibri" panose="020F0502020204030204" pitchFamily="34" charset="0"/>
              </a:rPr>
              <a:t>ẻ </a:t>
            </a:r>
            <a:r>
              <a:rPr lang="en-US" sz="3200" b="1" dirty="0" err="1">
                <a:latin typeface="Calibri" panose="020F0502020204030204" pitchFamily="34" charset="0"/>
                <a:cs typeface="Calibri" panose="020F0502020204030204" pitchFamily="34" charset="0"/>
              </a:rPr>
              <a:t>đáp</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án</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với</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cả</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lớp</a:t>
            </a:r>
            <a:endParaRPr lang="en-US" sz="3200" kern="0" dirty="0">
              <a:solidFill>
                <a:srgbClr val="000000"/>
              </a:solidFill>
              <a:latin typeface="Calibri" panose="020F0502020204030204" pitchFamily="34" charset="0"/>
              <a:cs typeface="Calibri" panose="020F0502020204030204" pitchFamily="34" charset="0"/>
              <a:sym typeface="Arial"/>
            </a:endParaRPr>
          </a:p>
        </p:txBody>
      </p:sp>
    </p:spTree>
    <p:extLst>
      <p:ext uri="{BB962C8B-B14F-4D97-AF65-F5344CB8AC3E}">
        <p14:creationId xmlns:p14="http://schemas.microsoft.com/office/powerpoint/2010/main" val="32447524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18"/>
        <p:cNvGrpSpPr/>
        <p:nvPr/>
      </p:nvGrpSpPr>
      <p:grpSpPr>
        <a:xfrm>
          <a:off x="0" y="0"/>
          <a:ext cx="0" cy="0"/>
          <a:chOff x="0" y="0"/>
          <a:chExt cx="0" cy="0"/>
        </a:xfrm>
      </p:grpSpPr>
      <p:grpSp>
        <p:nvGrpSpPr>
          <p:cNvPr id="2420" name="Google Shape;2420;p4"/>
          <p:cNvGrpSpPr/>
          <p:nvPr/>
        </p:nvGrpSpPr>
        <p:grpSpPr>
          <a:xfrm>
            <a:off x="-1306560" y="1846207"/>
            <a:ext cx="4731253" cy="4294853"/>
            <a:chOff x="3560850" y="1069325"/>
            <a:chExt cx="2014900" cy="1829050"/>
          </a:xfrm>
        </p:grpSpPr>
        <p:sp>
          <p:nvSpPr>
            <p:cNvPr id="2421" name="Google Shape;2421;p4"/>
            <p:cNvSpPr/>
            <p:nvPr/>
          </p:nvSpPr>
          <p:spPr>
            <a:xfrm>
              <a:off x="3747525" y="2090975"/>
              <a:ext cx="1635475" cy="510500"/>
            </a:xfrm>
            <a:custGeom>
              <a:avLst/>
              <a:gdLst/>
              <a:ahLst/>
              <a:cxnLst/>
              <a:rect l="l" t="t" r="r" b="b"/>
              <a:pathLst>
                <a:path w="65419" h="20420" extrusionOk="0">
                  <a:moveTo>
                    <a:pt x="64478" y="0"/>
                  </a:moveTo>
                  <a:cubicBezTo>
                    <a:pt x="64338" y="0"/>
                    <a:pt x="64198" y="36"/>
                    <a:pt x="64071" y="109"/>
                  </a:cubicBezTo>
                  <a:cubicBezTo>
                    <a:pt x="64010" y="130"/>
                    <a:pt x="58757" y="3190"/>
                    <a:pt x="53080" y="6349"/>
                  </a:cubicBezTo>
                  <a:cubicBezTo>
                    <a:pt x="49505" y="8360"/>
                    <a:pt x="47398" y="8714"/>
                    <a:pt x="45314" y="8714"/>
                  </a:cubicBezTo>
                  <a:cubicBezTo>
                    <a:pt x="44770" y="8714"/>
                    <a:pt x="44227" y="8690"/>
                    <a:pt x="43660" y="8665"/>
                  </a:cubicBezTo>
                  <a:cubicBezTo>
                    <a:pt x="43016" y="8644"/>
                    <a:pt x="42372" y="8624"/>
                    <a:pt x="41667" y="8624"/>
                  </a:cubicBezTo>
                  <a:cubicBezTo>
                    <a:pt x="37702" y="8624"/>
                    <a:pt x="2215" y="18366"/>
                    <a:pt x="706" y="18788"/>
                  </a:cubicBezTo>
                  <a:cubicBezTo>
                    <a:pt x="263" y="18909"/>
                    <a:pt x="1" y="19373"/>
                    <a:pt x="121" y="19816"/>
                  </a:cubicBezTo>
                  <a:cubicBezTo>
                    <a:pt x="223" y="20178"/>
                    <a:pt x="564" y="20420"/>
                    <a:pt x="927" y="20420"/>
                  </a:cubicBezTo>
                  <a:cubicBezTo>
                    <a:pt x="1007" y="20420"/>
                    <a:pt x="1068" y="20399"/>
                    <a:pt x="1149" y="20379"/>
                  </a:cubicBezTo>
                  <a:cubicBezTo>
                    <a:pt x="11374" y="17581"/>
                    <a:pt x="38567" y="10275"/>
                    <a:pt x="41667" y="10275"/>
                  </a:cubicBezTo>
                  <a:cubicBezTo>
                    <a:pt x="42332" y="10275"/>
                    <a:pt x="42976" y="10294"/>
                    <a:pt x="43580" y="10315"/>
                  </a:cubicBezTo>
                  <a:cubicBezTo>
                    <a:pt x="44187" y="10344"/>
                    <a:pt x="44777" y="10372"/>
                    <a:pt x="45375" y="10372"/>
                  </a:cubicBezTo>
                  <a:cubicBezTo>
                    <a:pt x="47631" y="10372"/>
                    <a:pt x="50008" y="9979"/>
                    <a:pt x="53905" y="7798"/>
                  </a:cubicBezTo>
                  <a:cubicBezTo>
                    <a:pt x="59581" y="4618"/>
                    <a:pt x="64836" y="1579"/>
                    <a:pt x="64895" y="1539"/>
                  </a:cubicBezTo>
                  <a:cubicBezTo>
                    <a:pt x="65298" y="1317"/>
                    <a:pt x="65418" y="814"/>
                    <a:pt x="65198" y="412"/>
                  </a:cubicBezTo>
                  <a:cubicBezTo>
                    <a:pt x="65037" y="143"/>
                    <a:pt x="64759" y="0"/>
                    <a:pt x="64478"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22" name="Google Shape;2422;p4"/>
            <p:cNvSpPr/>
            <p:nvPr/>
          </p:nvSpPr>
          <p:spPr>
            <a:xfrm>
              <a:off x="3832600" y="1418950"/>
              <a:ext cx="324575" cy="606850"/>
            </a:xfrm>
            <a:custGeom>
              <a:avLst/>
              <a:gdLst/>
              <a:ahLst/>
              <a:cxnLst/>
              <a:rect l="l" t="t" r="r" b="b"/>
              <a:pathLst>
                <a:path w="12983" h="24274" extrusionOk="0">
                  <a:moveTo>
                    <a:pt x="5326" y="0"/>
                  </a:moveTo>
                  <a:cubicBezTo>
                    <a:pt x="5255" y="0"/>
                    <a:pt x="5184" y="6"/>
                    <a:pt x="5113" y="18"/>
                  </a:cubicBezTo>
                  <a:cubicBezTo>
                    <a:pt x="4267" y="139"/>
                    <a:pt x="3763" y="1024"/>
                    <a:pt x="3583" y="1870"/>
                  </a:cubicBezTo>
                  <a:cubicBezTo>
                    <a:pt x="3401" y="2594"/>
                    <a:pt x="3382" y="3359"/>
                    <a:pt x="3503" y="4105"/>
                  </a:cubicBezTo>
                  <a:cubicBezTo>
                    <a:pt x="3583" y="4709"/>
                    <a:pt x="3763" y="5272"/>
                    <a:pt x="3945" y="5836"/>
                  </a:cubicBezTo>
                  <a:cubicBezTo>
                    <a:pt x="4206" y="6660"/>
                    <a:pt x="4549" y="7366"/>
                    <a:pt x="4810" y="8171"/>
                  </a:cubicBezTo>
                  <a:cubicBezTo>
                    <a:pt x="4267" y="7446"/>
                    <a:pt x="3623" y="6802"/>
                    <a:pt x="2878" y="6279"/>
                  </a:cubicBezTo>
                  <a:cubicBezTo>
                    <a:pt x="2437" y="5970"/>
                    <a:pt x="1880" y="5707"/>
                    <a:pt x="1366" y="5707"/>
                  </a:cubicBezTo>
                  <a:cubicBezTo>
                    <a:pt x="1108" y="5707"/>
                    <a:pt x="860" y="5774"/>
                    <a:pt x="644" y="5936"/>
                  </a:cubicBezTo>
                  <a:cubicBezTo>
                    <a:pt x="0" y="6419"/>
                    <a:pt x="60" y="7406"/>
                    <a:pt x="242" y="8171"/>
                  </a:cubicBezTo>
                  <a:cubicBezTo>
                    <a:pt x="966" y="11048"/>
                    <a:pt x="2536" y="13705"/>
                    <a:pt x="4710" y="15699"/>
                  </a:cubicBezTo>
                  <a:cubicBezTo>
                    <a:pt x="4499" y="15598"/>
                    <a:pt x="4262" y="15538"/>
                    <a:pt x="4033" y="15538"/>
                  </a:cubicBezTo>
                  <a:cubicBezTo>
                    <a:pt x="3804" y="15538"/>
                    <a:pt x="3582" y="15598"/>
                    <a:pt x="3401" y="15739"/>
                  </a:cubicBezTo>
                  <a:cubicBezTo>
                    <a:pt x="3060" y="16021"/>
                    <a:pt x="2958" y="16523"/>
                    <a:pt x="3060" y="16947"/>
                  </a:cubicBezTo>
                  <a:cubicBezTo>
                    <a:pt x="3160" y="17369"/>
                    <a:pt x="3422" y="17752"/>
                    <a:pt x="3683" y="18093"/>
                  </a:cubicBezTo>
                  <a:cubicBezTo>
                    <a:pt x="5374" y="20388"/>
                    <a:pt x="7367" y="22462"/>
                    <a:pt x="9560" y="24274"/>
                  </a:cubicBezTo>
                  <a:cubicBezTo>
                    <a:pt x="11533" y="21496"/>
                    <a:pt x="12741" y="18235"/>
                    <a:pt x="12942" y="14853"/>
                  </a:cubicBezTo>
                  <a:cubicBezTo>
                    <a:pt x="12982" y="13968"/>
                    <a:pt x="12942" y="13021"/>
                    <a:pt x="12399" y="12337"/>
                  </a:cubicBezTo>
                  <a:cubicBezTo>
                    <a:pt x="12258" y="12175"/>
                    <a:pt x="12097" y="12014"/>
                    <a:pt x="11876" y="11974"/>
                  </a:cubicBezTo>
                  <a:cubicBezTo>
                    <a:pt x="11828" y="11963"/>
                    <a:pt x="11779" y="11958"/>
                    <a:pt x="11730" y="11958"/>
                  </a:cubicBezTo>
                  <a:cubicBezTo>
                    <a:pt x="11434" y="11958"/>
                    <a:pt x="11140" y="12156"/>
                    <a:pt x="10950" y="12398"/>
                  </a:cubicBezTo>
                  <a:cubicBezTo>
                    <a:pt x="10709" y="12659"/>
                    <a:pt x="10507" y="12921"/>
                    <a:pt x="10225" y="13142"/>
                  </a:cubicBezTo>
                  <a:cubicBezTo>
                    <a:pt x="10929" y="10686"/>
                    <a:pt x="11654" y="8150"/>
                    <a:pt x="11554" y="5594"/>
                  </a:cubicBezTo>
                  <a:cubicBezTo>
                    <a:pt x="11514" y="4870"/>
                    <a:pt x="11312" y="4003"/>
                    <a:pt x="10607" y="3802"/>
                  </a:cubicBezTo>
                  <a:cubicBezTo>
                    <a:pt x="10522" y="3778"/>
                    <a:pt x="10435" y="3766"/>
                    <a:pt x="10346" y="3766"/>
                  </a:cubicBezTo>
                  <a:cubicBezTo>
                    <a:pt x="9996" y="3766"/>
                    <a:pt x="9633" y="3944"/>
                    <a:pt x="9359" y="4185"/>
                  </a:cubicBezTo>
                  <a:cubicBezTo>
                    <a:pt x="8594" y="4849"/>
                    <a:pt x="8172" y="5815"/>
                    <a:pt x="8031" y="6821"/>
                  </a:cubicBezTo>
                  <a:cubicBezTo>
                    <a:pt x="8071" y="5332"/>
                    <a:pt x="7789" y="3842"/>
                    <a:pt x="7407" y="2414"/>
                  </a:cubicBezTo>
                  <a:cubicBezTo>
                    <a:pt x="7246" y="1829"/>
                    <a:pt x="7065" y="1226"/>
                    <a:pt x="6683" y="742"/>
                  </a:cubicBezTo>
                  <a:cubicBezTo>
                    <a:pt x="6363" y="316"/>
                    <a:pt x="5856" y="0"/>
                    <a:pt x="5326" y="0"/>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23" name="Google Shape;2423;p4"/>
            <p:cNvSpPr/>
            <p:nvPr/>
          </p:nvSpPr>
          <p:spPr>
            <a:xfrm>
              <a:off x="3956375" y="1420925"/>
              <a:ext cx="116775" cy="605875"/>
            </a:xfrm>
            <a:custGeom>
              <a:avLst/>
              <a:gdLst/>
              <a:ahLst/>
              <a:cxnLst/>
              <a:rect l="l" t="t" r="r" b="b"/>
              <a:pathLst>
                <a:path w="4671" h="24235" extrusionOk="0">
                  <a:moveTo>
                    <a:pt x="41" y="0"/>
                  </a:moveTo>
                  <a:cubicBezTo>
                    <a:pt x="20" y="0"/>
                    <a:pt x="1" y="19"/>
                    <a:pt x="1" y="40"/>
                  </a:cubicBezTo>
                  <a:cubicBezTo>
                    <a:pt x="41" y="242"/>
                    <a:pt x="4247" y="20652"/>
                    <a:pt x="4569" y="24195"/>
                  </a:cubicBezTo>
                  <a:cubicBezTo>
                    <a:pt x="4569" y="24214"/>
                    <a:pt x="4590" y="24235"/>
                    <a:pt x="4609" y="24235"/>
                  </a:cubicBezTo>
                  <a:lnTo>
                    <a:pt x="4630" y="24235"/>
                  </a:lnTo>
                  <a:cubicBezTo>
                    <a:pt x="4650" y="24235"/>
                    <a:pt x="4671" y="24214"/>
                    <a:pt x="4650" y="24195"/>
                  </a:cubicBezTo>
                  <a:cubicBezTo>
                    <a:pt x="4328" y="20631"/>
                    <a:pt x="122" y="242"/>
                    <a:pt x="81" y="19"/>
                  </a:cubicBezTo>
                  <a:cubicBezTo>
                    <a:pt x="81" y="0"/>
                    <a:pt x="60" y="0"/>
                    <a:pt x="41"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24" name="Google Shape;2424;p4"/>
            <p:cNvSpPr/>
            <p:nvPr/>
          </p:nvSpPr>
          <p:spPr>
            <a:xfrm>
              <a:off x="3917625" y="1486625"/>
              <a:ext cx="103200" cy="90300"/>
            </a:xfrm>
            <a:custGeom>
              <a:avLst/>
              <a:gdLst/>
              <a:ahLst/>
              <a:cxnLst/>
              <a:rect l="l" t="t" r="r" b="b"/>
              <a:pathLst>
                <a:path w="4128" h="3612" extrusionOk="0">
                  <a:moveTo>
                    <a:pt x="4077" y="0"/>
                  </a:moveTo>
                  <a:cubicBezTo>
                    <a:pt x="4056" y="0"/>
                    <a:pt x="4047" y="14"/>
                    <a:pt x="4047" y="29"/>
                  </a:cubicBezTo>
                  <a:lnTo>
                    <a:pt x="2858" y="3491"/>
                  </a:lnTo>
                  <a:lnTo>
                    <a:pt x="81" y="754"/>
                  </a:lnTo>
                  <a:cubicBezTo>
                    <a:pt x="71" y="743"/>
                    <a:pt x="61" y="738"/>
                    <a:pt x="51" y="738"/>
                  </a:cubicBezTo>
                  <a:cubicBezTo>
                    <a:pt x="41" y="738"/>
                    <a:pt x="31" y="743"/>
                    <a:pt x="21" y="754"/>
                  </a:cubicBezTo>
                  <a:cubicBezTo>
                    <a:pt x="0" y="773"/>
                    <a:pt x="0" y="794"/>
                    <a:pt x="21" y="813"/>
                  </a:cubicBezTo>
                  <a:lnTo>
                    <a:pt x="2858" y="3612"/>
                  </a:lnTo>
                  <a:lnTo>
                    <a:pt x="2879" y="3612"/>
                  </a:lnTo>
                  <a:cubicBezTo>
                    <a:pt x="2899" y="3612"/>
                    <a:pt x="2920" y="3591"/>
                    <a:pt x="2920" y="3591"/>
                  </a:cubicBezTo>
                  <a:lnTo>
                    <a:pt x="4127" y="48"/>
                  </a:lnTo>
                  <a:cubicBezTo>
                    <a:pt x="4127" y="29"/>
                    <a:pt x="4127" y="8"/>
                    <a:pt x="4106" y="8"/>
                  </a:cubicBezTo>
                  <a:cubicBezTo>
                    <a:pt x="4095" y="2"/>
                    <a:pt x="4085" y="0"/>
                    <a:pt x="4077"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25" name="Google Shape;2425;p4"/>
            <p:cNvSpPr/>
            <p:nvPr/>
          </p:nvSpPr>
          <p:spPr>
            <a:xfrm>
              <a:off x="4016775" y="1517525"/>
              <a:ext cx="91075" cy="206825"/>
            </a:xfrm>
            <a:custGeom>
              <a:avLst/>
              <a:gdLst/>
              <a:ahLst/>
              <a:cxnLst/>
              <a:rect l="l" t="t" r="r" b="b"/>
              <a:pathLst>
                <a:path w="3643" h="8273" extrusionOk="0">
                  <a:moveTo>
                    <a:pt x="3602" y="1"/>
                  </a:moveTo>
                  <a:cubicBezTo>
                    <a:pt x="3583" y="1"/>
                    <a:pt x="3562" y="1"/>
                    <a:pt x="3562" y="20"/>
                  </a:cubicBezTo>
                  <a:lnTo>
                    <a:pt x="20" y="8213"/>
                  </a:lnTo>
                  <a:cubicBezTo>
                    <a:pt x="0" y="8232"/>
                    <a:pt x="20" y="8253"/>
                    <a:pt x="40" y="8273"/>
                  </a:cubicBezTo>
                  <a:cubicBezTo>
                    <a:pt x="60" y="8273"/>
                    <a:pt x="81" y="8253"/>
                    <a:pt x="81" y="8253"/>
                  </a:cubicBezTo>
                  <a:lnTo>
                    <a:pt x="3643" y="60"/>
                  </a:lnTo>
                  <a:cubicBezTo>
                    <a:pt x="3643" y="41"/>
                    <a:pt x="3643" y="20"/>
                    <a:pt x="3602"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26" name="Google Shape;2426;p4"/>
            <p:cNvSpPr/>
            <p:nvPr/>
          </p:nvSpPr>
          <p:spPr>
            <a:xfrm>
              <a:off x="4024825" y="1553250"/>
              <a:ext cx="97650" cy="206325"/>
            </a:xfrm>
            <a:custGeom>
              <a:avLst/>
              <a:gdLst/>
              <a:ahLst/>
              <a:cxnLst/>
              <a:rect l="l" t="t" r="r" b="b"/>
              <a:pathLst>
                <a:path w="3906" h="8253" extrusionOk="0">
                  <a:moveTo>
                    <a:pt x="3865" y="0"/>
                  </a:moveTo>
                  <a:cubicBezTo>
                    <a:pt x="3844" y="0"/>
                    <a:pt x="3825" y="0"/>
                    <a:pt x="3804" y="21"/>
                  </a:cubicBezTo>
                  <a:lnTo>
                    <a:pt x="0" y="8193"/>
                  </a:lnTo>
                  <a:cubicBezTo>
                    <a:pt x="0" y="8212"/>
                    <a:pt x="0" y="8233"/>
                    <a:pt x="20" y="8233"/>
                  </a:cubicBezTo>
                  <a:cubicBezTo>
                    <a:pt x="20" y="8253"/>
                    <a:pt x="41" y="8253"/>
                    <a:pt x="41" y="8253"/>
                  </a:cubicBezTo>
                  <a:cubicBezTo>
                    <a:pt x="60" y="8253"/>
                    <a:pt x="60" y="8233"/>
                    <a:pt x="81" y="8212"/>
                  </a:cubicBezTo>
                  <a:lnTo>
                    <a:pt x="3884" y="61"/>
                  </a:lnTo>
                  <a:cubicBezTo>
                    <a:pt x="3905" y="40"/>
                    <a:pt x="3884" y="21"/>
                    <a:pt x="3865"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27" name="Google Shape;2427;p4"/>
            <p:cNvSpPr/>
            <p:nvPr/>
          </p:nvSpPr>
          <p:spPr>
            <a:xfrm>
              <a:off x="3840650" y="1635900"/>
              <a:ext cx="198775" cy="194125"/>
            </a:xfrm>
            <a:custGeom>
              <a:avLst/>
              <a:gdLst/>
              <a:ahLst/>
              <a:cxnLst/>
              <a:rect l="l" t="t" r="r" b="b"/>
              <a:pathLst>
                <a:path w="7951" h="7765" extrusionOk="0">
                  <a:moveTo>
                    <a:pt x="50" y="0"/>
                  </a:moveTo>
                  <a:cubicBezTo>
                    <a:pt x="40" y="0"/>
                    <a:pt x="30" y="6"/>
                    <a:pt x="20" y="16"/>
                  </a:cubicBezTo>
                  <a:cubicBezTo>
                    <a:pt x="0" y="35"/>
                    <a:pt x="0" y="56"/>
                    <a:pt x="20" y="76"/>
                  </a:cubicBezTo>
                  <a:lnTo>
                    <a:pt x="7870" y="7765"/>
                  </a:lnTo>
                  <a:lnTo>
                    <a:pt x="7931" y="7765"/>
                  </a:lnTo>
                  <a:cubicBezTo>
                    <a:pt x="7950" y="7745"/>
                    <a:pt x="7950" y="7724"/>
                    <a:pt x="7931" y="7705"/>
                  </a:cubicBezTo>
                  <a:lnTo>
                    <a:pt x="81" y="16"/>
                  </a:lnTo>
                  <a:cubicBezTo>
                    <a:pt x="70" y="6"/>
                    <a:pt x="60" y="0"/>
                    <a:pt x="50"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28" name="Google Shape;2428;p4"/>
            <p:cNvSpPr/>
            <p:nvPr/>
          </p:nvSpPr>
          <p:spPr>
            <a:xfrm>
              <a:off x="4053475" y="1726350"/>
              <a:ext cx="90600" cy="192250"/>
            </a:xfrm>
            <a:custGeom>
              <a:avLst/>
              <a:gdLst/>
              <a:ahLst/>
              <a:cxnLst/>
              <a:rect l="l" t="t" r="r" b="b"/>
              <a:pathLst>
                <a:path w="3624" h="7690" extrusionOk="0">
                  <a:moveTo>
                    <a:pt x="3584" y="0"/>
                  </a:moveTo>
                  <a:cubicBezTo>
                    <a:pt x="3564" y="0"/>
                    <a:pt x="3543" y="0"/>
                    <a:pt x="3524" y="21"/>
                  </a:cubicBezTo>
                  <a:lnTo>
                    <a:pt x="22" y="7630"/>
                  </a:lnTo>
                  <a:cubicBezTo>
                    <a:pt x="1" y="7649"/>
                    <a:pt x="22" y="7670"/>
                    <a:pt x="41" y="7689"/>
                  </a:cubicBezTo>
                  <a:cubicBezTo>
                    <a:pt x="62" y="7689"/>
                    <a:pt x="81" y="7670"/>
                    <a:pt x="81" y="7670"/>
                  </a:cubicBezTo>
                  <a:lnTo>
                    <a:pt x="3605" y="61"/>
                  </a:lnTo>
                  <a:cubicBezTo>
                    <a:pt x="3624" y="41"/>
                    <a:pt x="3605" y="21"/>
                    <a:pt x="3584"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29" name="Google Shape;2429;p4"/>
            <p:cNvSpPr/>
            <p:nvPr/>
          </p:nvSpPr>
          <p:spPr>
            <a:xfrm>
              <a:off x="4063075" y="1773450"/>
              <a:ext cx="95100" cy="197000"/>
            </a:xfrm>
            <a:custGeom>
              <a:avLst/>
              <a:gdLst/>
              <a:ahLst/>
              <a:cxnLst/>
              <a:rect l="l" t="t" r="r" b="b"/>
              <a:pathLst>
                <a:path w="3804" h="7880" extrusionOk="0">
                  <a:moveTo>
                    <a:pt x="3766" y="0"/>
                  </a:moveTo>
                  <a:cubicBezTo>
                    <a:pt x="3752" y="0"/>
                    <a:pt x="3738" y="14"/>
                    <a:pt x="3723" y="29"/>
                  </a:cubicBezTo>
                  <a:lnTo>
                    <a:pt x="0" y="7818"/>
                  </a:lnTo>
                  <a:cubicBezTo>
                    <a:pt x="0" y="7839"/>
                    <a:pt x="0" y="7879"/>
                    <a:pt x="19" y="7879"/>
                  </a:cubicBezTo>
                  <a:lnTo>
                    <a:pt x="40" y="7879"/>
                  </a:lnTo>
                  <a:cubicBezTo>
                    <a:pt x="60" y="7879"/>
                    <a:pt x="81" y="7879"/>
                    <a:pt x="81" y="7858"/>
                  </a:cubicBezTo>
                  <a:lnTo>
                    <a:pt x="3804" y="70"/>
                  </a:lnTo>
                  <a:cubicBezTo>
                    <a:pt x="3804" y="49"/>
                    <a:pt x="3804" y="8"/>
                    <a:pt x="3784" y="8"/>
                  </a:cubicBezTo>
                  <a:cubicBezTo>
                    <a:pt x="3778" y="3"/>
                    <a:pt x="3772" y="0"/>
                    <a:pt x="3766"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30" name="Google Shape;2430;p4"/>
            <p:cNvSpPr/>
            <p:nvPr/>
          </p:nvSpPr>
          <p:spPr>
            <a:xfrm>
              <a:off x="3911100" y="1821600"/>
              <a:ext cx="148450" cy="123175"/>
            </a:xfrm>
            <a:custGeom>
              <a:avLst/>
              <a:gdLst/>
              <a:ahLst/>
              <a:cxnLst/>
              <a:rect l="l" t="t" r="r" b="b"/>
              <a:pathLst>
                <a:path w="5938" h="4927" extrusionOk="0">
                  <a:moveTo>
                    <a:pt x="50" y="0"/>
                  </a:moveTo>
                  <a:cubicBezTo>
                    <a:pt x="40" y="0"/>
                    <a:pt x="30" y="5"/>
                    <a:pt x="20" y="15"/>
                  </a:cubicBezTo>
                  <a:cubicBezTo>
                    <a:pt x="0" y="36"/>
                    <a:pt x="0" y="55"/>
                    <a:pt x="20" y="76"/>
                  </a:cubicBezTo>
                  <a:lnTo>
                    <a:pt x="5857" y="4926"/>
                  </a:lnTo>
                  <a:lnTo>
                    <a:pt x="5897" y="4926"/>
                  </a:lnTo>
                  <a:cubicBezTo>
                    <a:pt x="5897" y="4926"/>
                    <a:pt x="5918" y="4926"/>
                    <a:pt x="5918" y="4907"/>
                  </a:cubicBezTo>
                  <a:cubicBezTo>
                    <a:pt x="5937" y="4886"/>
                    <a:pt x="5937" y="4866"/>
                    <a:pt x="5918" y="4846"/>
                  </a:cubicBezTo>
                  <a:lnTo>
                    <a:pt x="81" y="15"/>
                  </a:lnTo>
                  <a:cubicBezTo>
                    <a:pt x="70" y="5"/>
                    <a:pt x="60" y="0"/>
                    <a:pt x="50"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31" name="Google Shape;2431;p4"/>
            <p:cNvSpPr/>
            <p:nvPr/>
          </p:nvSpPr>
          <p:spPr>
            <a:xfrm>
              <a:off x="3951825" y="1622325"/>
              <a:ext cx="58925" cy="64800"/>
            </a:xfrm>
            <a:custGeom>
              <a:avLst/>
              <a:gdLst/>
              <a:ahLst/>
              <a:cxnLst/>
              <a:rect l="l" t="t" r="r" b="b"/>
              <a:pathLst>
                <a:path w="2357" h="2592" extrusionOk="0">
                  <a:moveTo>
                    <a:pt x="44" y="0"/>
                  </a:moveTo>
                  <a:cubicBezTo>
                    <a:pt x="32" y="0"/>
                    <a:pt x="22" y="5"/>
                    <a:pt x="22" y="15"/>
                  </a:cubicBezTo>
                  <a:cubicBezTo>
                    <a:pt x="1" y="15"/>
                    <a:pt x="1" y="55"/>
                    <a:pt x="1" y="55"/>
                  </a:cubicBezTo>
                  <a:lnTo>
                    <a:pt x="2296" y="2572"/>
                  </a:lnTo>
                  <a:cubicBezTo>
                    <a:pt x="2296" y="2591"/>
                    <a:pt x="2316" y="2591"/>
                    <a:pt x="2316" y="2591"/>
                  </a:cubicBezTo>
                  <a:lnTo>
                    <a:pt x="2336" y="2591"/>
                  </a:lnTo>
                  <a:cubicBezTo>
                    <a:pt x="2357" y="2572"/>
                    <a:pt x="2357" y="2551"/>
                    <a:pt x="2357" y="2532"/>
                  </a:cubicBezTo>
                  <a:lnTo>
                    <a:pt x="81" y="15"/>
                  </a:lnTo>
                  <a:cubicBezTo>
                    <a:pt x="72" y="5"/>
                    <a:pt x="57" y="0"/>
                    <a:pt x="44"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32" name="Google Shape;2432;p4"/>
            <p:cNvSpPr/>
            <p:nvPr/>
          </p:nvSpPr>
          <p:spPr>
            <a:xfrm>
              <a:off x="3756100" y="1888625"/>
              <a:ext cx="290375" cy="400700"/>
            </a:xfrm>
            <a:custGeom>
              <a:avLst/>
              <a:gdLst/>
              <a:ahLst/>
              <a:cxnLst/>
              <a:rect l="l" t="t" r="r" b="b"/>
              <a:pathLst>
                <a:path w="11615" h="16028" extrusionOk="0">
                  <a:moveTo>
                    <a:pt x="2089" y="0"/>
                  </a:moveTo>
                  <a:cubicBezTo>
                    <a:pt x="1015" y="0"/>
                    <a:pt x="52" y="743"/>
                    <a:pt x="20" y="1944"/>
                  </a:cubicBezTo>
                  <a:cubicBezTo>
                    <a:pt x="1" y="2467"/>
                    <a:pt x="121" y="2970"/>
                    <a:pt x="282" y="3474"/>
                  </a:cubicBezTo>
                  <a:cubicBezTo>
                    <a:pt x="1128" y="6190"/>
                    <a:pt x="2878" y="8525"/>
                    <a:pt x="4811" y="10578"/>
                  </a:cubicBezTo>
                  <a:cubicBezTo>
                    <a:pt x="5736" y="11565"/>
                    <a:pt x="6724" y="12491"/>
                    <a:pt x="7730" y="13417"/>
                  </a:cubicBezTo>
                  <a:cubicBezTo>
                    <a:pt x="8656" y="14242"/>
                    <a:pt x="9561" y="15168"/>
                    <a:pt x="10648" y="15812"/>
                  </a:cubicBezTo>
                  <a:cubicBezTo>
                    <a:pt x="10787" y="15895"/>
                    <a:pt x="10936" y="16027"/>
                    <a:pt x="11082" y="16027"/>
                  </a:cubicBezTo>
                  <a:cubicBezTo>
                    <a:pt x="11146" y="16027"/>
                    <a:pt x="11211" y="16001"/>
                    <a:pt x="11273" y="15932"/>
                  </a:cubicBezTo>
                  <a:cubicBezTo>
                    <a:pt x="11614" y="15591"/>
                    <a:pt x="11050" y="14544"/>
                    <a:pt x="10930" y="14182"/>
                  </a:cubicBezTo>
                  <a:cubicBezTo>
                    <a:pt x="10648" y="13337"/>
                    <a:pt x="10366" y="12511"/>
                    <a:pt x="10084" y="11686"/>
                  </a:cubicBezTo>
                  <a:cubicBezTo>
                    <a:pt x="8836" y="8023"/>
                    <a:pt x="7368" y="4258"/>
                    <a:pt x="4650" y="1421"/>
                  </a:cubicBezTo>
                  <a:cubicBezTo>
                    <a:pt x="4166" y="917"/>
                    <a:pt x="3624" y="433"/>
                    <a:pt x="2980" y="173"/>
                  </a:cubicBezTo>
                  <a:cubicBezTo>
                    <a:pt x="2686" y="56"/>
                    <a:pt x="2383" y="0"/>
                    <a:pt x="2089" y="0"/>
                  </a:cubicBezTo>
                  <a:close/>
                </a:path>
              </a:pathLst>
            </a:custGeom>
            <a:solidFill>
              <a:srgbClr val="ABBCA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33" name="Google Shape;2433;p4"/>
            <p:cNvSpPr/>
            <p:nvPr/>
          </p:nvSpPr>
          <p:spPr>
            <a:xfrm>
              <a:off x="3560850" y="2074275"/>
              <a:ext cx="431800" cy="258625"/>
            </a:xfrm>
            <a:custGeom>
              <a:avLst/>
              <a:gdLst/>
              <a:ahLst/>
              <a:cxnLst/>
              <a:rect l="l" t="t" r="r" b="b"/>
              <a:pathLst>
                <a:path w="17272" h="10345" extrusionOk="0">
                  <a:moveTo>
                    <a:pt x="2752" y="1"/>
                  </a:moveTo>
                  <a:cubicBezTo>
                    <a:pt x="2661" y="1"/>
                    <a:pt x="2568" y="4"/>
                    <a:pt x="2476" y="12"/>
                  </a:cubicBezTo>
                  <a:cubicBezTo>
                    <a:pt x="1027" y="154"/>
                    <a:pt x="1" y="1563"/>
                    <a:pt x="685" y="2951"/>
                  </a:cubicBezTo>
                  <a:cubicBezTo>
                    <a:pt x="906" y="3415"/>
                    <a:pt x="1249" y="3817"/>
                    <a:pt x="1611" y="4180"/>
                  </a:cubicBezTo>
                  <a:cubicBezTo>
                    <a:pt x="3624" y="6192"/>
                    <a:pt x="6260" y="7460"/>
                    <a:pt x="8917" y="8386"/>
                  </a:cubicBezTo>
                  <a:cubicBezTo>
                    <a:pt x="10186" y="8829"/>
                    <a:pt x="11493" y="9212"/>
                    <a:pt x="12822" y="9553"/>
                  </a:cubicBezTo>
                  <a:cubicBezTo>
                    <a:pt x="14030" y="9856"/>
                    <a:pt x="15258" y="10258"/>
                    <a:pt x="16526" y="10318"/>
                  </a:cubicBezTo>
                  <a:cubicBezTo>
                    <a:pt x="16615" y="10327"/>
                    <a:pt x="16718" y="10345"/>
                    <a:pt x="16814" y="10345"/>
                  </a:cubicBezTo>
                  <a:cubicBezTo>
                    <a:pt x="16955" y="10345"/>
                    <a:pt x="17081" y="10305"/>
                    <a:pt x="17129" y="10138"/>
                  </a:cubicBezTo>
                  <a:cubicBezTo>
                    <a:pt x="17271" y="9674"/>
                    <a:pt x="16284" y="9010"/>
                    <a:pt x="16023" y="8748"/>
                  </a:cubicBezTo>
                  <a:cubicBezTo>
                    <a:pt x="15379" y="8144"/>
                    <a:pt x="14754" y="7521"/>
                    <a:pt x="14110" y="6917"/>
                  </a:cubicBezTo>
                  <a:cubicBezTo>
                    <a:pt x="11292" y="4260"/>
                    <a:pt x="8273" y="1603"/>
                    <a:pt x="4529" y="355"/>
                  </a:cubicBezTo>
                  <a:cubicBezTo>
                    <a:pt x="3953" y="162"/>
                    <a:pt x="3360" y="1"/>
                    <a:pt x="2752" y="1"/>
                  </a:cubicBezTo>
                  <a:close/>
                </a:path>
              </a:pathLst>
            </a:custGeom>
            <a:solidFill>
              <a:srgbClr val="ABBCA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34" name="Google Shape;2434;p4"/>
            <p:cNvSpPr/>
            <p:nvPr/>
          </p:nvSpPr>
          <p:spPr>
            <a:xfrm>
              <a:off x="4937125" y="1362000"/>
              <a:ext cx="160050" cy="435350"/>
            </a:xfrm>
            <a:custGeom>
              <a:avLst/>
              <a:gdLst/>
              <a:ahLst/>
              <a:cxnLst/>
              <a:rect l="l" t="t" r="r" b="b"/>
              <a:pathLst>
                <a:path w="6402" h="17414" extrusionOk="0">
                  <a:moveTo>
                    <a:pt x="5268" y="1"/>
                  </a:moveTo>
                  <a:cubicBezTo>
                    <a:pt x="4814" y="1"/>
                    <a:pt x="4346" y="332"/>
                    <a:pt x="4007" y="686"/>
                  </a:cubicBezTo>
                  <a:cubicBezTo>
                    <a:pt x="2759" y="2035"/>
                    <a:pt x="2075" y="3785"/>
                    <a:pt x="1571" y="5537"/>
                  </a:cubicBezTo>
                  <a:cubicBezTo>
                    <a:pt x="988" y="7590"/>
                    <a:pt x="604" y="9703"/>
                    <a:pt x="464" y="11837"/>
                  </a:cubicBezTo>
                  <a:cubicBezTo>
                    <a:pt x="403" y="12703"/>
                    <a:pt x="1" y="17252"/>
                    <a:pt x="907" y="17413"/>
                  </a:cubicBezTo>
                  <a:cubicBezTo>
                    <a:pt x="1732" y="14998"/>
                    <a:pt x="2416" y="12561"/>
                    <a:pt x="3382" y="10186"/>
                  </a:cubicBezTo>
                  <a:cubicBezTo>
                    <a:pt x="4348" y="7851"/>
                    <a:pt x="5335" y="5516"/>
                    <a:pt x="6020" y="3061"/>
                  </a:cubicBezTo>
                  <a:cubicBezTo>
                    <a:pt x="6221" y="2357"/>
                    <a:pt x="6401" y="1592"/>
                    <a:pt x="6200" y="887"/>
                  </a:cubicBezTo>
                  <a:cubicBezTo>
                    <a:pt x="6120" y="565"/>
                    <a:pt x="5959" y="243"/>
                    <a:pt x="5677" y="103"/>
                  </a:cubicBezTo>
                  <a:cubicBezTo>
                    <a:pt x="5545" y="32"/>
                    <a:pt x="5407" y="1"/>
                    <a:pt x="5268" y="1"/>
                  </a:cubicBezTo>
                  <a:close/>
                </a:path>
              </a:pathLst>
            </a:custGeom>
            <a:solidFill>
              <a:srgbClr val="ABBCA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35" name="Google Shape;2435;p4"/>
            <p:cNvSpPr/>
            <p:nvPr/>
          </p:nvSpPr>
          <p:spPr>
            <a:xfrm>
              <a:off x="4912975" y="1602225"/>
              <a:ext cx="346225" cy="320925"/>
            </a:xfrm>
            <a:custGeom>
              <a:avLst/>
              <a:gdLst/>
              <a:ahLst/>
              <a:cxnLst/>
              <a:rect l="l" t="t" r="r" b="b"/>
              <a:pathLst>
                <a:path w="13849" h="12837" extrusionOk="0">
                  <a:moveTo>
                    <a:pt x="12697" y="0"/>
                  </a:moveTo>
                  <a:cubicBezTo>
                    <a:pt x="12446" y="0"/>
                    <a:pt x="12187" y="46"/>
                    <a:pt x="11957" y="115"/>
                  </a:cubicBezTo>
                  <a:cubicBezTo>
                    <a:pt x="10206" y="618"/>
                    <a:pt x="8717" y="1766"/>
                    <a:pt x="7367" y="3014"/>
                  </a:cubicBezTo>
                  <a:cubicBezTo>
                    <a:pt x="5818" y="4463"/>
                    <a:pt x="4409" y="6073"/>
                    <a:pt x="3181" y="7824"/>
                  </a:cubicBezTo>
                  <a:cubicBezTo>
                    <a:pt x="2698" y="8548"/>
                    <a:pt x="0" y="12232"/>
                    <a:pt x="685" y="12836"/>
                  </a:cubicBezTo>
                  <a:cubicBezTo>
                    <a:pt x="2638" y="11186"/>
                    <a:pt x="4490" y="9474"/>
                    <a:pt x="6543" y="7925"/>
                  </a:cubicBezTo>
                  <a:cubicBezTo>
                    <a:pt x="8556" y="6415"/>
                    <a:pt x="10609" y="4925"/>
                    <a:pt x="12461" y="3175"/>
                  </a:cubicBezTo>
                  <a:cubicBezTo>
                    <a:pt x="13003" y="2671"/>
                    <a:pt x="13527" y="2107"/>
                    <a:pt x="13749" y="1403"/>
                  </a:cubicBezTo>
                  <a:cubicBezTo>
                    <a:pt x="13830" y="1081"/>
                    <a:pt x="13849" y="738"/>
                    <a:pt x="13688" y="456"/>
                  </a:cubicBezTo>
                  <a:cubicBezTo>
                    <a:pt x="13489" y="121"/>
                    <a:pt x="13104" y="0"/>
                    <a:pt x="12697" y="0"/>
                  </a:cubicBezTo>
                  <a:close/>
                </a:path>
              </a:pathLst>
            </a:custGeom>
            <a:solidFill>
              <a:srgbClr val="ABBCA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36" name="Google Shape;2436;p4"/>
            <p:cNvSpPr/>
            <p:nvPr/>
          </p:nvSpPr>
          <p:spPr>
            <a:xfrm>
              <a:off x="5113450" y="1983475"/>
              <a:ext cx="35575" cy="51300"/>
            </a:xfrm>
            <a:custGeom>
              <a:avLst/>
              <a:gdLst/>
              <a:ahLst/>
              <a:cxnLst/>
              <a:rect l="l" t="t" r="r" b="b"/>
              <a:pathLst>
                <a:path w="1423" h="2052" extrusionOk="0">
                  <a:moveTo>
                    <a:pt x="999" y="1"/>
                  </a:moveTo>
                  <a:cubicBezTo>
                    <a:pt x="924" y="1"/>
                    <a:pt x="848" y="21"/>
                    <a:pt x="778" y="61"/>
                  </a:cubicBezTo>
                  <a:cubicBezTo>
                    <a:pt x="637" y="123"/>
                    <a:pt x="537" y="222"/>
                    <a:pt x="435" y="364"/>
                  </a:cubicBezTo>
                  <a:cubicBezTo>
                    <a:pt x="175" y="705"/>
                    <a:pt x="33" y="1129"/>
                    <a:pt x="14" y="1572"/>
                  </a:cubicBezTo>
                  <a:cubicBezTo>
                    <a:pt x="0" y="1887"/>
                    <a:pt x="185" y="2052"/>
                    <a:pt x="410" y="2052"/>
                  </a:cubicBezTo>
                  <a:cubicBezTo>
                    <a:pt x="543" y="2052"/>
                    <a:pt x="691" y="1993"/>
                    <a:pt x="819" y="1873"/>
                  </a:cubicBezTo>
                  <a:cubicBezTo>
                    <a:pt x="1100" y="1591"/>
                    <a:pt x="1302" y="1089"/>
                    <a:pt x="1361" y="705"/>
                  </a:cubicBezTo>
                  <a:cubicBezTo>
                    <a:pt x="1423" y="485"/>
                    <a:pt x="1402" y="203"/>
                    <a:pt x="1221" y="61"/>
                  </a:cubicBezTo>
                  <a:cubicBezTo>
                    <a:pt x="1150" y="21"/>
                    <a:pt x="1075" y="1"/>
                    <a:pt x="999" y="1"/>
                  </a:cubicBezTo>
                  <a:close/>
                </a:path>
              </a:pathLst>
            </a:custGeom>
            <a:solidFill>
              <a:srgbClr val="64657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37" name="Google Shape;2437;p4"/>
            <p:cNvSpPr/>
            <p:nvPr/>
          </p:nvSpPr>
          <p:spPr>
            <a:xfrm>
              <a:off x="5042000" y="1999850"/>
              <a:ext cx="35575" cy="51025"/>
            </a:xfrm>
            <a:custGeom>
              <a:avLst/>
              <a:gdLst/>
              <a:ahLst/>
              <a:cxnLst/>
              <a:rect l="l" t="t" r="r" b="b"/>
              <a:pathLst>
                <a:path w="1423" h="2041" extrusionOk="0">
                  <a:moveTo>
                    <a:pt x="999" y="1"/>
                  </a:moveTo>
                  <a:cubicBezTo>
                    <a:pt x="923" y="1"/>
                    <a:pt x="848" y="21"/>
                    <a:pt x="778" y="50"/>
                  </a:cubicBezTo>
                  <a:cubicBezTo>
                    <a:pt x="636" y="112"/>
                    <a:pt x="537" y="232"/>
                    <a:pt x="435" y="353"/>
                  </a:cubicBezTo>
                  <a:cubicBezTo>
                    <a:pt x="174" y="695"/>
                    <a:pt x="33" y="1137"/>
                    <a:pt x="13" y="1561"/>
                  </a:cubicBezTo>
                  <a:cubicBezTo>
                    <a:pt x="0" y="1876"/>
                    <a:pt x="185" y="2041"/>
                    <a:pt x="409" y="2041"/>
                  </a:cubicBezTo>
                  <a:cubicBezTo>
                    <a:pt x="543" y="2041"/>
                    <a:pt x="690" y="1982"/>
                    <a:pt x="818" y="1862"/>
                  </a:cubicBezTo>
                  <a:cubicBezTo>
                    <a:pt x="1079" y="1601"/>
                    <a:pt x="1281" y="1078"/>
                    <a:pt x="1361" y="715"/>
                  </a:cubicBezTo>
                  <a:cubicBezTo>
                    <a:pt x="1422" y="474"/>
                    <a:pt x="1401" y="192"/>
                    <a:pt x="1221" y="71"/>
                  </a:cubicBezTo>
                  <a:cubicBezTo>
                    <a:pt x="1150" y="21"/>
                    <a:pt x="1074" y="1"/>
                    <a:pt x="999" y="1"/>
                  </a:cubicBezTo>
                  <a:close/>
                </a:path>
              </a:pathLst>
            </a:custGeom>
            <a:solidFill>
              <a:srgbClr val="64657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38" name="Google Shape;2438;p4"/>
            <p:cNvSpPr/>
            <p:nvPr/>
          </p:nvSpPr>
          <p:spPr>
            <a:xfrm>
              <a:off x="5081050" y="1913975"/>
              <a:ext cx="35250" cy="51225"/>
            </a:xfrm>
            <a:custGeom>
              <a:avLst/>
              <a:gdLst/>
              <a:ahLst/>
              <a:cxnLst/>
              <a:rect l="l" t="t" r="r" b="b"/>
              <a:pathLst>
                <a:path w="1410" h="2049" extrusionOk="0">
                  <a:moveTo>
                    <a:pt x="978" y="1"/>
                  </a:moveTo>
                  <a:cubicBezTo>
                    <a:pt x="906" y="1"/>
                    <a:pt x="831" y="16"/>
                    <a:pt x="765" y="44"/>
                  </a:cubicBezTo>
                  <a:cubicBezTo>
                    <a:pt x="625" y="125"/>
                    <a:pt x="524" y="225"/>
                    <a:pt x="424" y="345"/>
                  </a:cubicBezTo>
                  <a:cubicBezTo>
                    <a:pt x="161" y="708"/>
                    <a:pt x="21" y="1131"/>
                    <a:pt x="0" y="1574"/>
                  </a:cubicBezTo>
                  <a:cubicBezTo>
                    <a:pt x="0" y="1880"/>
                    <a:pt x="187" y="2049"/>
                    <a:pt x="411" y="2049"/>
                  </a:cubicBezTo>
                  <a:cubicBezTo>
                    <a:pt x="539" y="2049"/>
                    <a:pt x="681" y="1993"/>
                    <a:pt x="806" y="1875"/>
                  </a:cubicBezTo>
                  <a:cubicBezTo>
                    <a:pt x="1087" y="1593"/>
                    <a:pt x="1289" y="1091"/>
                    <a:pt x="1369" y="708"/>
                  </a:cubicBezTo>
                  <a:cubicBezTo>
                    <a:pt x="1409" y="487"/>
                    <a:pt x="1390" y="205"/>
                    <a:pt x="1208" y="64"/>
                  </a:cubicBezTo>
                  <a:cubicBezTo>
                    <a:pt x="1144" y="21"/>
                    <a:pt x="1062" y="1"/>
                    <a:pt x="978" y="1"/>
                  </a:cubicBezTo>
                  <a:close/>
                </a:path>
              </a:pathLst>
            </a:custGeom>
            <a:solidFill>
              <a:srgbClr val="64657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39" name="Google Shape;2439;p4"/>
            <p:cNvSpPr/>
            <p:nvPr/>
          </p:nvSpPr>
          <p:spPr>
            <a:xfrm>
              <a:off x="3735975" y="1607400"/>
              <a:ext cx="46975" cy="43825"/>
            </a:xfrm>
            <a:custGeom>
              <a:avLst/>
              <a:gdLst/>
              <a:ahLst/>
              <a:cxnLst/>
              <a:rect l="l" t="t" r="r" b="b"/>
              <a:pathLst>
                <a:path w="1879" h="1753" extrusionOk="0">
                  <a:moveTo>
                    <a:pt x="393" y="0"/>
                  </a:moveTo>
                  <a:cubicBezTo>
                    <a:pt x="317" y="0"/>
                    <a:pt x="244" y="20"/>
                    <a:pt x="181" y="69"/>
                  </a:cubicBezTo>
                  <a:cubicBezTo>
                    <a:pt x="41" y="150"/>
                    <a:pt x="0" y="311"/>
                    <a:pt x="0" y="472"/>
                  </a:cubicBezTo>
                  <a:cubicBezTo>
                    <a:pt x="20" y="633"/>
                    <a:pt x="100" y="773"/>
                    <a:pt x="181" y="894"/>
                  </a:cubicBezTo>
                  <a:cubicBezTo>
                    <a:pt x="422" y="1256"/>
                    <a:pt x="765" y="1538"/>
                    <a:pt x="1168" y="1699"/>
                  </a:cubicBezTo>
                  <a:cubicBezTo>
                    <a:pt x="1252" y="1736"/>
                    <a:pt x="1331" y="1752"/>
                    <a:pt x="1402" y="1752"/>
                  </a:cubicBezTo>
                  <a:cubicBezTo>
                    <a:pt x="1718" y="1752"/>
                    <a:pt x="1879" y="1420"/>
                    <a:pt x="1732" y="1076"/>
                  </a:cubicBezTo>
                  <a:cubicBezTo>
                    <a:pt x="1571" y="713"/>
                    <a:pt x="1168" y="351"/>
                    <a:pt x="825" y="150"/>
                  </a:cubicBezTo>
                  <a:cubicBezTo>
                    <a:pt x="693" y="71"/>
                    <a:pt x="537" y="0"/>
                    <a:pt x="393" y="0"/>
                  </a:cubicBezTo>
                  <a:close/>
                </a:path>
              </a:pathLst>
            </a:custGeom>
            <a:solidFill>
              <a:srgbClr val="64657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40" name="Google Shape;2440;p4"/>
            <p:cNvSpPr/>
            <p:nvPr/>
          </p:nvSpPr>
          <p:spPr>
            <a:xfrm>
              <a:off x="3726400" y="1680075"/>
              <a:ext cx="47475" cy="43900"/>
            </a:xfrm>
            <a:custGeom>
              <a:avLst/>
              <a:gdLst/>
              <a:ahLst/>
              <a:cxnLst/>
              <a:rect l="l" t="t" r="r" b="b"/>
              <a:pathLst>
                <a:path w="1899" h="1756" extrusionOk="0">
                  <a:moveTo>
                    <a:pt x="400" y="1"/>
                  </a:moveTo>
                  <a:cubicBezTo>
                    <a:pt x="320" y="1"/>
                    <a:pt x="245" y="19"/>
                    <a:pt x="182" y="61"/>
                  </a:cubicBezTo>
                  <a:cubicBezTo>
                    <a:pt x="61" y="160"/>
                    <a:pt x="0" y="321"/>
                    <a:pt x="21" y="483"/>
                  </a:cubicBezTo>
                  <a:cubicBezTo>
                    <a:pt x="21" y="624"/>
                    <a:pt x="102" y="764"/>
                    <a:pt x="182" y="885"/>
                  </a:cubicBezTo>
                  <a:cubicBezTo>
                    <a:pt x="424" y="1268"/>
                    <a:pt x="765" y="1550"/>
                    <a:pt x="1168" y="1711"/>
                  </a:cubicBezTo>
                  <a:cubicBezTo>
                    <a:pt x="1246" y="1742"/>
                    <a:pt x="1319" y="1755"/>
                    <a:pt x="1387" y="1755"/>
                  </a:cubicBezTo>
                  <a:cubicBezTo>
                    <a:pt x="1719" y="1755"/>
                    <a:pt x="1899" y="1418"/>
                    <a:pt x="1731" y="1067"/>
                  </a:cubicBezTo>
                  <a:cubicBezTo>
                    <a:pt x="1570" y="705"/>
                    <a:pt x="1168" y="342"/>
                    <a:pt x="846" y="141"/>
                  </a:cubicBezTo>
                  <a:cubicBezTo>
                    <a:pt x="715" y="62"/>
                    <a:pt x="549" y="1"/>
                    <a:pt x="400" y="1"/>
                  </a:cubicBezTo>
                  <a:close/>
                </a:path>
              </a:pathLst>
            </a:custGeom>
            <a:solidFill>
              <a:srgbClr val="64657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41" name="Google Shape;2441;p4"/>
            <p:cNvSpPr/>
            <p:nvPr/>
          </p:nvSpPr>
          <p:spPr>
            <a:xfrm>
              <a:off x="3659475" y="1613925"/>
              <a:ext cx="47050" cy="44125"/>
            </a:xfrm>
            <a:custGeom>
              <a:avLst/>
              <a:gdLst/>
              <a:ahLst/>
              <a:cxnLst/>
              <a:rect l="l" t="t" r="r" b="b"/>
              <a:pathLst>
                <a:path w="1882" h="1765" extrusionOk="0">
                  <a:moveTo>
                    <a:pt x="393" y="1"/>
                  </a:moveTo>
                  <a:cubicBezTo>
                    <a:pt x="317" y="1"/>
                    <a:pt x="244" y="20"/>
                    <a:pt x="181" y="69"/>
                  </a:cubicBezTo>
                  <a:cubicBezTo>
                    <a:pt x="41" y="150"/>
                    <a:pt x="1" y="331"/>
                    <a:pt x="1" y="472"/>
                  </a:cubicBezTo>
                  <a:cubicBezTo>
                    <a:pt x="20" y="633"/>
                    <a:pt x="101" y="774"/>
                    <a:pt x="181" y="895"/>
                  </a:cubicBezTo>
                  <a:cubicBezTo>
                    <a:pt x="423" y="1257"/>
                    <a:pt x="766" y="1559"/>
                    <a:pt x="1168" y="1720"/>
                  </a:cubicBezTo>
                  <a:cubicBezTo>
                    <a:pt x="1247" y="1750"/>
                    <a:pt x="1320" y="1764"/>
                    <a:pt x="1386" y="1764"/>
                  </a:cubicBezTo>
                  <a:cubicBezTo>
                    <a:pt x="1713" y="1764"/>
                    <a:pt x="1882" y="1427"/>
                    <a:pt x="1732" y="1075"/>
                  </a:cubicBezTo>
                  <a:cubicBezTo>
                    <a:pt x="1571" y="713"/>
                    <a:pt x="1147" y="351"/>
                    <a:pt x="825" y="150"/>
                  </a:cubicBezTo>
                  <a:cubicBezTo>
                    <a:pt x="694" y="71"/>
                    <a:pt x="537" y="1"/>
                    <a:pt x="393" y="1"/>
                  </a:cubicBezTo>
                  <a:close/>
                </a:path>
              </a:pathLst>
            </a:custGeom>
            <a:solidFill>
              <a:srgbClr val="64657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42" name="Google Shape;2442;p4"/>
            <p:cNvSpPr/>
            <p:nvPr/>
          </p:nvSpPr>
          <p:spPr>
            <a:xfrm>
              <a:off x="4717250" y="2078200"/>
              <a:ext cx="185675" cy="263325"/>
            </a:xfrm>
            <a:custGeom>
              <a:avLst/>
              <a:gdLst/>
              <a:ahLst/>
              <a:cxnLst/>
              <a:rect l="l" t="t" r="r" b="b"/>
              <a:pathLst>
                <a:path w="7427" h="10533" extrusionOk="0">
                  <a:moveTo>
                    <a:pt x="7239" y="0"/>
                  </a:moveTo>
                  <a:cubicBezTo>
                    <a:pt x="7176" y="0"/>
                    <a:pt x="7115" y="38"/>
                    <a:pt x="7085" y="97"/>
                  </a:cubicBezTo>
                  <a:cubicBezTo>
                    <a:pt x="6240" y="1989"/>
                    <a:pt x="5274" y="3821"/>
                    <a:pt x="4206" y="5572"/>
                  </a:cubicBezTo>
                  <a:cubicBezTo>
                    <a:pt x="3683" y="6457"/>
                    <a:pt x="3119" y="7303"/>
                    <a:pt x="2456" y="8048"/>
                  </a:cubicBezTo>
                  <a:cubicBezTo>
                    <a:pt x="1791" y="8813"/>
                    <a:pt x="1026" y="9396"/>
                    <a:pt x="201" y="9900"/>
                  </a:cubicBezTo>
                  <a:lnTo>
                    <a:pt x="201" y="9919"/>
                  </a:lnTo>
                  <a:cubicBezTo>
                    <a:pt x="60" y="9981"/>
                    <a:pt x="0" y="10142"/>
                    <a:pt x="60" y="10303"/>
                  </a:cubicBezTo>
                  <a:cubicBezTo>
                    <a:pt x="94" y="10440"/>
                    <a:pt x="245" y="10532"/>
                    <a:pt x="388" y="10532"/>
                  </a:cubicBezTo>
                  <a:cubicBezTo>
                    <a:pt x="413" y="10532"/>
                    <a:pt x="438" y="10529"/>
                    <a:pt x="462" y="10523"/>
                  </a:cubicBezTo>
                  <a:cubicBezTo>
                    <a:pt x="1007" y="10343"/>
                    <a:pt x="1490" y="10061"/>
                    <a:pt x="1912" y="9718"/>
                  </a:cubicBezTo>
                  <a:cubicBezTo>
                    <a:pt x="2335" y="9377"/>
                    <a:pt x="2717" y="8974"/>
                    <a:pt x="3060" y="8551"/>
                  </a:cubicBezTo>
                  <a:cubicBezTo>
                    <a:pt x="3744" y="7726"/>
                    <a:pt x="4287" y="6820"/>
                    <a:pt x="4791" y="5915"/>
                  </a:cubicBezTo>
                  <a:cubicBezTo>
                    <a:pt x="5797" y="4082"/>
                    <a:pt x="6683" y="2190"/>
                    <a:pt x="7387" y="238"/>
                  </a:cubicBezTo>
                  <a:cubicBezTo>
                    <a:pt x="7427" y="158"/>
                    <a:pt x="7387" y="57"/>
                    <a:pt x="7306" y="16"/>
                  </a:cubicBezTo>
                  <a:cubicBezTo>
                    <a:pt x="7284" y="5"/>
                    <a:pt x="7262" y="0"/>
                    <a:pt x="7239"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43" name="Google Shape;2443;p4"/>
            <p:cNvSpPr/>
            <p:nvPr/>
          </p:nvSpPr>
          <p:spPr>
            <a:xfrm>
              <a:off x="4801250" y="1987675"/>
              <a:ext cx="85100" cy="217275"/>
            </a:xfrm>
            <a:custGeom>
              <a:avLst/>
              <a:gdLst/>
              <a:ahLst/>
              <a:cxnLst/>
              <a:rect l="l" t="t" r="r" b="b"/>
              <a:pathLst>
                <a:path w="3404" h="8691" extrusionOk="0">
                  <a:moveTo>
                    <a:pt x="2491" y="1"/>
                  </a:moveTo>
                  <a:cubicBezTo>
                    <a:pt x="2427" y="1"/>
                    <a:pt x="2361" y="31"/>
                    <a:pt x="2316" y="95"/>
                  </a:cubicBezTo>
                  <a:cubicBezTo>
                    <a:pt x="2035" y="618"/>
                    <a:pt x="1471" y="1726"/>
                    <a:pt x="867" y="3516"/>
                  </a:cubicBezTo>
                  <a:cubicBezTo>
                    <a:pt x="1" y="6114"/>
                    <a:pt x="1109" y="8690"/>
                    <a:pt x="1109" y="8690"/>
                  </a:cubicBezTo>
                  <a:cubicBezTo>
                    <a:pt x="1109" y="8690"/>
                    <a:pt x="2618" y="5752"/>
                    <a:pt x="3060" y="3900"/>
                  </a:cubicBezTo>
                  <a:cubicBezTo>
                    <a:pt x="3403" y="2491"/>
                    <a:pt x="2920" y="860"/>
                    <a:pt x="2679" y="135"/>
                  </a:cubicBezTo>
                  <a:cubicBezTo>
                    <a:pt x="2645" y="46"/>
                    <a:pt x="2569" y="1"/>
                    <a:pt x="2491" y="1"/>
                  </a:cubicBezTo>
                  <a:close/>
                </a:path>
              </a:pathLst>
            </a:custGeom>
            <a:solidFill>
              <a:srgbClr val="64657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44" name="Google Shape;2444;p4"/>
            <p:cNvSpPr/>
            <p:nvPr/>
          </p:nvSpPr>
          <p:spPr>
            <a:xfrm>
              <a:off x="4827950" y="1987000"/>
              <a:ext cx="37250" cy="218950"/>
            </a:xfrm>
            <a:custGeom>
              <a:avLst/>
              <a:gdLst/>
              <a:ahLst/>
              <a:cxnLst/>
              <a:rect l="l" t="t" r="r" b="b"/>
              <a:pathLst>
                <a:path w="1490" h="8758" extrusionOk="0">
                  <a:moveTo>
                    <a:pt x="1450" y="1"/>
                  </a:moveTo>
                  <a:cubicBezTo>
                    <a:pt x="1429" y="1"/>
                    <a:pt x="1409" y="1"/>
                    <a:pt x="1409" y="41"/>
                  </a:cubicBezTo>
                  <a:lnTo>
                    <a:pt x="0" y="8717"/>
                  </a:lnTo>
                  <a:cubicBezTo>
                    <a:pt x="0" y="8737"/>
                    <a:pt x="20" y="8758"/>
                    <a:pt x="41" y="8758"/>
                  </a:cubicBezTo>
                  <a:cubicBezTo>
                    <a:pt x="60" y="8758"/>
                    <a:pt x="81" y="8758"/>
                    <a:pt x="100" y="8737"/>
                  </a:cubicBezTo>
                  <a:lnTo>
                    <a:pt x="1490" y="41"/>
                  </a:lnTo>
                  <a:cubicBezTo>
                    <a:pt x="1490" y="22"/>
                    <a:pt x="1469" y="1"/>
                    <a:pt x="1450"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45" name="Google Shape;2445;p4"/>
            <p:cNvSpPr/>
            <p:nvPr/>
          </p:nvSpPr>
          <p:spPr>
            <a:xfrm>
              <a:off x="4838500" y="2027575"/>
              <a:ext cx="40800" cy="18350"/>
            </a:xfrm>
            <a:custGeom>
              <a:avLst/>
              <a:gdLst/>
              <a:ahLst/>
              <a:cxnLst/>
              <a:rect l="l" t="t" r="r" b="b"/>
              <a:pathLst>
                <a:path w="1632" h="734" extrusionOk="0">
                  <a:moveTo>
                    <a:pt x="1589" y="0"/>
                  </a:moveTo>
                  <a:cubicBezTo>
                    <a:pt x="1583" y="0"/>
                    <a:pt x="1577" y="3"/>
                    <a:pt x="1570" y="9"/>
                  </a:cubicBezTo>
                  <a:lnTo>
                    <a:pt x="665" y="653"/>
                  </a:lnTo>
                  <a:lnTo>
                    <a:pt x="81" y="28"/>
                  </a:lnTo>
                  <a:lnTo>
                    <a:pt x="21" y="28"/>
                  </a:lnTo>
                  <a:cubicBezTo>
                    <a:pt x="0" y="49"/>
                    <a:pt x="0" y="69"/>
                    <a:pt x="21" y="90"/>
                  </a:cubicBezTo>
                  <a:lnTo>
                    <a:pt x="625" y="734"/>
                  </a:lnTo>
                  <a:lnTo>
                    <a:pt x="685" y="734"/>
                  </a:lnTo>
                  <a:lnTo>
                    <a:pt x="1611" y="69"/>
                  </a:lnTo>
                  <a:cubicBezTo>
                    <a:pt x="1632" y="69"/>
                    <a:pt x="1632" y="28"/>
                    <a:pt x="1632" y="28"/>
                  </a:cubicBezTo>
                  <a:cubicBezTo>
                    <a:pt x="1617" y="15"/>
                    <a:pt x="1603" y="0"/>
                    <a:pt x="1589"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46" name="Google Shape;2446;p4"/>
            <p:cNvSpPr/>
            <p:nvPr/>
          </p:nvSpPr>
          <p:spPr>
            <a:xfrm>
              <a:off x="4822400" y="2069050"/>
              <a:ext cx="58925" cy="23650"/>
            </a:xfrm>
            <a:custGeom>
              <a:avLst/>
              <a:gdLst/>
              <a:ahLst/>
              <a:cxnLst/>
              <a:rect l="l" t="t" r="r" b="b"/>
              <a:pathLst>
                <a:path w="2357" h="946" extrusionOk="0">
                  <a:moveTo>
                    <a:pt x="2295" y="1"/>
                  </a:moveTo>
                  <a:lnTo>
                    <a:pt x="1028" y="846"/>
                  </a:lnTo>
                  <a:lnTo>
                    <a:pt x="81" y="141"/>
                  </a:lnTo>
                  <a:cubicBezTo>
                    <a:pt x="61" y="141"/>
                    <a:pt x="21" y="141"/>
                    <a:pt x="21" y="162"/>
                  </a:cubicBezTo>
                  <a:cubicBezTo>
                    <a:pt x="0" y="181"/>
                    <a:pt x="0" y="202"/>
                    <a:pt x="21" y="221"/>
                  </a:cubicBezTo>
                  <a:lnTo>
                    <a:pt x="987" y="927"/>
                  </a:lnTo>
                  <a:cubicBezTo>
                    <a:pt x="1007" y="946"/>
                    <a:pt x="1007" y="946"/>
                    <a:pt x="1028" y="946"/>
                  </a:cubicBezTo>
                  <a:lnTo>
                    <a:pt x="1047" y="927"/>
                  </a:lnTo>
                  <a:lnTo>
                    <a:pt x="2335" y="81"/>
                  </a:lnTo>
                  <a:cubicBezTo>
                    <a:pt x="2356" y="60"/>
                    <a:pt x="2356" y="41"/>
                    <a:pt x="2356" y="20"/>
                  </a:cubicBezTo>
                  <a:cubicBezTo>
                    <a:pt x="2335" y="1"/>
                    <a:pt x="2316" y="1"/>
                    <a:pt x="2295"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47" name="Google Shape;2447;p4"/>
            <p:cNvSpPr/>
            <p:nvPr/>
          </p:nvSpPr>
          <p:spPr>
            <a:xfrm>
              <a:off x="4813850" y="2110925"/>
              <a:ext cx="55875" cy="23050"/>
            </a:xfrm>
            <a:custGeom>
              <a:avLst/>
              <a:gdLst/>
              <a:ahLst/>
              <a:cxnLst/>
              <a:rect l="l" t="t" r="r" b="b"/>
              <a:pathLst>
                <a:path w="2235" h="922" extrusionOk="0">
                  <a:moveTo>
                    <a:pt x="51" y="1"/>
                  </a:moveTo>
                  <a:cubicBezTo>
                    <a:pt x="41" y="1"/>
                    <a:pt x="31" y="6"/>
                    <a:pt x="20" y="16"/>
                  </a:cubicBezTo>
                  <a:cubicBezTo>
                    <a:pt x="1" y="36"/>
                    <a:pt x="1" y="57"/>
                    <a:pt x="20" y="76"/>
                  </a:cubicBezTo>
                  <a:lnTo>
                    <a:pt x="1027" y="921"/>
                  </a:lnTo>
                  <a:lnTo>
                    <a:pt x="1067" y="921"/>
                  </a:lnTo>
                  <a:lnTo>
                    <a:pt x="2215" y="197"/>
                  </a:lnTo>
                  <a:cubicBezTo>
                    <a:pt x="2234" y="177"/>
                    <a:pt x="2234" y="156"/>
                    <a:pt x="2234" y="137"/>
                  </a:cubicBezTo>
                  <a:cubicBezTo>
                    <a:pt x="2215" y="116"/>
                    <a:pt x="2194" y="116"/>
                    <a:pt x="2175" y="116"/>
                  </a:cubicBezTo>
                  <a:lnTo>
                    <a:pt x="1048" y="841"/>
                  </a:lnTo>
                  <a:lnTo>
                    <a:pt x="81" y="16"/>
                  </a:lnTo>
                  <a:cubicBezTo>
                    <a:pt x="71" y="6"/>
                    <a:pt x="61" y="1"/>
                    <a:pt x="51"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48" name="Google Shape;2448;p4"/>
            <p:cNvSpPr/>
            <p:nvPr/>
          </p:nvSpPr>
          <p:spPr>
            <a:xfrm>
              <a:off x="4814350" y="2147550"/>
              <a:ext cx="39275" cy="20150"/>
            </a:xfrm>
            <a:custGeom>
              <a:avLst/>
              <a:gdLst/>
              <a:ahLst/>
              <a:cxnLst/>
              <a:rect l="l" t="t" r="r" b="b"/>
              <a:pathLst>
                <a:path w="1571" h="806" extrusionOk="0">
                  <a:moveTo>
                    <a:pt x="81" y="1"/>
                  </a:moveTo>
                  <a:cubicBezTo>
                    <a:pt x="61" y="1"/>
                    <a:pt x="21" y="1"/>
                    <a:pt x="21" y="20"/>
                  </a:cubicBezTo>
                  <a:cubicBezTo>
                    <a:pt x="0" y="20"/>
                    <a:pt x="0" y="60"/>
                    <a:pt x="21" y="81"/>
                  </a:cubicBezTo>
                  <a:lnTo>
                    <a:pt x="826" y="806"/>
                  </a:lnTo>
                  <a:lnTo>
                    <a:pt x="867" y="806"/>
                  </a:lnTo>
                  <a:lnTo>
                    <a:pt x="1551" y="342"/>
                  </a:lnTo>
                  <a:cubicBezTo>
                    <a:pt x="1570" y="323"/>
                    <a:pt x="1570" y="302"/>
                    <a:pt x="1551" y="282"/>
                  </a:cubicBezTo>
                  <a:cubicBezTo>
                    <a:pt x="1551" y="272"/>
                    <a:pt x="1541" y="267"/>
                    <a:pt x="1531" y="267"/>
                  </a:cubicBezTo>
                  <a:cubicBezTo>
                    <a:pt x="1521" y="267"/>
                    <a:pt x="1511" y="272"/>
                    <a:pt x="1511" y="282"/>
                  </a:cubicBezTo>
                  <a:lnTo>
                    <a:pt x="846" y="725"/>
                  </a:lnTo>
                  <a:lnTo>
                    <a:pt x="81" y="1"/>
                  </a:ln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49" name="Google Shape;2449;p4"/>
            <p:cNvSpPr/>
            <p:nvPr/>
          </p:nvSpPr>
          <p:spPr>
            <a:xfrm>
              <a:off x="4836475" y="2087850"/>
              <a:ext cx="176875" cy="135700"/>
            </a:xfrm>
            <a:custGeom>
              <a:avLst/>
              <a:gdLst/>
              <a:ahLst/>
              <a:cxnLst/>
              <a:rect l="l" t="t" r="r" b="b"/>
              <a:pathLst>
                <a:path w="7075" h="5428" extrusionOk="0">
                  <a:moveTo>
                    <a:pt x="6855" y="0"/>
                  </a:moveTo>
                  <a:cubicBezTo>
                    <a:pt x="6832" y="0"/>
                    <a:pt x="6809" y="4"/>
                    <a:pt x="6785" y="13"/>
                  </a:cubicBezTo>
                  <a:cubicBezTo>
                    <a:pt x="6200" y="175"/>
                    <a:pt x="5033" y="596"/>
                    <a:pt x="3363" y="1482"/>
                  </a:cubicBezTo>
                  <a:cubicBezTo>
                    <a:pt x="948" y="2791"/>
                    <a:pt x="1" y="5427"/>
                    <a:pt x="1" y="5427"/>
                  </a:cubicBezTo>
                  <a:cubicBezTo>
                    <a:pt x="1" y="5427"/>
                    <a:pt x="3101" y="4321"/>
                    <a:pt x="4711" y="3274"/>
                  </a:cubicBezTo>
                  <a:cubicBezTo>
                    <a:pt x="5919" y="2488"/>
                    <a:pt x="6704" y="980"/>
                    <a:pt x="7006" y="274"/>
                  </a:cubicBezTo>
                  <a:cubicBezTo>
                    <a:pt x="7074" y="137"/>
                    <a:pt x="6983" y="0"/>
                    <a:pt x="6855" y="0"/>
                  </a:cubicBezTo>
                  <a:close/>
                </a:path>
              </a:pathLst>
            </a:custGeom>
            <a:solidFill>
              <a:srgbClr val="64657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50" name="Google Shape;2450;p4"/>
            <p:cNvSpPr/>
            <p:nvPr/>
          </p:nvSpPr>
          <p:spPr>
            <a:xfrm>
              <a:off x="4835000" y="2088650"/>
              <a:ext cx="177150" cy="135900"/>
            </a:xfrm>
            <a:custGeom>
              <a:avLst/>
              <a:gdLst/>
              <a:ahLst/>
              <a:cxnLst/>
              <a:rect l="l" t="t" r="r" b="b"/>
              <a:pathLst>
                <a:path w="7086" h="5436" extrusionOk="0">
                  <a:moveTo>
                    <a:pt x="7005" y="1"/>
                  </a:moveTo>
                  <a:lnTo>
                    <a:pt x="20" y="5355"/>
                  </a:lnTo>
                  <a:cubicBezTo>
                    <a:pt x="20" y="5376"/>
                    <a:pt x="0" y="5395"/>
                    <a:pt x="20" y="5416"/>
                  </a:cubicBezTo>
                  <a:cubicBezTo>
                    <a:pt x="20" y="5436"/>
                    <a:pt x="41" y="5436"/>
                    <a:pt x="60" y="5436"/>
                  </a:cubicBezTo>
                  <a:lnTo>
                    <a:pt x="81" y="5436"/>
                  </a:lnTo>
                  <a:lnTo>
                    <a:pt x="7065" y="81"/>
                  </a:lnTo>
                  <a:cubicBezTo>
                    <a:pt x="7086" y="62"/>
                    <a:pt x="7086" y="41"/>
                    <a:pt x="7065" y="22"/>
                  </a:cubicBezTo>
                  <a:cubicBezTo>
                    <a:pt x="7045" y="1"/>
                    <a:pt x="7024" y="1"/>
                    <a:pt x="7005"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51" name="Google Shape;2451;p4"/>
            <p:cNvSpPr/>
            <p:nvPr/>
          </p:nvSpPr>
          <p:spPr>
            <a:xfrm>
              <a:off x="4963825" y="2101750"/>
              <a:ext cx="30700" cy="28200"/>
            </a:xfrm>
            <a:custGeom>
              <a:avLst/>
              <a:gdLst/>
              <a:ahLst/>
              <a:cxnLst/>
              <a:rect l="l" t="t" r="r" b="b"/>
              <a:pathLst>
                <a:path w="1228" h="1128" extrusionOk="0">
                  <a:moveTo>
                    <a:pt x="40" y="0"/>
                  </a:moveTo>
                  <a:cubicBezTo>
                    <a:pt x="20" y="0"/>
                    <a:pt x="0" y="21"/>
                    <a:pt x="0" y="40"/>
                  </a:cubicBezTo>
                  <a:lnTo>
                    <a:pt x="20" y="926"/>
                  </a:lnTo>
                  <a:cubicBezTo>
                    <a:pt x="20" y="947"/>
                    <a:pt x="20" y="966"/>
                    <a:pt x="40" y="966"/>
                  </a:cubicBezTo>
                  <a:lnTo>
                    <a:pt x="1168" y="1127"/>
                  </a:lnTo>
                  <a:lnTo>
                    <a:pt x="1187" y="1127"/>
                  </a:lnTo>
                  <a:cubicBezTo>
                    <a:pt x="1208" y="1127"/>
                    <a:pt x="1208" y="1127"/>
                    <a:pt x="1227" y="1108"/>
                  </a:cubicBezTo>
                  <a:cubicBezTo>
                    <a:pt x="1227" y="1068"/>
                    <a:pt x="1208" y="1047"/>
                    <a:pt x="1187" y="1047"/>
                  </a:cubicBezTo>
                  <a:lnTo>
                    <a:pt x="100" y="886"/>
                  </a:lnTo>
                  <a:lnTo>
                    <a:pt x="81" y="40"/>
                  </a:lnTo>
                  <a:cubicBezTo>
                    <a:pt x="81" y="21"/>
                    <a:pt x="60" y="0"/>
                    <a:pt x="40"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52" name="Google Shape;2452;p4"/>
            <p:cNvSpPr/>
            <p:nvPr/>
          </p:nvSpPr>
          <p:spPr>
            <a:xfrm>
              <a:off x="4921550" y="2122875"/>
              <a:ext cx="45800" cy="38800"/>
            </a:xfrm>
            <a:custGeom>
              <a:avLst/>
              <a:gdLst/>
              <a:ahLst/>
              <a:cxnLst/>
              <a:rect l="l" t="t" r="r" b="b"/>
              <a:pathLst>
                <a:path w="1832" h="1552" extrusionOk="0">
                  <a:moveTo>
                    <a:pt x="41" y="1"/>
                  </a:moveTo>
                  <a:cubicBezTo>
                    <a:pt x="20" y="1"/>
                    <a:pt x="0" y="41"/>
                    <a:pt x="0" y="62"/>
                  </a:cubicBezTo>
                  <a:lnTo>
                    <a:pt x="221" y="1249"/>
                  </a:lnTo>
                  <a:cubicBezTo>
                    <a:pt x="221" y="1269"/>
                    <a:pt x="242" y="1269"/>
                    <a:pt x="242" y="1269"/>
                  </a:cubicBezTo>
                  <a:lnTo>
                    <a:pt x="1772" y="1551"/>
                  </a:lnTo>
                  <a:lnTo>
                    <a:pt x="1791" y="1551"/>
                  </a:lnTo>
                  <a:cubicBezTo>
                    <a:pt x="1812" y="1551"/>
                    <a:pt x="1831" y="1530"/>
                    <a:pt x="1831" y="1511"/>
                  </a:cubicBezTo>
                  <a:cubicBezTo>
                    <a:pt x="1831" y="1490"/>
                    <a:pt x="1812" y="1471"/>
                    <a:pt x="1791" y="1471"/>
                  </a:cubicBezTo>
                  <a:lnTo>
                    <a:pt x="282" y="1208"/>
                  </a:lnTo>
                  <a:lnTo>
                    <a:pt x="81" y="41"/>
                  </a:lnTo>
                  <a:cubicBezTo>
                    <a:pt x="81" y="21"/>
                    <a:pt x="60" y="1"/>
                    <a:pt x="41"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53" name="Google Shape;2453;p4"/>
            <p:cNvSpPr/>
            <p:nvPr/>
          </p:nvSpPr>
          <p:spPr>
            <a:xfrm>
              <a:off x="4888825" y="2145025"/>
              <a:ext cx="39275" cy="40800"/>
            </a:xfrm>
            <a:custGeom>
              <a:avLst/>
              <a:gdLst/>
              <a:ahLst/>
              <a:cxnLst/>
              <a:rect l="l" t="t" r="r" b="b"/>
              <a:pathLst>
                <a:path w="1571" h="1632" extrusionOk="0">
                  <a:moveTo>
                    <a:pt x="41" y="0"/>
                  </a:moveTo>
                  <a:cubicBezTo>
                    <a:pt x="21" y="0"/>
                    <a:pt x="0" y="21"/>
                    <a:pt x="21" y="40"/>
                  </a:cubicBezTo>
                  <a:lnTo>
                    <a:pt x="161" y="1350"/>
                  </a:lnTo>
                  <a:cubicBezTo>
                    <a:pt x="161" y="1369"/>
                    <a:pt x="182" y="1390"/>
                    <a:pt x="182" y="1390"/>
                  </a:cubicBezTo>
                  <a:lnTo>
                    <a:pt x="1530" y="1631"/>
                  </a:lnTo>
                  <a:cubicBezTo>
                    <a:pt x="1551" y="1631"/>
                    <a:pt x="1570" y="1631"/>
                    <a:pt x="1570" y="1610"/>
                  </a:cubicBezTo>
                  <a:cubicBezTo>
                    <a:pt x="1570" y="1591"/>
                    <a:pt x="1551" y="1570"/>
                    <a:pt x="1530" y="1551"/>
                  </a:cubicBezTo>
                  <a:lnTo>
                    <a:pt x="242" y="1309"/>
                  </a:lnTo>
                  <a:lnTo>
                    <a:pt x="102" y="40"/>
                  </a:lnTo>
                  <a:cubicBezTo>
                    <a:pt x="81" y="21"/>
                    <a:pt x="81" y="0"/>
                    <a:pt x="41"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54" name="Google Shape;2454;p4"/>
            <p:cNvSpPr/>
            <p:nvPr/>
          </p:nvSpPr>
          <p:spPr>
            <a:xfrm>
              <a:off x="4864175" y="2171700"/>
              <a:ext cx="24675" cy="32725"/>
            </a:xfrm>
            <a:custGeom>
              <a:avLst/>
              <a:gdLst/>
              <a:ahLst/>
              <a:cxnLst/>
              <a:rect l="l" t="t" r="r" b="b"/>
              <a:pathLst>
                <a:path w="987" h="1309" extrusionOk="0">
                  <a:moveTo>
                    <a:pt x="41" y="1"/>
                  </a:moveTo>
                  <a:cubicBezTo>
                    <a:pt x="20" y="20"/>
                    <a:pt x="1" y="41"/>
                    <a:pt x="1" y="60"/>
                  </a:cubicBezTo>
                  <a:lnTo>
                    <a:pt x="81" y="1147"/>
                  </a:lnTo>
                  <a:cubicBezTo>
                    <a:pt x="81" y="1147"/>
                    <a:pt x="101" y="1168"/>
                    <a:pt x="122" y="1168"/>
                  </a:cubicBezTo>
                  <a:lnTo>
                    <a:pt x="927" y="1308"/>
                  </a:lnTo>
                  <a:cubicBezTo>
                    <a:pt x="946" y="1308"/>
                    <a:pt x="967" y="1289"/>
                    <a:pt x="967" y="1268"/>
                  </a:cubicBezTo>
                  <a:cubicBezTo>
                    <a:pt x="986" y="1249"/>
                    <a:pt x="967" y="1228"/>
                    <a:pt x="946" y="1228"/>
                  </a:cubicBezTo>
                  <a:lnTo>
                    <a:pt x="162" y="1107"/>
                  </a:lnTo>
                  <a:lnTo>
                    <a:pt x="81" y="41"/>
                  </a:lnTo>
                  <a:cubicBezTo>
                    <a:pt x="81" y="20"/>
                    <a:pt x="60" y="1"/>
                    <a:pt x="41"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55" name="Google Shape;2455;p4"/>
            <p:cNvSpPr/>
            <p:nvPr/>
          </p:nvSpPr>
          <p:spPr>
            <a:xfrm>
              <a:off x="5087600" y="2120675"/>
              <a:ext cx="113225" cy="133125"/>
            </a:xfrm>
            <a:custGeom>
              <a:avLst/>
              <a:gdLst/>
              <a:ahLst/>
              <a:cxnLst/>
              <a:rect l="l" t="t" r="r" b="b"/>
              <a:pathLst>
                <a:path w="4529" h="5325" extrusionOk="0">
                  <a:moveTo>
                    <a:pt x="4457" y="0"/>
                  </a:moveTo>
                  <a:cubicBezTo>
                    <a:pt x="4430" y="0"/>
                    <a:pt x="4408" y="19"/>
                    <a:pt x="4408" y="48"/>
                  </a:cubicBezTo>
                  <a:cubicBezTo>
                    <a:pt x="4188" y="531"/>
                    <a:pt x="3946" y="1014"/>
                    <a:pt x="3643" y="1457"/>
                  </a:cubicBezTo>
                  <a:cubicBezTo>
                    <a:pt x="3342" y="1900"/>
                    <a:pt x="3020" y="2343"/>
                    <a:pt x="2658" y="2726"/>
                  </a:cubicBezTo>
                  <a:cubicBezTo>
                    <a:pt x="2275" y="3108"/>
                    <a:pt x="1893" y="3491"/>
                    <a:pt x="1490" y="3813"/>
                  </a:cubicBezTo>
                  <a:cubicBezTo>
                    <a:pt x="1067" y="4155"/>
                    <a:pt x="624" y="4477"/>
                    <a:pt x="202" y="4739"/>
                  </a:cubicBezTo>
                  <a:lnTo>
                    <a:pt x="181" y="4758"/>
                  </a:lnTo>
                  <a:lnTo>
                    <a:pt x="162" y="4758"/>
                  </a:lnTo>
                  <a:cubicBezTo>
                    <a:pt x="20" y="4860"/>
                    <a:pt x="1" y="5061"/>
                    <a:pt x="101" y="5201"/>
                  </a:cubicBezTo>
                  <a:cubicBezTo>
                    <a:pt x="160" y="5284"/>
                    <a:pt x="246" y="5325"/>
                    <a:pt x="335" y="5325"/>
                  </a:cubicBezTo>
                  <a:cubicBezTo>
                    <a:pt x="399" y="5325"/>
                    <a:pt x="465" y="5304"/>
                    <a:pt x="524" y="5262"/>
                  </a:cubicBezTo>
                  <a:cubicBezTo>
                    <a:pt x="986" y="4940"/>
                    <a:pt x="1410" y="4578"/>
                    <a:pt x="1812" y="4195"/>
                  </a:cubicBezTo>
                  <a:cubicBezTo>
                    <a:pt x="2215" y="3813"/>
                    <a:pt x="2577" y="3390"/>
                    <a:pt x="2919" y="2968"/>
                  </a:cubicBezTo>
                  <a:cubicBezTo>
                    <a:pt x="3281" y="2525"/>
                    <a:pt x="3584" y="2061"/>
                    <a:pt x="3845" y="1599"/>
                  </a:cubicBezTo>
                  <a:cubicBezTo>
                    <a:pt x="4126" y="1116"/>
                    <a:pt x="4328" y="593"/>
                    <a:pt x="4510" y="89"/>
                  </a:cubicBezTo>
                  <a:cubicBezTo>
                    <a:pt x="4529" y="48"/>
                    <a:pt x="4510" y="29"/>
                    <a:pt x="4489" y="8"/>
                  </a:cubicBezTo>
                  <a:cubicBezTo>
                    <a:pt x="4478" y="3"/>
                    <a:pt x="4467" y="0"/>
                    <a:pt x="4457"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56" name="Google Shape;2456;p4"/>
            <p:cNvSpPr/>
            <p:nvPr/>
          </p:nvSpPr>
          <p:spPr>
            <a:xfrm>
              <a:off x="5167125" y="1773500"/>
              <a:ext cx="203800" cy="379100"/>
            </a:xfrm>
            <a:custGeom>
              <a:avLst/>
              <a:gdLst/>
              <a:ahLst/>
              <a:cxnLst/>
              <a:rect l="l" t="t" r="r" b="b"/>
              <a:pathLst>
                <a:path w="8152" h="15164" extrusionOk="0">
                  <a:moveTo>
                    <a:pt x="7703" y="0"/>
                  </a:moveTo>
                  <a:cubicBezTo>
                    <a:pt x="7613" y="0"/>
                    <a:pt x="7521" y="34"/>
                    <a:pt x="7448" y="108"/>
                  </a:cubicBezTo>
                  <a:cubicBezTo>
                    <a:pt x="6643" y="892"/>
                    <a:pt x="5011" y="2623"/>
                    <a:pt x="2958" y="5583"/>
                  </a:cubicBezTo>
                  <a:cubicBezTo>
                    <a:pt x="0" y="9869"/>
                    <a:pt x="685" y="15164"/>
                    <a:pt x="685" y="15164"/>
                  </a:cubicBezTo>
                  <a:cubicBezTo>
                    <a:pt x="685" y="15164"/>
                    <a:pt x="4992" y="10594"/>
                    <a:pt x="6783" y="7435"/>
                  </a:cubicBezTo>
                  <a:cubicBezTo>
                    <a:pt x="8132" y="5059"/>
                    <a:pt x="8151" y="1799"/>
                    <a:pt x="8071" y="349"/>
                  </a:cubicBezTo>
                  <a:cubicBezTo>
                    <a:pt x="8058" y="135"/>
                    <a:pt x="7883" y="0"/>
                    <a:pt x="7703" y="0"/>
                  </a:cubicBezTo>
                  <a:close/>
                </a:path>
              </a:pathLst>
            </a:custGeom>
            <a:solidFill>
              <a:srgbClr val="64657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57" name="Google Shape;2457;p4"/>
            <p:cNvSpPr/>
            <p:nvPr/>
          </p:nvSpPr>
          <p:spPr>
            <a:xfrm>
              <a:off x="5182225" y="1772450"/>
              <a:ext cx="183175" cy="382175"/>
            </a:xfrm>
            <a:custGeom>
              <a:avLst/>
              <a:gdLst/>
              <a:ahLst/>
              <a:cxnLst/>
              <a:rect l="l" t="t" r="r" b="b"/>
              <a:pathLst>
                <a:path w="7327" h="15287" extrusionOk="0">
                  <a:moveTo>
                    <a:pt x="7234" y="1"/>
                  </a:moveTo>
                  <a:cubicBezTo>
                    <a:pt x="7205" y="1"/>
                    <a:pt x="7180" y="19"/>
                    <a:pt x="7166" y="48"/>
                  </a:cubicBezTo>
                  <a:lnTo>
                    <a:pt x="19" y="15185"/>
                  </a:lnTo>
                  <a:cubicBezTo>
                    <a:pt x="0" y="15225"/>
                    <a:pt x="19" y="15266"/>
                    <a:pt x="60" y="15286"/>
                  </a:cubicBezTo>
                  <a:lnTo>
                    <a:pt x="81" y="15286"/>
                  </a:lnTo>
                  <a:cubicBezTo>
                    <a:pt x="121" y="15286"/>
                    <a:pt x="140" y="15266"/>
                    <a:pt x="161" y="15246"/>
                  </a:cubicBezTo>
                  <a:lnTo>
                    <a:pt x="7306" y="129"/>
                  </a:lnTo>
                  <a:cubicBezTo>
                    <a:pt x="7327" y="89"/>
                    <a:pt x="7306" y="29"/>
                    <a:pt x="7266" y="8"/>
                  </a:cubicBezTo>
                  <a:cubicBezTo>
                    <a:pt x="7255" y="3"/>
                    <a:pt x="7244" y="1"/>
                    <a:pt x="7234"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58" name="Google Shape;2458;p4"/>
            <p:cNvSpPr/>
            <p:nvPr/>
          </p:nvSpPr>
          <p:spPr>
            <a:xfrm>
              <a:off x="5294400" y="1834850"/>
              <a:ext cx="75525" cy="41000"/>
            </a:xfrm>
            <a:custGeom>
              <a:avLst/>
              <a:gdLst/>
              <a:ahLst/>
              <a:cxnLst/>
              <a:rect l="l" t="t" r="r" b="b"/>
              <a:pathLst>
                <a:path w="3021" h="1640" extrusionOk="0">
                  <a:moveTo>
                    <a:pt x="94" y="0"/>
                  </a:moveTo>
                  <a:cubicBezTo>
                    <a:pt x="83" y="0"/>
                    <a:pt x="73" y="3"/>
                    <a:pt x="62" y="8"/>
                  </a:cubicBezTo>
                  <a:cubicBezTo>
                    <a:pt x="22" y="29"/>
                    <a:pt x="1" y="89"/>
                    <a:pt x="22" y="129"/>
                  </a:cubicBezTo>
                  <a:lnTo>
                    <a:pt x="806" y="1599"/>
                  </a:lnTo>
                  <a:cubicBezTo>
                    <a:pt x="827" y="1639"/>
                    <a:pt x="846" y="1639"/>
                    <a:pt x="887" y="1639"/>
                  </a:cubicBezTo>
                  <a:lnTo>
                    <a:pt x="907" y="1639"/>
                  </a:lnTo>
                  <a:lnTo>
                    <a:pt x="2940" y="934"/>
                  </a:lnTo>
                  <a:cubicBezTo>
                    <a:pt x="2980" y="934"/>
                    <a:pt x="3020" y="874"/>
                    <a:pt x="3001" y="834"/>
                  </a:cubicBezTo>
                  <a:cubicBezTo>
                    <a:pt x="2986" y="805"/>
                    <a:pt x="2960" y="786"/>
                    <a:pt x="2932" y="786"/>
                  </a:cubicBezTo>
                  <a:cubicBezTo>
                    <a:pt x="2921" y="786"/>
                    <a:pt x="2910" y="788"/>
                    <a:pt x="2899" y="794"/>
                  </a:cubicBezTo>
                  <a:lnTo>
                    <a:pt x="907" y="1478"/>
                  </a:lnTo>
                  <a:lnTo>
                    <a:pt x="162" y="48"/>
                  </a:lnTo>
                  <a:cubicBezTo>
                    <a:pt x="148" y="19"/>
                    <a:pt x="122" y="0"/>
                    <a:pt x="94"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59" name="Google Shape;2459;p4"/>
            <p:cNvSpPr/>
            <p:nvPr/>
          </p:nvSpPr>
          <p:spPr>
            <a:xfrm>
              <a:off x="5241600" y="1907675"/>
              <a:ext cx="109725" cy="49700"/>
            </a:xfrm>
            <a:custGeom>
              <a:avLst/>
              <a:gdLst/>
              <a:ahLst/>
              <a:cxnLst/>
              <a:rect l="l" t="t" r="r" b="b"/>
              <a:pathLst>
                <a:path w="4389" h="1988" extrusionOk="0">
                  <a:moveTo>
                    <a:pt x="81" y="1"/>
                  </a:moveTo>
                  <a:cubicBezTo>
                    <a:pt x="64" y="1"/>
                    <a:pt x="49" y="6"/>
                    <a:pt x="40" y="14"/>
                  </a:cubicBezTo>
                  <a:cubicBezTo>
                    <a:pt x="0" y="34"/>
                    <a:pt x="0" y="95"/>
                    <a:pt x="20" y="114"/>
                  </a:cubicBezTo>
                  <a:lnTo>
                    <a:pt x="1409" y="1947"/>
                  </a:lnTo>
                  <a:cubicBezTo>
                    <a:pt x="1429" y="1966"/>
                    <a:pt x="1449" y="1987"/>
                    <a:pt x="1469" y="1987"/>
                  </a:cubicBezTo>
                  <a:cubicBezTo>
                    <a:pt x="1490" y="1987"/>
                    <a:pt x="1490" y="1987"/>
                    <a:pt x="1509" y="1966"/>
                  </a:cubicBezTo>
                  <a:lnTo>
                    <a:pt x="4327" y="1101"/>
                  </a:lnTo>
                  <a:cubicBezTo>
                    <a:pt x="4367" y="1080"/>
                    <a:pt x="4388" y="1040"/>
                    <a:pt x="4367" y="1000"/>
                  </a:cubicBezTo>
                  <a:cubicBezTo>
                    <a:pt x="4367" y="967"/>
                    <a:pt x="4341" y="935"/>
                    <a:pt x="4309" y="935"/>
                  </a:cubicBezTo>
                  <a:cubicBezTo>
                    <a:pt x="4302" y="935"/>
                    <a:pt x="4294" y="936"/>
                    <a:pt x="4287" y="940"/>
                  </a:cubicBezTo>
                  <a:lnTo>
                    <a:pt x="1509" y="1805"/>
                  </a:lnTo>
                  <a:lnTo>
                    <a:pt x="140" y="34"/>
                  </a:lnTo>
                  <a:cubicBezTo>
                    <a:pt x="129" y="10"/>
                    <a:pt x="104" y="1"/>
                    <a:pt x="81"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60" name="Google Shape;2460;p4"/>
            <p:cNvSpPr/>
            <p:nvPr/>
          </p:nvSpPr>
          <p:spPr>
            <a:xfrm>
              <a:off x="5205850" y="1973100"/>
              <a:ext cx="100650" cy="55725"/>
            </a:xfrm>
            <a:custGeom>
              <a:avLst/>
              <a:gdLst/>
              <a:ahLst/>
              <a:cxnLst/>
              <a:rect l="l" t="t" r="r" b="b"/>
              <a:pathLst>
                <a:path w="4026" h="2229" extrusionOk="0">
                  <a:moveTo>
                    <a:pt x="90" y="0"/>
                  </a:moveTo>
                  <a:cubicBezTo>
                    <a:pt x="74" y="0"/>
                    <a:pt x="57" y="5"/>
                    <a:pt x="41" y="14"/>
                  </a:cubicBezTo>
                  <a:cubicBezTo>
                    <a:pt x="0" y="34"/>
                    <a:pt x="0" y="95"/>
                    <a:pt x="21" y="135"/>
                  </a:cubicBezTo>
                  <a:lnTo>
                    <a:pt x="1390" y="2207"/>
                  </a:lnTo>
                  <a:cubicBezTo>
                    <a:pt x="1409" y="2228"/>
                    <a:pt x="1430" y="2228"/>
                    <a:pt x="1470" y="2228"/>
                  </a:cubicBezTo>
                  <a:lnTo>
                    <a:pt x="1490" y="2228"/>
                  </a:lnTo>
                  <a:lnTo>
                    <a:pt x="3966" y="1504"/>
                  </a:lnTo>
                  <a:cubicBezTo>
                    <a:pt x="4007" y="1483"/>
                    <a:pt x="4026" y="1443"/>
                    <a:pt x="4007" y="1402"/>
                  </a:cubicBezTo>
                  <a:cubicBezTo>
                    <a:pt x="4007" y="1362"/>
                    <a:pt x="3945" y="1343"/>
                    <a:pt x="3905" y="1343"/>
                  </a:cubicBezTo>
                  <a:lnTo>
                    <a:pt x="1490" y="2067"/>
                  </a:lnTo>
                  <a:lnTo>
                    <a:pt x="142" y="34"/>
                  </a:lnTo>
                  <a:cubicBezTo>
                    <a:pt x="130" y="10"/>
                    <a:pt x="111" y="0"/>
                    <a:pt x="90"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61" name="Google Shape;2461;p4"/>
            <p:cNvSpPr/>
            <p:nvPr/>
          </p:nvSpPr>
          <p:spPr>
            <a:xfrm>
              <a:off x="5186725" y="2040150"/>
              <a:ext cx="68450" cy="48050"/>
            </a:xfrm>
            <a:custGeom>
              <a:avLst/>
              <a:gdLst/>
              <a:ahLst/>
              <a:cxnLst/>
              <a:rect l="l" t="t" r="r" b="b"/>
              <a:pathLst>
                <a:path w="2738" h="1922" extrusionOk="0">
                  <a:moveTo>
                    <a:pt x="93" y="1"/>
                  </a:moveTo>
                  <a:cubicBezTo>
                    <a:pt x="83" y="1"/>
                    <a:pt x="72" y="3"/>
                    <a:pt x="62" y="8"/>
                  </a:cubicBezTo>
                  <a:cubicBezTo>
                    <a:pt x="21" y="49"/>
                    <a:pt x="0" y="89"/>
                    <a:pt x="21" y="129"/>
                  </a:cubicBezTo>
                  <a:lnTo>
                    <a:pt x="1108" y="1881"/>
                  </a:lnTo>
                  <a:cubicBezTo>
                    <a:pt x="1128" y="1921"/>
                    <a:pt x="1148" y="1921"/>
                    <a:pt x="1168" y="1921"/>
                  </a:cubicBezTo>
                  <a:lnTo>
                    <a:pt x="1208" y="1921"/>
                  </a:lnTo>
                  <a:lnTo>
                    <a:pt x="2678" y="1438"/>
                  </a:lnTo>
                  <a:cubicBezTo>
                    <a:pt x="2719" y="1417"/>
                    <a:pt x="2738" y="1377"/>
                    <a:pt x="2738" y="1337"/>
                  </a:cubicBezTo>
                  <a:cubicBezTo>
                    <a:pt x="2719" y="1297"/>
                    <a:pt x="2678" y="1277"/>
                    <a:pt x="2638" y="1277"/>
                  </a:cubicBezTo>
                  <a:lnTo>
                    <a:pt x="1208" y="1760"/>
                  </a:lnTo>
                  <a:lnTo>
                    <a:pt x="161" y="49"/>
                  </a:lnTo>
                  <a:cubicBezTo>
                    <a:pt x="147" y="19"/>
                    <a:pt x="122" y="1"/>
                    <a:pt x="93"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62" name="Google Shape;2462;p4"/>
            <p:cNvSpPr/>
            <p:nvPr/>
          </p:nvSpPr>
          <p:spPr>
            <a:xfrm>
              <a:off x="4970350" y="2287350"/>
              <a:ext cx="373925" cy="48525"/>
            </a:xfrm>
            <a:custGeom>
              <a:avLst/>
              <a:gdLst/>
              <a:ahLst/>
              <a:cxnLst/>
              <a:rect l="l" t="t" r="r" b="b"/>
              <a:pathLst>
                <a:path w="14957" h="1941" extrusionOk="0">
                  <a:moveTo>
                    <a:pt x="10060" y="0"/>
                  </a:moveTo>
                  <a:cubicBezTo>
                    <a:pt x="9165" y="0"/>
                    <a:pt x="8267" y="27"/>
                    <a:pt x="7367" y="85"/>
                  </a:cubicBezTo>
                  <a:cubicBezTo>
                    <a:pt x="6140" y="165"/>
                    <a:pt x="4892" y="306"/>
                    <a:pt x="3663" y="528"/>
                  </a:cubicBezTo>
                  <a:cubicBezTo>
                    <a:pt x="2456" y="769"/>
                    <a:pt x="1208" y="1011"/>
                    <a:pt x="102" y="1615"/>
                  </a:cubicBezTo>
                  <a:cubicBezTo>
                    <a:pt x="40" y="1655"/>
                    <a:pt x="0" y="1735"/>
                    <a:pt x="0" y="1795"/>
                  </a:cubicBezTo>
                  <a:cubicBezTo>
                    <a:pt x="18" y="1884"/>
                    <a:pt x="97" y="1940"/>
                    <a:pt x="170" y="1940"/>
                  </a:cubicBezTo>
                  <a:cubicBezTo>
                    <a:pt x="181" y="1940"/>
                    <a:pt x="191" y="1939"/>
                    <a:pt x="201" y="1937"/>
                  </a:cubicBezTo>
                  <a:cubicBezTo>
                    <a:pt x="1430" y="1735"/>
                    <a:pt x="2577" y="1352"/>
                    <a:pt x="3784" y="1132"/>
                  </a:cubicBezTo>
                  <a:cubicBezTo>
                    <a:pt x="4973" y="890"/>
                    <a:pt x="6200" y="748"/>
                    <a:pt x="7407" y="649"/>
                  </a:cubicBezTo>
                  <a:cubicBezTo>
                    <a:pt x="8787" y="535"/>
                    <a:pt x="10167" y="499"/>
                    <a:pt x="11547" y="499"/>
                  </a:cubicBezTo>
                  <a:cubicBezTo>
                    <a:pt x="12623" y="499"/>
                    <a:pt x="13699" y="521"/>
                    <a:pt x="14774" y="547"/>
                  </a:cubicBezTo>
                  <a:cubicBezTo>
                    <a:pt x="14876" y="547"/>
                    <a:pt x="14956" y="487"/>
                    <a:pt x="14956" y="407"/>
                  </a:cubicBezTo>
                  <a:cubicBezTo>
                    <a:pt x="14956" y="306"/>
                    <a:pt x="14895" y="225"/>
                    <a:pt x="14795" y="225"/>
                  </a:cubicBezTo>
                  <a:cubicBezTo>
                    <a:pt x="13225" y="84"/>
                    <a:pt x="11647" y="0"/>
                    <a:pt x="10060"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63" name="Google Shape;2463;p4"/>
            <p:cNvSpPr/>
            <p:nvPr/>
          </p:nvSpPr>
          <p:spPr>
            <a:xfrm>
              <a:off x="5166600" y="2245500"/>
              <a:ext cx="409150" cy="108000"/>
            </a:xfrm>
            <a:custGeom>
              <a:avLst/>
              <a:gdLst/>
              <a:ahLst/>
              <a:cxnLst/>
              <a:rect l="l" t="t" r="r" b="b"/>
              <a:pathLst>
                <a:path w="16366" h="4320" extrusionOk="0">
                  <a:moveTo>
                    <a:pt x="7393" y="0"/>
                  </a:moveTo>
                  <a:cubicBezTo>
                    <a:pt x="3279" y="0"/>
                    <a:pt x="0" y="2060"/>
                    <a:pt x="0" y="2060"/>
                  </a:cubicBezTo>
                  <a:cubicBezTo>
                    <a:pt x="0" y="2060"/>
                    <a:pt x="5778" y="3992"/>
                    <a:pt x="9300" y="4295"/>
                  </a:cubicBezTo>
                  <a:cubicBezTo>
                    <a:pt x="9500" y="4312"/>
                    <a:pt x="9701" y="4320"/>
                    <a:pt x="9903" y="4320"/>
                  </a:cubicBezTo>
                  <a:cubicBezTo>
                    <a:pt x="12381" y="4320"/>
                    <a:pt x="14930" y="3139"/>
                    <a:pt x="16084" y="2543"/>
                  </a:cubicBezTo>
                  <a:cubicBezTo>
                    <a:pt x="16366" y="2403"/>
                    <a:pt x="16325" y="2000"/>
                    <a:pt x="16043" y="1899"/>
                  </a:cubicBezTo>
                  <a:cubicBezTo>
                    <a:pt x="15016" y="1496"/>
                    <a:pt x="12842" y="772"/>
                    <a:pt x="9380" y="168"/>
                  </a:cubicBezTo>
                  <a:cubicBezTo>
                    <a:pt x="8703" y="51"/>
                    <a:pt x="8038" y="0"/>
                    <a:pt x="7393" y="0"/>
                  </a:cubicBezTo>
                  <a:close/>
                </a:path>
              </a:pathLst>
            </a:custGeom>
            <a:solidFill>
              <a:srgbClr val="64657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64" name="Google Shape;2464;p4"/>
            <p:cNvSpPr/>
            <p:nvPr/>
          </p:nvSpPr>
          <p:spPr>
            <a:xfrm>
              <a:off x="5164575" y="2294975"/>
              <a:ext cx="410650" cy="7600"/>
            </a:xfrm>
            <a:custGeom>
              <a:avLst/>
              <a:gdLst/>
              <a:ahLst/>
              <a:cxnLst/>
              <a:rect l="l" t="t" r="r" b="b"/>
              <a:pathLst>
                <a:path w="16426" h="304" extrusionOk="0">
                  <a:moveTo>
                    <a:pt x="81" y="1"/>
                  </a:moveTo>
                  <a:cubicBezTo>
                    <a:pt x="22" y="1"/>
                    <a:pt x="1" y="41"/>
                    <a:pt x="1" y="81"/>
                  </a:cubicBezTo>
                  <a:cubicBezTo>
                    <a:pt x="1" y="121"/>
                    <a:pt x="22" y="162"/>
                    <a:pt x="81" y="162"/>
                  </a:cubicBezTo>
                  <a:lnTo>
                    <a:pt x="16345" y="303"/>
                  </a:lnTo>
                  <a:cubicBezTo>
                    <a:pt x="16385" y="303"/>
                    <a:pt x="16426" y="263"/>
                    <a:pt x="16426" y="223"/>
                  </a:cubicBezTo>
                  <a:cubicBezTo>
                    <a:pt x="16426" y="182"/>
                    <a:pt x="16385" y="162"/>
                    <a:pt x="16345" y="162"/>
                  </a:cubicBezTo>
                  <a:lnTo>
                    <a:pt x="81" y="1"/>
                  </a:ln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65" name="Google Shape;2465;p4"/>
            <p:cNvSpPr/>
            <p:nvPr/>
          </p:nvSpPr>
          <p:spPr>
            <a:xfrm>
              <a:off x="5464025" y="2265725"/>
              <a:ext cx="40750" cy="74075"/>
            </a:xfrm>
            <a:custGeom>
              <a:avLst/>
              <a:gdLst/>
              <a:ahLst/>
              <a:cxnLst/>
              <a:rect l="l" t="t" r="r" b="b"/>
              <a:pathLst>
                <a:path w="1630" h="2963" extrusionOk="0">
                  <a:moveTo>
                    <a:pt x="1077" y="1"/>
                  </a:moveTo>
                  <a:cubicBezTo>
                    <a:pt x="1056" y="1"/>
                    <a:pt x="1038" y="12"/>
                    <a:pt x="1026" y="24"/>
                  </a:cubicBezTo>
                  <a:lnTo>
                    <a:pt x="19" y="1332"/>
                  </a:lnTo>
                  <a:cubicBezTo>
                    <a:pt x="0" y="1352"/>
                    <a:pt x="0" y="1393"/>
                    <a:pt x="40" y="1433"/>
                  </a:cubicBezTo>
                  <a:lnTo>
                    <a:pt x="1490" y="2942"/>
                  </a:lnTo>
                  <a:cubicBezTo>
                    <a:pt x="1509" y="2963"/>
                    <a:pt x="1530" y="2963"/>
                    <a:pt x="1549" y="2963"/>
                  </a:cubicBezTo>
                  <a:cubicBezTo>
                    <a:pt x="1570" y="2963"/>
                    <a:pt x="1589" y="2963"/>
                    <a:pt x="1589" y="2942"/>
                  </a:cubicBezTo>
                  <a:cubicBezTo>
                    <a:pt x="1630" y="2923"/>
                    <a:pt x="1630" y="2861"/>
                    <a:pt x="1610" y="2842"/>
                  </a:cubicBezTo>
                  <a:lnTo>
                    <a:pt x="180" y="1372"/>
                  </a:lnTo>
                  <a:lnTo>
                    <a:pt x="1147" y="124"/>
                  </a:lnTo>
                  <a:cubicBezTo>
                    <a:pt x="1167" y="84"/>
                    <a:pt x="1167" y="43"/>
                    <a:pt x="1127" y="24"/>
                  </a:cubicBezTo>
                  <a:cubicBezTo>
                    <a:pt x="1110" y="7"/>
                    <a:pt x="1093" y="1"/>
                    <a:pt x="1077"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66" name="Google Shape;2466;p4"/>
            <p:cNvSpPr/>
            <p:nvPr/>
          </p:nvSpPr>
          <p:spPr>
            <a:xfrm>
              <a:off x="5376925" y="2248475"/>
              <a:ext cx="52900" cy="106425"/>
            </a:xfrm>
            <a:custGeom>
              <a:avLst/>
              <a:gdLst/>
              <a:ahLst/>
              <a:cxnLst/>
              <a:rect l="l" t="t" r="r" b="b"/>
              <a:pathLst>
                <a:path w="2116" h="4257" extrusionOk="0">
                  <a:moveTo>
                    <a:pt x="1134" y="1"/>
                  </a:moveTo>
                  <a:cubicBezTo>
                    <a:pt x="1107" y="1"/>
                    <a:pt x="1082" y="15"/>
                    <a:pt x="1069" y="30"/>
                  </a:cubicBezTo>
                  <a:lnTo>
                    <a:pt x="22" y="2022"/>
                  </a:lnTo>
                  <a:cubicBezTo>
                    <a:pt x="1" y="2042"/>
                    <a:pt x="22" y="2083"/>
                    <a:pt x="41" y="2102"/>
                  </a:cubicBezTo>
                  <a:lnTo>
                    <a:pt x="1974" y="4236"/>
                  </a:lnTo>
                  <a:cubicBezTo>
                    <a:pt x="1974" y="4257"/>
                    <a:pt x="1994" y="4257"/>
                    <a:pt x="2014" y="4257"/>
                  </a:cubicBezTo>
                  <a:cubicBezTo>
                    <a:pt x="2035" y="4257"/>
                    <a:pt x="2054" y="4257"/>
                    <a:pt x="2075" y="4236"/>
                  </a:cubicBezTo>
                  <a:cubicBezTo>
                    <a:pt x="2115" y="4216"/>
                    <a:pt x="2115" y="4155"/>
                    <a:pt x="2075" y="4136"/>
                  </a:cubicBezTo>
                  <a:lnTo>
                    <a:pt x="183" y="2042"/>
                  </a:lnTo>
                  <a:lnTo>
                    <a:pt x="1209" y="110"/>
                  </a:lnTo>
                  <a:cubicBezTo>
                    <a:pt x="1230" y="70"/>
                    <a:pt x="1209" y="30"/>
                    <a:pt x="1168" y="9"/>
                  </a:cubicBezTo>
                  <a:cubicBezTo>
                    <a:pt x="1157" y="3"/>
                    <a:pt x="1145" y="1"/>
                    <a:pt x="1134"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67" name="Google Shape;2467;p4"/>
            <p:cNvSpPr/>
            <p:nvPr/>
          </p:nvSpPr>
          <p:spPr>
            <a:xfrm>
              <a:off x="5298950" y="2243450"/>
              <a:ext cx="45800" cy="102875"/>
            </a:xfrm>
            <a:custGeom>
              <a:avLst/>
              <a:gdLst/>
              <a:ahLst/>
              <a:cxnLst/>
              <a:rect l="l" t="t" r="r" b="b"/>
              <a:pathLst>
                <a:path w="1832" h="4115" extrusionOk="0">
                  <a:moveTo>
                    <a:pt x="1366" y="1"/>
                  </a:moveTo>
                  <a:cubicBezTo>
                    <a:pt x="1340" y="1"/>
                    <a:pt x="1303" y="19"/>
                    <a:pt x="1289" y="49"/>
                  </a:cubicBezTo>
                  <a:lnTo>
                    <a:pt x="20" y="2102"/>
                  </a:lnTo>
                  <a:cubicBezTo>
                    <a:pt x="1" y="2142"/>
                    <a:pt x="1" y="2163"/>
                    <a:pt x="20" y="2203"/>
                  </a:cubicBezTo>
                  <a:lnTo>
                    <a:pt x="1692" y="4074"/>
                  </a:lnTo>
                  <a:cubicBezTo>
                    <a:pt x="1692" y="4095"/>
                    <a:pt x="1711" y="4115"/>
                    <a:pt x="1751" y="4115"/>
                  </a:cubicBezTo>
                  <a:cubicBezTo>
                    <a:pt x="1751" y="4115"/>
                    <a:pt x="1772" y="4095"/>
                    <a:pt x="1791" y="4095"/>
                  </a:cubicBezTo>
                  <a:cubicBezTo>
                    <a:pt x="1832" y="4055"/>
                    <a:pt x="1832" y="4015"/>
                    <a:pt x="1791" y="3975"/>
                  </a:cubicBezTo>
                  <a:lnTo>
                    <a:pt x="181" y="2142"/>
                  </a:lnTo>
                  <a:lnTo>
                    <a:pt x="1429" y="129"/>
                  </a:lnTo>
                  <a:cubicBezTo>
                    <a:pt x="1450" y="89"/>
                    <a:pt x="1429" y="49"/>
                    <a:pt x="1389" y="8"/>
                  </a:cubicBezTo>
                  <a:cubicBezTo>
                    <a:pt x="1384" y="3"/>
                    <a:pt x="1376" y="1"/>
                    <a:pt x="1366"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68" name="Google Shape;2468;p4"/>
            <p:cNvSpPr/>
            <p:nvPr/>
          </p:nvSpPr>
          <p:spPr>
            <a:xfrm>
              <a:off x="5236025" y="2254400"/>
              <a:ext cx="32250" cy="73325"/>
            </a:xfrm>
            <a:custGeom>
              <a:avLst/>
              <a:gdLst/>
              <a:ahLst/>
              <a:cxnLst/>
              <a:rect l="l" t="t" r="r" b="b"/>
              <a:pathLst>
                <a:path w="1290" h="2933" extrusionOk="0">
                  <a:moveTo>
                    <a:pt x="1194" y="1"/>
                  </a:moveTo>
                  <a:cubicBezTo>
                    <a:pt x="1166" y="1"/>
                    <a:pt x="1141" y="10"/>
                    <a:pt x="1128" y="34"/>
                  </a:cubicBezTo>
                  <a:lnTo>
                    <a:pt x="22" y="1704"/>
                  </a:lnTo>
                  <a:cubicBezTo>
                    <a:pt x="1" y="1725"/>
                    <a:pt x="1" y="1765"/>
                    <a:pt x="22" y="1805"/>
                  </a:cubicBezTo>
                  <a:lnTo>
                    <a:pt x="1069" y="2912"/>
                  </a:lnTo>
                  <a:cubicBezTo>
                    <a:pt x="1069" y="2933"/>
                    <a:pt x="1088" y="2933"/>
                    <a:pt x="1109" y="2933"/>
                  </a:cubicBezTo>
                  <a:cubicBezTo>
                    <a:pt x="1128" y="2933"/>
                    <a:pt x="1149" y="2933"/>
                    <a:pt x="1168" y="2912"/>
                  </a:cubicBezTo>
                  <a:cubicBezTo>
                    <a:pt x="1209" y="2871"/>
                    <a:pt x="1209" y="2831"/>
                    <a:pt x="1168" y="2812"/>
                  </a:cubicBezTo>
                  <a:lnTo>
                    <a:pt x="183" y="1744"/>
                  </a:lnTo>
                  <a:lnTo>
                    <a:pt x="1270" y="115"/>
                  </a:lnTo>
                  <a:cubicBezTo>
                    <a:pt x="1289" y="74"/>
                    <a:pt x="1270" y="34"/>
                    <a:pt x="1249" y="13"/>
                  </a:cubicBezTo>
                  <a:cubicBezTo>
                    <a:pt x="1232" y="5"/>
                    <a:pt x="1213" y="1"/>
                    <a:pt x="1194"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69" name="Google Shape;2469;p4"/>
            <p:cNvSpPr/>
            <p:nvPr/>
          </p:nvSpPr>
          <p:spPr>
            <a:xfrm>
              <a:off x="4037375" y="2477150"/>
              <a:ext cx="552075" cy="56000"/>
            </a:xfrm>
            <a:custGeom>
              <a:avLst/>
              <a:gdLst/>
              <a:ahLst/>
              <a:cxnLst/>
              <a:rect l="l" t="t" r="r" b="b"/>
              <a:pathLst>
                <a:path w="22083" h="2240" extrusionOk="0">
                  <a:moveTo>
                    <a:pt x="9852" y="1"/>
                  </a:moveTo>
                  <a:cubicBezTo>
                    <a:pt x="8407" y="1"/>
                    <a:pt x="6961" y="84"/>
                    <a:pt x="5516" y="242"/>
                  </a:cubicBezTo>
                  <a:lnTo>
                    <a:pt x="4147" y="424"/>
                  </a:lnTo>
                  <a:lnTo>
                    <a:pt x="2778" y="625"/>
                  </a:lnTo>
                  <a:cubicBezTo>
                    <a:pt x="2316" y="725"/>
                    <a:pt x="1853" y="826"/>
                    <a:pt x="1410" y="926"/>
                  </a:cubicBezTo>
                  <a:cubicBezTo>
                    <a:pt x="967" y="1068"/>
                    <a:pt x="524" y="1208"/>
                    <a:pt x="102" y="1409"/>
                  </a:cubicBezTo>
                  <a:cubicBezTo>
                    <a:pt x="41" y="1430"/>
                    <a:pt x="1" y="1490"/>
                    <a:pt x="1" y="1570"/>
                  </a:cubicBezTo>
                  <a:cubicBezTo>
                    <a:pt x="1" y="1651"/>
                    <a:pt x="81" y="1731"/>
                    <a:pt x="183" y="1731"/>
                  </a:cubicBezTo>
                  <a:cubicBezTo>
                    <a:pt x="645" y="1712"/>
                    <a:pt x="1109" y="1631"/>
                    <a:pt x="1551" y="1570"/>
                  </a:cubicBezTo>
                  <a:cubicBezTo>
                    <a:pt x="1994" y="1510"/>
                    <a:pt x="2456" y="1430"/>
                    <a:pt x="2899" y="1329"/>
                  </a:cubicBezTo>
                  <a:lnTo>
                    <a:pt x="4249" y="1108"/>
                  </a:lnTo>
                  <a:lnTo>
                    <a:pt x="5596" y="926"/>
                  </a:lnTo>
                  <a:cubicBezTo>
                    <a:pt x="7142" y="754"/>
                    <a:pt x="8688" y="656"/>
                    <a:pt x="10247" y="656"/>
                  </a:cubicBezTo>
                  <a:cubicBezTo>
                    <a:pt x="10515" y="656"/>
                    <a:pt x="10783" y="659"/>
                    <a:pt x="11052" y="665"/>
                  </a:cubicBezTo>
                  <a:cubicBezTo>
                    <a:pt x="14695" y="725"/>
                    <a:pt x="18339" y="1248"/>
                    <a:pt x="21860" y="2235"/>
                  </a:cubicBezTo>
                  <a:cubicBezTo>
                    <a:pt x="21874" y="2238"/>
                    <a:pt x="21888" y="2240"/>
                    <a:pt x="21902" y="2240"/>
                  </a:cubicBezTo>
                  <a:cubicBezTo>
                    <a:pt x="21972" y="2240"/>
                    <a:pt x="22046" y="2201"/>
                    <a:pt x="22062" y="2134"/>
                  </a:cubicBezTo>
                  <a:cubicBezTo>
                    <a:pt x="22083" y="2034"/>
                    <a:pt x="22042" y="1953"/>
                    <a:pt x="21962" y="1913"/>
                  </a:cubicBezTo>
                  <a:cubicBezTo>
                    <a:pt x="20210" y="1349"/>
                    <a:pt x="18398" y="907"/>
                    <a:pt x="16587" y="585"/>
                  </a:cubicBezTo>
                  <a:cubicBezTo>
                    <a:pt x="14756" y="263"/>
                    <a:pt x="12923" y="81"/>
                    <a:pt x="11071" y="21"/>
                  </a:cubicBezTo>
                  <a:cubicBezTo>
                    <a:pt x="10665" y="8"/>
                    <a:pt x="10259" y="1"/>
                    <a:pt x="9852" y="1"/>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70" name="Google Shape;2470;p4"/>
            <p:cNvSpPr/>
            <p:nvPr/>
          </p:nvSpPr>
          <p:spPr>
            <a:xfrm>
              <a:off x="4500325" y="2484625"/>
              <a:ext cx="338200" cy="102800"/>
            </a:xfrm>
            <a:custGeom>
              <a:avLst/>
              <a:gdLst/>
              <a:ahLst/>
              <a:cxnLst/>
              <a:rect l="l" t="t" r="r" b="b"/>
              <a:pathLst>
                <a:path w="13528" h="4112" extrusionOk="0">
                  <a:moveTo>
                    <a:pt x="4707" y="0"/>
                  </a:moveTo>
                  <a:cubicBezTo>
                    <a:pt x="2059" y="0"/>
                    <a:pt x="1" y="889"/>
                    <a:pt x="1" y="889"/>
                  </a:cubicBezTo>
                  <a:cubicBezTo>
                    <a:pt x="1" y="889"/>
                    <a:pt x="4550" y="3224"/>
                    <a:pt x="7429" y="3928"/>
                  </a:cubicBezTo>
                  <a:cubicBezTo>
                    <a:pt x="7971" y="4059"/>
                    <a:pt x="8536" y="4111"/>
                    <a:pt x="9095" y="4111"/>
                  </a:cubicBezTo>
                  <a:cubicBezTo>
                    <a:pt x="10780" y="4111"/>
                    <a:pt x="12420" y="3632"/>
                    <a:pt x="13267" y="3345"/>
                  </a:cubicBezTo>
                  <a:cubicBezTo>
                    <a:pt x="13508" y="3244"/>
                    <a:pt x="13527" y="2922"/>
                    <a:pt x="13307" y="2801"/>
                  </a:cubicBezTo>
                  <a:cubicBezTo>
                    <a:pt x="12521" y="2339"/>
                    <a:pt x="10790" y="1453"/>
                    <a:pt x="8033" y="527"/>
                  </a:cubicBezTo>
                  <a:cubicBezTo>
                    <a:pt x="6892" y="139"/>
                    <a:pt x="5753" y="0"/>
                    <a:pt x="4707" y="0"/>
                  </a:cubicBezTo>
                  <a:close/>
                </a:path>
              </a:pathLst>
            </a:custGeom>
            <a:solidFill>
              <a:srgbClr val="64657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71" name="Google Shape;2471;p4"/>
            <p:cNvSpPr/>
            <p:nvPr/>
          </p:nvSpPr>
          <p:spPr>
            <a:xfrm>
              <a:off x="4498850" y="2505325"/>
              <a:ext cx="339200" cy="57900"/>
            </a:xfrm>
            <a:custGeom>
              <a:avLst/>
              <a:gdLst/>
              <a:ahLst/>
              <a:cxnLst/>
              <a:rect l="l" t="t" r="r" b="b"/>
              <a:pathLst>
                <a:path w="13568" h="2316" extrusionOk="0">
                  <a:moveTo>
                    <a:pt x="81" y="0"/>
                  </a:moveTo>
                  <a:cubicBezTo>
                    <a:pt x="41" y="0"/>
                    <a:pt x="20" y="21"/>
                    <a:pt x="0" y="41"/>
                  </a:cubicBezTo>
                  <a:cubicBezTo>
                    <a:pt x="0" y="81"/>
                    <a:pt x="20" y="121"/>
                    <a:pt x="60" y="121"/>
                  </a:cubicBezTo>
                  <a:lnTo>
                    <a:pt x="13487" y="2316"/>
                  </a:lnTo>
                  <a:lnTo>
                    <a:pt x="13506" y="2316"/>
                  </a:lnTo>
                  <a:cubicBezTo>
                    <a:pt x="13527" y="2316"/>
                    <a:pt x="13567" y="2295"/>
                    <a:pt x="13567" y="2276"/>
                  </a:cubicBezTo>
                  <a:cubicBezTo>
                    <a:pt x="13567" y="2235"/>
                    <a:pt x="13546" y="2195"/>
                    <a:pt x="13506" y="2195"/>
                  </a:cubicBezTo>
                  <a:lnTo>
                    <a:pt x="81" y="0"/>
                  </a:ln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72" name="Google Shape;2472;p4"/>
            <p:cNvSpPr/>
            <p:nvPr/>
          </p:nvSpPr>
          <p:spPr>
            <a:xfrm>
              <a:off x="4746425" y="2522550"/>
              <a:ext cx="28700" cy="62825"/>
            </a:xfrm>
            <a:custGeom>
              <a:avLst/>
              <a:gdLst/>
              <a:ahLst/>
              <a:cxnLst/>
              <a:rect l="l" t="t" r="r" b="b"/>
              <a:pathLst>
                <a:path w="1148" h="2513" extrusionOk="0">
                  <a:moveTo>
                    <a:pt x="1049" y="1"/>
                  </a:moveTo>
                  <a:cubicBezTo>
                    <a:pt x="1032" y="1"/>
                    <a:pt x="1017" y="6"/>
                    <a:pt x="1007" y="17"/>
                  </a:cubicBezTo>
                  <a:lnTo>
                    <a:pt x="20" y="962"/>
                  </a:lnTo>
                  <a:cubicBezTo>
                    <a:pt x="1" y="983"/>
                    <a:pt x="1" y="1023"/>
                    <a:pt x="20" y="1042"/>
                  </a:cubicBezTo>
                  <a:lnTo>
                    <a:pt x="1026" y="2492"/>
                  </a:lnTo>
                  <a:cubicBezTo>
                    <a:pt x="1047" y="2492"/>
                    <a:pt x="1067" y="2512"/>
                    <a:pt x="1088" y="2512"/>
                  </a:cubicBezTo>
                  <a:cubicBezTo>
                    <a:pt x="1088" y="2512"/>
                    <a:pt x="1107" y="2512"/>
                    <a:pt x="1128" y="2492"/>
                  </a:cubicBezTo>
                  <a:cubicBezTo>
                    <a:pt x="1147" y="2472"/>
                    <a:pt x="1147" y="2432"/>
                    <a:pt x="1128" y="2411"/>
                  </a:cubicBezTo>
                  <a:lnTo>
                    <a:pt x="162" y="1023"/>
                  </a:lnTo>
                  <a:lnTo>
                    <a:pt x="1107" y="97"/>
                  </a:lnTo>
                  <a:cubicBezTo>
                    <a:pt x="1128" y="76"/>
                    <a:pt x="1128" y="36"/>
                    <a:pt x="1107" y="17"/>
                  </a:cubicBezTo>
                  <a:cubicBezTo>
                    <a:pt x="1087" y="6"/>
                    <a:pt x="1067" y="1"/>
                    <a:pt x="1049"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73" name="Google Shape;2473;p4"/>
            <p:cNvSpPr/>
            <p:nvPr/>
          </p:nvSpPr>
          <p:spPr>
            <a:xfrm>
              <a:off x="4674450" y="2497075"/>
              <a:ext cx="36775" cy="90800"/>
            </a:xfrm>
            <a:custGeom>
              <a:avLst/>
              <a:gdLst/>
              <a:ahLst/>
              <a:cxnLst/>
              <a:rect l="l" t="t" r="r" b="b"/>
              <a:pathLst>
                <a:path w="1471" h="3632" extrusionOk="0">
                  <a:moveTo>
                    <a:pt x="1207" y="0"/>
                  </a:moveTo>
                  <a:cubicBezTo>
                    <a:pt x="1187" y="0"/>
                    <a:pt x="1162" y="14"/>
                    <a:pt x="1149" y="29"/>
                  </a:cubicBezTo>
                  <a:lnTo>
                    <a:pt x="21" y="1538"/>
                  </a:lnTo>
                  <a:cubicBezTo>
                    <a:pt x="0" y="1559"/>
                    <a:pt x="0" y="1578"/>
                    <a:pt x="21" y="1599"/>
                  </a:cubicBezTo>
                  <a:lnTo>
                    <a:pt x="1350" y="3612"/>
                  </a:lnTo>
                  <a:cubicBezTo>
                    <a:pt x="1350" y="3631"/>
                    <a:pt x="1369" y="3631"/>
                    <a:pt x="1390" y="3631"/>
                  </a:cubicBezTo>
                  <a:lnTo>
                    <a:pt x="1430" y="3631"/>
                  </a:lnTo>
                  <a:cubicBezTo>
                    <a:pt x="1471" y="3612"/>
                    <a:pt x="1471" y="3572"/>
                    <a:pt x="1450" y="3551"/>
                  </a:cubicBezTo>
                  <a:lnTo>
                    <a:pt x="162" y="1578"/>
                  </a:lnTo>
                  <a:lnTo>
                    <a:pt x="1248" y="110"/>
                  </a:lnTo>
                  <a:cubicBezTo>
                    <a:pt x="1269" y="69"/>
                    <a:pt x="1248" y="29"/>
                    <a:pt x="1229" y="8"/>
                  </a:cubicBezTo>
                  <a:cubicBezTo>
                    <a:pt x="1223" y="3"/>
                    <a:pt x="1215" y="0"/>
                    <a:pt x="1207"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74" name="Google Shape;2474;p4"/>
            <p:cNvSpPr/>
            <p:nvPr/>
          </p:nvSpPr>
          <p:spPr>
            <a:xfrm>
              <a:off x="4610050" y="2483825"/>
              <a:ext cx="36775" cy="85925"/>
            </a:xfrm>
            <a:custGeom>
              <a:avLst/>
              <a:gdLst/>
              <a:ahLst/>
              <a:cxnLst/>
              <a:rect l="l" t="t" r="r" b="b"/>
              <a:pathLst>
                <a:path w="1471" h="3437" extrusionOk="0">
                  <a:moveTo>
                    <a:pt x="1389" y="0"/>
                  </a:moveTo>
                  <a:cubicBezTo>
                    <a:pt x="1374" y="0"/>
                    <a:pt x="1359" y="5"/>
                    <a:pt x="1349" y="15"/>
                  </a:cubicBezTo>
                  <a:lnTo>
                    <a:pt x="21" y="1566"/>
                  </a:lnTo>
                  <a:cubicBezTo>
                    <a:pt x="21" y="1585"/>
                    <a:pt x="0" y="1625"/>
                    <a:pt x="21" y="1646"/>
                  </a:cubicBezTo>
                  <a:lnTo>
                    <a:pt x="1148" y="3417"/>
                  </a:lnTo>
                  <a:cubicBezTo>
                    <a:pt x="1167" y="3437"/>
                    <a:pt x="1188" y="3437"/>
                    <a:pt x="1208" y="3437"/>
                  </a:cubicBezTo>
                  <a:lnTo>
                    <a:pt x="1248" y="3437"/>
                  </a:lnTo>
                  <a:cubicBezTo>
                    <a:pt x="1269" y="3417"/>
                    <a:pt x="1288" y="3377"/>
                    <a:pt x="1269" y="3337"/>
                  </a:cubicBezTo>
                  <a:lnTo>
                    <a:pt x="161" y="1625"/>
                  </a:lnTo>
                  <a:lnTo>
                    <a:pt x="1449" y="116"/>
                  </a:lnTo>
                  <a:cubicBezTo>
                    <a:pt x="1470" y="76"/>
                    <a:pt x="1449" y="36"/>
                    <a:pt x="1430" y="15"/>
                  </a:cubicBezTo>
                  <a:cubicBezTo>
                    <a:pt x="1419" y="5"/>
                    <a:pt x="1404" y="0"/>
                    <a:pt x="1389"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75" name="Google Shape;2475;p4"/>
            <p:cNvSpPr/>
            <p:nvPr/>
          </p:nvSpPr>
          <p:spPr>
            <a:xfrm>
              <a:off x="4557700" y="2484325"/>
              <a:ext cx="32225" cy="60275"/>
            </a:xfrm>
            <a:custGeom>
              <a:avLst/>
              <a:gdLst/>
              <a:ahLst/>
              <a:cxnLst/>
              <a:rect l="l" t="t" r="r" b="b"/>
              <a:pathLst>
                <a:path w="1289" h="2411" extrusionOk="0">
                  <a:moveTo>
                    <a:pt x="1212" y="0"/>
                  </a:moveTo>
                  <a:cubicBezTo>
                    <a:pt x="1194" y="0"/>
                    <a:pt x="1179" y="5"/>
                    <a:pt x="1168" y="16"/>
                  </a:cubicBezTo>
                  <a:lnTo>
                    <a:pt x="41" y="1264"/>
                  </a:lnTo>
                  <a:cubicBezTo>
                    <a:pt x="22" y="1283"/>
                    <a:pt x="1" y="1304"/>
                    <a:pt x="22" y="1344"/>
                  </a:cubicBezTo>
                  <a:lnTo>
                    <a:pt x="746" y="2391"/>
                  </a:lnTo>
                  <a:cubicBezTo>
                    <a:pt x="766" y="2410"/>
                    <a:pt x="786" y="2410"/>
                    <a:pt x="806" y="2410"/>
                  </a:cubicBezTo>
                  <a:lnTo>
                    <a:pt x="827" y="2410"/>
                  </a:lnTo>
                  <a:cubicBezTo>
                    <a:pt x="867" y="2391"/>
                    <a:pt x="867" y="2351"/>
                    <a:pt x="846" y="2310"/>
                  </a:cubicBezTo>
                  <a:lnTo>
                    <a:pt x="162" y="1304"/>
                  </a:lnTo>
                  <a:lnTo>
                    <a:pt x="1270" y="96"/>
                  </a:lnTo>
                  <a:cubicBezTo>
                    <a:pt x="1289" y="75"/>
                    <a:pt x="1289" y="35"/>
                    <a:pt x="1270" y="16"/>
                  </a:cubicBezTo>
                  <a:cubicBezTo>
                    <a:pt x="1249" y="5"/>
                    <a:pt x="1229" y="0"/>
                    <a:pt x="1212"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76" name="Google Shape;2476;p4"/>
            <p:cNvSpPr/>
            <p:nvPr/>
          </p:nvSpPr>
          <p:spPr>
            <a:xfrm>
              <a:off x="4560250" y="2109300"/>
              <a:ext cx="98650" cy="190250"/>
            </a:xfrm>
            <a:custGeom>
              <a:avLst/>
              <a:gdLst/>
              <a:ahLst/>
              <a:cxnLst/>
              <a:rect l="l" t="t" r="r" b="b"/>
              <a:pathLst>
                <a:path w="3946" h="7610" extrusionOk="0">
                  <a:moveTo>
                    <a:pt x="221" y="1"/>
                  </a:moveTo>
                  <a:cubicBezTo>
                    <a:pt x="140" y="1"/>
                    <a:pt x="60" y="60"/>
                    <a:pt x="60" y="162"/>
                  </a:cubicBezTo>
                  <a:cubicBezTo>
                    <a:pt x="60" y="262"/>
                    <a:pt x="0" y="2798"/>
                    <a:pt x="0" y="2980"/>
                  </a:cubicBezTo>
                  <a:cubicBezTo>
                    <a:pt x="0" y="3060"/>
                    <a:pt x="0" y="3221"/>
                    <a:pt x="3643" y="7548"/>
                  </a:cubicBezTo>
                  <a:cubicBezTo>
                    <a:pt x="3683" y="7589"/>
                    <a:pt x="3723" y="7609"/>
                    <a:pt x="3763" y="7609"/>
                  </a:cubicBezTo>
                  <a:cubicBezTo>
                    <a:pt x="3804" y="7609"/>
                    <a:pt x="3844" y="7589"/>
                    <a:pt x="3884" y="7569"/>
                  </a:cubicBezTo>
                  <a:cubicBezTo>
                    <a:pt x="3945" y="7508"/>
                    <a:pt x="3945" y="7408"/>
                    <a:pt x="3905" y="7347"/>
                  </a:cubicBezTo>
                  <a:cubicBezTo>
                    <a:pt x="2596" y="5798"/>
                    <a:pt x="503" y="3281"/>
                    <a:pt x="322" y="2959"/>
                  </a:cubicBezTo>
                  <a:cubicBezTo>
                    <a:pt x="322" y="2618"/>
                    <a:pt x="382" y="202"/>
                    <a:pt x="382" y="162"/>
                  </a:cubicBezTo>
                  <a:cubicBezTo>
                    <a:pt x="382" y="81"/>
                    <a:pt x="322" y="1"/>
                    <a:pt x="221"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77" name="Google Shape;2477;p4"/>
            <p:cNvSpPr/>
            <p:nvPr/>
          </p:nvSpPr>
          <p:spPr>
            <a:xfrm>
              <a:off x="4650825" y="2290150"/>
              <a:ext cx="20625" cy="91400"/>
            </a:xfrm>
            <a:custGeom>
              <a:avLst/>
              <a:gdLst/>
              <a:ahLst/>
              <a:cxnLst/>
              <a:rect l="l" t="t" r="r" b="b"/>
              <a:pathLst>
                <a:path w="825" h="3656" extrusionOk="0">
                  <a:moveTo>
                    <a:pt x="193" y="0"/>
                  </a:moveTo>
                  <a:cubicBezTo>
                    <a:pt x="176" y="0"/>
                    <a:pt x="158" y="4"/>
                    <a:pt x="140" y="13"/>
                  </a:cubicBezTo>
                  <a:cubicBezTo>
                    <a:pt x="40" y="32"/>
                    <a:pt x="0" y="134"/>
                    <a:pt x="20" y="214"/>
                  </a:cubicBezTo>
                  <a:cubicBezTo>
                    <a:pt x="363" y="1261"/>
                    <a:pt x="503" y="2388"/>
                    <a:pt x="403" y="3495"/>
                  </a:cubicBezTo>
                  <a:cubicBezTo>
                    <a:pt x="403" y="3575"/>
                    <a:pt x="462" y="3656"/>
                    <a:pt x="564" y="3656"/>
                  </a:cubicBezTo>
                  <a:cubicBezTo>
                    <a:pt x="644" y="3656"/>
                    <a:pt x="725" y="3596"/>
                    <a:pt x="725" y="3516"/>
                  </a:cubicBezTo>
                  <a:cubicBezTo>
                    <a:pt x="825" y="2367"/>
                    <a:pt x="685" y="1200"/>
                    <a:pt x="342" y="113"/>
                  </a:cubicBezTo>
                  <a:cubicBezTo>
                    <a:pt x="310" y="50"/>
                    <a:pt x="254" y="0"/>
                    <a:pt x="193"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78" name="Google Shape;2478;p4"/>
            <p:cNvSpPr/>
            <p:nvPr/>
          </p:nvSpPr>
          <p:spPr>
            <a:xfrm>
              <a:off x="4652300" y="2289200"/>
              <a:ext cx="83575" cy="69725"/>
            </a:xfrm>
            <a:custGeom>
              <a:avLst/>
              <a:gdLst/>
              <a:ahLst/>
              <a:cxnLst/>
              <a:rect l="l" t="t" r="r" b="b"/>
              <a:pathLst>
                <a:path w="3343" h="2789" extrusionOk="0">
                  <a:moveTo>
                    <a:pt x="751" y="1"/>
                  </a:moveTo>
                  <a:cubicBezTo>
                    <a:pt x="545" y="1"/>
                    <a:pt x="346" y="16"/>
                    <a:pt x="162" y="30"/>
                  </a:cubicBezTo>
                  <a:cubicBezTo>
                    <a:pt x="81" y="30"/>
                    <a:pt x="1" y="111"/>
                    <a:pt x="22" y="212"/>
                  </a:cubicBezTo>
                  <a:cubicBezTo>
                    <a:pt x="22" y="293"/>
                    <a:pt x="102" y="352"/>
                    <a:pt x="183" y="352"/>
                  </a:cubicBezTo>
                  <a:cubicBezTo>
                    <a:pt x="372" y="337"/>
                    <a:pt x="574" y="321"/>
                    <a:pt x="776" y="321"/>
                  </a:cubicBezTo>
                  <a:cubicBezTo>
                    <a:pt x="1092" y="321"/>
                    <a:pt x="1410" y="359"/>
                    <a:pt x="1692" y="494"/>
                  </a:cubicBezTo>
                  <a:cubicBezTo>
                    <a:pt x="1973" y="655"/>
                    <a:pt x="2255" y="916"/>
                    <a:pt x="2518" y="1339"/>
                  </a:cubicBezTo>
                  <a:cubicBezTo>
                    <a:pt x="2819" y="1822"/>
                    <a:pt x="2980" y="2244"/>
                    <a:pt x="3020" y="2647"/>
                  </a:cubicBezTo>
                  <a:cubicBezTo>
                    <a:pt x="3020" y="2727"/>
                    <a:pt x="3101" y="2789"/>
                    <a:pt x="3181" y="2789"/>
                  </a:cubicBezTo>
                  <a:cubicBezTo>
                    <a:pt x="3283" y="2789"/>
                    <a:pt x="3342" y="2708"/>
                    <a:pt x="3342" y="2628"/>
                  </a:cubicBezTo>
                  <a:cubicBezTo>
                    <a:pt x="3302" y="2164"/>
                    <a:pt x="3122" y="1681"/>
                    <a:pt x="2779" y="1157"/>
                  </a:cubicBezTo>
                  <a:cubicBezTo>
                    <a:pt x="2477" y="695"/>
                    <a:pt x="2175" y="393"/>
                    <a:pt x="1833" y="212"/>
                  </a:cubicBezTo>
                  <a:cubicBezTo>
                    <a:pt x="1488" y="45"/>
                    <a:pt x="1110" y="1"/>
                    <a:pt x="751"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79" name="Google Shape;2479;p4"/>
            <p:cNvSpPr/>
            <p:nvPr/>
          </p:nvSpPr>
          <p:spPr>
            <a:xfrm>
              <a:off x="4649300" y="2270350"/>
              <a:ext cx="137900" cy="68450"/>
            </a:xfrm>
            <a:custGeom>
              <a:avLst/>
              <a:gdLst/>
              <a:ahLst/>
              <a:cxnLst/>
              <a:rect l="l" t="t" r="r" b="b"/>
              <a:pathLst>
                <a:path w="5516" h="2738" extrusionOk="0">
                  <a:moveTo>
                    <a:pt x="2427" y="0"/>
                  </a:moveTo>
                  <a:cubicBezTo>
                    <a:pt x="1623" y="0"/>
                    <a:pt x="782" y="261"/>
                    <a:pt x="81" y="765"/>
                  </a:cubicBezTo>
                  <a:cubicBezTo>
                    <a:pt x="21" y="805"/>
                    <a:pt x="0" y="905"/>
                    <a:pt x="40" y="986"/>
                  </a:cubicBezTo>
                  <a:cubicBezTo>
                    <a:pt x="76" y="1033"/>
                    <a:pt x="125" y="1052"/>
                    <a:pt x="172" y="1052"/>
                  </a:cubicBezTo>
                  <a:cubicBezTo>
                    <a:pt x="205" y="1052"/>
                    <a:pt x="237" y="1042"/>
                    <a:pt x="263" y="1026"/>
                  </a:cubicBezTo>
                  <a:cubicBezTo>
                    <a:pt x="914" y="571"/>
                    <a:pt x="1681" y="321"/>
                    <a:pt x="2407" y="321"/>
                  </a:cubicBezTo>
                  <a:cubicBezTo>
                    <a:pt x="2644" y="321"/>
                    <a:pt x="2877" y="348"/>
                    <a:pt x="3100" y="403"/>
                  </a:cubicBezTo>
                  <a:cubicBezTo>
                    <a:pt x="4106" y="623"/>
                    <a:pt x="4932" y="1388"/>
                    <a:pt x="5153" y="2314"/>
                  </a:cubicBezTo>
                  <a:cubicBezTo>
                    <a:pt x="5174" y="2395"/>
                    <a:pt x="5193" y="2475"/>
                    <a:pt x="5193" y="2576"/>
                  </a:cubicBezTo>
                  <a:cubicBezTo>
                    <a:pt x="5193" y="2657"/>
                    <a:pt x="5254" y="2738"/>
                    <a:pt x="5354" y="2738"/>
                  </a:cubicBezTo>
                  <a:cubicBezTo>
                    <a:pt x="5435" y="2738"/>
                    <a:pt x="5515" y="2676"/>
                    <a:pt x="5515" y="2576"/>
                  </a:cubicBezTo>
                  <a:cubicBezTo>
                    <a:pt x="5515" y="2456"/>
                    <a:pt x="5496" y="2335"/>
                    <a:pt x="5475" y="2233"/>
                  </a:cubicBezTo>
                  <a:cubicBezTo>
                    <a:pt x="5214" y="1208"/>
                    <a:pt x="4288" y="341"/>
                    <a:pt x="3180" y="81"/>
                  </a:cubicBezTo>
                  <a:cubicBezTo>
                    <a:pt x="2937" y="27"/>
                    <a:pt x="2684" y="0"/>
                    <a:pt x="2427"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80" name="Google Shape;2480;p4"/>
            <p:cNvSpPr/>
            <p:nvPr/>
          </p:nvSpPr>
          <p:spPr>
            <a:xfrm>
              <a:off x="4044425" y="1175250"/>
              <a:ext cx="850975" cy="1198900"/>
            </a:xfrm>
            <a:custGeom>
              <a:avLst/>
              <a:gdLst/>
              <a:ahLst/>
              <a:cxnLst/>
              <a:rect l="l" t="t" r="r" b="b"/>
              <a:pathLst>
                <a:path w="34039" h="47956" extrusionOk="0">
                  <a:moveTo>
                    <a:pt x="23337" y="0"/>
                  </a:moveTo>
                  <a:cubicBezTo>
                    <a:pt x="22538" y="0"/>
                    <a:pt x="19197" y="217"/>
                    <a:pt x="17995" y="3768"/>
                  </a:cubicBezTo>
                  <a:cubicBezTo>
                    <a:pt x="17533" y="5117"/>
                    <a:pt x="17231" y="6405"/>
                    <a:pt x="17029" y="7492"/>
                  </a:cubicBezTo>
                  <a:lnTo>
                    <a:pt x="16970" y="7793"/>
                  </a:lnTo>
                  <a:cubicBezTo>
                    <a:pt x="16768" y="8901"/>
                    <a:pt x="16688" y="9827"/>
                    <a:pt x="16648" y="10410"/>
                  </a:cubicBezTo>
                  <a:cubicBezTo>
                    <a:pt x="16627" y="10793"/>
                    <a:pt x="16627" y="11054"/>
                    <a:pt x="16627" y="11135"/>
                  </a:cubicBezTo>
                  <a:lnTo>
                    <a:pt x="16627" y="11156"/>
                  </a:lnTo>
                  <a:cubicBezTo>
                    <a:pt x="16627" y="11156"/>
                    <a:pt x="16607" y="11175"/>
                    <a:pt x="16567" y="11196"/>
                  </a:cubicBezTo>
                  <a:cubicBezTo>
                    <a:pt x="16546" y="11196"/>
                    <a:pt x="16506" y="11215"/>
                    <a:pt x="16466" y="11236"/>
                  </a:cubicBezTo>
                  <a:lnTo>
                    <a:pt x="16446" y="11236"/>
                  </a:lnTo>
                  <a:cubicBezTo>
                    <a:pt x="16366" y="11276"/>
                    <a:pt x="16264" y="11317"/>
                    <a:pt x="16144" y="11376"/>
                  </a:cubicBezTo>
                  <a:lnTo>
                    <a:pt x="16124" y="11376"/>
                  </a:lnTo>
                  <a:cubicBezTo>
                    <a:pt x="14453" y="12202"/>
                    <a:pt x="8817" y="15503"/>
                    <a:pt x="6120" y="23332"/>
                  </a:cubicBezTo>
                  <a:cubicBezTo>
                    <a:pt x="2939" y="32592"/>
                    <a:pt x="1852" y="43179"/>
                    <a:pt x="1852" y="43179"/>
                  </a:cubicBezTo>
                  <a:cubicBezTo>
                    <a:pt x="1852" y="43179"/>
                    <a:pt x="1" y="46923"/>
                    <a:pt x="725" y="47508"/>
                  </a:cubicBezTo>
                  <a:cubicBezTo>
                    <a:pt x="859" y="47615"/>
                    <a:pt x="999" y="47659"/>
                    <a:pt x="1138" y="47659"/>
                  </a:cubicBezTo>
                  <a:cubicBezTo>
                    <a:pt x="1753" y="47659"/>
                    <a:pt x="2356" y="46803"/>
                    <a:pt x="2356" y="46802"/>
                  </a:cubicBezTo>
                  <a:lnTo>
                    <a:pt x="2356" y="46802"/>
                  </a:lnTo>
                  <a:cubicBezTo>
                    <a:pt x="2356" y="46803"/>
                    <a:pt x="2276" y="47889"/>
                    <a:pt x="3161" y="47951"/>
                  </a:cubicBezTo>
                  <a:cubicBezTo>
                    <a:pt x="3195" y="47954"/>
                    <a:pt x="3227" y="47955"/>
                    <a:pt x="3259" y="47955"/>
                  </a:cubicBezTo>
                  <a:cubicBezTo>
                    <a:pt x="4047" y="47955"/>
                    <a:pt x="4308" y="47025"/>
                    <a:pt x="4308" y="47025"/>
                  </a:cubicBezTo>
                  <a:cubicBezTo>
                    <a:pt x="4308" y="47025"/>
                    <a:pt x="4630" y="47293"/>
                    <a:pt x="5030" y="47293"/>
                  </a:cubicBezTo>
                  <a:cubicBezTo>
                    <a:pt x="5230" y="47293"/>
                    <a:pt x="5449" y="47226"/>
                    <a:pt x="5657" y="47025"/>
                  </a:cubicBezTo>
                  <a:cubicBezTo>
                    <a:pt x="6925" y="45715"/>
                    <a:pt x="8073" y="39778"/>
                    <a:pt x="8073" y="39778"/>
                  </a:cubicBezTo>
                  <a:lnTo>
                    <a:pt x="9804" y="39194"/>
                  </a:lnTo>
                  <a:cubicBezTo>
                    <a:pt x="9804" y="39194"/>
                    <a:pt x="9844" y="39255"/>
                    <a:pt x="9904" y="39355"/>
                  </a:cubicBezTo>
                  <a:cubicBezTo>
                    <a:pt x="10240" y="39877"/>
                    <a:pt x="11406" y="41542"/>
                    <a:pt x="13451" y="41542"/>
                  </a:cubicBezTo>
                  <a:cubicBezTo>
                    <a:pt x="13612" y="41542"/>
                    <a:pt x="13779" y="41531"/>
                    <a:pt x="13950" y="41509"/>
                  </a:cubicBezTo>
                  <a:cubicBezTo>
                    <a:pt x="16688" y="41147"/>
                    <a:pt x="18358" y="38168"/>
                    <a:pt x="18358" y="38168"/>
                  </a:cubicBezTo>
                  <a:lnTo>
                    <a:pt x="18398" y="38168"/>
                  </a:lnTo>
                  <a:cubicBezTo>
                    <a:pt x="19063" y="38128"/>
                    <a:pt x="26430" y="37543"/>
                    <a:pt x="30314" y="30439"/>
                  </a:cubicBezTo>
                  <a:cubicBezTo>
                    <a:pt x="31100" y="28968"/>
                    <a:pt x="31744" y="27500"/>
                    <a:pt x="32267" y="26091"/>
                  </a:cubicBezTo>
                  <a:cubicBezTo>
                    <a:pt x="32971" y="24118"/>
                    <a:pt x="33435" y="22205"/>
                    <a:pt x="33696" y="20415"/>
                  </a:cubicBezTo>
                  <a:cubicBezTo>
                    <a:pt x="33897" y="19086"/>
                    <a:pt x="33998" y="17817"/>
                    <a:pt x="33998" y="16650"/>
                  </a:cubicBezTo>
                  <a:cubicBezTo>
                    <a:pt x="34039" y="15181"/>
                    <a:pt x="33937" y="13853"/>
                    <a:pt x="33757" y="12685"/>
                  </a:cubicBezTo>
                  <a:cubicBezTo>
                    <a:pt x="33696" y="12302"/>
                    <a:pt x="33636" y="11940"/>
                    <a:pt x="33575" y="11598"/>
                  </a:cubicBezTo>
                  <a:cubicBezTo>
                    <a:pt x="33515" y="11376"/>
                    <a:pt x="33475" y="11156"/>
                    <a:pt x="33435" y="10933"/>
                  </a:cubicBezTo>
                  <a:cubicBezTo>
                    <a:pt x="33333" y="10471"/>
                    <a:pt x="33234" y="9967"/>
                    <a:pt x="33092" y="9465"/>
                  </a:cubicBezTo>
                  <a:lnTo>
                    <a:pt x="33092" y="9424"/>
                  </a:lnTo>
                  <a:cubicBezTo>
                    <a:pt x="33073" y="9344"/>
                    <a:pt x="33052" y="9283"/>
                    <a:pt x="33032" y="9223"/>
                  </a:cubicBezTo>
                  <a:cubicBezTo>
                    <a:pt x="32831" y="8418"/>
                    <a:pt x="32589" y="7592"/>
                    <a:pt x="32287" y="6768"/>
                  </a:cubicBezTo>
                  <a:cubicBezTo>
                    <a:pt x="31039" y="3486"/>
                    <a:pt x="28685" y="346"/>
                    <a:pt x="23511" y="4"/>
                  </a:cubicBezTo>
                  <a:cubicBezTo>
                    <a:pt x="23511" y="4"/>
                    <a:pt x="23449" y="0"/>
                    <a:pt x="23337" y="0"/>
                  </a:cubicBezTo>
                  <a:close/>
                </a:path>
              </a:pathLst>
            </a:custGeom>
            <a:solidFill>
              <a:srgbClr val="64657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81" name="Google Shape;2481;p4"/>
            <p:cNvSpPr/>
            <p:nvPr/>
          </p:nvSpPr>
          <p:spPr>
            <a:xfrm>
              <a:off x="4458600" y="1344925"/>
              <a:ext cx="436800" cy="353550"/>
            </a:xfrm>
            <a:custGeom>
              <a:avLst/>
              <a:gdLst/>
              <a:ahLst/>
              <a:cxnLst/>
              <a:rect l="l" t="t" r="r" b="b"/>
              <a:pathLst>
                <a:path w="17472" h="14142" extrusionOk="0">
                  <a:moveTo>
                    <a:pt x="5969" y="0"/>
                  </a:moveTo>
                  <a:cubicBezTo>
                    <a:pt x="4583" y="0"/>
                    <a:pt x="3215" y="104"/>
                    <a:pt x="1932" y="303"/>
                  </a:cubicBezTo>
                  <a:cubicBezTo>
                    <a:pt x="1428" y="383"/>
                    <a:pt x="905" y="504"/>
                    <a:pt x="462" y="705"/>
                  </a:cubicBezTo>
                  <a:lnTo>
                    <a:pt x="403" y="1006"/>
                  </a:lnTo>
                  <a:cubicBezTo>
                    <a:pt x="201" y="2114"/>
                    <a:pt x="121" y="3040"/>
                    <a:pt x="81" y="3623"/>
                  </a:cubicBezTo>
                  <a:cubicBezTo>
                    <a:pt x="60" y="4106"/>
                    <a:pt x="60" y="4369"/>
                    <a:pt x="60" y="4369"/>
                  </a:cubicBezTo>
                  <a:cubicBezTo>
                    <a:pt x="60" y="4369"/>
                    <a:pt x="40" y="4388"/>
                    <a:pt x="0" y="4409"/>
                  </a:cubicBezTo>
                  <a:cubicBezTo>
                    <a:pt x="564" y="4992"/>
                    <a:pt x="1348" y="5435"/>
                    <a:pt x="2153" y="5697"/>
                  </a:cubicBezTo>
                  <a:cubicBezTo>
                    <a:pt x="3140" y="6019"/>
                    <a:pt x="4187" y="6180"/>
                    <a:pt x="5153" y="6521"/>
                  </a:cubicBezTo>
                  <a:cubicBezTo>
                    <a:pt x="7467" y="7367"/>
                    <a:pt x="9319" y="9360"/>
                    <a:pt x="10003" y="11715"/>
                  </a:cubicBezTo>
                  <a:cubicBezTo>
                    <a:pt x="10164" y="12259"/>
                    <a:pt x="10266" y="12823"/>
                    <a:pt x="10607" y="13265"/>
                  </a:cubicBezTo>
                  <a:cubicBezTo>
                    <a:pt x="10841" y="13567"/>
                    <a:pt x="11224" y="13776"/>
                    <a:pt x="11584" y="13776"/>
                  </a:cubicBezTo>
                  <a:cubicBezTo>
                    <a:pt x="11752" y="13776"/>
                    <a:pt x="11915" y="13730"/>
                    <a:pt x="12056" y="13628"/>
                  </a:cubicBezTo>
                  <a:cubicBezTo>
                    <a:pt x="12258" y="13486"/>
                    <a:pt x="12378" y="13265"/>
                    <a:pt x="12499" y="13043"/>
                  </a:cubicBezTo>
                  <a:cubicBezTo>
                    <a:pt x="12842" y="12278"/>
                    <a:pt x="13084" y="11473"/>
                    <a:pt x="13184" y="10649"/>
                  </a:cubicBezTo>
                  <a:cubicBezTo>
                    <a:pt x="13546" y="11393"/>
                    <a:pt x="13747" y="12219"/>
                    <a:pt x="14171" y="12922"/>
                  </a:cubicBezTo>
                  <a:cubicBezTo>
                    <a:pt x="14561" y="13575"/>
                    <a:pt x="15246" y="14141"/>
                    <a:pt x="16001" y="14141"/>
                  </a:cubicBezTo>
                  <a:cubicBezTo>
                    <a:pt x="16061" y="14141"/>
                    <a:pt x="16122" y="14138"/>
                    <a:pt x="16183" y="14130"/>
                  </a:cubicBezTo>
                  <a:cubicBezTo>
                    <a:pt x="16546" y="14070"/>
                    <a:pt x="16868" y="13889"/>
                    <a:pt x="17129" y="13628"/>
                  </a:cubicBezTo>
                  <a:cubicBezTo>
                    <a:pt x="17330" y="12299"/>
                    <a:pt x="17431" y="11030"/>
                    <a:pt x="17431" y="9863"/>
                  </a:cubicBezTo>
                  <a:cubicBezTo>
                    <a:pt x="17472" y="7911"/>
                    <a:pt x="17290" y="6199"/>
                    <a:pt x="17008" y="4811"/>
                  </a:cubicBezTo>
                  <a:cubicBezTo>
                    <a:pt x="16948" y="4589"/>
                    <a:pt x="16908" y="4369"/>
                    <a:pt x="16868" y="4146"/>
                  </a:cubicBezTo>
                  <a:cubicBezTo>
                    <a:pt x="16766" y="3663"/>
                    <a:pt x="16646" y="3161"/>
                    <a:pt x="16525" y="2637"/>
                  </a:cubicBezTo>
                  <a:cubicBezTo>
                    <a:pt x="15559" y="1993"/>
                    <a:pt x="14493" y="1470"/>
                    <a:pt x="13406" y="1108"/>
                  </a:cubicBezTo>
                  <a:cubicBezTo>
                    <a:pt x="11137" y="351"/>
                    <a:pt x="8521" y="0"/>
                    <a:pt x="5969" y="0"/>
                  </a:cubicBezTo>
                  <a:close/>
                </a:path>
              </a:pathLst>
            </a:custGeom>
            <a:solidFill>
              <a:schemeClr val="accent4"/>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82" name="Google Shape;2482;p4"/>
            <p:cNvSpPr/>
            <p:nvPr/>
          </p:nvSpPr>
          <p:spPr>
            <a:xfrm>
              <a:off x="4753950" y="1301525"/>
              <a:ext cx="117775" cy="110350"/>
            </a:xfrm>
            <a:custGeom>
              <a:avLst/>
              <a:gdLst/>
              <a:ahLst/>
              <a:cxnLst/>
              <a:rect l="l" t="t" r="r" b="b"/>
              <a:pathLst>
                <a:path w="4711" h="4414" extrusionOk="0">
                  <a:moveTo>
                    <a:pt x="610" y="0"/>
                  </a:moveTo>
                  <a:cubicBezTo>
                    <a:pt x="469" y="0"/>
                    <a:pt x="333" y="35"/>
                    <a:pt x="223" y="126"/>
                  </a:cubicBezTo>
                  <a:cubicBezTo>
                    <a:pt x="1" y="327"/>
                    <a:pt x="1" y="670"/>
                    <a:pt x="81" y="971"/>
                  </a:cubicBezTo>
                  <a:cubicBezTo>
                    <a:pt x="323" y="1736"/>
                    <a:pt x="948" y="2340"/>
                    <a:pt x="1592" y="2823"/>
                  </a:cubicBezTo>
                  <a:cubicBezTo>
                    <a:pt x="2416" y="3448"/>
                    <a:pt x="3323" y="3950"/>
                    <a:pt x="4289" y="4333"/>
                  </a:cubicBezTo>
                  <a:cubicBezTo>
                    <a:pt x="4429" y="4373"/>
                    <a:pt x="4571" y="4414"/>
                    <a:pt x="4711" y="4414"/>
                  </a:cubicBezTo>
                  <a:lnTo>
                    <a:pt x="4711" y="4373"/>
                  </a:lnTo>
                  <a:cubicBezTo>
                    <a:pt x="4692" y="4293"/>
                    <a:pt x="4671" y="4232"/>
                    <a:pt x="4651" y="4172"/>
                  </a:cubicBezTo>
                  <a:cubicBezTo>
                    <a:pt x="4450" y="3367"/>
                    <a:pt x="4208" y="2541"/>
                    <a:pt x="3906" y="1717"/>
                  </a:cubicBezTo>
                  <a:cubicBezTo>
                    <a:pt x="3725" y="1454"/>
                    <a:pt x="3543" y="1193"/>
                    <a:pt x="3342" y="931"/>
                  </a:cubicBezTo>
                  <a:cubicBezTo>
                    <a:pt x="3202" y="750"/>
                    <a:pt x="3041" y="568"/>
                    <a:pt x="2819" y="488"/>
                  </a:cubicBezTo>
                  <a:cubicBezTo>
                    <a:pt x="2765" y="473"/>
                    <a:pt x="2707" y="466"/>
                    <a:pt x="2650" y="466"/>
                  </a:cubicBezTo>
                  <a:cubicBezTo>
                    <a:pt x="2471" y="466"/>
                    <a:pt x="2292" y="537"/>
                    <a:pt x="2215" y="689"/>
                  </a:cubicBezTo>
                  <a:cubicBezTo>
                    <a:pt x="1853" y="428"/>
                    <a:pt x="1450" y="227"/>
                    <a:pt x="1028" y="85"/>
                  </a:cubicBezTo>
                  <a:cubicBezTo>
                    <a:pt x="897" y="35"/>
                    <a:pt x="751" y="0"/>
                    <a:pt x="610" y="0"/>
                  </a:cubicBezTo>
                  <a:close/>
                </a:path>
              </a:pathLst>
            </a:custGeom>
            <a:solidFill>
              <a:schemeClr val="accent4"/>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83" name="Google Shape;2483;p4"/>
            <p:cNvSpPr/>
            <p:nvPr/>
          </p:nvSpPr>
          <p:spPr>
            <a:xfrm>
              <a:off x="4597950" y="1265925"/>
              <a:ext cx="290400" cy="226475"/>
            </a:xfrm>
            <a:custGeom>
              <a:avLst/>
              <a:gdLst/>
              <a:ahLst/>
              <a:cxnLst/>
              <a:rect l="l" t="t" r="r" b="b"/>
              <a:pathLst>
                <a:path w="11616" h="9059" extrusionOk="0">
                  <a:moveTo>
                    <a:pt x="3468" y="1"/>
                  </a:moveTo>
                  <a:cubicBezTo>
                    <a:pt x="2969" y="1"/>
                    <a:pt x="2487" y="133"/>
                    <a:pt x="2094" y="443"/>
                  </a:cubicBezTo>
                  <a:cubicBezTo>
                    <a:pt x="1370" y="1007"/>
                    <a:pt x="846" y="2416"/>
                    <a:pt x="1" y="2717"/>
                  </a:cubicBezTo>
                  <a:cubicBezTo>
                    <a:pt x="806" y="3039"/>
                    <a:pt x="1450" y="3361"/>
                    <a:pt x="1450" y="4207"/>
                  </a:cubicBezTo>
                  <a:cubicBezTo>
                    <a:pt x="1744" y="4135"/>
                    <a:pt x="2041" y="4103"/>
                    <a:pt x="2338" y="4103"/>
                  </a:cubicBezTo>
                  <a:cubicBezTo>
                    <a:pt x="3468" y="4103"/>
                    <a:pt x="4600" y="4576"/>
                    <a:pt x="5556" y="5213"/>
                  </a:cubicBezTo>
                  <a:cubicBezTo>
                    <a:pt x="6764" y="5999"/>
                    <a:pt x="7811" y="7045"/>
                    <a:pt x="9039" y="7830"/>
                  </a:cubicBezTo>
                  <a:cubicBezTo>
                    <a:pt x="9824" y="8353"/>
                    <a:pt x="10709" y="8776"/>
                    <a:pt x="11616" y="9058"/>
                  </a:cubicBezTo>
                  <a:cubicBezTo>
                    <a:pt x="11555" y="8675"/>
                    <a:pt x="11495" y="8313"/>
                    <a:pt x="11434" y="7971"/>
                  </a:cubicBezTo>
                  <a:cubicBezTo>
                    <a:pt x="11374" y="7749"/>
                    <a:pt x="11334" y="7529"/>
                    <a:pt x="11294" y="7306"/>
                  </a:cubicBezTo>
                  <a:cubicBezTo>
                    <a:pt x="11192" y="6823"/>
                    <a:pt x="11072" y="6321"/>
                    <a:pt x="10951" y="5797"/>
                  </a:cubicBezTo>
                  <a:cubicBezTo>
                    <a:pt x="10932" y="5717"/>
                    <a:pt x="10911" y="5656"/>
                    <a:pt x="10891" y="5596"/>
                  </a:cubicBezTo>
                  <a:cubicBezTo>
                    <a:pt x="10629" y="5454"/>
                    <a:pt x="10387" y="5274"/>
                    <a:pt x="10126" y="5113"/>
                  </a:cubicBezTo>
                  <a:cubicBezTo>
                    <a:pt x="9724" y="4791"/>
                    <a:pt x="9341" y="4429"/>
                    <a:pt x="8959" y="4086"/>
                  </a:cubicBezTo>
                  <a:cubicBezTo>
                    <a:pt x="8516" y="3643"/>
                    <a:pt x="8073" y="3221"/>
                    <a:pt x="7630" y="2778"/>
                  </a:cubicBezTo>
                  <a:cubicBezTo>
                    <a:pt x="6866" y="1973"/>
                    <a:pt x="6160" y="1087"/>
                    <a:pt x="5215" y="503"/>
                  </a:cubicBezTo>
                  <a:cubicBezTo>
                    <a:pt x="4697" y="194"/>
                    <a:pt x="4071" y="1"/>
                    <a:pt x="3468" y="1"/>
                  </a:cubicBezTo>
                  <a:close/>
                </a:path>
              </a:pathLst>
            </a:custGeom>
            <a:solidFill>
              <a:srgbClr val="ABBCA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84" name="Google Shape;2484;p4"/>
            <p:cNvSpPr/>
            <p:nvPr/>
          </p:nvSpPr>
          <p:spPr>
            <a:xfrm>
              <a:off x="4586900" y="1338350"/>
              <a:ext cx="255175" cy="164225"/>
            </a:xfrm>
            <a:custGeom>
              <a:avLst/>
              <a:gdLst/>
              <a:ahLst/>
              <a:cxnLst/>
              <a:rect l="l" t="t" r="r" b="b"/>
              <a:pathLst>
                <a:path w="10207" h="6569" extrusionOk="0">
                  <a:moveTo>
                    <a:pt x="2640" y="1"/>
                  </a:moveTo>
                  <a:cubicBezTo>
                    <a:pt x="1668" y="1"/>
                    <a:pt x="640" y="253"/>
                    <a:pt x="21" y="1008"/>
                  </a:cubicBezTo>
                  <a:cubicBezTo>
                    <a:pt x="0" y="1049"/>
                    <a:pt x="2013" y="4409"/>
                    <a:pt x="3382" y="5577"/>
                  </a:cubicBezTo>
                  <a:cubicBezTo>
                    <a:pt x="3583" y="5738"/>
                    <a:pt x="3784" y="5899"/>
                    <a:pt x="4047" y="6000"/>
                  </a:cubicBezTo>
                  <a:cubicBezTo>
                    <a:pt x="4151" y="6035"/>
                    <a:pt x="4262" y="6055"/>
                    <a:pt x="4372" y="6055"/>
                  </a:cubicBezTo>
                  <a:cubicBezTo>
                    <a:pt x="4519" y="6055"/>
                    <a:pt x="4665" y="6020"/>
                    <a:pt x="4791" y="5939"/>
                  </a:cubicBezTo>
                  <a:cubicBezTo>
                    <a:pt x="5013" y="5778"/>
                    <a:pt x="5113" y="5456"/>
                    <a:pt x="4973" y="5235"/>
                  </a:cubicBezTo>
                  <a:lnTo>
                    <a:pt x="4973" y="5235"/>
                  </a:lnTo>
                  <a:cubicBezTo>
                    <a:pt x="5335" y="5738"/>
                    <a:pt x="5757" y="6060"/>
                    <a:pt x="6301" y="6342"/>
                  </a:cubicBezTo>
                  <a:cubicBezTo>
                    <a:pt x="6523" y="6461"/>
                    <a:pt x="6769" y="6569"/>
                    <a:pt x="7011" y="6569"/>
                  </a:cubicBezTo>
                  <a:cubicBezTo>
                    <a:pt x="7097" y="6569"/>
                    <a:pt x="7183" y="6555"/>
                    <a:pt x="7267" y="6524"/>
                  </a:cubicBezTo>
                  <a:cubicBezTo>
                    <a:pt x="7469" y="6443"/>
                    <a:pt x="7630" y="6242"/>
                    <a:pt x="7670" y="6041"/>
                  </a:cubicBezTo>
                  <a:cubicBezTo>
                    <a:pt x="7729" y="5818"/>
                    <a:pt x="7649" y="5577"/>
                    <a:pt x="7509" y="5416"/>
                  </a:cubicBezTo>
                  <a:lnTo>
                    <a:pt x="7509" y="5416"/>
                  </a:lnTo>
                  <a:cubicBezTo>
                    <a:pt x="7891" y="5617"/>
                    <a:pt x="8274" y="5759"/>
                    <a:pt x="8717" y="5799"/>
                  </a:cubicBezTo>
                  <a:cubicBezTo>
                    <a:pt x="8742" y="5800"/>
                    <a:pt x="8767" y="5801"/>
                    <a:pt x="8793" y="5801"/>
                  </a:cubicBezTo>
                  <a:cubicBezTo>
                    <a:pt x="9195" y="5801"/>
                    <a:pt x="9636" y="5657"/>
                    <a:pt x="9863" y="5316"/>
                  </a:cubicBezTo>
                  <a:cubicBezTo>
                    <a:pt x="10206" y="4833"/>
                    <a:pt x="10045" y="4168"/>
                    <a:pt x="9742" y="3644"/>
                  </a:cubicBezTo>
                  <a:cubicBezTo>
                    <a:pt x="8897" y="2176"/>
                    <a:pt x="7287" y="1350"/>
                    <a:pt x="5717" y="727"/>
                  </a:cubicBezTo>
                  <a:cubicBezTo>
                    <a:pt x="4771" y="343"/>
                    <a:pt x="3784" y="21"/>
                    <a:pt x="2759" y="2"/>
                  </a:cubicBezTo>
                  <a:cubicBezTo>
                    <a:pt x="2719" y="1"/>
                    <a:pt x="2680" y="1"/>
                    <a:pt x="2640" y="1"/>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85" name="Google Shape;2485;p4"/>
            <p:cNvSpPr/>
            <p:nvPr/>
          </p:nvSpPr>
          <p:spPr>
            <a:xfrm>
              <a:off x="4635200" y="1260375"/>
              <a:ext cx="76025" cy="76025"/>
            </a:xfrm>
            <a:custGeom>
              <a:avLst/>
              <a:gdLst/>
              <a:ahLst/>
              <a:cxnLst/>
              <a:rect l="l" t="t" r="r" b="b"/>
              <a:pathLst>
                <a:path w="3041" h="3041" extrusionOk="0">
                  <a:moveTo>
                    <a:pt x="1511" y="0"/>
                  </a:moveTo>
                  <a:cubicBezTo>
                    <a:pt x="685" y="0"/>
                    <a:pt x="0" y="665"/>
                    <a:pt x="0" y="1511"/>
                  </a:cubicBezTo>
                  <a:cubicBezTo>
                    <a:pt x="0" y="2356"/>
                    <a:pt x="685" y="3040"/>
                    <a:pt x="1511" y="3040"/>
                  </a:cubicBezTo>
                  <a:cubicBezTo>
                    <a:pt x="2356" y="3040"/>
                    <a:pt x="3041" y="2356"/>
                    <a:pt x="3041" y="1511"/>
                  </a:cubicBezTo>
                  <a:cubicBezTo>
                    <a:pt x="3041" y="665"/>
                    <a:pt x="2356" y="0"/>
                    <a:pt x="1511" y="0"/>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86" name="Google Shape;2486;p4"/>
            <p:cNvSpPr/>
            <p:nvPr/>
          </p:nvSpPr>
          <p:spPr>
            <a:xfrm>
              <a:off x="4639225" y="1264400"/>
              <a:ext cx="67975" cy="67975"/>
            </a:xfrm>
            <a:custGeom>
              <a:avLst/>
              <a:gdLst/>
              <a:ahLst/>
              <a:cxnLst/>
              <a:rect l="l" t="t" r="r" b="b"/>
              <a:pathLst>
                <a:path w="2719" h="2719" extrusionOk="0">
                  <a:moveTo>
                    <a:pt x="1350" y="0"/>
                  </a:moveTo>
                  <a:cubicBezTo>
                    <a:pt x="604" y="0"/>
                    <a:pt x="0" y="604"/>
                    <a:pt x="0" y="1350"/>
                  </a:cubicBezTo>
                  <a:cubicBezTo>
                    <a:pt x="0" y="2094"/>
                    <a:pt x="604" y="2718"/>
                    <a:pt x="1350" y="2718"/>
                  </a:cubicBezTo>
                  <a:cubicBezTo>
                    <a:pt x="2115" y="2718"/>
                    <a:pt x="2719" y="2094"/>
                    <a:pt x="2719" y="1350"/>
                  </a:cubicBezTo>
                  <a:cubicBezTo>
                    <a:pt x="2719" y="604"/>
                    <a:pt x="2115" y="0"/>
                    <a:pt x="1350"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87" name="Google Shape;2487;p4"/>
            <p:cNvSpPr/>
            <p:nvPr/>
          </p:nvSpPr>
          <p:spPr>
            <a:xfrm>
              <a:off x="4699725" y="1237175"/>
              <a:ext cx="16025" cy="12250"/>
            </a:xfrm>
            <a:custGeom>
              <a:avLst/>
              <a:gdLst/>
              <a:ahLst/>
              <a:cxnLst/>
              <a:rect l="l" t="t" r="r" b="b"/>
              <a:pathLst>
                <a:path w="641" h="490" extrusionOk="0">
                  <a:moveTo>
                    <a:pt x="189" y="1"/>
                  </a:moveTo>
                  <a:cubicBezTo>
                    <a:pt x="50" y="1"/>
                    <a:pt x="1" y="129"/>
                    <a:pt x="76" y="225"/>
                  </a:cubicBezTo>
                  <a:cubicBezTo>
                    <a:pt x="138" y="324"/>
                    <a:pt x="278" y="426"/>
                    <a:pt x="398" y="466"/>
                  </a:cubicBezTo>
                  <a:cubicBezTo>
                    <a:pt x="434" y="477"/>
                    <a:pt x="476" y="489"/>
                    <a:pt x="517" y="489"/>
                  </a:cubicBezTo>
                  <a:cubicBezTo>
                    <a:pt x="546" y="489"/>
                    <a:pt x="575" y="483"/>
                    <a:pt x="600" y="466"/>
                  </a:cubicBezTo>
                  <a:cubicBezTo>
                    <a:pt x="621" y="426"/>
                    <a:pt x="640" y="365"/>
                    <a:pt x="621" y="324"/>
                  </a:cubicBezTo>
                  <a:cubicBezTo>
                    <a:pt x="621" y="284"/>
                    <a:pt x="580" y="244"/>
                    <a:pt x="560" y="204"/>
                  </a:cubicBezTo>
                  <a:cubicBezTo>
                    <a:pt x="460" y="104"/>
                    <a:pt x="339" y="43"/>
                    <a:pt x="218" y="2"/>
                  </a:cubicBezTo>
                  <a:cubicBezTo>
                    <a:pt x="208" y="1"/>
                    <a:pt x="198" y="1"/>
                    <a:pt x="189"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88" name="Google Shape;2488;p4"/>
            <p:cNvSpPr/>
            <p:nvPr/>
          </p:nvSpPr>
          <p:spPr>
            <a:xfrm>
              <a:off x="4698850" y="1214900"/>
              <a:ext cx="15875" cy="12025"/>
            </a:xfrm>
            <a:custGeom>
              <a:avLst/>
              <a:gdLst/>
              <a:ahLst/>
              <a:cxnLst/>
              <a:rect l="l" t="t" r="r" b="b"/>
              <a:pathLst>
                <a:path w="635" h="481" extrusionOk="0">
                  <a:moveTo>
                    <a:pt x="160" y="1"/>
                  </a:moveTo>
                  <a:cubicBezTo>
                    <a:pt x="39" y="1"/>
                    <a:pt x="0" y="123"/>
                    <a:pt x="71" y="230"/>
                  </a:cubicBezTo>
                  <a:cubicBezTo>
                    <a:pt x="132" y="330"/>
                    <a:pt x="272" y="410"/>
                    <a:pt x="393" y="450"/>
                  </a:cubicBezTo>
                  <a:cubicBezTo>
                    <a:pt x="424" y="471"/>
                    <a:pt x="459" y="481"/>
                    <a:pt x="494" y="481"/>
                  </a:cubicBezTo>
                  <a:cubicBezTo>
                    <a:pt x="530" y="481"/>
                    <a:pt x="565" y="471"/>
                    <a:pt x="595" y="450"/>
                  </a:cubicBezTo>
                  <a:cubicBezTo>
                    <a:pt x="635" y="410"/>
                    <a:pt x="635" y="370"/>
                    <a:pt x="615" y="310"/>
                  </a:cubicBezTo>
                  <a:cubicBezTo>
                    <a:pt x="615" y="270"/>
                    <a:pt x="575" y="230"/>
                    <a:pt x="554" y="190"/>
                  </a:cubicBezTo>
                  <a:cubicBezTo>
                    <a:pt x="454" y="88"/>
                    <a:pt x="334" y="29"/>
                    <a:pt x="213" y="8"/>
                  </a:cubicBezTo>
                  <a:cubicBezTo>
                    <a:pt x="194" y="3"/>
                    <a:pt x="176" y="1"/>
                    <a:pt x="160"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89" name="Google Shape;2489;p4"/>
            <p:cNvSpPr/>
            <p:nvPr/>
          </p:nvSpPr>
          <p:spPr>
            <a:xfrm>
              <a:off x="4719875" y="1207975"/>
              <a:ext cx="16000" cy="12175"/>
            </a:xfrm>
            <a:custGeom>
              <a:avLst/>
              <a:gdLst/>
              <a:ahLst/>
              <a:cxnLst/>
              <a:rect l="l" t="t" r="r" b="b"/>
              <a:pathLst>
                <a:path w="640" h="487" extrusionOk="0">
                  <a:moveTo>
                    <a:pt x="184" y="1"/>
                  </a:moveTo>
                  <a:cubicBezTo>
                    <a:pt x="48" y="1"/>
                    <a:pt x="1" y="113"/>
                    <a:pt x="76" y="225"/>
                  </a:cubicBezTo>
                  <a:cubicBezTo>
                    <a:pt x="137" y="325"/>
                    <a:pt x="298" y="426"/>
                    <a:pt x="398" y="467"/>
                  </a:cubicBezTo>
                  <a:cubicBezTo>
                    <a:pt x="428" y="476"/>
                    <a:pt x="468" y="486"/>
                    <a:pt x="506" y="486"/>
                  </a:cubicBezTo>
                  <a:cubicBezTo>
                    <a:pt x="544" y="486"/>
                    <a:pt x="579" y="476"/>
                    <a:pt x="599" y="446"/>
                  </a:cubicBezTo>
                  <a:cubicBezTo>
                    <a:pt x="639" y="426"/>
                    <a:pt x="639" y="365"/>
                    <a:pt x="639" y="325"/>
                  </a:cubicBezTo>
                  <a:cubicBezTo>
                    <a:pt x="620" y="285"/>
                    <a:pt x="599" y="244"/>
                    <a:pt x="559" y="204"/>
                  </a:cubicBezTo>
                  <a:cubicBezTo>
                    <a:pt x="459" y="104"/>
                    <a:pt x="338" y="43"/>
                    <a:pt x="217" y="3"/>
                  </a:cubicBezTo>
                  <a:cubicBezTo>
                    <a:pt x="206" y="1"/>
                    <a:pt x="195" y="1"/>
                    <a:pt x="184"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90" name="Google Shape;2490;p4"/>
            <p:cNvSpPr/>
            <p:nvPr/>
          </p:nvSpPr>
          <p:spPr>
            <a:xfrm>
              <a:off x="4743650" y="1222950"/>
              <a:ext cx="15875" cy="12025"/>
            </a:xfrm>
            <a:custGeom>
              <a:avLst/>
              <a:gdLst/>
              <a:ahLst/>
              <a:cxnLst/>
              <a:rect l="l" t="t" r="r" b="b"/>
              <a:pathLst>
                <a:path w="635" h="481" extrusionOk="0">
                  <a:moveTo>
                    <a:pt x="145" y="1"/>
                  </a:moveTo>
                  <a:cubicBezTo>
                    <a:pt x="38" y="1"/>
                    <a:pt x="0" y="123"/>
                    <a:pt x="71" y="230"/>
                  </a:cubicBezTo>
                  <a:cubicBezTo>
                    <a:pt x="131" y="330"/>
                    <a:pt x="273" y="410"/>
                    <a:pt x="393" y="451"/>
                  </a:cubicBezTo>
                  <a:cubicBezTo>
                    <a:pt x="423" y="471"/>
                    <a:pt x="458" y="481"/>
                    <a:pt x="494" y="481"/>
                  </a:cubicBezTo>
                  <a:cubicBezTo>
                    <a:pt x="529" y="481"/>
                    <a:pt x="564" y="471"/>
                    <a:pt x="595" y="451"/>
                  </a:cubicBezTo>
                  <a:cubicBezTo>
                    <a:pt x="614" y="410"/>
                    <a:pt x="635" y="351"/>
                    <a:pt x="614" y="310"/>
                  </a:cubicBezTo>
                  <a:cubicBezTo>
                    <a:pt x="614" y="270"/>
                    <a:pt x="574" y="230"/>
                    <a:pt x="554" y="190"/>
                  </a:cubicBezTo>
                  <a:cubicBezTo>
                    <a:pt x="453" y="88"/>
                    <a:pt x="332" y="29"/>
                    <a:pt x="192" y="8"/>
                  </a:cubicBezTo>
                  <a:cubicBezTo>
                    <a:pt x="175" y="3"/>
                    <a:pt x="160" y="1"/>
                    <a:pt x="145"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91" name="Google Shape;2491;p4"/>
            <p:cNvSpPr/>
            <p:nvPr/>
          </p:nvSpPr>
          <p:spPr>
            <a:xfrm>
              <a:off x="4722525" y="1231525"/>
              <a:ext cx="15875" cy="12025"/>
            </a:xfrm>
            <a:custGeom>
              <a:avLst/>
              <a:gdLst/>
              <a:ahLst/>
              <a:cxnLst/>
              <a:rect l="l" t="t" r="r" b="b"/>
              <a:pathLst>
                <a:path w="635" h="481" extrusionOk="0">
                  <a:moveTo>
                    <a:pt x="164" y="1"/>
                  </a:moveTo>
                  <a:cubicBezTo>
                    <a:pt x="54" y="1"/>
                    <a:pt x="0" y="122"/>
                    <a:pt x="71" y="228"/>
                  </a:cubicBezTo>
                  <a:cubicBezTo>
                    <a:pt x="152" y="330"/>
                    <a:pt x="292" y="410"/>
                    <a:pt x="393" y="451"/>
                  </a:cubicBezTo>
                  <a:cubicBezTo>
                    <a:pt x="423" y="471"/>
                    <a:pt x="463" y="481"/>
                    <a:pt x="501" y="481"/>
                  </a:cubicBezTo>
                  <a:cubicBezTo>
                    <a:pt x="539" y="481"/>
                    <a:pt x="574" y="471"/>
                    <a:pt x="594" y="451"/>
                  </a:cubicBezTo>
                  <a:cubicBezTo>
                    <a:pt x="635" y="410"/>
                    <a:pt x="635" y="370"/>
                    <a:pt x="635" y="309"/>
                  </a:cubicBezTo>
                  <a:cubicBezTo>
                    <a:pt x="614" y="269"/>
                    <a:pt x="594" y="228"/>
                    <a:pt x="554" y="188"/>
                  </a:cubicBezTo>
                  <a:cubicBezTo>
                    <a:pt x="474" y="88"/>
                    <a:pt x="332" y="27"/>
                    <a:pt x="211" y="8"/>
                  </a:cubicBezTo>
                  <a:cubicBezTo>
                    <a:pt x="194" y="3"/>
                    <a:pt x="178" y="1"/>
                    <a:pt x="164"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92" name="Google Shape;2492;p4"/>
            <p:cNvSpPr/>
            <p:nvPr/>
          </p:nvSpPr>
          <p:spPr>
            <a:xfrm>
              <a:off x="4311650" y="1287550"/>
              <a:ext cx="332625" cy="88025"/>
            </a:xfrm>
            <a:custGeom>
              <a:avLst/>
              <a:gdLst/>
              <a:ahLst/>
              <a:cxnLst/>
              <a:rect l="l" t="t" r="r" b="b"/>
              <a:pathLst>
                <a:path w="13305" h="3521" extrusionOk="0">
                  <a:moveTo>
                    <a:pt x="7021" y="0"/>
                  </a:moveTo>
                  <a:cubicBezTo>
                    <a:pt x="6244" y="0"/>
                    <a:pt x="5488" y="375"/>
                    <a:pt x="4791" y="665"/>
                  </a:cubicBezTo>
                  <a:cubicBezTo>
                    <a:pt x="2376" y="1691"/>
                    <a:pt x="1" y="3100"/>
                    <a:pt x="202" y="3422"/>
                  </a:cubicBezTo>
                  <a:cubicBezTo>
                    <a:pt x="249" y="3491"/>
                    <a:pt x="823" y="3521"/>
                    <a:pt x="1700" y="3521"/>
                  </a:cubicBezTo>
                  <a:cubicBezTo>
                    <a:pt x="4896" y="3521"/>
                    <a:pt x="12119" y="3132"/>
                    <a:pt x="12561" y="2879"/>
                  </a:cubicBezTo>
                  <a:cubicBezTo>
                    <a:pt x="13044" y="2617"/>
                    <a:pt x="13305" y="1812"/>
                    <a:pt x="12218" y="1771"/>
                  </a:cubicBezTo>
                  <a:cubicBezTo>
                    <a:pt x="12156" y="1769"/>
                    <a:pt x="12091" y="1768"/>
                    <a:pt x="12022" y="1768"/>
                  </a:cubicBezTo>
                  <a:cubicBezTo>
                    <a:pt x="11377" y="1768"/>
                    <a:pt x="10437" y="1860"/>
                    <a:pt x="9753" y="1860"/>
                  </a:cubicBezTo>
                  <a:cubicBezTo>
                    <a:pt x="9244" y="1860"/>
                    <a:pt x="8876" y="1809"/>
                    <a:pt x="8876" y="1631"/>
                  </a:cubicBezTo>
                  <a:cubicBezTo>
                    <a:pt x="8876" y="947"/>
                    <a:pt x="8353" y="383"/>
                    <a:pt x="7749" y="142"/>
                  </a:cubicBezTo>
                  <a:cubicBezTo>
                    <a:pt x="7649" y="102"/>
                    <a:pt x="7548" y="61"/>
                    <a:pt x="7448" y="40"/>
                  </a:cubicBezTo>
                  <a:cubicBezTo>
                    <a:pt x="7305" y="13"/>
                    <a:pt x="7163" y="0"/>
                    <a:pt x="7021"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93" name="Google Shape;2493;p4"/>
            <p:cNvSpPr/>
            <p:nvPr/>
          </p:nvSpPr>
          <p:spPr>
            <a:xfrm>
              <a:off x="4504375" y="1768025"/>
              <a:ext cx="346750" cy="361450"/>
            </a:xfrm>
            <a:custGeom>
              <a:avLst/>
              <a:gdLst/>
              <a:ahLst/>
              <a:cxnLst/>
              <a:rect l="l" t="t" r="r" b="b"/>
              <a:pathLst>
                <a:path w="13870" h="14458" extrusionOk="0">
                  <a:moveTo>
                    <a:pt x="11250" y="0"/>
                  </a:moveTo>
                  <a:cubicBezTo>
                    <a:pt x="11014" y="0"/>
                    <a:pt x="10777" y="29"/>
                    <a:pt x="10547" y="85"/>
                  </a:cubicBezTo>
                  <a:cubicBezTo>
                    <a:pt x="9803" y="246"/>
                    <a:pt x="9138" y="668"/>
                    <a:pt x="8535" y="1132"/>
                  </a:cubicBezTo>
                  <a:cubicBezTo>
                    <a:pt x="5153" y="3808"/>
                    <a:pt x="3845" y="8298"/>
                    <a:pt x="907" y="11457"/>
                  </a:cubicBezTo>
                  <a:cubicBezTo>
                    <a:pt x="705" y="12484"/>
                    <a:pt x="403" y="13491"/>
                    <a:pt x="0" y="14457"/>
                  </a:cubicBezTo>
                  <a:cubicBezTo>
                    <a:pt x="665" y="14417"/>
                    <a:pt x="8032" y="13832"/>
                    <a:pt x="11916" y="6728"/>
                  </a:cubicBezTo>
                  <a:cubicBezTo>
                    <a:pt x="12702" y="5257"/>
                    <a:pt x="13346" y="3789"/>
                    <a:pt x="13869" y="2380"/>
                  </a:cubicBezTo>
                  <a:cubicBezTo>
                    <a:pt x="13647" y="1655"/>
                    <a:pt x="13325" y="910"/>
                    <a:pt x="12721" y="467"/>
                  </a:cubicBezTo>
                  <a:cubicBezTo>
                    <a:pt x="12303" y="147"/>
                    <a:pt x="11780" y="0"/>
                    <a:pt x="11250" y="0"/>
                  </a:cubicBezTo>
                  <a:close/>
                </a:path>
              </a:pathLst>
            </a:custGeom>
            <a:solidFill>
              <a:srgbClr val="F29979"/>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94" name="Google Shape;2494;p4"/>
            <p:cNvSpPr/>
            <p:nvPr/>
          </p:nvSpPr>
          <p:spPr>
            <a:xfrm>
              <a:off x="4051475" y="1439700"/>
              <a:ext cx="646150" cy="934450"/>
            </a:xfrm>
            <a:custGeom>
              <a:avLst/>
              <a:gdLst/>
              <a:ahLst/>
              <a:cxnLst/>
              <a:rect l="l" t="t" r="r" b="b"/>
              <a:pathLst>
                <a:path w="25846" h="37378" extrusionOk="0">
                  <a:moveTo>
                    <a:pt x="18005" y="0"/>
                  </a:moveTo>
                  <a:cubicBezTo>
                    <a:pt x="17424" y="0"/>
                    <a:pt x="16861" y="255"/>
                    <a:pt x="16345" y="557"/>
                  </a:cubicBezTo>
                  <a:cubicBezTo>
                    <a:pt x="16285" y="597"/>
                    <a:pt x="16224" y="618"/>
                    <a:pt x="16184" y="658"/>
                  </a:cubicBezTo>
                  <a:lnTo>
                    <a:pt x="16164" y="658"/>
                  </a:lnTo>
                  <a:cubicBezTo>
                    <a:pt x="16084" y="718"/>
                    <a:pt x="16003" y="758"/>
                    <a:pt x="15923" y="819"/>
                  </a:cubicBezTo>
                  <a:cubicBezTo>
                    <a:pt x="15902" y="819"/>
                    <a:pt x="15883" y="798"/>
                    <a:pt x="15862" y="798"/>
                  </a:cubicBezTo>
                  <a:lnTo>
                    <a:pt x="15842" y="798"/>
                  </a:lnTo>
                  <a:cubicBezTo>
                    <a:pt x="15298" y="1080"/>
                    <a:pt x="14292" y="1624"/>
                    <a:pt x="13124" y="2529"/>
                  </a:cubicBezTo>
                  <a:cubicBezTo>
                    <a:pt x="10749" y="4321"/>
                    <a:pt x="7630" y="7521"/>
                    <a:pt x="5838" y="12754"/>
                  </a:cubicBezTo>
                  <a:cubicBezTo>
                    <a:pt x="3000" y="20988"/>
                    <a:pt x="1833" y="30247"/>
                    <a:pt x="1611" y="32220"/>
                  </a:cubicBezTo>
                  <a:cubicBezTo>
                    <a:pt x="1570" y="32461"/>
                    <a:pt x="1570" y="32601"/>
                    <a:pt x="1570" y="32601"/>
                  </a:cubicBezTo>
                  <a:cubicBezTo>
                    <a:pt x="1570" y="32601"/>
                    <a:pt x="1329" y="33084"/>
                    <a:pt x="1068" y="33709"/>
                  </a:cubicBezTo>
                  <a:lnTo>
                    <a:pt x="1007" y="33830"/>
                  </a:lnTo>
                  <a:cubicBezTo>
                    <a:pt x="545" y="34976"/>
                    <a:pt x="0" y="36567"/>
                    <a:pt x="443" y="36930"/>
                  </a:cubicBezTo>
                  <a:cubicBezTo>
                    <a:pt x="577" y="37037"/>
                    <a:pt x="717" y="37081"/>
                    <a:pt x="856" y="37081"/>
                  </a:cubicBezTo>
                  <a:cubicBezTo>
                    <a:pt x="1471" y="37081"/>
                    <a:pt x="2074" y="36225"/>
                    <a:pt x="2074" y="36224"/>
                  </a:cubicBezTo>
                  <a:lnTo>
                    <a:pt x="2074" y="36224"/>
                  </a:lnTo>
                  <a:cubicBezTo>
                    <a:pt x="2074" y="36225"/>
                    <a:pt x="1994" y="37311"/>
                    <a:pt x="2879" y="37373"/>
                  </a:cubicBezTo>
                  <a:cubicBezTo>
                    <a:pt x="2913" y="37376"/>
                    <a:pt x="2945" y="37377"/>
                    <a:pt x="2977" y="37377"/>
                  </a:cubicBezTo>
                  <a:cubicBezTo>
                    <a:pt x="3765" y="37377"/>
                    <a:pt x="4026" y="36447"/>
                    <a:pt x="4026" y="36447"/>
                  </a:cubicBezTo>
                  <a:cubicBezTo>
                    <a:pt x="4026" y="36447"/>
                    <a:pt x="4348" y="36715"/>
                    <a:pt x="4748" y="36715"/>
                  </a:cubicBezTo>
                  <a:cubicBezTo>
                    <a:pt x="4948" y="36715"/>
                    <a:pt x="5167" y="36648"/>
                    <a:pt x="5375" y="36447"/>
                  </a:cubicBezTo>
                  <a:cubicBezTo>
                    <a:pt x="5677" y="36125"/>
                    <a:pt x="5979" y="35540"/>
                    <a:pt x="6261" y="34815"/>
                  </a:cubicBezTo>
                  <a:cubicBezTo>
                    <a:pt x="6280" y="34775"/>
                    <a:pt x="6301" y="34735"/>
                    <a:pt x="6321" y="34675"/>
                  </a:cubicBezTo>
                  <a:cubicBezTo>
                    <a:pt x="7166" y="32461"/>
                    <a:pt x="7791" y="29200"/>
                    <a:pt x="7791" y="29200"/>
                  </a:cubicBezTo>
                  <a:lnTo>
                    <a:pt x="9522" y="28616"/>
                  </a:lnTo>
                  <a:cubicBezTo>
                    <a:pt x="9522" y="28616"/>
                    <a:pt x="9562" y="28677"/>
                    <a:pt x="9622" y="28777"/>
                  </a:cubicBezTo>
                  <a:cubicBezTo>
                    <a:pt x="9924" y="28395"/>
                    <a:pt x="10266" y="28033"/>
                    <a:pt x="10588" y="27690"/>
                  </a:cubicBezTo>
                  <a:cubicBezTo>
                    <a:pt x="11755" y="26463"/>
                    <a:pt x="12904" y="25255"/>
                    <a:pt x="14071" y="24047"/>
                  </a:cubicBezTo>
                  <a:cubicBezTo>
                    <a:pt x="15016" y="23041"/>
                    <a:pt x="15963" y="22054"/>
                    <a:pt x="16949" y="21128"/>
                  </a:cubicBezTo>
                  <a:cubicBezTo>
                    <a:pt x="18800" y="19418"/>
                    <a:pt x="20854" y="17928"/>
                    <a:pt x="22424" y="15975"/>
                  </a:cubicBezTo>
                  <a:cubicBezTo>
                    <a:pt x="24699" y="13178"/>
                    <a:pt x="25845" y="9515"/>
                    <a:pt x="25585" y="5951"/>
                  </a:cubicBezTo>
                  <a:cubicBezTo>
                    <a:pt x="25544" y="5368"/>
                    <a:pt x="25443" y="4764"/>
                    <a:pt x="25121" y="4301"/>
                  </a:cubicBezTo>
                  <a:cubicBezTo>
                    <a:pt x="24869" y="3944"/>
                    <a:pt x="24442" y="3698"/>
                    <a:pt x="24033" y="3698"/>
                  </a:cubicBezTo>
                  <a:cubicBezTo>
                    <a:pt x="23887" y="3698"/>
                    <a:pt x="23744" y="3729"/>
                    <a:pt x="23612" y="3798"/>
                  </a:cubicBezTo>
                  <a:cubicBezTo>
                    <a:pt x="24155" y="2832"/>
                    <a:pt x="23470" y="1483"/>
                    <a:pt x="22424" y="1101"/>
                  </a:cubicBezTo>
                  <a:cubicBezTo>
                    <a:pt x="22139" y="997"/>
                    <a:pt x="21845" y="949"/>
                    <a:pt x="21549" y="949"/>
                  </a:cubicBezTo>
                  <a:cubicBezTo>
                    <a:pt x="20756" y="949"/>
                    <a:pt x="19955" y="1292"/>
                    <a:pt x="19324" y="1805"/>
                  </a:cubicBezTo>
                  <a:cubicBezTo>
                    <a:pt x="19767" y="1101"/>
                    <a:pt x="19042" y="135"/>
                    <a:pt x="18237" y="14"/>
                  </a:cubicBezTo>
                  <a:cubicBezTo>
                    <a:pt x="18159" y="5"/>
                    <a:pt x="18082" y="0"/>
                    <a:pt x="18005" y="0"/>
                  </a:cubicBezTo>
                  <a:close/>
                </a:path>
              </a:pathLst>
            </a:custGeom>
            <a:solidFill>
              <a:srgbClr val="64657E"/>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95" name="Google Shape;2495;p4"/>
            <p:cNvSpPr/>
            <p:nvPr/>
          </p:nvSpPr>
          <p:spPr>
            <a:xfrm>
              <a:off x="4215025" y="1667425"/>
              <a:ext cx="69950" cy="85625"/>
            </a:xfrm>
            <a:custGeom>
              <a:avLst/>
              <a:gdLst/>
              <a:ahLst/>
              <a:cxnLst/>
              <a:rect l="l" t="t" r="r" b="b"/>
              <a:pathLst>
                <a:path w="2798" h="3425" extrusionOk="0">
                  <a:moveTo>
                    <a:pt x="2215" y="103"/>
                  </a:moveTo>
                  <a:cubicBezTo>
                    <a:pt x="2234" y="103"/>
                    <a:pt x="2255" y="103"/>
                    <a:pt x="2296" y="124"/>
                  </a:cubicBezTo>
                  <a:cubicBezTo>
                    <a:pt x="2395" y="164"/>
                    <a:pt x="2457" y="304"/>
                    <a:pt x="2436" y="425"/>
                  </a:cubicBezTo>
                  <a:cubicBezTo>
                    <a:pt x="2416" y="567"/>
                    <a:pt x="2355" y="687"/>
                    <a:pt x="2275" y="808"/>
                  </a:cubicBezTo>
                  <a:cubicBezTo>
                    <a:pt x="2073" y="1109"/>
                    <a:pt x="1812" y="1452"/>
                    <a:pt x="1469" y="1694"/>
                  </a:cubicBezTo>
                  <a:cubicBezTo>
                    <a:pt x="1410" y="1150"/>
                    <a:pt x="1550" y="626"/>
                    <a:pt x="1893" y="285"/>
                  </a:cubicBezTo>
                  <a:cubicBezTo>
                    <a:pt x="1933" y="224"/>
                    <a:pt x="2073" y="103"/>
                    <a:pt x="2215" y="103"/>
                  </a:cubicBezTo>
                  <a:close/>
                  <a:moveTo>
                    <a:pt x="2209" y="0"/>
                  </a:moveTo>
                  <a:cubicBezTo>
                    <a:pt x="2077" y="0"/>
                    <a:pt x="1933" y="68"/>
                    <a:pt x="1812" y="204"/>
                  </a:cubicBezTo>
                  <a:cubicBezTo>
                    <a:pt x="1450" y="586"/>
                    <a:pt x="1308" y="1170"/>
                    <a:pt x="1370" y="1753"/>
                  </a:cubicBezTo>
                  <a:cubicBezTo>
                    <a:pt x="1148" y="1889"/>
                    <a:pt x="897" y="1957"/>
                    <a:pt x="662" y="1957"/>
                  </a:cubicBezTo>
                  <a:cubicBezTo>
                    <a:pt x="512" y="1957"/>
                    <a:pt x="368" y="1929"/>
                    <a:pt x="242" y="1874"/>
                  </a:cubicBezTo>
                  <a:cubicBezTo>
                    <a:pt x="162" y="1834"/>
                    <a:pt x="81" y="1774"/>
                    <a:pt x="41" y="1734"/>
                  </a:cubicBezTo>
                  <a:cubicBezTo>
                    <a:pt x="20" y="1774"/>
                    <a:pt x="20" y="1794"/>
                    <a:pt x="1" y="1834"/>
                  </a:cubicBezTo>
                  <a:cubicBezTo>
                    <a:pt x="60" y="1895"/>
                    <a:pt x="122" y="1935"/>
                    <a:pt x="181" y="1955"/>
                  </a:cubicBezTo>
                  <a:cubicBezTo>
                    <a:pt x="222" y="1976"/>
                    <a:pt x="262" y="1995"/>
                    <a:pt x="283" y="2016"/>
                  </a:cubicBezTo>
                  <a:cubicBezTo>
                    <a:pt x="323" y="2016"/>
                    <a:pt x="363" y="2016"/>
                    <a:pt x="383" y="2035"/>
                  </a:cubicBezTo>
                  <a:cubicBezTo>
                    <a:pt x="471" y="2053"/>
                    <a:pt x="565" y="2062"/>
                    <a:pt x="661" y="2062"/>
                  </a:cubicBezTo>
                  <a:cubicBezTo>
                    <a:pt x="893" y="2062"/>
                    <a:pt x="1136" y="2009"/>
                    <a:pt x="1349" y="1895"/>
                  </a:cubicBezTo>
                  <a:cubicBezTo>
                    <a:pt x="1370" y="1895"/>
                    <a:pt x="1370" y="1874"/>
                    <a:pt x="1389" y="1874"/>
                  </a:cubicBezTo>
                  <a:cubicBezTo>
                    <a:pt x="1410" y="1914"/>
                    <a:pt x="1410" y="1955"/>
                    <a:pt x="1429" y="1995"/>
                  </a:cubicBezTo>
                  <a:cubicBezTo>
                    <a:pt x="1450" y="2116"/>
                    <a:pt x="1490" y="2236"/>
                    <a:pt x="1531" y="2357"/>
                  </a:cubicBezTo>
                  <a:cubicBezTo>
                    <a:pt x="1611" y="2539"/>
                    <a:pt x="1732" y="2741"/>
                    <a:pt x="1872" y="2921"/>
                  </a:cubicBezTo>
                  <a:cubicBezTo>
                    <a:pt x="1893" y="2961"/>
                    <a:pt x="1912" y="2982"/>
                    <a:pt x="1953" y="3001"/>
                  </a:cubicBezTo>
                  <a:cubicBezTo>
                    <a:pt x="2114" y="3203"/>
                    <a:pt x="2336" y="3344"/>
                    <a:pt x="2597" y="3404"/>
                  </a:cubicBezTo>
                  <a:cubicBezTo>
                    <a:pt x="2637" y="3404"/>
                    <a:pt x="2677" y="3425"/>
                    <a:pt x="2738" y="3425"/>
                  </a:cubicBezTo>
                  <a:cubicBezTo>
                    <a:pt x="2758" y="3425"/>
                    <a:pt x="2779" y="3404"/>
                    <a:pt x="2779" y="3364"/>
                  </a:cubicBezTo>
                  <a:cubicBezTo>
                    <a:pt x="2798" y="3344"/>
                    <a:pt x="2779" y="3323"/>
                    <a:pt x="2738" y="3304"/>
                  </a:cubicBezTo>
                  <a:lnTo>
                    <a:pt x="2637" y="3304"/>
                  </a:lnTo>
                  <a:cubicBezTo>
                    <a:pt x="2154" y="3203"/>
                    <a:pt x="1792" y="2741"/>
                    <a:pt x="1631" y="2317"/>
                  </a:cubicBezTo>
                  <a:cubicBezTo>
                    <a:pt x="1571" y="2156"/>
                    <a:pt x="1531" y="1976"/>
                    <a:pt x="1490" y="1815"/>
                  </a:cubicBezTo>
                  <a:cubicBezTo>
                    <a:pt x="1872" y="1573"/>
                    <a:pt x="2135" y="1190"/>
                    <a:pt x="2355" y="868"/>
                  </a:cubicBezTo>
                  <a:cubicBezTo>
                    <a:pt x="2436" y="747"/>
                    <a:pt x="2537" y="607"/>
                    <a:pt x="2537" y="446"/>
                  </a:cubicBezTo>
                  <a:cubicBezTo>
                    <a:pt x="2556" y="285"/>
                    <a:pt x="2497" y="84"/>
                    <a:pt x="2336" y="22"/>
                  </a:cubicBezTo>
                  <a:cubicBezTo>
                    <a:pt x="2296" y="8"/>
                    <a:pt x="2253" y="0"/>
                    <a:pt x="2209"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96" name="Google Shape;2496;p4"/>
            <p:cNvSpPr/>
            <p:nvPr/>
          </p:nvSpPr>
          <p:spPr>
            <a:xfrm>
              <a:off x="4172775" y="1716450"/>
              <a:ext cx="52350" cy="120150"/>
            </a:xfrm>
            <a:custGeom>
              <a:avLst/>
              <a:gdLst/>
              <a:ahLst/>
              <a:cxnLst/>
              <a:rect l="l" t="t" r="r" b="b"/>
              <a:pathLst>
                <a:path w="2094" h="4806" extrusionOk="0">
                  <a:moveTo>
                    <a:pt x="2021" y="1"/>
                  </a:moveTo>
                  <a:cubicBezTo>
                    <a:pt x="2006" y="1"/>
                    <a:pt x="1992" y="11"/>
                    <a:pt x="1992" y="34"/>
                  </a:cubicBezTo>
                  <a:lnTo>
                    <a:pt x="1973" y="55"/>
                  </a:lnTo>
                  <a:cubicBezTo>
                    <a:pt x="1388" y="1182"/>
                    <a:pt x="865" y="2350"/>
                    <a:pt x="382" y="3536"/>
                  </a:cubicBezTo>
                  <a:cubicBezTo>
                    <a:pt x="242" y="3960"/>
                    <a:pt x="121" y="4382"/>
                    <a:pt x="0" y="4805"/>
                  </a:cubicBezTo>
                  <a:cubicBezTo>
                    <a:pt x="604" y="3195"/>
                    <a:pt x="1288" y="1604"/>
                    <a:pt x="2073" y="74"/>
                  </a:cubicBezTo>
                  <a:cubicBezTo>
                    <a:pt x="2093" y="55"/>
                    <a:pt x="2093" y="15"/>
                    <a:pt x="2053" y="15"/>
                  </a:cubicBezTo>
                  <a:cubicBezTo>
                    <a:pt x="2044" y="6"/>
                    <a:pt x="2032" y="1"/>
                    <a:pt x="2021"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97" name="Google Shape;2497;p4"/>
            <p:cNvSpPr/>
            <p:nvPr/>
          </p:nvSpPr>
          <p:spPr>
            <a:xfrm>
              <a:off x="4097275" y="1712250"/>
              <a:ext cx="155025" cy="488150"/>
            </a:xfrm>
            <a:custGeom>
              <a:avLst/>
              <a:gdLst/>
              <a:ahLst/>
              <a:cxnLst/>
              <a:rect l="l" t="t" r="r" b="b"/>
              <a:pathLst>
                <a:path w="6201" h="19526" extrusionOk="0">
                  <a:moveTo>
                    <a:pt x="6160" y="1"/>
                  </a:moveTo>
                  <a:cubicBezTo>
                    <a:pt x="6139" y="1"/>
                    <a:pt x="6099" y="1"/>
                    <a:pt x="6080" y="41"/>
                  </a:cubicBezTo>
                  <a:cubicBezTo>
                    <a:pt x="6080" y="62"/>
                    <a:pt x="6080" y="81"/>
                    <a:pt x="6059" y="102"/>
                  </a:cubicBezTo>
                  <a:cubicBezTo>
                    <a:pt x="4993" y="2518"/>
                    <a:pt x="3865" y="5033"/>
                    <a:pt x="3120" y="7630"/>
                  </a:cubicBezTo>
                  <a:cubicBezTo>
                    <a:pt x="2779" y="8817"/>
                    <a:pt x="2497" y="10046"/>
                    <a:pt x="2234" y="11213"/>
                  </a:cubicBezTo>
                  <a:cubicBezTo>
                    <a:pt x="2114" y="11736"/>
                    <a:pt x="1993" y="12279"/>
                    <a:pt x="1853" y="12802"/>
                  </a:cubicBezTo>
                  <a:cubicBezTo>
                    <a:pt x="1370" y="14876"/>
                    <a:pt x="766" y="16949"/>
                    <a:pt x="81" y="18983"/>
                  </a:cubicBezTo>
                  <a:lnTo>
                    <a:pt x="81" y="19002"/>
                  </a:lnTo>
                  <a:cubicBezTo>
                    <a:pt x="41" y="19184"/>
                    <a:pt x="20" y="19364"/>
                    <a:pt x="1" y="19525"/>
                  </a:cubicBezTo>
                  <a:cubicBezTo>
                    <a:pt x="766" y="17332"/>
                    <a:pt x="1429" y="15097"/>
                    <a:pt x="1973" y="12823"/>
                  </a:cubicBezTo>
                  <a:cubicBezTo>
                    <a:pt x="2094" y="12300"/>
                    <a:pt x="2215" y="11756"/>
                    <a:pt x="2336" y="11232"/>
                  </a:cubicBezTo>
                  <a:cubicBezTo>
                    <a:pt x="2597" y="10065"/>
                    <a:pt x="2878" y="8838"/>
                    <a:pt x="3221" y="7650"/>
                  </a:cubicBezTo>
                  <a:cubicBezTo>
                    <a:pt x="3965" y="5094"/>
                    <a:pt x="5073" y="2598"/>
                    <a:pt x="6139" y="202"/>
                  </a:cubicBezTo>
                  <a:cubicBezTo>
                    <a:pt x="6160" y="162"/>
                    <a:pt x="6160" y="121"/>
                    <a:pt x="6179" y="81"/>
                  </a:cubicBezTo>
                  <a:cubicBezTo>
                    <a:pt x="6200" y="62"/>
                    <a:pt x="6179" y="22"/>
                    <a:pt x="6160"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98" name="Google Shape;2498;p4"/>
            <p:cNvSpPr/>
            <p:nvPr/>
          </p:nvSpPr>
          <p:spPr>
            <a:xfrm>
              <a:off x="4092250" y="1739225"/>
              <a:ext cx="172125" cy="499425"/>
            </a:xfrm>
            <a:custGeom>
              <a:avLst/>
              <a:gdLst/>
              <a:ahLst/>
              <a:cxnLst/>
              <a:rect l="l" t="t" r="r" b="b"/>
              <a:pathLst>
                <a:path w="6885" h="19977" extrusionOk="0">
                  <a:moveTo>
                    <a:pt x="6823" y="1"/>
                  </a:moveTo>
                  <a:cubicBezTo>
                    <a:pt x="6803" y="1"/>
                    <a:pt x="6783" y="15"/>
                    <a:pt x="6783" y="30"/>
                  </a:cubicBezTo>
                  <a:lnTo>
                    <a:pt x="6783" y="49"/>
                  </a:lnTo>
                  <a:cubicBezTo>
                    <a:pt x="5757" y="3009"/>
                    <a:pt x="4690" y="6047"/>
                    <a:pt x="3865" y="9128"/>
                  </a:cubicBezTo>
                  <a:lnTo>
                    <a:pt x="3562" y="10274"/>
                  </a:lnTo>
                  <a:cubicBezTo>
                    <a:pt x="3361" y="11060"/>
                    <a:pt x="3160" y="11844"/>
                    <a:pt x="2939" y="12630"/>
                  </a:cubicBezTo>
                  <a:cubicBezTo>
                    <a:pt x="2274" y="14844"/>
                    <a:pt x="1329" y="17158"/>
                    <a:pt x="41" y="19675"/>
                  </a:cubicBezTo>
                  <a:cubicBezTo>
                    <a:pt x="20" y="19775"/>
                    <a:pt x="20" y="19876"/>
                    <a:pt x="1" y="19976"/>
                  </a:cubicBezTo>
                  <a:cubicBezTo>
                    <a:pt x="1348" y="17359"/>
                    <a:pt x="2355" y="14965"/>
                    <a:pt x="3039" y="12649"/>
                  </a:cubicBezTo>
                  <a:cubicBezTo>
                    <a:pt x="3261" y="11884"/>
                    <a:pt x="3482" y="11079"/>
                    <a:pt x="3664" y="10314"/>
                  </a:cubicBezTo>
                  <a:cubicBezTo>
                    <a:pt x="3764" y="9912"/>
                    <a:pt x="3865" y="9530"/>
                    <a:pt x="3965" y="9147"/>
                  </a:cubicBezTo>
                  <a:cubicBezTo>
                    <a:pt x="4791" y="6108"/>
                    <a:pt x="5838" y="3068"/>
                    <a:pt x="6864" y="129"/>
                  </a:cubicBezTo>
                  <a:cubicBezTo>
                    <a:pt x="6864" y="110"/>
                    <a:pt x="6864" y="89"/>
                    <a:pt x="6884" y="70"/>
                  </a:cubicBezTo>
                  <a:cubicBezTo>
                    <a:pt x="6884" y="49"/>
                    <a:pt x="6884" y="9"/>
                    <a:pt x="6844" y="9"/>
                  </a:cubicBezTo>
                  <a:cubicBezTo>
                    <a:pt x="6838" y="3"/>
                    <a:pt x="6830" y="1"/>
                    <a:pt x="6823"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499" name="Google Shape;2499;p4"/>
            <p:cNvSpPr/>
            <p:nvPr/>
          </p:nvSpPr>
          <p:spPr>
            <a:xfrm>
              <a:off x="4115875" y="1972925"/>
              <a:ext cx="96175" cy="243575"/>
            </a:xfrm>
            <a:custGeom>
              <a:avLst/>
              <a:gdLst/>
              <a:ahLst/>
              <a:cxnLst/>
              <a:rect l="l" t="t" r="r" b="b"/>
              <a:pathLst>
                <a:path w="3847" h="9743" extrusionOk="0">
                  <a:moveTo>
                    <a:pt x="3766" y="0"/>
                  </a:moveTo>
                  <a:cubicBezTo>
                    <a:pt x="3745" y="0"/>
                    <a:pt x="3745" y="21"/>
                    <a:pt x="3725" y="41"/>
                  </a:cubicBezTo>
                  <a:lnTo>
                    <a:pt x="2880" y="2799"/>
                  </a:lnTo>
                  <a:cubicBezTo>
                    <a:pt x="2397" y="4388"/>
                    <a:pt x="1893" y="6019"/>
                    <a:pt x="1208" y="7549"/>
                  </a:cubicBezTo>
                  <a:cubicBezTo>
                    <a:pt x="827" y="8354"/>
                    <a:pt x="444" y="9098"/>
                    <a:pt x="1" y="9742"/>
                  </a:cubicBezTo>
                  <a:cubicBezTo>
                    <a:pt x="162" y="9562"/>
                    <a:pt x="344" y="9361"/>
                    <a:pt x="505" y="9160"/>
                  </a:cubicBezTo>
                  <a:lnTo>
                    <a:pt x="524" y="9139"/>
                  </a:lnTo>
                  <a:cubicBezTo>
                    <a:pt x="787" y="8656"/>
                    <a:pt x="1047" y="8153"/>
                    <a:pt x="1289" y="7609"/>
                  </a:cubicBezTo>
                  <a:cubicBezTo>
                    <a:pt x="1994" y="6060"/>
                    <a:pt x="2497" y="4429"/>
                    <a:pt x="2980" y="2839"/>
                  </a:cubicBezTo>
                  <a:lnTo>
                    <a:pt x="3664" y="585"/>
                  </a:lnTo>
                  <a:lnTo>
                    <a:pt x="3825" y="61"/>
                  </a:lnTo>
                  <a:cubicBezTo>
                    <a:pt x="3846" y="41"/>
                    <a:pt x="3825" y="21"/>
                    <a:pt x="3806"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00" name="Google Shape;2500;p4"/>
            <p:cNvSpPr/>
            <p:nvPr/>
          </p:nvSpPr>
          <p:spPr>
            <a:xfrm>
              <a:off x="4100300" y="2119850"/>
              <a:ext cx="101675" cy="229500"/>
            </a:xfrm>
            <a:custGeom>
              <a:avLst/>
              <a:gdLst/>
              <a:ahLst/>
              <a:cxnLst/>
              <a:rect l="l" t="t" r="r" b="b"/>
              <a:pathLst>
                <a:path w="4067" h="9180" extrusionOk="0">
                  <a:moveTo>
                    <a:pt x="4026" y="1"/>
                  </a:moveTo>
                  <a:cubicBezTo>
                    <a:pt x="3986" y="1"/>
                    <a:pt x="3965" y="22"/>
                    <a:pt x="3965" y="41"/>
                  </a:cubicBezTo>
                  <a:cubicBezTo>
                    <a:pt x="3764" y="1370"/>
                    <a:pt x="3141" y="2638"/>
                    <a:pt x="2556" y="3865"/>
                  </a:cubicBezTo>
                  <a:lnTo>
                    <a:pt x="2315" y="4349"/>
                  </a:lnTo>
                  <a:cubicBezTo>
                    <a:pt x="1933" y="5175"/>
                    <a:pt x="1530" y="5959"/>
                    <a:pt x="1168" y="6724"/>
                  </a:cubicBezTo>
                  <a:cubicBezTo>
                    <a:pt x="806" y="7489"/>
                    <a:pt x="403" y="8274"/>
                    <a:pt x="20" y="9099"/>
                  </a:cubicBezTo>
                  <a:cubicBezTo>
                    <a:pt x="1" y="9120"/>
                    <a:pt x="20" y="9160"/>
                    <a:pt x="41" y="9160"/>
                  </a:cubicBezTo>
                  <a:cubicBezTo>
                    <a:pt x="41" y="9179"/>
                    <a:pt x="60" y="9179"/>
                    <a:pt x="60" y="9179"/>
                  </a:cubicBezTo>
                  <a:cubicBezTo>
                    <a:pt x="81" y="9179"/>
                    <a:pt x="100" y="9160"/>
                    <a:pt x="121" y="9139"/>
                  </a:cubicBezTo>
                  <a:cubicBezTo>
                    <a:pt x="503" y="8315"/>
                    <a:pt x="886" y="7529"/>
                    <a:pt x="1268" y="6764"/>
                  </a:cubicBezTo>
                  <a:cubicBezTo>
                    <a:pt x="1630" y="5999"/>
                    <a:pt x="2013" y="5215"/>
                    <a:pt x="2416" y="4389"/>
                  </a:cubicBezTo>
                  <a:cubicBezTo>
                    <a:pt x="2497" y="4228"/>
                    <a:pt x="2577" y="4067"/>
                    <a:pt x="2637" y="3906"/>
                  </a:cubicBezTo>
                  <a:cubicBezTo>
                    <a:pt x="3240" y="2679"/>
                    <a:pt x="3865" y="1410"/>
                    <a:pt x="4067" y="62"/>
                  </a:cubicBezTo>
                  <a:cubicBezTo>
                    <a:pt x="4067" y="22"/>
                    <a:pt x="4046" y="1"/>
                    <a:pt x="4026"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01" name="Google Shape;2501;p4"/>
            <p:cNvSpPr/>
            <p:nvPr/>
          </p:nvSpPr>
          <p:spPr>
            <a:xfrm>
              <a:off x="4150625" y="2163125"/>
              <a:ext cx="69950" cy="188750"/>
            </a:xfrm>
            <a:custGeom>
              <a:avLst/>
              <a:gdLst/>
              <a:ahLst/>
              <a:cxnLst/>
              <a:rect l="l" t="t" r="r" b="b"/>
              <a:pathLst>
                <a:path w="2798" h="7550" extrusionOk="0">
                  <a:moveTo>
                    <a:pt x="2757" y="1"/>
                  </a:moveTo>
                  <a:cubicBezTo>
                    <a:pt x="2717" y="1"/>
                    <a:pt x="2698" y="1"/>
                    <a:pt x="2677" y="41"/>
                  </a:cubicBezTo>
                  <a:lnTo>
                    <a:pt x="20" y="7489"/>
                  </a:lnTo>
                  <a:cubicBezTo>
                    <a:pt x="0" y="7510"/>
                    <a:pt x="20" y="7529"/>
                    <a:pt x="41" y="7550"/>
                  </a:cubicBezTo>
                  <a:lnTo>
                    <a:pt x="60" y="7550"/>
                  </a:lnTo>
                  <a:cubicBezTo>
                    <a:pt x="81" y="7550"/>
                    <a:pt x="100" y="7529"/>
                    <a:pt x="121" y="7510"/>
                  </a:cubicBezTo>
                  <a:lnTo>
                    <a:pt x="2778" y="81"/>
                  </a:lnTo>
                  <a:cubicBezTo>
                    <a:pt x="2798" y="41"/>
                    <a:pt x="2778" y="22"/>
                    <a:pt x="2757"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02" name="Google Shape;2502;p4"/>
            <p:cNvSpPr/>
            <p:nvPr/>
          </p:nvSpPr>
          <p:spPr>
            <a:xfrm>
              <a:off x="4076625" y="2282425"/>
              <a:ext cx="132875" cy="30200"/>
            </a:xfrm>
            <a:custGeom>
              <a:avLst/>
              <a:gdLst/>
              <a:ahLst/>
              <a:cxnLst/>
              <a:rect l="l" t="t" r="r" b="b"/>
              <a:pathLst>
                <a:path w="5315" h="1208" extrusionOk="0">
                  <a:moveTo>
                    <a:pt x="62" y="0"/>
                  </a:moveTo>
                  <a:lnTo>
                    <a:pt x="1" y="121"/>
                  </a:lnTo>
                  <a:cubicBezTo>
                    <a:pt x="122" y="301"/>
                    <a:pt x="323" y="443"/>
                    <a:pt x="605" y="543"/>
                  </a:cubicBezTo>
                  <a:cubicBezTo>
                    <a:pt x="860" y="644"/>
                    <a:pt x="1085" y="689"/>
                    <a:pt x="1306" y="689"/>
                  </a:cubicBezTo>
                  <a:cubicBezTo>
                    <a:pt x="1348" y="689"/>
                    <a:pt x="1389" y="688"/>
                    <a:pt x="1431" y="684"/>
                  </a:cubicBezTo>
                  <a:cubicBezTo>
                    <a:pt x="1571" y="684"/>
                    <a:pt x="1933" y="564"/>
                    <a:pt x="2115" y="462"/>
                  </a:cubicBezTo>
                  <a:cubicBezTo>
                    <a:pt x="2196" y="623"/>
                    <a:pt x="2477" y="886"/>
                    <a:pt x="2638" y="966"/>
                  </a:cubicBezTo>
                  <a:cubicBezTo>
                    <a:pt x="2759" y="1026"/>
                    <a:pt x="2899" y="1047"/>
                    <a:pt x="3001" y="1047"/>
                  </a:cubicBezTo>
                  <a:cubicBezTo>
                    <a:pt x="3062" y="1054"/>
                    <a:pt x="3121" y="1057"/>
                    <a:pt x="3177" y="1057"/>
                  </a:cubicBezTo>
                  <a:cubicBezTo>
                    <a:pt x="3454" y="1057"/>
                    <a:pt x="3668" y="976"/>
                    <a:pt x="3785" y="825"/>
                  </a:cubicBezTo>
                  <a:cubicBezTo>
                    <a:pt x="4047" y="1066"/>
                    <a:pt x="4410" y="1208"/>
                    <a:pt x="4772" y="1208"/>
                  </a:cubicBezTo>
                  <a:cubicBezTo>
                    <a:pt x="4933" y="1208"/>
                    <a:pt x="5094" y="1168"/>
                    <a:pt x="5255" y="1106"/>
                  </a:cubicBezTo>
                  <a:cubicBezTo>
                    <a:pt x="5274" y="1066"/>
                    <a:pt x="5295" y="1026"/>
                    <a:pt x="5315" y="966"/>
                  </a:cubicBezTo>
                  <a:lnTo>
                    <a:pt x="5315" y="966"/>
                  </a:lnTo>
                  <a:cubicBezTo>
                    <a:pt x="5145" y="1051"/>
                    <a:pt x="4957" y="1091"/>
                    <a:pt x="4767" y="1091"/>
                  </a:cubicBezTo>
                  <a:cubicBezTo>
                    <a:pt x="4415" y="1091"/>
                    <a:pt x="4061" y="953"/>
                    <a:pt x="3825" y="704"/>
                  </a:cubicBezTo>
                  <a:cubicBezTo>
                    <a:pt x="3806" y="684"/>
                    <a:pt x="3785" y="684"/>
                    <a:pt x="3766" y="684"/>
                  </a:cubicBezTo>
                  <a:lnTo>
                    <a:pt x="3745" y="704"/>
                  </a:lnTo>
                  <a:cubicBezTo>
                    <a:pt x="3619" y="908"/>
                    <a:pt x="3347" y="954"/>
                    <a:pt x="3156" y="954"/>
                  </a:cubicBezTo>
                  <a:cubicBezTo>
                    <a:pt x="3103" y="954"/>
                    <a:pt x="3055" y="950"/>
                    <a:pt x="3020" y="945"/>
                  </a:cubicBezTo>
                  <a:cubicBezTo>
                    <a:pt x="2920" y="926"/>
                    <a:pt x="2799" y="905"/>
                    <a:pt x="2679" y="865"/>
                  </a:cubicBezTo>
                  <a:cubicBezTo>
                    <a:pt x="2497" y="784"/>
                    <a:pt x="2236" y="483"/>
                    <a:pt x="2196" y="382"/>
                  </a:cubicBezTo>
                  <a:cubicBezTo>
                    <a:pt x="2215" y="382"/>
                    <a:pt x="2215" y="362"/>
                    <a:pt x="2215" y="362"/>
                  </a:cubicBezTo>
                  <a:cubicBezTo>
                    <a:pt x="2215" y="322"/>
                    <a:pt x="2196" y="301"/>
                    <a:pt x="2155" y="301"/>
                  </a:cubicBezTo>
                  <a:cubicBezTo>
                    <a:pt x="2134" y="301"/>
                    <a:pt x="2115" y="322"/>
                    <a:pt x="2094" y="341"/>
                  </a:cubicBezTo>
                  <a:cubicBezTo>
                    <a:pt x="1994" y="403"/>
                    <a:pt x="1632" y="583"/>
                    <a:pt x="1431" y="583"/>
                  </a:cubicBezTo>
                  <a:cubicBezTo>
                    <a:pt x="1399" y="586"/>
                    <a:pt x="1367" y="587"/>
                    <a:pt x="1334" y="587"/>
                  </a:cubicBezTo>
                  <a:cubicBezTo>
                    <a:pt x="1119" y="587"/>
                    <a:pt x="889" y="530"/>
                    <a:pt x="645" y="443"/>
                  </a:cubicBezTo>
                  <a:cubicBezTo>
                    <a:pt x="344" y="341"/>
                    <a:pt x="142" y="201"/>
                    <a:pt x="62"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03" name="Google Shape;2503;p4"/>
            <p:cNvSpPr/>
            <p:nvPr/>
          </p:nvSpPr>
          <p:spPr>
            <a:xfrm>
              <a:off x="4351900" y="2206325"/>
              <a:ext cx="99150" cy="179250"/>
            </a:xfrm>
            <a:custGeom>
              <a:avLst/>
              <a:gdLst/>
              <a:ahLst/>
              <a:cxnLst/>
              <a:rect l="l" t="t" r="r" b="b"/>
              <a:pathLst>
                <a:path w="3966" h="7170" extrusionOk="0">
                  <a:moveTo>
                    <a:pt x="293" y="1"/>
                  </a:moveTo>
                  <a:cubicBezTo>
                    <a:pt x="206" y="1"/>
                    <a:pt x="141" y="73"/>
                    <a:pt x="141" y="146"/>
                  </a:cubicBezTo>
                  <a:cubicBezTo>
                    <a:pt x="141" y="245"/>
                    <a:pt x="1" y="2360"/>
                    <a:pt x="1" y="2540"/>
                  </a:cubicBezTo>
                  <a:cubicBezTo>
                    <a:pt x="1" y="2621"/>
                    <a:pt x="1" y="2782"/>
                    <a:pt x="3664" y="7110"/>
                  </a:cubicBezTo>
                  <a:cubicBezTo>
                    <a:pt x="3684" y="7150"/>
                    <a:pt x="3724" y="7170"/>
                    <a:pt x="3785" y="7170"/>
                  </a:cubicBezTo>
                  <a:cubicBezTo>
                    <a:pt x="3825" y="7170"/>
                    <a:pt x="3845" y="7150"/>
                    <a:pt x="3885" y="7129"/>
                  </a:cubicBezTo>
                  <a:cubicBezTo>
                    <a:pt x="3946" y="7070"/>
                    <a:pt x="3965" y="6968"/>
                    <a:pt x="3906" y="6888"/>
                  </a:cubicBezTo>
                  <a:cubicBezTo>
                    <a:pt x="2597" y="5358"/>
                    <a:pt x="503" y="2843"/>
                    <a:pt x="323" y="2521"/>
                  </a:cubicBezTo>
                  <a:cubicBezTo>
                    <a:pt x="323" y="2258"/>
                    <a:pt x="423" y="749"/>
                    <a:pt x="463" y="165"/>
                  </a:cubicBezTo>
                  <a:cubicBezTo>
                    <a:pt x="463" y="84"/>
                    <a:pt x="403" y="4"/>
                    <a:pt x="323" y="4"/>
                  </a:cubicBezTo>
                  <a:cubicBezTo>
                    <a:pt x="313" y="2"/>
                    <a:pt x="302" y="1"/>
                    <a:pt x="293"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04" name="Google Shape;2504;p4"/>
            <p:cNvSpPr/>
            <p:nvPr/>
          </p:nvSpPr>
          <p:spPr>
            <a:xfrm>
              <a:off x="4442500" y="2376175"/>
              <a:ext cx="20625" cy="91450"/>
            </a:xfrm>
            <a:custGeom>
              <a:avLst/>
              <a:gdLst/>
              <a:ahLst/>
              <a:cxnLst/>
              <a:rect l="l" t="t" r="r" b="b"/>
              <a:pathLst>
                <a:path w="825" h="3658" extrusionOk="0">
                  <a:moveTo>
                    <a:pt x="192" y="1"/>
                  </a:moveTo>
                  <a:cubicBezTo>
                    <a:pt x="175" y="1"/>
                    <a:pt x="158" y="5"/>
                    <a:pt x="140" y="13"/>
                  </a:cubicBezTo>
                  <a:cubicBezTo>
                    <a:pt x="60" y="34"/>
                    <a:pt x="0" y="134"/>
                    <a:pt x="40" y="215"/>
                  </a:cubicBezTo>
                  <a:cubicBezTo>
                    <a:pt x="382" y="1261"/>
                    <a:pt x="502" y="2389"/>
                    <a:pt x="422" y="3496"/>
                  </a:cubicBezTo>
                  <a:cubicBezTo>
                    <a:pt x="403" y="3577"/>
                    <a:pt x="483" y="3657"/>
                    <a:pt x="564" y="3657"/>
                  </a:cubicBezTo>
                  <a:lnTo>
                    <a:pt x="583" y="3657"/>
                  </a:lnTo>
                  <a:cubicBezTo>
                    <a:pt x="663" y="3657"/>
                    <a:pt x="725" y="3596"/>
                    <a:pt x="725" y="3516"/>
                  </a:cubicBezTo>
                  <a:cubicBezTo>
                    <a:pt x="824" y="2369"/>
                    <a:pt x="684" y="1202"/>
                    <a:pt x="341" y="115"/>
                  </a:cubicBezTo>
                  <a:cubicBezTo>
                    <a:pt x="310" y="52"/>
                    <a:pt x="254" y="1"/>
                    <a:pt x="192"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05" name="Google Shape;2505;p4"/>
            <p:cNvSpPr/>
            <p:nvPr/>
          </p:nvSpPr>
          <p:spPr>
            <a:xfrm>
              <a:off x="4444500" y="2375275"/>
              <a:ext cx="83025" cy="69675"/>
            </a:xfrm>
            <a:custGeom>
              <a:avLst/>
              <a:gdLst/>
              <a:ahLst/>
              <a:cxnLst/>
              <a:rect l="l" t="t" r="r" b="b"/>
              <a:pathLst>
                <a:path w="3321" h="2787" extrusionOk="0">
                  <a:moveTo>
                    <a:pt x="732" y="1"/>
                  </a:moveTo>
                  <a:cubicBezTo>
                    <a:pt x="525" y="1"/>
                    <a:pt x="325" y="15"/>
                    <a:pt x="141" y="30"/>
                  </a:cubicBezTo>
                  <a:cubicBezTo>
                    <a:pt x="60" y="30"/>
                    <a:pt x="1" y="111"/>
                    <a:pt x="1" y="191"/>
                  </a:cubicBezTo>
                  <a:cubicBezTo>
                    <a:pt x="1" y="291"/>
                    <a:pt x="81" y="352"/>
                    <a:pt x="162" y="352"/>
                  </a:cubicBezTo>
                  <a:cubicBezTo>
                    <a:pt x="359" y="336"/>
                    <a:pt x="563" y="320"/>
                    <a:pt x="766" y="320"/>
                  </a:cubicBezTo>
                  <a:cubicBezTo>
                    <a:pt x="1079" y="320"/>
                    <a:pt x="1390" y="358"/>
                    <a:pt x="1670" y="492"/>
                  </a:cubicBezTo>
                  <a:cubicBezTo>
                    <a:pt x="1973" y="653"/>
                    <a:pt x="2234" y="916"/>
                    <a:pt x="2496" y="1338"/>
                  </a:cubicBezTo>
                  <a:cubicBezTo>
                    <a:pt x="2819" y="1801"/>
                    <a:pt x="2980" y="2244"/>
                    <a:pt x="2999" y="2647"/>
                  </a:cubicBezTo>
                  <a:cubicBezTo>
                    <a:pt x="2999" y="2727"/>
                    <a:pt x="3079" y="2787"/>
                    <a:pt x="3160" y="2787"/>
                  </a:cubicBezTo>
                  <a:lnTo>
                    <a:pt x="3181" y="2787"/>
                  </a:lnTo>
                  <a:cubicBezTo>
                    <a:pt x="3261" y="2787"/>
                    <a:pt x="3321" y="2706"/>
                    <a:pt x="3321" y="2626"/>
                  </a:cubicBezTo>
                  <a:cubicBezTo>
                    <a:pt x="3281" y="2164"/>
                    <a:pt x="3100" y="1681"/>
                    <a:pt x="2778" y="1157"/>
                  </a:cubicBezTo>
                  <a:cubicBezTo>
                    <a:pt x="2456" y="693"/>
                    <a:pt x="2153" y="392"/>
                    <a:pt x="1812" y="210"/>
                  </a:cubicBezTo>
                  <a:cubicBezTo>
                    <a:pt x="1467" y="45"/>
                    <a:pt x="1090" y="1"/>
                    <a:pt x="732"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06" name="Google Shape;2506;p4"/>
            <p:cNvSpPr/>
            <p:nvPr/>
          </p:nvSpPr>
          <p:spPr>
            <a:xfrm>
              <a:off x="4440950" y="2356175"/>
              <a:ext cx="137925" cy="68650"/>
            </a:xfrm>
            <a:custGeom>
              <a:avLst/>
              <a:gdLst/>
              <a:ahLst/>
              <a:cxnLst/>
              <a:rect l="l" t="t" r="r" b="b"/>
              <a:pathLst>
                <a:path w="5517" h="2746" extrusionOk="0">
                  <a:moveTo>
                    <a:pt x="2416" y="0"/>
                  </a:moveTo>
                  <a:cubicBezTo>
                    <a:pt x="1615" y="0"/>
                    <a:pt x="780" y="273"/>
                    <a:pt x="81" y="773"/>
                  </a:cubicBezTo>
                  <a:cubicBezTo>
                    <a:pt x="22" y="813"/>
                    <a:pt x="1" y="915"/>
                    <a:pt x="41" y="995"/>
                  </a:cubicBezTo>
                  <a:cubicBezTo>
                    <a:pt x="81" y="1034"/>
                    <a:pt x="137" y="1056"/>
                    <a:pt x="193" y="1056"/>
                  </a:cubicBezTo>
                  <a:cubicBezTo>
                    <a:pt x="224" y="1056"/>
                    <a:pt x="254" y="1050"/>
                    <a:pt x="283" y="1036"/>
                  </a:cubicBezTo>
                  <a:cubicBezTo>
                    <a:pt x="932" y="572"/>
                    <a:pt x="1712" y="322"/>
                    <a:pt x="2458" y="322"/>
                  </a:cubicBezTo>
                  <a:cubicBezTo>
                    <a:pt x="2684" y="322"/>
                    <a:pt x="2907" y="345"/>
                    <a:pt x="3122" y="391"/>
                  </a:cubicBezTo>
                  <a:cubicBezTo>
                    <a:pt x="4107" y="633"/>
                    <a:pt x="4933" y="1398"/>
                    <a:pt x="5175" y="2324"/>
                  </a:cubicBezTo>
                  <a:cubicBezTo>
                    <a:pt x="5194" y="2383"/>
                    <a:pt x="5215" y="2485"/>
                    <a:pt x="5194" y="2585"/>
                  </a:cubicBezTo>
                  <a:cubicBezTo>
                    <a:pt x="5194" y="2665"/>
                    <a:pt x="5255" y="2746"/>
                    <a:pt x="5355" y="2746"/>
                  </a:cubicBezTo>
                  <a:cubicBezTo>
                    <a:pt x="5436" y="2746"/>
                    <a:pt x="5516" y="2686"/>
                    <a:pt x="5516" y="2585"/>
                  </a:cubicBezTo>
                  <a:cubicBezTo>
                    <a:pt x="5516" y="2464"/>
                    <a:pt x="5497" y="2343"/>
                    <a:pt x="5476" y="2243"/>
                  </a:cubicBezTo>
                  <a:cubicBezTo>
                    <a:pt x="5215" y="1216"/>
                    <a:pt x="4289" y="351"/>
                    <a:pt x="3181" y="89"/>
                  </a:cubicBezTo>
                  <a:cubicBezTo>
                    <a:pt x="2934" y="29"/>
                    <a:pt x="2677" y="0"/>
                    <a:pt x="2416"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07" name="Google Shape;2507;p4"/>
            <p:cNvSpPr/>
            <p:nvPr/>
          </p:nvSpPr>
          <p:spPr>
            <a:xfrm>
              <a:off x="4385125" y="1612425"/>
              <a:ext cx="157025" cy="60125"/>
            </a:xfrm>
            <a:custGeom>
              <a:avLst/>
              <a:gdLst/>
              <a:ahLst/>
              <a:cxnLst/>
              <a:rect l="l" t="t" r="r" b="b"/>
              <a:pathLst>
                <a:path w="6281" h="2405" extrusionOk="0">
                  <a:moveTo>
                    <a:pt x="311" y="0"/>
                  </a:moveTo>
                  <a:cubicBezTo>
                    <a:pt x="290" y="0"/>
                    <a:pt x="276" y="14"/>
                    <a:pt x="261" y="29"/>
                  </a:cubicBezTo>
                  <a:cubicBezTo>
                    <a:pt x="0" y="633"/>
                    <a:pt x="20" y="1237"/>
                    <a:pt x="301" y="1639"/>
                  </a:cubicBezTo>
                  <a:cubicBezTo>
                    <a:pt x="530" y="1988"/>
                    <a:pt x="963" y="2188"/>
                    <a:pt x="1404" y="2188"/>
                  </a:cubicBezTo>
                  <a:cubicBezTo>
                    <a:pt x="1548" y="2188"/>
                    <a:pt x="1693" y="2167"/>
                    <a:pt x="1831" y="2123"/>
                  </a:cubicBezTo>
                  <a:cubicBezTo>
                    <a:pt x="2255" y="1981"/>
                    <a:pt x="2636" y="1659"/>
                    <a:pt x="2899" y="1237"/>
                  </a:cubicBezTo>
                  <a:cubicBezTo>
                    <a:pt x="2899" y="1760"/>
                    <a:pt x="3342" y="2182"/>
                    <a:pt x="3825" y="2324"/>
                  </a:cubicBezTo>
                  <a:cubicBezTo>
                    <a:pt x="3965" y="2383"/>
                    <a:pt x="4126" y="2404"/>
                    <a:pt x="4268" y="2404"/>
                  </a:cubicBezTo>
                  <a:cubicBezTo>
                    <a:pt x="4690" y="2404"/>
                    <a:pt x="5132" y="2243"/>
                    <a:pt x="5475" y="1941"/>
                  </a:cubicBezTo>
                  <a:cubicBezTo>
                    <a:pt x="5878" y="1578"/>
                    <a:pt x="6160" y="1036"/>
                    <a:pt x="6260" y="411"/>
                  </a:cubicBezTo>
                  <a:cubicBezTo>
                    <a:pt x="6280" y="391"/>
                    <a:pt x="6280" y="371"/>
                    <a:pt x="6280" y="351"/>
                  </a:cubicBezTo>
                  <a:cubicBezTo>
                    <a:pt x="6280" y="330"/>
                    <a:pt x="6260" y="290"/>
                    <a:pt x="6240" y="290"/>
                  </a:cubicBezTo>
                  <a:cubicBezTo>
                    <a:pt x="6219" y="290"/>
                    <a:pt x="6179" y="290"/>
                    <a:pt x="6160" y="311"/>
                  </a:cubicBezTo>
                  <a:cubicBezTo>
                    <a:pt x="6139" y="330"/>
                    <a:pt x="6160" y="371"/>
                    <a:pt x="6160" y="391"/>
                  </a:cubicBezTo>
                  <a:cubicBezTo>
                    <a:pt x="6058" y="995"/>
                    <a:pt x="5797" y="1519"/>
                    <a:pt x="5395" y="1860"/>
                  </a:cubicBezTo>
                  <a:cubicBezTo>
                    <a:pt x="5088" y="2138"/>
                    <a:pt x="4675" y="2288"/>
                    <a:pt x="4288" y="2288"/>
                  </a:cubicBezTo>
                  <a:cubicBezTo>
                    <a:pt x="4141" y="2288"/>
                    <a:pt x="3998" y="2267"/>
                    <a:pt x="3865" y="2222"/>
                  </a:cubicBezTo>
                  <a:cubicBezTo>
                    <a:pt x="3361" y="2082"/>
                    <a:pt x="2918" y="1639"/>
                    <a:pt x="2999" y="1076"/>
                  </a:cubicBezTo>
                  <a:lnTo>
                    <a:pt x="3020" y="974"/>
                  </a:lnTo>
                  <a:cubicBezTo>
                    <a:pt x="3039" y="934"/>
                    <a:pt x="3020" y="915"/>
                    <a:pt x="2979" y="915"/>
                  </a:cubicBezTo>
                  <a:cubicBezTo>
                    <a:pt x="2973" y="909"/>
                    <a:pt x="2967" y="906"/>
                    <a:pt x="2961" y="906"/>
                  </a:cubicBezTo>
                  <a:cubicBezTo>
                    <a:pt x="2947" y="906"/>
                    <a:pt x="2933" y="921"/>
                    <a:pt x="2918" y="934"/>
                  </a:cubicBezTo>
                  <a:cubicBezTo>
                    <a:pt x="2698" y="1457"/>
                    <a:pt x="2274" y="1881"/>
                    <a:pt x="1812" y="2021"/>
                  </a:cubicBezTo>
                  <a:cubicBezTo>
                    <a:pt x="1679" y="2060"/>
                    <a:pt x="1542" y="2079"/>
                    <a:pt x="1408" y="2079"/>
                  </a:cubicBezTo>
                  <a:cubicBezTo>
                    <a:pt x="992" y="2079"/>
                    <a:pt x="595" y="1898"/>
                    <a:pt x="382" y="1578"/>
                  </a:cubicBezTo>
                  <a:cubicBezTo>
                    <a:pt x="121" y="1216"/>
                    <a:pt x="121" y="633"/>
                    <a:pt x="363" y="69"/>
                  </a:cubicBezTo>
                  <a:cubicBezTo>
                    <a:pt x="382" y="48"/>
                    <a:pt x="363" y="8"/>
                    <a:pt x="342" y="8"/>
                  </a:cubicBezTo>
                  <a:cubicBezTo>
                    <a:pt x="330" y="3"/>
                    <a:pt x="320" y="0"/>
                    <a:pt x="311"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08" name="Google Shape;2508;p4"/>
            <p:cNvSpPr/>
            <p:nvPr/>
          </p:nvSpPr>
          <p:spPr>
            <a:xfrm>
              <a:off x="4467650" y="1551525"/>
              <a:ext cx="114750" cy="44000"/>
            </a:xfrm>
            <a:custGeom>
              <a:avLst/>
              <a:gdLst/>
              <a:ahLst/>
              <a:cxnLst/>
              <a:rect l="l" t="t" r="r" b="b"/>
              <a:pathLst>
                <a:path w="4590" h="1760" extrusionOk="0">
                  <a:moveTo>
                    <a:pt x="251" y="1"/>
                  </a:moveTo>
                  <a:cubicBezTo>
                    <a:pt x="230" y="1"/>
                    <a:pt x="215" y="15"/>
                    <a:pt x="202" y="29"/>
                  </a:cubicBezTo>
                  <a:cubicBezTo>
                    <a:pt x="121" y="251"/>
                    <a:pt x="41" y="472"/>
                    <a:pt x="20" y="713"/>
                  </a:cubicBezTo>
                  <a:cubicBezTo>
                    <a:pt x="0" y="995"/>
                    <a:pt x="81" y="1237"/>
                    <a:pt x="242" y="1398"/>
                  </a:cubicBezTo>
                  <a:cubicBezTo>
                    <a:pt x="363" y="1518"/>
                    <a:pt x="524" y="1620"/>
                    <a:pt x="725" y="1660"/>
                  </a:cubicBezTo>
                  <a:cubicBezTo>
                    <a:pt x="811" y="1677"/>
                    <a:pt x="897" y="1685"/>
                    <a:pt x="983" y="1685"/>
                  </a:cubicBezTo>
                  <a:cubicBezTo>
                    <a:pt x="1505" y="1685"/>
                    <a:pt x="2016" y="1384"/>
                    <a:pt x="2274" y="935"/>
                  </a:cubicBezTo>
                  <a:cubicBezTo>
                    <a:pt x="2274" y="1096"/>
                    <a:pt x="2335" y="1277"/>
                    <a:pt x="2475" y="1438"/>
                  </a:cubicBezTo>
                  <a:cubicBezTo>
                    <a:pt x="2537" y="1518"/>
                    <a:pt x="2636" y="1579"/>
                    <a:pt x="2757" y="1639"/>
                  </a:cubicBezTo>
                  <a:cubicBezTo>
                    <a:pt x="2939" y="1720"/>
                    <a:pt x="3120" y="1760"/>
                    <a:pt x="3302" y="1760"/>
                  </a:cubicBezTo>
                  <a:cubicBezTo>
                    <a:pt x="3522" y="1760"/>
                    <a:pt x="3744" y="1700"/>
                    <a:pt x="3925" y="1599"/>
                  </a:cubicBezTo>
                  <a:cubicBezTo>
                    <a:pt x="4287" y="1398"/>
                    <a:pt x="4529" y="1016"/>
                    <a:pt x="4590" y="613"/>
                  </a:cubicBezTo>
                  <a:cubicBezTo>
                    <a:pt x="4590" y="592"/>
                    <a:pt x="4569" y="573"/>
                    <a:pt x="4529" y="552"/>
                  </a:cubicBezTo>
                  <a:cubicBezTo>
                    <a:pt x="4509" y="552"/>
                    <a:pt x="4488" y="573"/>
                    <a:pt x="4469" y="613"/>
                  </a:cubicBezTo>
                  <a:cubicBezTo>
                    <a:pt x="4429" y="976"/>
                    <a:pt x="4207" y="1317"/>
                    <a:pt x="3884" y="1499"/>
                  </a:cubicBezTo>
                  <a:cubicBezTo>
                    <a:pt x="3709" y="1597"/>
                    <a:pt x="3504" y="1648"/>
                    <a:pt x="3298" y="1648"/>
                  </a:cubicBezTo>
                  <a:cubicBezTo>
                    <a:pt x="3126" y="1648"/>
                    <a:pt x="2954" y="1613"/>
                    <a:pt x="2798" y="1539"/>
                  </a:cubicBezTo>
                  <a:cubicBezTo>
                    <a:pt x="2698" y="1478"/>
                    <a:pt x="2617" y="1418"/>
                    <a:pt x="2556" y="1357"/>
                  </a:cubicBezTo>
                  <a:cubicBezTo>
                    <a:pt x="2395" y="1177"/>
                    <a:pt x="2355" y="995"/>
                    <a:pt x="2376" y="673"/>
                  </a:cubicBezTo>
                  <a:cubicBezTo>
                    <a:pt x="2376" y="654"/>
                    <a:pt x="2355" y="633"/>
                    <a:pt x="2335" y="613"/>
                  </a:cubicBezTo>
                  <a:cubicBezTo>
                    <a:pt x="2295" y="613"/>
                    <a:pt x="2274" y="633"/>
                    <a:pt x="2274" y="654"/>
                  </a:cubicBezTo>
                  <a:cubicBezTo>
                    <a:pt x="2117" y="1195"/>
                    <a:pt x="1550" y="1586"/>
                    <a:pt x="993" y="1586"/>
                  </a:cubicBezTo>
                  <a:cubicBezTo>
                    <a:pt x="910" y="1586"/>
                    <a:pt x="826" y="1577"/>
                    <a:pt x="744" y="1559"/>
                  </a:cubicBezTo>
                  <a:cubicBezTo>
                    <a:pt x="564" y="1518"/>
                    <a:pt x="422" y="1438"/>
                    <a:pt x="322" y="1338"/>
                  </a:cubicBezTo>
                  <a:cubicBezTo>
                    <a:pt x="181" y="1196"/>
                    <a:pt x="121" y="976"/>
                    <a:pt x="121" y="734"/>
                  </a:cubicBezTo>
                  <a:cubicBezTo>
                    <a:pt x="141" y="493"/>
                    <a:pt x="221" y="270"/>
                    <a:pt x="302" y="69"/>
                  </a:cubicBezTo>
                  <a:cubicBezTo>
                    <a:pt x="322" y="50"/>
                    <a:pt x="302" y="9"/>
                    <a:pt x="282" y="9"/>
                  </a:cubicBezTo>
                  <a:cubicBezTo>
                    <a:pt x="270" y="3"/>
                    <a:pt x="260" y="1"/>
                    <a:pt x="251"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09" name="Google Shape;2509;p4"/>
            <p:cNvSpPr/>
            <p:nvPr/>
          </p:nvSpPr>
          <p:spPr>
            <a:xfrm>
              <a:off x="4192900" y="1884150"/>
              <a:ext cx="60875" cy="244300"/>
            </a:xfrm>
            <a:custGeom>
              <a:avLst/>
              <a:gdLst/>
              <a:ahLst/>
              <a:cxnLst/>
              <a:rect l="l" t="t" r="r" b="b"/>
              <a:pathLst>
                <a:path w="2435" h="9772" extrusionOk="0">
                  <a:moveTo>
                    <a:pt x="2364" y="1"/>
                  </a:moveTo>
                  <a:cubicBezTo>
                    <a:pt x="2343" y="1"/>
                    <a:pt x="2329" y="15"/>
                    <a:pt x="2314" y="30"/>
                  </a:cubicBezTo>
                  <a:cubicBezTo>
                    <a:pt x="2295" y="89"/>
                    <a:pt x="0" y="5765"/>
                    <a:pt x="261" y="9711"/>
                  </a:cubicBezTo>
                  <a:cubicBezTo>
                    <a:pt x="261" y="9751"/>
                    <a:pt x="282" y="9772"/>
                    <a:pt x="322" y="9772"/>
                  </a:cubicBezTo>
                  <a:cubicBezTo>
                    <a:pt x="342" y="9772"/>
                    <a:pt x="363" y="9732"/>
                    <a:pt x="363" y="9711"/>
                  </a:cubicBezTo>
                  <a:cubicBezTo>
                    <a:pt x="100" y="5765"/>
                    <a:pt x="2395" y="129"/>
                    <a:pt x="2416" y="70"/>
                  </a:cubicBezTo>
                  <a:cubicBezTo>
                    <a:pt x="2435" y="49"/>
                    <a:pt x="2416" y="9"/>
                    <a:pt x="2395" y="9"/>
                  </a:cubicBezTo>
                  <a:cubicBezTo>
                    <a:pt x="2383" y="3"/>
                    <a:pt x="2373" y="1"/>
                    <a:pt x="2364"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10" name="Google Shape;2510;p4"/>
            <p:cNvSpPr/>
            <p:nvPr/>
          </p:nvSpPr>
          <p:spPr>
            <a:xfrm>
              <a:off x="4201950" y="1890200"/>
              <a:ext cx="87575" cy="249325"/>
            </a:xfrm>
            <a:custGeom>
              <a:avLst/>
              <a:gdLst/>
              <a:ahLst/>
              <a:cxnLst/>
              <a:rect l="l" t="t" r="r" b="b"/>
              <a:pathLst>
                <a:path w="3503" h="9973" extrusionOk="0">
                  <a:moveTo>
                    <a:pt x="3452" y="0"/>
                  </a:moveTo>
                  <a:cubicBezTo>
                    <a:pt x="3430" y="0"/>
                    <a:pt x="3416" y="14"/>
                    <a:pt x="3401" y="29"/>
                  </a:cubicBezTo>
                  <a:cubicBezTo>
                    <a:pt x="3361" y="89"/>
                    <a:pt x="81" y="6490"/>
                    <a:pt x="1" y="9911"/>
                  </a:cubicBezTo>
                  <a:cubicBezTo>
                    <a:pt x="1" y="9952"/>
                    <a:pt x="20" y="9973"/>
                    <a:pt x="60" y="9973"/>
                  </a:cubicBezTo>
                  <a:cubicBezTo>
                    <a:pt x="81" y="9973"/>
                    <a:pt x="100" y="9952"/>
                    <a:pt x="100" y="9911"/>
                  </a:cubicBezTo>
                  <a:cubicBezTo>
                    <a:pt x="181" y="6510"/>
                    <a:pt x="3463" y="150"/>
                    <a:pt x="3503" y="89"/>
                  </a:cubicBezTo>
                  <a:cubicBezTo>
                    <a:pt x="3503" y="48"/>
                    <a:pt x="3503" y="29"/>
                    <a:pt x="3482" y="8"/>
                  </a:cubicBezTo>
                  <a:cubicBezTo>
                    <a:pt x="3470" y="3"/>
                    <a:pt x="3460" y="0"/>
                    <a:pt x="3452"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11" name="Google Shape;2511;p4"/>
            <p:cNvSpPr/>
            <p:nvPr/>
          </p:nvSpPr>
          <p:spPr>
            <a:xfrm>
              <a:off x="4207475" y="1882150"/>
              <a:ext cx="127825" cy="271475"/>
            </a:xfrm>
            <a:custGeom>
              <a:avLst/>
              <a:gdLst/>
              <a:ahLst/>
              <a:cxnLst/>
              <a:rect l="l" t="t" r="r" b="b"/>
              <a:pathLst>
                <a:path w="5113" h="10859" extrusionOk="0">
                  <a:moveTo>
                    <a:pt x="5051" y="0"/>
                  </a:moveTo>
                  <a:cubicBezTo>
                    <a:pt x="5031" y="0"/>
                    <a:pt x="5007" y="14"/>
                    <a:pt x="4992" y="29"/>
                  </a:cubicBezTo>
                  <a:lnTo>
                    <a:pt x="21" y="10778"/>
                  </a:lnTo>
                  <a:cubicBezTo>
                    <a:pt x="0" y="10818"/>
                    <a:pt x="0" y="10837"/>
                    <a:pt x="40" y="10858"/>
                  </a:cubicBezTo>
                  <a:lnTo>
                    <a:pt x="61" y="10858"/>
                  </a:lnTo>
                  <a:cubicBezTo>
                    <a:pt x="81" y="10858"/>
                    <a:pt x="102" y="10858"/>
                    <a:pt x="102" y="10837"/>
                  </a:cubicBezTo>
                  <a:lnTo>
                    <a:pt x="5093" y="69"/>
                  </a:lnTo>
                  <a:cubicBezTo>
                    <a:pt x="5113" y="48"/>
                    <a:pt x="5093" y="8"/>
                    <a:pt x="5073" y="8"/>
                  </a:cubicBezTo>
                  <a:cubicBezTo>
                    <a:pt x="5067" y="3"/>
                    <a:pt x="5060" y="0"/>
                    <a:pt x="5051"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12" name="Google Shape;2512;p4"/>
            <p:cNvSpPr/>
            <p:nvPr/>
          </p:nvSpPr>
          <p:spPr>
            <a:xfrm>
              <a:off x="4223075" y="1878500"/>
              <a:ext cx="165100" cy="289700"/>
            </a:xfrm>
            <a:custGeom>
              <a:avLst/>
              <a:gdLst/>
              <a:ahLst/>
              <a:cxnLst/>
              <a:rect l="l" t="t" r="r" b="b"/>
              <a:pathLst>
                <a:path w="6604" h="11588" extrusionOk="0">
                  <a:moveTo>
                    <a:pt x="6531" y="0"/>
                  </a:moveTo>
                  <a:cubicBezTo>
                    <a:pt x="6515" y="0"/>
                    <a:pt x="6502" y="10"/>
                    <a:pt x="6502" y="33"/>
                  </a:cubicBezTo>
                  <a:lnTo>
                    <a:pt x="20" y="11507"/>
                  </a:lnTo>
                  <a:cubicBezTo>
                    <a:pt x="1" y="11528"/>
                    <a:pt x="1" y="11568"/>
                    <a:pt x="41" y="11587"/>
                  </a:cubicBezTo>
                  <a:lnTo>
                    <a:pt x="61" y="11587"/>
                  </a:lnTo>
                  <a:cubicBezTo>
                    <a:pt x="81" y="11587"/>
                    <a:pt x="101" y="11568"/>
                    <a:pt x="101" y="11568"/>
                  </a:cubicBezTo>
                  <a:lnTo>
                    <a:pt x="6582" y="74"/>
                  </a:lnTo>
                  <a:cubicBezTo>
                    <a:pt x="6603" y="54"/>
                    <a:pt x="6603" y="14"/>
                    <a:pt x="6563" y="14"/>
                  </a:cubicBezTo>
                  <a:cubicBezTo>
                    <a:pt x="6554" y="5"/>
                    <a:pt x="6542" y="0"/>
                    <a:pt x="6531"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13" name="Google Shape;2513;p4"/>
            <p:cNvSpPr/>
            <p:nvPr/>
          </p:nvSpPr>
          <p:spPr>
            <a:xfrm>
              <a:off x="4253750" y="1884875"/>
              <a:ext cx="183200" cy="283325"/>
            </a:xfrm>
            <a:custGeom>
              <a:avLst/>
              <a:gdLst/>
              <a:ahLst/>
              <a:cxnLst/>
              <a:rect l="l" t="t" r="r" b="b"/>
              <a:pathLst>
                <a:path w="7328" h="11333" extrusionOk="0">
                  <a:moveTo>
                    <a:pt x="7288" y="1"/>
                  </a:moveTo>
                  <a:cubicBezTo>
                    <a:pt x="7268" y="1"/>
                    <a:pt x="7247" y="1"/>
                    <a:pt x="7228" y="20"/>
                  </a:cubicBezTo>
                  <a:cubicBezTo>
                    <a:pt x="7167" y="121"/>
                    <a:pt x="1531" y="9319"/>
                    <a:pt x="22" y="11252"/>
                  </a:cubicBezTo>
                  <a:cubicBezTo>
                    <a:pt x="1" y="11273"/>
                    <a:pt x="1" y="11292"/>
                    <a:pt x="22" y="11313"/>
                  </a:cubicBezTo>
                  <a:cubicBezTo>
                    <a:pt x="41" y="11332"/>
                    <a:pt x="62" y="11332"/>
                    <a:pt x="62" y="11332"/>
                  </a:cubicBezTo>
                  <a:cubicBezTo>
                    <a:pt x="82" y="11332"/>
                    <a:pt x="102" y="11332"/>
                    <a:pt x="102" y="11313"/>
                  </a:cubicBezTo>
                  <a:cubicBezTo>
                    <a:pt x="1611" y="9380"/>
                    <a:pt x="7268" y="181"/>
                    <a:pt x="7308" y="81"/>
                  </a:cubicBezTo>
                  <a:cubicBezTo>
                    <a:pt x="7328" y="60"/>
                    <a:pt x="7328" y="20"/>
                    <a:pt x="7288"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14" name="Google Shape;2514;p4"/>
            <p:cNvSpPr/>
            <p:nvPr/>
          </p:nvSpPr>
          <p:spPr>
            <a:xfrm>
              <a:off x="4310650" y="1877475"/>
              <a:ext cx="186200" cy="262525"/>
            </a:xfrm>
            <a:custGeom>
              <a:avLst/>
              <a:gdLst/>
              <a:ahLst/>
              <a:cxnLst/>
              <a:rect l="l" t="t" r="r" b="b"/>
              <a:pathLst>
                <a:path w="7448" h="10501" extrusionOk="0">
                  <a:moveTo>
                    <a:pt x="7376" y="1"/>
                  </a:moveTo>
                  <a:cubicBezTo>
                    <a:pt x="7360" y="1"/>
                    <a:pt x="7346" y="11"/>
                    <a:pt x="7346" y="34"/>
                  </a:cubicBezTo>
                  <a:cubicBezTo>
                    <a:pt x="7287" y="115"/>
                    <a:pt x="2355" y="7704"/>
                    <a:pt x="20" y="10420"/>
                  </a:cubicBezTo>
                  <a:cubicBezTo>
                    <a:pt x="0" y="10441"/>
                    <a:pt x="20" y="10482"/>
                    <a:pt x="41" y="10482"/>
                  </a:cubicBezTo>
                  <a:cubicBezTo>
                    <a:pt x="41" y="10501"/>
                    <a:pt x="60" y="10501"/>
                    <a:pt x="60" y="10501"/>
                  </a:cubicBezTo>
                  <a:cubicBezTo>
                    <a:pt x="81" y="10501"/>
                    <a:pt x="100" y="10501"/>
                    <a:pt x="100" y="10482"/>
                  </a:cubicBezTo>
                  <a:cubicBezTo>
                    <a:pt x="2435" y="7763"/>
                    <a:pt x="7387" y="155"/>
                    <a:pt x="7427" y="95"/>
                  </a:cubicBezTo>
                  <a:cubicBezTo>
                    <a:pt x="7448" y="55"/>
                    <a:pt x="7448" y="34"/>
                    <a:pt x="7408" y="15"/>
                  </a:cubicBezTo>
                  <a:cubicBezTo>
                    <a:pt x="7399" y="6"/>
                    <a:pt x="7387" y="1"/>
                    <a:pt x="7376" y="1"/>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15" name="Google Shape;2515;p4"/>
            <p:cNvSpPr/>
            <p:nvPr/>
          </p:nvSpPr>
          <p:spPr>
            <a:xfrm>
              <a:off x="4237175" y="1640800"/>
              <a:ext cx="430775" cy="289575"/>
            </a:xfrm>
            <a:custGeom>
              <a:avLst/>
              <a:gdLst/>
              <a:ahLst/>
              <a:cxnLst/>
              <a:rect l="l" t="t" r="r" b="b"/>
              <a:pathLst>
                <a:path w="17231" h="11583" extrusionOk="0">
                  <a:moveTo>
                    <a:pt x="17190" y="0"/>
                  </a:moveTo>
                  <a:cubicBezTo>
                    <a:pt x="16788" y="1168"/>
                    <a:pt x="15781" y="2134"/>
                    <a:pt x="14614" y="2537"/>
                  </a:cubicBezTo>
                  <a:cubicBezTo>
                    <a:pt x="14318" y="2635"/>
                    <a:pt x="13999" y="2696"/>
                    <a:pt x="13685" y="2696"/>
                  </a:cubicBezTo>
                  <a:cubicBezTo>
                    <a:pt x="13487" y="2696"/>
                    <a:pt x="13291" y="2672"/>
                    <a:pt x="13103" y="2617"/>
                  </a:cubicBezTo>
                  <a:cubicBezTo>
                    <a:pt x="12601" y="2477"/>
                    <a:pt x="12158" y="2155"/>
                    <a:pt x="12057" y="1651"/>
                  </a:cubicBezTo>
                  <a:cubicBezTo>
                    <a:pt x="11855" y="2316"/>
                    <a:pt x="11654" y="3000"/>
                    <a:pt x="11292" y="3604"/>
                  </a:cubicBezTo>
                  <a:cubicBezTo>
                    <a:pt x="10950" y="4208"/>
                    <a:pt x="10406" y="4731"/>
                    <a:pt x="9743" y="4933"/>
                  </a:cubicBezTo>
                  <a:cubicBezTo>
                    <a:pt x="9578" y="4977"/>
                    <a:pt x="9404" y="5000"/>
                    <a:pt x="9230" y="5000"/>
                  </a:cubicBezTo>
                  <a:cubicBezTo>
                    <a:pt x="8703" y="5000"/>
                    <a:pt x="8173" y="4793"/>
                    <a:pt x="7870" y="4369"/>
                  </a:cubicBezTo>
                  <a:cubicBezTo>
                    <a:pt x="7467" y="3806"/>
                    <a:pt x="7548" y="3081"/>
                    <a:pt x="7690" y="2416"/>
                  </a:cubicBezTo>
                  <a:lnTo>
                    <a:pt x="7690" y="2416"/>
                  </a:lnTo>
                  <a:cubicBezTo>
                    <a:pt x="7368" y="3020"/>
                    <a:pt x="7005" y="3604"/>
                    <a:pt x="6461" y="4026"/>
                  </a:cubicBezTo>
                  <a:cubicBezTo>
                    <a:pt x="6028" y="4356"/>
                    <a:pt x="5490" y="4566"/>
                    <a:pt x="4949" y="4566"/>
                  </a:cubicBezTo>
                  <a:cubicBezTo>
                    <a:pt x="4863" y="4566"/>
                    <a:pt x="4776" y="4561"/>
                    <a:pt x="4690" y="4549"/>
                  </a:cubicBezTo>
                  <a:cubicBezTo>
                    <a:pt x="4067" y="4490"/>
                    <a:pt x="3463" y="4128"/>
                    <a:pt x="3160" y="3583"/>
                  </a:cubicBezTo>
                  <a:cubicBezTo>
                    <a:pt x="2918" y="3181"/>
                    <a:pt x="2859" y="2678"/>
                    <a:pt x="2980" y="2215"/>
                  </a:cubicBezTo>
                  <a:lnTo>
                    <a:pt x="2980" y="2215"/>
                  </a:lnTo>
                  <a:cubicBezTo>
                    <a:pt x="2959" y="2255"/>
                    <a:pt x="2939" y="2276"/>
                    <a:pt x="2918" y="2316"/>
                  </a:cubicBezTo>
                  <a:cubicBezTo>
                    <a:pt x="1732" y="4490"/>
                    <a:pt x="745" y="6865"/>
                    <a:pt x="1" y="9179"/>
                  </a:cubicBezTo>
                  <a:cubicBezTo>
                    <a:pt x="1" y="9361"/>
                    <a:pt x="1" y="9562"/>
                    <a:pt x="20" y="9743"/>
                  </a:cubicBezTo>
                  <a:cubicBezTo>
                    <a:pt x="81" y="10247"/>
                    <a:pt x="282" y="10749"/>
                    <a:pt x="645" y="11111"/>
                  </a:cubicBezTo>
                  <a:cubicBezTo>
                    <a:pt x="956" y="11407"/>
                    <a:pt x="1387" y="11582"/>
                    <a:pt x="1820" y="11582"/>
                  </a:cubicBezTo>
                  <a:cubicBezTo>
                    <a:pt x="1918" y="11582"/>
                    <a:pt x="2016" y="11573"/>
                    <a:pt x="2113" y="11554"/>
                  </a:cubicBezTo>
                  <a:cubicBezTo>
                    <a:pt x="2516" y="11474"/>
                    <a:pt x="2878" y="11272"/>
                    <a:pt x="3200" y="11031"/>
                  </a:cubicBezTo>
                  <a:cubicBezTo>
                    <a:pt x="4046" y="10408"/>
                    <a:pt x="4751" y="9603"/>
                    <a:pt x="5274" y="8696"/>
                  </a:cubicBezTo>
                  <a:lnTo>
                    <a:pt x="5274" y="8696"/>
                  </a:lnTo>
                  <a:cubicBezTo>
                    <a:pt x="5274" y="8757"/>
                    <a:pt x="5073" y="9421"/>
                    <a:pt x="5052" y="9804"/>
                  </a:cubicBezTo>
                  <a:cubicBezTo>
                    <a:pt x="5033" y="10065"/>
                    <a:pt x="5012" y="10346"/>
                    <a:pt x="5113" y="10609"/>
                  </a:cubicBezTo>
                  <a:cubicBezTo>
                    <a:pt x="5234" y="10931"/>
                    <a:pt x="5535" y="11173"/>
                    <a:pt x="5857" y="11253"/>
                  </a:cubicBezTo>
                  <a:cubicBezTo>
                    <a:pt x="5982" y="11292"/>
                    <a:pt x="6110" y="11309"/>
                    <a:pt x="6239" y="11309"/>
                  </a:cubicBezTo>
                  <a:cubicBezTo>
                    <a:pt x="6442" y="11309"/>
                    <a:pt x="6647" y="11266"/>
                    <a:pt x="6844" y="11192"/>
                  </a:cubicBezTo>
                  <a:cubicBezTo>
                    <a:pt x="7467" y="10991"/>
                    <a:pt x="8012" y="10548"/>
                    <a:pt x="8434" y="10045"/>
                  </a:cubicBezTo>
                  <a:cubicBezTo>
                    <a:pt x="8715" y="9683"/>
                    <a:pt x="8957" y="9280"/>
                    <a:pt x="9179" y="8857"/>
                  </a:cubicBezTo>
                  <a:lnTo>
                    <a:pt x="9179" y="8857"/>
                  </a:lnTo>
                  <a:cubicBezTo>
                    <a:pt x="9139" y="9380"/>
                    <a:pt x="9541" y="9965"/>
                    <a:pt x="10025" y="10266"/>
                  </a:cubicBezTo>
                  <a:cubicBezTo>
                    <a:pt x="10344" y="10490"/>
                    <a:pt x="10721" y="10584"/>
                    <a:pt x="11106" y="10584"/>
                  </a:cubicBezTo>
                  <a:cubicBezTo>
                    <a:pt x="11447" y="10584"/>
                    <a:pt x="11796" y="10510"/>
                    <a:pt x="12118" y="10387"/>
                  </a:cubicBezTo>
                  <a:cubicBezTo>
                    <a:pt x="12239" y="10346"/>
                    <a:pt x="12339" y="10306"/>
                    <a:pt x="12440" y="10247"/>
                  </a:cubicBezTo>
                  <a:cubicBezTo>
                    <a:pt x="13506" y="9200"/>
                    <a:pt x="14815" y="7569"/>
                    <a:pt x="15921" y="5314"/>
                  </a:cubicBezTo>
                  <a:cubicBezTo>
                    <a:pt x="16767" y="3543"/>
                    <a:pt x="17129" y="1812"/>
                    <a:pt x="17231" y="363"/>
                  </a:cubicBezTo>
                  <a:lnTo>
                    <a:pt x="17231" y="343"/>
                  </a:lnTo>
                  <a:cubicBezTo>
                    <a:pt x="17210" y="223"/>
                    <a:pt x="17210" y="102"/>
                    <a:pt x="17190" y="0"/>
                  </a:cubicBezTo>
                  <a:close/>
                </a:path>
              </a:pathLst>
            </a:custGeom>
            <a:solidFill>
              <a:schemeClr val="accent4"/>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16" name="Google Shape;2516;p4"/>
            <p:cNvSpPr/>
            <p:nvPr/>
          </p:nvSpPr>
          <p:spPr>
            <a:xfrm>
              <a:off x="4183825" y="1535775"/>
              <a:ext cx="489650" cy="636975"/>
            </a:xfrm>
            <a:custGeom>
              <a:avLst/>
              <a:gdLst/>
              <a:ahLst/>
              <a:cxnLst/>
              <a:rect l="l" t="t" r="r" b="b"/>
              <a:pathLst>
                <a:path w="19586" h="25479" extrusionOk="0">
                  <a:moveTo>
                    <a:pt x="10125" y="0"/>
                  </a:moveTo>
                  <a:cubicBezTo>
                    <a:pt x="10110" y="0"/>
                    <a:pt x="10095" y="5"/>
                    <a:pt x="10085" y="15"/>
                  </a:cubicBezTo>
                  <a:cubicBezTo>
                    <a:pt x="8294" y="1445"/>
                    <a:pt x="6622" y="3538"/>
                    <a:pt x="5114" y="6275"/>
                  </a:cubicBezTo>
                  <a:cubicBezTo>
                    <a:pt x="5073" y="6356"/>
                    <a:pt x="5033" y="6416"/>
                    <a:pt x="5012" y="6477"/>
                  </a:cubicBezTo>
                  <a:lnTo>
                    <a:pt x="4993" y="6477"/>
                  </a:lnTo>
                  <a:cubicBezTo>
                    <a:pt x="3885" y="8530"/>
                    <a:pt x="2879" y="10924"/>
                    <a:pt x="2094" y="13361"/>
                  </a:cubicBezTo>
                  <a:lnTo>
                    <a:pt x="2094" y="13380"/>
                  </a:lnTo>
                  <a:cubicBezTo>
                    <a:pt x="383" y="18755"/>
                    <a:pt x="1" y="23546"/>
                    <a:pt x="1168" y="25014"/>
                  </a:cubicBezTo>
                  <a:cubicBezTo>
                    <a:pt x="1410" y="25317"/>
                    <a:pt x="1711" y="25478"/>
                    <a:pt x="2094" y="25478"/>
                  </a:cubicBezTo>
                  <a:lnTo>
                    <a:pt x="2194" y="25478"/>
                  </a:lnTo>
                  <a:cubicBezTo>
                    <a:pt x="3925" y="25336"/>
                    <a:pt x="6220" y="23707"/>
                    <a:pt x="9019" y="20647"/>
                  </a:cubicBezTo>
                  <a:cubicBezTo>
                    <a:pt x="11031" y="18433"/>
                    <a:pt x="12601" y="16219"/>
                    <a:pt x="12701" y="16058"/>
                  </a:cubicBezTo>
                  <a:cubicBezTo>
                    <a:pt x="12803" y="15997"/>
                    <a:pt x="13608" y="15494"/>
                    <a:pt x="14614" y="14488"/>
                  </a:cubicBezTo>
                  <a:cubicBezTo>
                    <a:pt x="15580" y="13522"/>
                    <a:pt x="16949" y="11911"/>
                    <a:pt x="18096" y="9536"/>
                  </a:cubicBezTo>
                  <a:cubicBezTo>
                    <a:pt x="18841" y="7986"/>
                    <a:pt x="19284" y="6316"/>
                    <a:pt x="19405" y="4564"/>
                  </a:cubicBezTo>
                  <a:cubicBezTo>
                    <a:pt x="19424" y="4564"/>
                    <a:pt x="19424" y="4544"/>
                    <a:pt x="19424" y="4523"/>
                  </a:cubicBezTo>
                  <a:cubicBezTo>
                    <a:pt x="19585" y="2209"/>
                    <a:pt x="19142" y="559"/>
                    <a:pt x="19142" y="538"/>
                  </a:cubicBezTo>
                  <a:cubicBezTo>
                    <a:pt x="19128" y="508"/>
                    <a:pt x="19113" y="490"/>
                    <a:pt x="19090" y="490"/>
                  </a:cubicBezTo>
                  <a:cubicBezTo>
                    <a:pt x="19082" y="490"/>
                    <a:pt x="19073" y="493"/>
                    <a:pt x="19062" y="498"/>
                  </a:cubicBezTo>
                  <a:cubicBezTo>
                    <a:pt x="19043" y="498"/>
                    <a:pt x="19022" y="538"/>
                    <a:pt x="19043" y="559"/>
                  </a:cubicBezTo>
                  <a:cubicBezTo>
                    <a:pt x="19043" y="578"/>
                    <a:pt x="19485" y="2229"/>
                    <a:pt x="19303" y="4544"/>
                  </a:cubicBezTo>
                  <a:lnTo>
                    <a:pt x="19303" y="4564"/>
                  </a:lnTo>
                  <a:cubicBezTo>
                    <a:pt x="19183" y="6295"/>
                    <a:pt x="18740" y="7945"/>
                    <a:pt x="17996" y="9475"/>
                  </a:cubicBezTo>
                  <a:cubicBezTo>
                    <a:pt x="16869" y="11850"/>
                    <a:pt x="15500" y="13461"/>
                    <a:pt x="14553" y="14407"/>
                  </a:cubicBezTo>
                  <a:cubicBezTo>
                    <a:pt x="13466" y="15473"/>
                    <a:pt x="12661" y="15977"/>
                    <a:pt x="12642" y="15977"/>
                  </a:cubicBezTo>
                  <a:cubicBezTo>
                    <a:pt x="12642" y="15977"/>
                    <a:pt x="12642" y="15997"/>
                    <a:pt x="12621" y="15997"/>
                  </a:cubicBezTo>
                  <a:cubicBezTo>
                    <a:pt x="12561" y="16077"/>
                    <a:pt x="6241" y="25055"/>
                    <a:pt x="2194" y="25357"/>
                  </a:cubicBezTo>
                  <a:cubicBezTo>
                    <a:pt x="2152" y="25362"/>
                    <a:pt x="2110" y="25364"/>
                    <a:pt x="2070" y="25364"/>
                  </a:cubicBezTo>
                  <a:cubicBezTo>
                    <a:pt x="1742" y="25364"/>
                    <a:pt x="1464" y="25220"/>
                    <a:pt x="1249" y="24934"/>
                  </a:cubicBezTo>
                  <a:cubicBezTo>
                    <a:pt x="122" y="23525"/>
                    <a:pt x="524" y="18675"/>
                    <a:pt x="2194" y="13401"/>
                  </a:cubicBezTo>
                  <a:cubicBezTo>
                    <a:pt x="2980" y="10945"/>
                    <a:pt x="3986" y="8589"/>
                    <a:pt x="5093" y="6536"/>
                  </a:cubicBezTo>
                  <a:cubicBezTo>
                    <a:pt x="5133" y="6456"/>
                    <a:pt x="5173" y="6396"/>
                    <a:pt x="5194" y="6335"/>
                  </a:cubicBezTo>
                  <a:lnTo>
                    <a:pt x="5213" y="6335"/>
                  </a:lnTo>
                  <a:cubicBezTo>
                    <a:pt x="6724" y="3618"/>
                    <a:pt x="8374" y="1504"/>
                    <a:pt x="10146" y="95"/>
                  </a:cubicBezTo>
                  <a:cubicBezTo>
                    <a:pt x="10165" y="76"/>
                    <a:pt x="10186" y="55"/>
                    <a:pt x="10165" y="15"/>
                  </a:cubicBezTo>
                  <a:cubicBezTo>
                    <a:pt x="10155" y="5"/>
                    <a:pt x="10140" y="0"/>
                    <a:pt x="10125" y="0"/>
                  </a:cubicBezTo>
                  <a:close/>
                </a:path>
              </a:pathLst>
            </a:custGeom>
            <a:solidFill>
              <a:srgbClr val="46475C"/>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17" name="Google Shape;2517;p4"/>
            <p:cNvSpPr/>
            <p:nvPr/>
          </p:nvSpPr>
          <p:spPr>
            <a:xfrm>
              <a:off x="4671950" y="1757050"/>
              <a:ext cx="109200" cy="63925"/>
            </a:xfrm>
            <a:custGeom>
              <a:avLst/>
              <a:gdLst/>
              <a:ahLst/>
              <a:cxnLst/>
              <a:rect l="l" t="t" r="r" b="b"/>
              <a:pathLst>
                <a:path w="4368" h="2557" extrusionOk="0">
                  <a:moveTo>
                    <a:pt x="342" y="1"/>
                  </a:moveTo>
                  <a:cubicBezTo>
                    <a:pt x="323" y="1"/>
                    <a:pt x="282" y="1"/>
                    <a:pt x="262" y="20"/>
                  </a:cubicBezTo>
                  <a:cubicBezTo>
                    <a:pt x="81" y="342"/>
                    <a:pt x="1" y="705"/>
                    <a:pt x="1" y="1048"/>
                  </a:cubicBezTo>
                  <a:cubicBezTo>
                    <a:pt x="1" y="1289"/>
                    <a:pt x="41" y="1490"/>
                    <a:pt x="121" y="1671"/>
                  </a:cubicBezTo>
                  <a:cubicBezTo>
                    <a:pt x="315" y="2078"/>
                    <a:pt x="759" y="2329"/>
                    <a:pt x="1192" y="2329"/>
                  </a:cubicBezTo>
                  <a:cubicBezTo>
                    <a:pt x="1252" y="2329"/>
                    <a:pt x="1311" y="2325"/>
                    <a:pt x="1369" y="2315"/>
                  </a:cubicBezTo>
                  <a:cubicBezTo>
                    <a:pt x="1772" y="2255"/>
                    <a:pt x="2113" y="1974"/>
                    <a:pt x="2274" y="1611"/>
                  </a:cubicBezTo>
                  <a:cubicBezTo>
                    <a:pt x="2355" y="1974"/>
                    <a:pt x="2617" y="2315"/>
                    <a:pt x="2980" y="2476"/>
                  </a:cubicBezTo>
                  <a:cubicBezTo>
                    <a:pt x="3120" y="2537"/>
                    <a:pt x="3281" y="2556"/>
                    <a:pt x="3422" y="2556"/>
                  </a:cubicBezTo>
                  <a:cubicBezTo>
                    <a:pt x="3764" y="2556"/>
                    <a:pt x="4107" y="2416"/>
                    <a:pt x="4348" y="2175"/>
                  </a:cubicBezTo>
                  <a:cubicBezTo>
                    <a:pt x="4368" y="2135"/>
                    <a:pt x="4368" y="2114"/>
                    <a:pt x="4348" y="2094"/>
                  </a:cubicBezTo>
                  <a:cubicBezTo>
                    <a:pt x="4328" y="2084"/>
                    <a:pt x="4313" y="2079"/>
                    <a:pt x="4300" y="2079"/>
                  </a:cubicBezTo>
                  <a:cubicBezTo>
                    <a:pt x="4288" y="2079"/>
                    <a:pt x="4278" y="2084"/>
                    <a:pt x="4268" y="2094"/>
                  </a:cubicBezTo>
                  <a:cubicBezTo>
                    <a:pt x="4056" y="2320"/>
                    <a:pt x="3735" y="2447"/>
                    <a:pt x="3416" y="2447"/>
                  </a:cubicBezTo>
                  <a:cubicBezTo>
                    <a:pt x="3281" y="2447"/>
                    <a:pt x="3146" y="2424"/>
                    <a:pt x="3020" y="2376"/>
                  </a:cubicBezTo>
                  <a:cubicBezTo>
                    <a:pt x="2617" y="2194"/>
                    <a:pt x="2336" y="1751"/>
                    <a:pt x="2355" y="1308"/>
                  </a:cubicBezTo>
                  <a:cubicBezTo>
                    <a:pt x="2355" y="1268"/>
                    <a:pt x="2336" y="1249"/>
                    <a:pt x="2295" y="1249"/>
                  </a:cubicBezTo>
                  <a:cubicBezTo>
                    <a:pt x="2274" y="1249"/>
                    <a:pt x="2234" y="1268"/>
                    <a:pt x="2234" y="1289"/>
                  </a:cubicBezTo>
                  <a:cubicBezTo>
                    <a:pt x="2194" y="1751"/>
                    <a:pt x="1812" y="2154"/>
                    <a:pt x="1348" y="2215"/>
                  </a:cubicBezTo>
                  <a:cubicBezTo>
                    <a:pt x="1295" y="2225"/>
                    <a:pt x="1240" y="2230"/>
                    <a:pt x="1185" y="2230"/>
                  </a:cubicBezTo>
                  <a:cubicBezTo>
                    <a:pt x="792" y="2230"/>
                    <a:pt x="398" y="1984"/>
                    <a:pt x="221" y="1631"/>
                  </a:cubicBezTo>
                  <a:cubicBezTo>
                    <a:pt x="141" y="1450"/>
                    <a:pt x="100" y="1268"/>
                    <a:pt x="100" y="1048"/>
                  </a:cubicBezTo>
                  <a:cubicBezTo>
                    <a:pt x="100" y="705"/>
                    <a:pt x="181" y="383"/>
                    <a:pt x="363" y="81"/>
                  </a:cubicBezTo>
                  <a:cubicBezTo>
                    <a:pt x="382" y="60"/>
                    <a:pt x="363" y="20"/>
                    <a:pt x="342"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18" name="Google Shape;2518;p4"/>
            <p:cNvSpPr/>
            <p:nvPr/>
          </p:nvSpPr>
          <p:spPr>
            <a:xfrm>
              <a:off x="4690075" y="1862725"/>
              <a:ext cx="95625" cy="59425"/>
            </a:xfrm>
            <a:custGeom>
              <a:avLst/>
              <a:gdLst/>
              <a:ahLst/>
              <a:cxnLst/>
              <a:rect l="l" t="t" r="r" b="b"/>
              <a:pathLst>
                <a:path w="3825" h="2377" extrusionOk="0">
                  <a:moveTo>
                    <a:pt x="382" y="1"/>
                  </a:moveTo>
                  <a:cubicBezTo>
                    <a:pt x="363" y="1"/>
                    <a:pt x="322" y="1"/>
                    <a:pt x="301" y="20"/>
                  </a:cubicBezTo>
                  <a:cubicBezTo>
                    <a:pt x="41" y="323"/>
                    <a:pt x="0" y="806"/>
                    <a:pt x="221" y="1168"/>
                  </a:cubicBezTo>
                  <a:cubicBezTo>
                    <a:pt x="395" y="1495"/>
                    <a:pt x="788" y="1712"/>
                    <a:pt x="1193" y="1712"/>
                  </a:cubicBezTo>
                  <a:cubicBezTo>
                    <a:pt x="1211" y="1712"/>
                    <a:pt x="1230" y="1712"/>
                    <a:pt x="1248" y="1711"/>
                  </a:cubicBezTo>
                  <a:cubicBezTo>
                    <a:pt x="1570" y="1692"/>
                    <a:pt x="1912" y="1531"/>
                    <a:pt x="2134" y="1268"/>
                  </a:cubicBezTo>
                  <a:cubicBezTo>
                    <a:pt x="2134" y="1611"/>
                    <a:pt x="2314" y="1974"/>
                    <a:pt x="2596" y="2175"/>
                  </a:cubicBezTo>
                  <a:cubicBezTo>
                    <a:pt x="2797" y="2315"/>
                    <a:pt x="3039" y="2376"/>
                    <a:pt x="3261" y="2376"/>
                  </a:cubicBezTo>
                  <a:cubicBezTo>
                    <a:pt x="3441" y="2376"/>
                    <a:pt x="3623" y="2336"/>
                    <a:pt x="3784" y="2255"/>
                  </a:cubicBezTo>
                  <a:cubicBezTo>
                    <a:pt x="3804" y="2234"/>
                    <a:pt x="3825" y="2215"/>
                    <a:pt x="3804" y="2194"/>
                  </a:cubicBezTo>
                  <a:cubicBezTo>
                    <a:pt x="3804" y="2154"/>
                    <a:pt x="3764" y="2154"/>
                    <a:pt x="3744" y="2154"/>
                  </a:cubicBezTo>
                  <a:cubicBezTo>
                    <a:pt x="3595" y="2233"/>
                    <a:pt x="3430" y="2270"/>
                    <a:pt x="3267" y="2270"/>
                  </a:cubicBezTo>
                  <a:cubicBezTo>
                    <a:pt x="3056" y="2270"/>
                    <a:pt x="2847" y="2208"/>
                    <a:pt x="2677" y="2094"/>
                  </a:cubicBezTo>
                  <a:cubicBezTo>
                    <a:pt x="2355" y="1872"/>
                    <a:pt x="2193" y="1469"/>
                    <a:pt x="2255" y="1088"/>
                  </a:cubicBezTo>
                  <a:cubicBezTo>
                    <a:pt x="2255" y="1067"/>
                    <a:pt x="2234" y="1048"/>
                    <a:pt x="2214" y="1048"/>
                  </a:cubicBezTo>
                  <a:cubicBezTo>
                    <a:pt x="2208" y="1041"/>
                    <a:pt x="2202" y="1039"/>
                    <a:pt x="2196" y="1039"/>
                  </a:cubicBezTo>
                  <a:cubicBezTo>
                    <a:pt x="2182" y="1039"/>
                    <a:pt x="2168" y="1053"/>
                    <a:pt x="2153" y="1067"/>
                  </a:cubicBezTo>
                  <a:cubicBezTo>
                    <a:pt x="1952" y="1389"/>
                    <a:pt x="1590" y="1590"/>
                    <a:pt x="1227" y="1611"/>
                  </a:cubicBezTo>
                  <a:cubicBezTo>
                    <a:pt x="1210" y="1612"/>
                    <a:pt x="1194" y="1612"/>
                    <a:pt x="1177" y="1612"/>
                  </a:cubicBezTo>
                  <a:cubicBezTo>
                    <a:pt x="814" y="1612"/>
                    <a:pt x="475" y="1415"/>
                    <a:pt x="301" y="1107"/>
                  </a:cubicBezTo>
                  <a:cubicBezTo>
                    <a:pt x="121" y="785"/>
                    <a:pt x="140" y="363"/>
                    <a:pt x="382" y="81"/>
                  </a:cubicBezTo>
                  <a:cubicBezTo>
                    <a:pt x="403" y="60"/>
                    <a:pt x="403" y="20"/>
                    <a:pt x="382"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19" name="Google Shape;2519;p4"/>
            <p:cNvSpPr/>
            <p:nvPr/>
          </p:nvSpPr>
          <p:spPr>
            <a:xfrm>
              <a:off x="4766025" y="1724625"/>
              <a:ext cx="72025" cy="42525"/>
            </a:xfrm>
            <a:custGeom>
              <a:avLst/>
              <a:gdLst/>
              <a:ahLst/>
              <a:cxnLst/>
              <a:rect l="l" t="t" r="r" b="b"/>
              <a:pathLst>
                <a:path w="2881" h="1701" extrusionOk="0">
                  <a:moveTo>
                    <a:pt x="301" y="1"/>
                  </a:moveTo>
                  <a:cubicBezTo>
                    <a:pt x="282" y="1"/>
                    <a:pt x="257" y="15"/>
                    <a:pt x="242" y="29"/>
                  </a:cubicBezTo>
                  <a:cubicBezTo>
                    <a:pt x="41" y="332"/>
                    <a:pt x="1" y="713"/>
                    <a:pt x="122" y="1035"/>
                  </a:cubicBezTo>
                  <a:cubicBezTo>
                    <a:pt x="242" y="1357"/>
                    <a:pt x="585" y="1599"/>
                    <a:pt x="927" y="1599"/>
                  </a:cubicBezTo>
                  <a:cubicBezTo>
                    <a:pt x="1230" y="1599"/>
                    <a:pt x="1490" y="1438"/>
                    <a:pt x="1611" y="1196"/>
                  </a:cubicBezTo>
                  <a:cubicBezTo>
                    <a:pt x="1632" y="1217"/>
                    <a:pt x="1632" y="1237"/>
                    <a:pt x="1632" y="1277"/>
                  </a:cubicBezTo>
                  <a:cubicBezTo>
                    <a:pt x="1732" y="1499"/>
                    <a:pt x="1954" y="1680"/>
                    <a:pt x="2215" y="1700"/>
                  </a:cubicBezTo>
                  <a:lnTo>
                    <a:pt x="2276" y="1700"/>
                  </a:lnTo>
                  <a:cubicBezTo>
                    <a:pt x="2497" y="1700"/>
                    <a:pt x="2719" y="1599"/>
                    <a:pt x="2859" y="1419"/>
                  </a:cubicBezTo>
                  <a:cubicBezTo>
                    <a:pt x="2880" y="1378"/>
                    <a:pt x="2859" y="1357"/>
                    <a:pt x="2840" y="1338"/>
                  </a:cubicBezTo>
                  <a:cubicBezTo>
                    <a:pt x="2831" y="1329"/>
                    <a:pt x="2819" y="1324"/>
                    <a:pt x="2806" y="1324"/>
                  </a:cubicBezTo>
                  <a:cubicBezTo>
                    <a:pt x="2789" y="1324"/>
                    <a:pt x="2771" y="1334"/>
                    <a:pt x="2759" y="1357"/>
                  </a:cubicBezTo>
                  <a:cubicBezTo>
                    <a:pt x="2649" y="1504"/>
                    <a:pt x="2472" y="1602"/>
                    <a:pt x="2273" y="1602"/>
                  </a:cubicBezTo>
                  <a:cubicBezTo>
                    <a:pt x="2254" y="1602"/>
                    <a:pt x="2234" y="1601"/>
                    <a:pt x="2215" y="1599"/>
                  </a:cubicBezTo>
                  <a:cubicBezTo>
                    <a:pt x="2014" y="1580"/>
                    <a:pt x="1812" y="1419"/>
                    <a:pt x="1732" y="1237"/>
                  </a:cubicBezTo>
                  <a:cubicBezTo>
                    <a:pt x="1713" y="1156"/>
                    <a:pt x="1692" y="1056"/>
                    <a:pt x="1672" y="976"/>
                  </a:cubicBezTo>
                  <a:cubicBezTo>
                    <a:pt x="1672" y="936"/>
                    <a:pt x="1651" y="915"/>
                    <a:pt x="1632" y="915"/>
                  </a:cubicBezTo>
                  <a:cubicBezTo>
                    <a:pt x="1592" y="915"/>
                    <a:pt x="1571" y="936"/>
                    <a:pt x="1571" y="976"/>
                  </a:cubicBezTo>
                  <a:cubicBezTo>
                    <a:pt x="1531" y="1258"/>
                    <a:pt x="1249" y="1499"/>
                    <a:pt x="927" y="1499"/>
                  </a:cubicBezTo>
                  <a:cubicBezTo>
                    <a:pt x="626" y="1499"/>
                    <a:pt x="344" y="1298"/>
                    <a:pt x="223" y="995"/>
                  </a:cubicBezTo>
                  <a:cubicBezTo>
                    <a:pt x="122" y="713"/>
                    <a:pt x="162" y="372"/>
                    <a:pt x="344" y="90"/>
                  </a:cubicBezTo>
                  <a:cubicBezTo>
                    <a:pt x="363" y="69"/>
                    <a:pt x="344" y="29"/>
                    <a:pt x="323" y="10"/>
                  </a:cubicBezTo>
                  <a:cubicBezTo>
                    <a:pt x="317" y="4"/>
                    <a:pt x="310" y="1"/>
                    <a:pt x="301"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20" name="Google Shape;2520;p4"/>
            <p:cNvSpPr/>
            <p:nvPr/>
          </p:nvSpPr>
          <p:spPr>
            <a:xfrm>
              <a:off x="4367000" y="2156600"/>
              <a:ext cx="17150" cy="11100"/>
            </a:xfrm>
            <a:custGeom>
              <a:avLst/>
              <a:gdLst/>
              <a:ahLst/>
              <a:cxnLst/>
              <a:rect l="l" t="t" r="r" b="b"/>
              <a:pathLst>
                <a:path w="686" h="444" extrusionOk="0">
                  <a:moveTo>
                    <a:pt x="444" y="1"/>
                  </a:moveTo>
                  <a:cubicBezTo>
                    <a:pt x="302" y="41"/>
                    <a:pt x="181" y="122"/>
                    <a:pt x="101" y="202"/>
                  </a:cubicBezTo>
                  <a:cubicBezTo>
                    <a:pt x="1" y="323"/>
                    <a:pt x="81" y="444"/>
                    <a:pt x="221" y="444"/>
                  </a:cubicBezTo>
                  <a:cubicBezTo>
                    <a:pt x="342" y="423"/>
                    <a:pt x="484" y="342"/>
                    <a:pt x="584" y="283"/>
                  </a:cubicBezTo>
                  <a:cubicBezTo>
                    <a:pt x="645" y="222"/>
                    <a:pt x="685" y="162"/>
                    <a:pt x="664" y="101"/>
                  </a:cubicBezTo>
                  <a:cubicBezTo>
                    <a:pt x="664" y="41"/>
                    <a:pt x="624" y="20"/>
                    <a:pt x="564"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21" name="Google Shape;2521;p4"/>
            <p:cNvSpPr/>
            <p:nvPr/>
          </p:nvSpPr>
          <p:spPr>
            <a:xfrm>
              <a:off x="4347075" y="2146150"/>
              <a:ext cx="17425" cy="11025"/>
            </a:xfrm>
            <a:custGeom>
              <a:avLst/>
              <a:gdLst/>
              <a:ahLst/>
              <a:cxnLst/>
              <a:rect l="l" t="t" r="r" b="b"/>
              <a:pathLst>
                <a:path w="697" h="441" extrusionOk="0">
                  <a:moveTo>
                    <a:pt x="498" y="1"/>
                  </a:moveTo>
                  <a:cubicBezTo>
                    <a:pt x="476" y="1"/>
                    <a:pt x="456" y="6"/>
                    <a:pt x="435" y="16"/>
                  </a:cubicBezTo>
                  <a:cubicBezTo>
                    <a:pt x="294" y="57"/>
                    <a:pt x="173" y="116"/>
                    <a:pt x="92" y="218"/>
                  </a:cubicBezTo>
                  <a:cubicBezTo>
                    <a:pt x="0" y="329"/>
                    <a:pt x="62" y="441"/>
                    <a:pt x="182" y="441"/>
                  </a:cubicBezTo>
                  <a:cubicBezTo>
                    <a:pt x="192" y="441"/>
                    <a:pt x="202" y="440"/>
                    <a:pt x="213" y="438"/>
                  </a:cubicBezTo>
                  <a:cubicBezTo>
                    <a:pt x="334" y="438"/>
                    <a:pt x="476" y="358"/>
                    <a:pt x="576" y="277"/>
                  </a:cubicBezTo>
                  <a:cubicBezTo>
                    <a:pt x="637" y="237"/>
                    <a:pt x="696" y="177"/>
                    <a:pt x="677" y="97"/>
                  </a:cubicBezTo>
                  <a:cubicBezTo>
                    <a:pt x="656" y="57"/>
                    <a:pt x="616" y="16"/>
                    <a:pt x="576" y="16"/>
                  </a:cubicBezTo>
                  <a:cubicBezTo>
                    <a:pt x="546" y="6"/>
                    <a:pt x="521" y="1"/>
                    <a:pt x="498"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22" name="Google Shape;2522;p4"/>
            <p:cNvSpPr/>
            <p:nvPr/>
          </p:nvSpPr>
          <p:spPr>
            <a:xfrm>
              <a:off x="4351550" y="2124400"/>
              <a:ext cx="16975" cy="11150"/>
            </a:xfrm>
            <a:custGeom>
              <a:avLst/>
              <a:gdLst/>
              <a:ahLst/>
              <a:cxnLst/>
              <a:rect l="l" t="t" r="r" b="b"/>
              <a:pathLst>
                <a:path w="679" h="446" extrusionOk="0">
                  <a:moveTo>
                    <a:pt x="578" y="1"/>
                  </a:moveTo>
                  <a:cubicBezTo>
                    <a:pt x="517" y="1"/>
                    <a:pt x="477" y="1"/>
                    <a:pt x="437" y="20"/>
                  </a:cubicBezTo>
                  <a:cubicBezTo>
                    <a:pt x="297" y="41"/>
                    <a:pt x="176" y="122"/>
                    <a:pt x="95" y="221"/>
                  </a:cubicBezTo>
                  <a:cubicBezTo>
                    <a:pt x="0" y="316"/>
                    <a:pt x="65" y="445"/>
                    <a:pt x="190" y="445"/>
                  </a:cubicBezTo>
                  <a:cubicBezTo>
                    <a:pt x="199" y="445"/>
                    <a:pt x="207" y="445"/>
                    <a:pt x="216" y="444"/>
                  </a:cubicBezTo>
                  <a:cubicBezTo>
                    <a:pt x="337" y="444"/>
                    <a:pt x="477" y="363"/>
                    <a:pt x="578" y="283"/>
                  </a:cubicBezTo>
                  <a:cubicBezTo>
                    <a:pt x="638" y="242"/>
                    <a:pt x="678" y="162"/>
                    <a:pt x="678" y="101"/>
                  </a:cubicBezTo>
                  <a:cubicBezTo>
                    <a:pt x="659" y="60"/>
                    <a:pt x="619" y="20"/>
                    <a:pt x="578"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23" name="Google Shape;2523;p4"/>
            <p:cNvSpPr/>
            <p:nvPr/>
          </p:nvSpPr>
          <p:spPr>
            <a:xfrm>
              <a:off x="4375550" y="2111325"/>
              <a:ext cx="17650" cy="11100"/>
            </a:xfrm>
            <a:custGeom>
              <a:avLst/>
              <a:gdLst/>
              <a:ahLst/>
              <a:cxnLst/>
              <a:rect l="l" t="t" r="r" b="b"/>
              <a:pathLst>
                <a:path w="706" h="444" extrusionOk="0">
                  <a:moveTo>
                    <a:pt x="443" y="0"/>
                  </a:moveTo>
                  <a:cubicBezTo>
                    <a:pt x="322" y="41"/>
                    <a:pt x="201" y="121"/>
                    <a:pt x="102" y="221"/>
                  </a:cubicBezTo>
                  <a:cubicBezTo>
                    <a:pt x="0" y="322"/>
                    <a:pt x="81" y="443"/>
                    <a:pt x="222" y="443"/>
                  </a:cubicBezTo>
                  <a:cubicBezTo>
                    <a:pt x="343" y="422"/>
                    <a:pt x="504" y="342"/>
                    <a:pt x="585" y="282"/>
                  </a:cubicBezTo>
                  <a:cubicBezTo>
                    <a:pt x="644" y="242"/>
                    <a:pt x="705" y="161"/>
                    <a:pt x="684" y="100"/>
                  </a:cubicBezTo>
                  <a:cubicBezTo>
                    <a:pt x="665" y="41"/>
                    <a:pt x="625" y="20"/>
                    <a:pt x="585" y="0"/>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24" name="Google Shape;2524;p4"/>
            <p:cNvSpPr/>
            <p:nvPr/>
          </p:nvSpPr>
          <p:spPr>
            <a:xfrm>
              <a:off x="4373225" y="2133575"/>
              <a:ext cx="16950" cy="11025"/>
            </a:xfrm>
            <a:custGeom>
              <a:avLst/>
              <a:gdLst/>
              <a:ahLst/>
              <a:cxnLst/>
              <a:rect l="l" t="t" r="r" b="b"/>
              <a:pathLst>
                <a:path w="678" h="441" extrusionOk="0">
                  <a:moveTo>
                    <a:pt x="496" y="1"/>
                  </a:moveTo>
                  <a:cubicBezTo>
                    <a:pt x="476" y="1"/>
                    <a:pt x="456" y="6"/>
                    <a:pt x="436" y="15"/>
                  </a:cubicBezTo>
                  <a:cubicBezTo>
                    <a:pt x="294" y="56"/>
                    <a:pt x="174" y="117"/>
                    <a:pt x="93" y="217"/>
                  </a:cubicBezTo>
                  <a:cubicBezTo>
                    <a:pt x="0" y="329"/>
                    <a:pt x="63" y="441"/>
                    <a:pt x="185" y="441"/>
                  </a:cubicBezTo>
                  <a:cubicBezTo>
                    <a:pt x="194" y="441"/>
                    <a:pt x="204" y="440"/>
                    <a:pt x="214" y="439"/>
                  </a:cubicBezTo>
                  <a:cubicBezTo>
                    <a:pt x="335" y="439"/>
                    <a:pt x="476" y="358"/>
                    <a:pt x="576" y="278"/>
                  </a:cubicBezTo>
                  <a:cubicBezTo>
                    <a:pt x="637" y="238"/>
                    <a:pt x="678" y="176"/>
                    <a:pt x="657" y="96"/>
                  </a:cubicBezTo>
                  <a:cubicBezTo>
                    <a:pt x="657" y="56"/>
                    <a:pt x="616" y="15"/>
                    <a:pt x="557" y="15"/>
                  </a:cubicBezTo>
                  <a:cubicBezTo>
                    <a:pt x="537" y="6"/>
                    <a:pt x="517" y="1"/>
                    <a:pt x="496" y="1"/>
                  </a:cubicBezTo>
                  <a:close/>
                </a:path>
              </a:pathLst>
            </a:custGeom>
            <a:solidFill>
              <a:srgbClr val="F2DDD3"/>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25" name="Google Shape;2525;p4"/>
            <p:cNvSpPr/>
            <p:nvPr/>
          </p:nvSpPr>
          <p:spPr>
            <a:xfrm>
              <a:off x="3828575" y="1069325"/>
              <a:ext cx="75950" cy="65800"/>
            </a:xfrm>
            <a:custGeom>
              <a:avLst/>
              <a:gdLst/>
              <a:ahLst/>
              <a:cxnLst/>
              <a:rect l="l" t="t" r="r" b="b"/>
              <a:pathLst>
                <a:path w="3038" h="2632" extrusionOk="0">
                  <a:moveTo>
                    <a:pt x="2222" y="0"/>
                  </a:moveTo>
                  <a:cubicBezTo>
                    <a:pt x="2106" y="0"/>
                    <a:pt x="1980" y="23"/>
                    <a:pt x="1852" y="74"/>
                  </a:cubicBezTo>
                  <a:cubicBezTo>
                    <a:pt x="1288" y="275"/>
                    <a:pt x="704" y="879"/>
                    <a:pt x="362" y="1343"/>
                  </a:cubicBezTo>
                  <a:cubicBezTo>
                    <a:pt x="161" y="1644"/>
                    <a:pt x="0" y="2047"/>
                    <a:pt x="201" y="2349"/>
                  </a:cubicBezTo>
                  <a:cubicBezTo>
                    <a:pt x="322" y="2551"/>
                    <a:pt x="564" y="2631"/>
                    <a:pt x="805" y="2631"/>
                  </a:cubicBezTo>
                  <a:cubicBezTo>
                    <a:pt x="1026" y="2631"/>
                    <a:pt x="1248" y="2530"/>
                    <a:pt x="1449" y="2409"/>
                  </a:cubicBezTo>
                  <a:cubicBezTo>
                    <a:pt x="2032" y="2087"/>
                    <a:pt x="2496" y="1563"/>
                    <a:pt x="2778" y="960"/>
                  </a:cubicBezTo>
                  <a:cubicBezTo>
                    <a:pt x="3038" y="408"/>
                    <a:pt x="2708" y="0"/>
                    <a:pt x="2222" y="0"/>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26" name="Google Shape;2526;p4"/>
            <p:cNvSpPr/>
            <p:nvPr/>
          </p:nvSpPr>
          <p:spPr>
            <a:xfrm>
              <a:off x="3938750" y="1089675"/>
              <a:ext cx="75575" cy="66050"/>
            </a:xfrm>
            <a:custGeom>
              <a:avLst/>
              <a:gdLst/>
              <a:ahLst/>
              <a:cxnLst/>
              <a:rect l="l" t="t" r="r" b="b"/>
              <a:pathLst>
                <a:path w="3023" h="2642" extrusionOk="0">
                  <a:moveTo>
                    <a:pt x="2184" y="0"/>
                  </a:moveTo>
                  <a:cubicBezTo>
                    <a:pt x="2073" y="0"/>
                    <a:pt x="1954" y="21"/>
                    <a:pt x="1833" y="65"/>
                  </a:cubicBezTo>
                  <a:cubicBezTo>
                    <a:pt x="1289" y="287"/>
                    <a:pt x="685" y="891"/>
                    <a:pt x="363" y="1353"/>
                  </a:cubicBezTo>
                  <a:cubicBezTo>
                    <a:pt x="162" y="1656"/>
                    <a:pt x="1" y="2059"/>
                    <a:pt x="182" y="2360"/>
                  </a:cubicBezTo>
                  <a:cubicBezTo>
                    <a:pt x="303" y="2561"/>
                    <a:pt x="545" y="2642"/>
                    <a:pt x="786" y="2642"/>
                  </a:cubicBezTo>
                  <a:cubicBezTo>
                    <a:pt x="1028" y="2642"/>
                    <a:pt x="1248" y="2542"/>
                    <a:pt x="1450" y="2421"/>
                  </a:cubicBezTo>
                  <a:cubicBezTo>
                    <a:pt x="2013" y="2099"/>
                    <a:pt x="2496" y="1575"/>
                    <a:pt x="2759" y="972"/>
                  </a:cubicBezTo>
                  <a:cubicBezTo>
                    <a:pt x="3022" y="412"/>
                    <a:pt x="2680" y="0"/>
                    <a:pt x="2184" y="0"/>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27" name="Google Shape;2527;p4"/>
            <p:cNvSpPr/>
            <p:nvPr/>
          </p:nvSpPr>
          <p:spPr>
            <a:xfrm>
              <a:off x="3832075" y="1186300"/>
              <a:ext cx="76050" cy="66050"/>
            </a:xfrm>
            <a:custGeom>
              <a:avLst/>
              <a:gdLst/>
              <a:ahLst/>
              <a:cxnLst/>
              <a:rect l="l" t="t" r="r" b="b"/>
              <a:pathLst>
                <a:path w="3042" h="2642" extrusionOk="0">
                  <a:moveTo>
                    <a:pt x="2203" y="0"/>
                  </a:moveTo>
                  <a:cubicBezTo>
                    <a:pt x="2092" y="0"/>
                    <a:pt x="1974" y="21"/>
                    <a:pt x="1852" y="65"/>
                  </a:cubicBezTo>
                  <a:cubicBezTo>
                    <a:pt x="1288" y="287"/>
                    <a:pt x="706" y="870"/>
                    <a:pt x="363" y="1353"/>
                  </a:cubicBezTo>
                  <a:cubicBezTo>
                    <a:pt x="161" y="1656"/>
                    <a:pt x="0" y="2037"/>
                    <a:pt x="202" y="2340"/>
                  </a:cubicBezTo>
                  <a:cubicBezTo>
                    <a:pt x="322" y="2541"/>
                    <a:pt x="564" y="2641"/>
                    <a:pt x="805" y="2641"/>
                  </a:cubicBezTo>
                  <a:cubicBezTo>
                    <a:pt x="1028" y="2622"/>
                    <a:pt x="1248" y="2541"/>
                    <a:pt x="1450" y="2421"/>
                  </a:cubicBezTo>
                  <a:cubicBezTo>
                    <a:pt x="2034" y="2078"/>
                    <a:pt x="2496" y="1575"/>
                    <a:pt x="2778" y="971"/>
                  </a:cubicBezTo>
                  <a:cubicBezTo>
                    <a:pt x="3041" y="412"/>
                    <a:pt x="2700" y="0"/>
                    <a:pt x="2203" y="0"/>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28" name="Google Shape;2528;p4"/>
            <p:cNvSpPr/>
            <p:nvPr/>
          </p:nvSpPr>
          <p:spPr>
            <a:xfrm>
              <a:off x="3979525" y="2715050"/>
              <a:ext cx="76050" cy="66050"/>
            </a:xfrm>
            <a:custGeom>
              <a:avLst/>
              <a:gdLst/>
              <a:ahLst/>
              <a:cxnLst/>
              <a:rect l="l" t="t" r="r" b="b"/>
              <a:pathLst>
                <a:path w="3042" h="2642" extrusionOk="0">
                  <a:moveTo>
                    <a:pt x="2196" y="1"/>
                  </a:moveTo>
                  <a:cubicBezTo>
                    <a:pt x="2087" y="1"/>
                    <a:pt x="1970" y="21"/>
                    <a:pt x="1853" y="65"/>
                  </a:cubicBezTo>
                  <a:cubicBezTo>
                    <a:pt x="1289" y="287"/>
                    <a:pt x="685" y="891"/>
                    <a:pt x="363" y="1353"/>
                  </a:cubicBezTo>
                  <a:cubicBezTo>
                    <a:pt x="162" y="1656"/>
                    <a:pt x="1" y="2059"/>
                    <a:pt x="181" y="2360"/>
                  </a:cubicBezTo>
                  <a:cubicBezTo>
                    <a:pt x="302" y="2561"/>
                    <a:pt x="564" y="2642"/>
                    <a:pt x="785" y="2642"/>
                  </a:cubicBezTo>
                  <a:cubicBezTo>
                    <a:pt x="1026" y="2642"/>
                    <a:pt x="1249" y="2542"/>
                    <a:pt x="1450" y="2421"/>
                  </a:cubicBezTo>
                  <a:cubicBezTo>
                    <a:pt x="2014" y="2099"/>
                    <a:pt x="2497" y="1576"/>
                    <a:pt x="2778" y="972"/>
                  </a:cubicBezTo>
                  <a:cubicBezTo>
                    <a:pt x="3042" y="412"/>
                    <a:pt x="2686" y="1"/>
                    <a:pt x="2196" y="1"/>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29" name="Google Shape;2529;p4"/>
            <p:cNvSpPr/>
            <p:nvPr/>
          </p:nvSpPr>
          <p:spPr>
            <a:xfrm>
              <a:off x="4089225" y="2735700"/>
              <a:ext cx="76050" cy="66050"/>
            </a:xfrm>
            <a:custGeom>
              <a:avLst/>
              <a:gdLst/>
              <a:ahLst/>
              <a:cxnLst/>
              <a:rect l="l" t="t" r="r" b="b"/>
              <a:pathLst>
                <a:path w="3042" h="2642" extrusionOk="0">
                  <a:moveTo>
                    <a:pt x="2204" y="0"/>
                  </a:moveTo>
                  <a:cubicBezTo>
                    <a:pt x="2093" y="0"/>
                    <a:pt x="1974" y="21"/>
                    <a:pt x="1853" y="65"/>
                  </a:cubicBezTo>
                  <a:cubicBezTo>
                    <a:pt x="1289" y="286"/>
                    <a:pt x="704" y="890"/>
                    <a:pt x="363" y="1354"/>
                  </a:cubicBezTo>
                  <a:cubicBezTo>
                    <a:pt x="162" y="1655"/>
                    <a:pt x="1" y="2057"/>
                    <a:pt x="202" y="2360"/>
                  </a:cubicBezTo>
                  <a:cubicBezTo>
                    <a:pt x="323" y="2561"/>
                    <a:pt x="564" y="2642"/>
                    <a:pt x="806" y="2642"/>
                  </a:cubicBezTo>
                  <a:cubicBezTo>
                    <a:pt x="1027" y="2642"/>
                    <a:pt x="1249" y="2540"/>
                    <a:pt x="1450" y="2420"/>
                  </a:cubicBezTo>
                  <a:cubicBezTo>
                    <a:pt x="2033" y="2097"/>
                    <a:pt x="2497" y="1574"/>
                    <a:pt x="2778" y="970"/>
                  </a:cubicBezTo>
                  <a:cubicBezTo>
                    <a:pt x="3042" y="411"/>
                    <a:pt x="2700" y="0"/>
                    <a:pt x="2204" y="0"/>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30" name="Google Shape;2530;p4"/>
            <p:cNvSpPr/>
            <p:nvPr/>
          </p:nvSpPr>
          <p:spPr>
            <a:xfrm>
              <a:off x="3983025" y="2832125"/>
              <a:ext cx="75625" cy="66250"/>
            </a:xfrm>
            <a:custGeom>
              <a:avLst/>
              <a:gdLst/>
              <a:ahLst/>
              <a:cxnLst/>
              <a:rect l="l" t="t" r="r" b="b"/>
              <a:pathLst>
                <a:path w="3025" h="2650" extrusionOk="0">
                  <a:moveTo>
                    <a:pt x="2196" y="0"/>
                  </a:moveTo>
                  <a:cubicBezTo>
                    <a:pt x="2081" y="0"/>
                    <a:pt x="1959" y="23"/>
                    <a:pt x="1833" y="73"/>
                  </a:cubicBezTo>
                  <a:cubicBezTo>
                    <a:pt x="1289" y="294"/>
                    <a:pt x="685" y="878"/>
                    <a:pt x="363" y="1361"/>
                  </a:cubicBezTo>
                  <a:cubicBezTo>
                    <a:pt x="162" y="1643"/>
                    <a:pt x="1" y="2046"/>
                    <a:pt x="183" y="2347"/>
                  </a:cubicBezTo>
                  <a:cubicBezTo>
                    <a:pt x="304" y="2548"/>
                    <a:pt x="564" y="2649"/>
                    <a:pt x="787" y="2649"/>
                  </a:cubicBezTo>
                  <a:cubicBezTo>
                    <a:pt x="1028" y="2629"/>
                    <a:pt x="1249" y="2529"/>
                    <a:pt x="1450" y="2427"/>
                  </a:cubicBezTo>
                  <a:cubicBezTo>
                    <a:pt x="2014" y="2086"/>
                    <a:pt x="2497" y="1582"/>
                    <a:pt x="2779" y="978"/>
                  </a:cubicBezTo>
                  <a:cubicBezTo>
                    <a:pt x="3024" y="423"/>
                    <a:pt x="2686" y="0"/>
                    <a:pt x="2196" y="0"/>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grpSp>
      <p:sp>
        <p:nvSpPr>
          <p:cNvPr id="2531" name="Google Shape;2531;p4"/>
          <p:cNvSpPr/>
          <p:nvPr/>
        </p:nvSpPr>
        <p:spPr>
          <a:xfrm>
            <a:off x="220296" y="122381"/>
            <a:ext cx="1595200" cy="1595200"/>
          </a:xfrm>
          <a:prstGeom prst="ellipse">
            <a:avLst/>
          </a:prstGeom>
          <a:solidFill>
            <a:schemeClr val="dk1"/>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32" name="Google Shape;2532;p4"/>
          <p:cNvSpPr txBox="1">
            <a:spLocks noGrp="1"/>
          </p:cNvSpPr>
          <p:nvPr>
            <p:ph type="title" idx="2"/>
          </p:nvPr>
        </p:nvSpPr>
        <p:spPr>
          <a:xfrm>
            <a:off x="220129" y="358781"/>
            <a:ext cx="1595200" cy="1122400"/>
          </a:xfrm>
          <a:prstGeom prst="rect">
            <a:avLst/>
          </a:prstGeom>
          <a:noFill/>
          <a:ln>
            <a:noFill/>
          </a:ln>
        </p:spPr>
        <p:txBody>
          <a:bodyPr spcFirstLastPara="1" vert="horz" wrap="square" lIns="121900" tIns="121900" rIns="121900" bIns="121900" rtlCol="0" anchor="ctr" anchorCtr="0">
            <a:noAutofit/>
          </a:bodyPr>
          <a:lstStyle/>
          <a:p>
            <a:r>
              <a:rPr lang="en-US"/>
              <a:t>01</a:t>
            </a:r>
            <a:endParaRPr/>
          </a:p>
        </p:txBody>
      </p:sp>
      <p:grpSp>
        <p:nvGrpSpPr>
          <p:cNvPr id="2533" name="Google Shape;2533;p4"/>
          <p:cNvGrpSpPr/>
          <p:nvPr/>
        </p:nvGrpSpPr>
        <p:grpSpPr>
          <a:xfrm>
            <a:off x="5915439" y="1015735"/>
            <a:ext cx="436165" cy="429767"/>
            <a:chOff x="3828575" y="1069325"/>
            <a:chExt cx="185750" cy="183025"/>
          </a:xfrm>
        </p:grpSpPr>
        <p:sp>
          <p:nvSpPr>
            <p:cNvPr id="2534" name="Google Shape;2534;p4"/>
            <p:cNvSpPr/>
            <p:nvPr/>
          </p:nvSpPr>
          <p:spPr>
            <a:xfrm>
              <a:off x="3828575" y="1069325"/>
              <a:ext cx="75950" cy="65800"/>
            </a:xfrm>
            <a:custGeom>
              <a:avLst/>
              <a:gdLst/>
              <a:ahLst/>
              <a:cxnLst/>
              <a:rect l="l" t="t" r="r" b="b"/>
              <a:pathLst>
                <a:path w="3038" h="2632" extrusionOk="0">
                  <a:moveTo>
                    <a:pt x="2222" y="0"/>
                  </a:moveTo>
                  <a:cubicBezTo>
                    <a:pt x="2106" y="0"/>
                    <a:pt x="1980" y="23"/>
                    <a:pt x="1852" y="74"/>
                  </a:cubicBezTo>
                  <a:cubicBezTo>
                    <a:pt x="1288" y="275"/>
                    <a:pt x="704" y="879"/>
                    <a:pt x="362" y="1343"/>
                  </a:cubicBezTo>
                  <a:cubicBezTo>
                    <a:pt x="161" y="1644"/>
                    <a:pt x="0" y="2047"/>
                    <a:pt x="201" y="2349"/>
                  </a:cubicBezTo>
                  <a:cubicBezTo>
                    <a:pt x="322" y="2551"/>
                    <a:pt x="564" y="2631"/>
                    <a:pt x="805" y="2631"/>
                  </a:cubicBezTo>
                  <a:cubicBezTo>
                    <a:pt x="1026" y="2631"/>
                    <a:pt x="1248" y="2530"/>
                    <a:pt x="1449" y="2409"/>
                  </a:cubicBezTo>
                  <a:cubicBezTo>
                    <a:pt x="2032" y="2087"/>
                    <a:pt x="2496" y="1563"/>
                    <a:pt x="2778" y="960"/>
                  </a:cubicBezTo>
                  <a:cubicBezTo>
                    <a:pt x="3038" y="408"/>
                    <a:pt x="2708" y="0"/>
                    <a:pt x="2222" y="0"/>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35" name="Google Shape;2535;p4"/>
            <p:cNvSpPr/>
            <p:nvPr/>
          </p:nvSpPr>
          <p:spPr>
            <a:xfrm>
              <a:off x="3938750" y="1089675"/>
              <a:ext cx="75575" cy="66050"/>
            </a:xfrm>
            <a:custGeom>
              <a:avLst/>
              <a:gdLst/>
              <a:ahLst/>
              <a:cxnLst/>
              <a:rect l="l" t="t" r="r" b="b"/>
              <a:pathLst>
                <a:path w="3023" h="2642" extrusionOk="0">
                  <a:moveTo>
                    <a:pt x="2184" y="0"/>
                  </a:moveTo>
                  <a:cubicBezTo>
                    <a:pt x="2073" y="0"/>
                    <a:pt x="1954" y="21"/>
                    <a:pt x="1833" y="65"/>
                  </a:cubicBezTo>
                  <a:cubicBezTo>
                    <a:pt x="1289" y="287"/>
                    <a:pt x="685" y="891"/>
                    <a:pt x="363" y="1353"/>
                  </a:cubicBezTo>
                  <a:cubicBezTo>
                    <a:pt x="162" y="1656"/>
                    <a:pt x="1" y="2059"/>
                    <a:pt x="182" y="2360"/>
                  </a:cubicBezTo>
                  <a:cubicBezTo>
                    <a:pt x="303" y="2561"/>
                    <a:pt x="545" y="2642"/>
                    <a:pt x="786" y="2642"/>
                  </a:cubicBezTo>
                  <a:cubicBezTo>
                    <a:pt x="1028" y="2642"/>
                    <a:pt x="1248" y="2542"/>
                    <a:pt x="1450" y="2421"/>
                  </a:cubicBezTo>
                  <a:cubicBezTo>
                    <a:pt x="2013" y="2099"/>
                    <a:pt x="2496" y="1575"/>
                    <a:pt x="2759" y="972"/>
                  </a:cubicBezTo>
                  <a:cubicBezTo>
                    <a:pt x="3022" y="412"/>
                    <a:pt x="2680" y="0"/>
                    <a:pt x="2184" y="0"/>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2536" name="Google Shape;2536;p4"/>
            <p:cNvSpPr/>
            <p:nvPr/>
          </p:nvSpPr>
          <p:spPr>
            <a:xfrm>
              <a:off x="3832075" y="1186300"/>
              <a:ext cx="76050" cy="66050"/>
            </a:xfrm>
            <a:custGeom>
              <a:avLst/>
              <a:gdLst/>
              <a:ahLst/>
              <a:cxnLst/>
              <a:rect l="l" t="t" r="r" b="b"/>
              <a:pathLst>
                <a:path w="3042" h="2642" extrusionOk="0">
                  <a:moveTo>
                    <a:pt x="2203" y="0"/>
                  </a:moveTo>
                  <a:cubicBezTo>
                    <a:pt x="2092" y="0"/>
                    <a:pt x="1974" y="21"/>
                    <a:pt x="1852" y="65"/>
                  </a:cubicBezTo>
                  <a:cubicBezTo>
                    <a:pt x="1288" y="287"/>
                    <a:pt x="706" y="870"/>
                    <a:pt x="363" y="1353"/>
                  </a:cubicBezTo>
                  <a:cubicBezTo>
                    <a:pt x="161" y="1656"/>
                    <a:pt x="0" y="2037"/>
                    <a:pt x="202" y="2340"/>
                  </a:cubicBezTo>
                  <a:cubicBezTo>
                    <a:pt x="322" y="2541"/>
                    <a:pt x="564" y="2641"/>
                    <a:pt x="805" y="2641"/>
                  </a:cubicBezTo>
                  <a:cubicBezTo>
                    <a:pt x="1028" y="2622"/>
                    <a:pt x="1248" y="2541"/>
                    <a:pt x="1450" y="2421"/>
                  </a:cubicBezTo>
                  <a:cubicBezTo>
                    <a:pt x="2034" y="2078"/>
                    <a:pt x="2496" y="1575"/>
                    <a:pt x="2778" y="971"/>
                  </a:cubicBezTo>
                  <a:cubicBezTo>
                    <a:pt x="3041" y="412"/>
                    <a:pt x="2700" y="0"/>
                    <a:pt x="2203" y="0"/>
                  </a:cubicBezTo>
                  <a:close/>
                </a:path>
              </a:pathLst>
            </a:custGeom>
            <a:solidFill>
              <a:schemeClr val="lt2"/>
            </a:solidFill>
            <a:ln>
              <a:noFill/>
            </a:ln>
          </p:spPr>
          <p:txBody>
            <a:bodyPr spcFirstLastPara="1" wrap="square" lIns="121900" tIns="121900" rIns="121900" bIns="121900" anchor="ctr" anchorCtr="0">
              <a:noAutofit/>
            </a:bodyPr>
            <a:lstStyle/>
            <a:p>
              <a:pPr>
                <a:buClr>
                  <a:srgbClr val="000000"/>
                </a:buClr>
                <a:buSzPts val="1400"/>
              </a:pPr>
              <a:endParaRPr sz="1867">
                <a:solidFill>
                  <a:srgbClr val="000000"/>
                </a:solidFill>
                <a:latin typeface="Arial"/>
                <a:ea typeface="Arial"/>
                <a:cs typeface="Arial"/>
                <a:sym typeface="Arial"/>
              </a:endParaRPr>
            </a:p>
          </p:txBody>
        </p:sp>
      </p:grpSp>
      <p:sp>
        <p:nvSpPr>
          <p:cNvPr id="3" name="Title 2">
            <a:extLst>
              <a:ext uri="{FF2B5EF4-FFF2-40B4-BE49-F238E27FC236}">
                <a16:creationId xmlns:a16="http://schemas.microsoft.com/office/drawing/2014/main" id="{9161C13D-5E41-A61B-D4B0-07FE9B33CCD9}"/>
              </a:ext>
            </a:extLst>
          </p:cNvPr>
          <p:cNvSpPr>
            <a:spLocks noGrp="1"/>
          </p:cNvSpPr>
          <p:nvPr>
            <p:ph type="title"/>
          </p:nvPr>
        </p:nvSpPr>
        <p:spPr/>
        <p:txBody>
          <a:bodyPr/>
          <a:lstStyle/>
          <a:p>
            <a:endParaRPr lang="en-US"/>
          </a:p>
        </p:txBody>
      </p:sp>
      <p:sp>
        <p:nvSpPr>
          <p:cNvPr id="122" name="Google Shape;2419;p4">
            <a:extLst>
              <a:ext uri="{FF2B5EF4-FFF2-40B4-BE49-F238E27FC236}">
                <a16:creationId xmlns:a16="http://schemas.microsoft.com/office/drawing/2014/main" id="{A52715F2-C4C0-F274-9D34-D853DA1EADDC}"/>
              </a:ext>
            </a:extLst>
          </p:cNvPr>
          <p:cNvSpPr txBox="1">
            <a:spLocks/>
          </p:cNvSpPr>
          <p:nvPr/>
        </p:nvSpPr>
        <p:spPr>
          <a:xfrm>
            <a:off x="2412002" y="155805"/>
            <a:ext cx="9563119" cy="629188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600"/>
              <a:buFont typeface="Yeseva One"/>
              <a:buNone/>
              <a:defRPr sz="3600" b="1" i="0" u="none" strike="noStrike" cap="none">
                <a:solidFill>
                  <a:schemeClr val="dk1"/>
                </a:solidFill>
                <a:latin typeface="Yeseva One"/>
                <a:ea typeface="Yeseva One"/>
                <a:cs typeface="Yeseva One"/>
                <a:sym typeface="Yeseva One"/>
              </a:defRPr>
            </a:lvl1pPr>
            <a:lvl2pPr marR="0" lvl="1" algn="ctr" rtl="0">
              <a:lnSpc>
                <a:spcPct val="100000"/>
              </a:lnSpc>
              <a:spcBef>
                <a:spcPts val="0"/>
              </a:spcBef>
              <a:spcAft>
                <a:spcPts val="0"/>
              </a:spcAft>
              <a:buClr>
                <a:schemeClr val="dk1"/>
              </a:buClr>
              <a:buSzPts val="3600"/>
              <a:buFont typeface="Yeseva One"/>
              <a:buNone/>
              <a:defRPr sz="3600" b="1" i="0" u="none" strike="noStrike" cap="none">
                <a:solidFill>
                  <a:schemeClr val="dk1"/>
                </a:solidFill>
                <a:latin typeface="Yeseva One"/>
                <a:ea typeface="Yeseva One"/>
                <a:cs typeface="Yeseva One"/>
                <a:sym typeface="Yeseva One"/>
              </a:defRPr>
            </a:lvl2pPr>
            <a:lvl3pPr marR="0" lvl="2" algn="ctr" rtl="0">
              <a:lnSpc>
                <a:spcPct val="100000"/>
              </a:lnSpc>
              <a:spcBef>
                <a:spcPts val="0"/>
              </a:spcBef>
              <a:spcAft>
                <a:spcPts val="0"/>
              </a:spcAft>
              <a:buClr>
                <a:schemeClr val="dk1"/>
              </a:buClr>
              <a:buSzPts val="3600"/>
              <a:buFont typeface="Yeseva One"/>
              <a:buNone/>
              <a:defRPr sz="3600" b="1" i="0" u="none" strike="noStrike" cap="none">
                <a:solidFill>
                  <a:schemeClr val="dk1"/>
                </a:solidFill>
                <a:latin typeface="Yeseva One"/>
                <a:ea typeface="Yeseva One"/>
                <a:cs typeface="Yeseva One"/>
                <a:sym typeface="Yeseva One"/>
              </a:defRPr>
            </a:lvl3pPr>
            <a:lvl4pPr marR="0" lvl="3" algn="ctr" rtl="0">
              <a:lnSpc>
                <a:spcPct val="100000"/>
              </a:lnSpc>
              <a:spcBef>
                <a:spcPts val="0"/>
              </a:spcBef>
              <a:spcAft>
                <a:spcPts val="0"/>
              </a:spcAft>
              <a:buClr>
                <a:schemeClr val="dk1"/>
              </a:buClr>
              <a:buSzPts val="3600"/>
              <a:buFont typeface="Yeseva One"/>
              <a:buNone/>
              <a:defRPr sz="3600" b="1" i="0" u="none" strike="noStrike" cap="none">
                <a:solidFill>
                  <a:schemeClr val="dk1"/>
                </a:solidFill>
                <a:latin typeface="Yeseva One"/>
                <a:ea typeface="Yeseva One"/>
                <a:cs typeface="Yeseva One"/>
                <a:sym typeface="Yeseva One"/>
              </a:defRPr>
            </a:lvl4pPr>
            <a:lvl5pPr marR="0" lvl="4" algn="ctr" rtl="0">
              <a:lnSpc>
                <a:spcPct val="100000"/>
              </a:lnSpc>
              <a:spcBef>
                <a:spcPts val="0"/>
              </a:spcBef>
              <a:spcAft>
                <a:spcPts val="0"/>
              </a:spcAft>
              <a:buClr>
                <a:schemeClr val="dk1"/>
              </a:buClr>
              <a:buSzPts val="3600"/>
              <a:buFont typeface="Yeseva One"/>
              <a:buNone/>
              <a:defRPr sz="3600" b="1" i="0" u="none" strike="noStrike" cap="none">
                <a:solidFill>
                  <a:schemeClr val="dk1"/>
                </a:solidFill>
                <a:latin typeface="Yeseva One"/>
                <a:ea typeface="Yeseva One"/>
                <a:cs typeface="Yeseva One"/>
                <a:sym typeface="Yeseva One"/>
              </a:defRPr>
            </a:lvl5pPr>
            <a:lvl6pPr marR="0" lvl="5" algn="ctr" rtl="0">
              <a:lnSpc>
                <a:spcPct val="100000"/>
              </a:lnSpc>
              <a:spcBef>
                <a:spcPts val="0"/>
              </a:spcBef>
              <a:spcAft>
                <a:spcPts val="0"/>
              </a:spcAft>
              <a:buClr>
                <a:schemeClr val="dk1"/>
              </a:buClr>
              <a:buSzPts val="3600"/>
              <a:buFont typeface="Yeseva One"/>
              <a:buNone/>
              <a:defRPr sz="3600" b="1" i="0" u="none" strike="noStrike" cap="none">
                <a:solidFill>
                  <a:schemeClr val="dk1"/>
                </a:solidFill>
                <a:latin typeface="Yeseva One"/>
                <a:ea typeface="Yeseva One"/>
                <a:cs typeface="Yeseva One"/>
                <a:sym typeface="Yeseva One"/>
              </a:defRPr>
            </a:lvl6pPr>
            <a:lvl7pPr marR="0" lvl="6" algn="ctr" rtl="0">
              <a:lnSpc>
                <a:spcPct val="100000"/>
              </a:lnSpc>
              <a:spcBef>
                <a:spcPts val="0"/>
              </a:spcBef>
              <a:spcAft>
                <a:spcPts val="0"/>
              </a:spcAft>
              <a:buClr>
                <a:schemeClr val="dk1"/>
              </a:buClr>
              <a:buSzPts val="3600"/>
              <a:buFont typeface="Yeseva One"/>
              <a:buNone/>
              <a:defRPr sz="3600" b="1" i="0" u="none" strike="noStrike" cap="none">
                <a:solidFill>
                  <a:schemeClr val="dk1"/>
                </a:solidFill>
                <a:latin typeface="Yeseva One"/>
                <a:ea typeface="Yeseva One"/>
                <a:cs typeface="Yeseva One"/>
                <a:sym typeface="Yeseva One"/>
              </a:defRPr>
            </a:lvl7pPr>
            <a:lvl8pPr marR="0" lvl="7" algn="ctr" rtl="0">
              <a:lnSpc>
                <a:spcPct val="100000"/>
              </a:lnSpc>
              <a:spcBef>
                <a:spcPts val="0"/>
              </a:spcBef>
              <a:spcAft>
                <a:spcPts val="0"/>
              </a:spcAft>
              <a:buClr>
                <a:schemeClr val="dk1"/>
              </a:buClr>
              <a:buSzPts val="3600"/>
              <a:buFont typeface="Yeseva One"/>
              <a:buNone/>
              <a:defRPr sz="3600" b="1" i="0" u="none" strike="noStrike" cap="none">
                <a:solidFill>
                  <a:schemeClr val="dk1"/>
                </a:solidFill>
                <a:latin typeface="Yeseva One"/>
                <a:ea typeface="Yeseva One"/>
                <a:cs typeface="Yeseva One"/>
                <a:sym typeface="Yeseva One"/>
              </a:defRPr>
            </a:lvl8pPr>
            <a:lvl9pPr marR="0" lvl="8" algn="ctr" rtl="0">
              <a:lnSpc>
                <a:spcPct val="100000"/>
              </a:lnSpc>
              <a:spcBef>
                <a:spcPts val="0"/>
              </a:spcBef>
              <a:spcAft>
                <a:spcPts val="0"/>
              </a:spcAft>
              <a:buClr>
                <a:schemeClr val="dk1"/>
              </a:buClr>
              <a:buSzPts val="3600"/>
              <a:buFont typeface="Yeseva One"/>
              <a:buNone/>
              <a:defRPr sz="3600" b="1" i="0" u="none" strike="noStrike" cap="none">
                <a:solidFill>
                  <a:schemeClr val="dk1"/>
                </a:solidFill>
                <a:latin typeface="Yeseva One"/>
                <a:ea typeface="Yeseva One"/>
                <a:cs typeface="Yeseva One"/>
                <a:sym typeface="Yeseva One"/>
              </a:defRPr>
            </a:lvl9pPr>
          </a:lstStyle>
          <a:p>
            <a:r>
              <a:rPr lang="vi-VN" sz="2400" dirty="0">
                <a:latin typeface="+mj-lt"/>
              </a:rPr>
              <a:t>Câu 1</a:t>
            </a:r>
            <a:endParaRPr lang="en-US" sz="2400" dirty="0">
              <a:latin typeface="+mj-lt"/>
            </a:endParaRPr>
          </a:p>
          <a:p>
            <a:pPr lvl="0"/>
            <a:r>
              <a:rPr lang="vi-VN" sz="2400" dirty="0">
                <a:latin typeface="+mj-lt"/>
              </a:rPr>
              <a:t>Yêu cầu HS chỉ ra và nêu cách sửa lỗi liên kết trong những VB cho trước.</a:t>
            </a:r>
            <a:endParaRPr lang="en-US" sz="2400" dirty="0">
              <a:latin typeface="+mj-lt"/>
            </a:endParaRPr>
          </a:p>
          <a:p>
            <a:pPr lvl="0"/>
            <a:r>
              <a:rPr lang="vi-VN" sz="2400" dirty="0">
                <a:latin typeface="+mj-lt"/>
              </a:rPr>
              <a:t>GV hướng dẫn HS đọc kĩ hai VB, đối chiếu với các loại lỗi liên kết VB đã học để chỉ ra lỗi và nêu cách sửa.</a:t>
            </a:r>
            <a:endParaRPr lang="en-US" sz="2400" dirty="0">
              <a:latin typeface="+mj-lt"/>
            </a:endParaRPr>
          </a:p>
          <a:p>
            <a:pPr lvl="0"/>
            <a:r>
              <a:rPr lang="en-US" sz="2400" dirty="0">
                <a:latin typeface="+mj-lt"/>
              </a:rPr>
              <a:t>a. </a:t>
            </a:r>
            <a:r>
              <a:rPr lang="vi-VN" sz="2400" dirty="0">
                <a:latin typeface="+mj-lt"/>
              </a:rPr>
              <a:t>VB mắc </a:t>
            </a:r>
            <a:r>
              <a:rPr lang="vi-VN" sz="2400" i="1" dirty="0">
                <a:latin typeface="+mj-lt"/>
              </a:rPr>
              <a:t>lỗi không chuyển đoạn, liên kết đoạn </a:t>
            </a:r>
            <a:r>
              <a:rPr lang="vi-VN" sz="2400" dirty="0">
                <a:latin typeface="+mj-lt"/>
              </a:rPr>
              <a:t>vì giữa đoạn phân tích ý “tư tưởng nhân nghĩa” và đoạn triển khai ý “khẳng định chủ quyền dân tộc” không có câu chuyển đoạn. Cách sửa: Viết thêm câu chuyển đoạn.</a:t>
            </a:r>
            <a:endParaRPr lang="en-US" sz="2400" dirty="0">
              <a:latin typeface="+mj-lt"/>
            </a:endParaRPr>
          </a:p>
          <a:p>
            <a:pPr lvl="0"/>
            <a:r>
              <a:rPr lang="en-US" sz="2400" dirty="0">
                <a:latin typeface="+mj-lt"/>
              </a:rPr>
              <a:t>b. </a:t>
            </a:r>
            <a:r>
              <a:rPr lang="vi-VN" sz="2400" dirty="0">
                <a:latin typeface="+mj-lt"/>
              </a:rPr>
              <a:t>VB mắc </a:t>
            </a:r>
            <a:r>
              <a:rPr lang="vi-VN" sz="2400" i="1" dirty="0">
                <a:latin typeface="+mj-lt"/>
              </a:rPr>
              <a:t>lỗi tách đoạn ngẫu hứng, tuỳ tiện</a:t>
            </a:r>
            <a:r>
              <a:rPr lang="vi-VN" sz="2400" dirty="0">
                <a:latin typeface="+mj-lt"/>
              </a:rPr>
              <a:t>. Cách sửa: Không tách đoạn ngay sau câu “Còn với Xuân Diệu….. trở lại” vì chưa triển khai hết ý quan niệm về thời gian của Xuân Diệu.</a:t>
            </a:r>
            <a:endParaRPr lang="en-US" sz="2400" dirty="0">
              <a:latin typeface="+mj-lt"/>
            </a:endParaRPr>
          </a:p>
          <a:p>
            <a:pPr lvl="0"/>
            <a:r>
              <a:rPr lang="en-US" sz="2400" dirty="0">
                <a:latin typeface="+mj-lt"/>
              </a:rPr>
              <a:t>c. </a:t>
            </a:r>
            <a:r>
              <a:rPr lang="vi-VN" sz="2400" dirty="0">
                <a:latin typeface="+mj-lt"/>
              </a:rPr>
              <a:t>VB mắc </a:t>
            </a:r>
            <a:r>
              <a:rPr lang="vi-VN" sz="2400" i="1" dirty="0">
                <a:latin typeface="+mj-lt"/>
              </a:rPr>
              <a:t>lỗi không tách đoạn</a:t>
            </a:r>
            <a:r>
              <a:rPr lang="vi-VN" sz="2400" dirty="0">
                <a:latin typeface="+mj-lt"/>
              </a:rPr>
              <a:t>. Ý thứ nhất triển khai sự nguy hiểm của mặt ghềnh, ý thứ hai triển khai sự nguy hiểm của những cái hút nước, nên cần tách đoạn để rõ ý. Cách sửa: Tách đoạn ngay sau câu “Câu văn trải dài…..sự hiểm nguy”.</a:t>
            </a:r>
            <a:endParaRPr lang="en-US" sz="2400" dirty="0">
              <a:latin typeface="+mj-lt"/>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2"/>
                                        </p:tgtEl>
                                        <p:attrNameLst>
                                          <p:attrName>style.visibility</p:attrName>
                                        </p:attrNameLst>
                                      </p:cBhvr>
                                      <p:to>
                                        <p:strVal val="visible"/>
                                      </p:to>
                                    </p:set>
                                    <p:animEffect transition="in" filter="barn(inVertical)">
                                      <p:cBhvr>
                                        <p:cTn id="7" dur="5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1231</Words>
  <Application>Microsoft Office PowerPoint</Application>
  <PresentationFormat>Widescreen</PresentationFormat>
  <Paragraphs>77</Paragraphs>
  <Slides>13</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Times New Roman</vt:lpstr>
      <vt:lpstr>Yeseva One</vt:lpstr>
      <vt:lpstr>Office Theme</vt:lpstr>
      <vt:lpstr>THỰC HÀNH TIẾNG VIỆT</vt:lpstr>
      <vt:lpstr>KHỞI ĐỘNG</vt:lpstr>
      <vt:lpstr>PowerPoint Presentation</vt:lpstr>
      <vt:lpstr>MỘT SỐ  VẤN ĐỀ  LÍ THUYẾT</vt:lpstr>
      <vt:lpstr>PowerPoint Presentation</vt:lpstr>
      <vt:lpstr>GV hướng dẫn HS phân tích hai ví dụ trong SGK, sau đó, kết luận, nhận định như sau:</vt:lpstr>
      <vt:lpstr>THỰC HÀNH</vt:lpstr>
      <vt:lpstr>PowerPoint Presentation</vt:lpstr>
      <vt:lpstr>01</vt:lpstr>
      <vt:lpstr>02</vt:lpstr>
      <vt:lpstr>TỪ ĐỌC ĐẾN VIẾT</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THỰC HÀNH TIẾNG VIỆT</dc:title>
  <dc:creator>HP</dc:creator>
  <cp:lastModifiedBy>HP</cp:lastModifiedBy>
  <cp:revision>4</cp:revision>
  <dcterms:created xsi:type="dcterms:W3CDTF">2022-08-29T15:42:50Z</dcterms:created>
  <dcterms:modified xsi:type="dcterms:W3CDTF">2022-08-29T16:04:12Z</dcterms:modified>
</cp:coreProperties>
</file>