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87" r:id="rId2"/>
    <p:sldMasterId id="2147483689" r:id="rId3"/>
  </p:sldMasterIdLst>
  <p:notesMasterIdLst>
    <p:notesMasterId r:id="rId11"/>
  </p:notesMasterIdLst>
  <p:sldIdLst>
    <p:sldId id="329" r:id="rId4"/>
    <p:sldId id="330" r:id="rId5"/>
    <p:sldId id="331" r:id="rId6"/>
    <p:sldId id="332" r:id="rId7"/>
    <p:sldId id="333" r:id="rId8"/>
    <p:sldId id="334" r:id="rId9"/>
    <p:sldId id="33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8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A780-1EBE-4DAF-89FF-1DF19E80035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654C-3349-4AAB-93FA-29579124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1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0" y="6356350"/>
            <a:ext cx="2845224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52" y="6356350"/>
            <a:ext cx="3860297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7"/>
            <a:ext cx="3860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11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05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</p:sldLayoutIdLst>
  <p:txStyles>
    <p:titleStyle>
      <a:lvl1pPr algn="ctr" defTabSz="91194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70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32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296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65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91" indent="-3409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9" indent="-2838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31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94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63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11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34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59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3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0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21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48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72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9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91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9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8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8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801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10880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4" algn="l" defTabSz="10880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5" indent="-272004" algn="l" defTabSz="10880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8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041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1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8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8. ĐẤT NƯỚC VÀ CON NGƯỜI (TRUYỆN)</a:t>
            </a: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1965763"/>
            <a:ext cx="10038229" cy="4065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u="sng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24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lnSpc>
                <a:spcPct val="150000"/>
              </a:lnSpc>
              <a:spcBef>
                <a:spcPts val="1050"/>
              </a:spcBef>
              <a:tabLst>
                <a:tab pos="445135" algn="l"/>
              </a:tabLst>
            </a:pP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20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248920" algn="l"/>
              </a:tabLst>
            </a:pP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Năng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luôn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trong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000" spc="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lnSpc>
                <a:spcPct val="150000"/>
              </a:lnSpc>
              <a:spcAft>
                <a:spcPts val="0"/>
              </a:spcAft>
              <a:tabLst>
                <a:tab pos="445135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  <a:buSzPts val="1300"/>
              <a:tabLst>
                <a:tab pos="257810" algn="l"/>
              </a:tabLst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phân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5553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8. ĐẤT NƯỚC VÀ CON NGƯỜI (TRUYỆN)</a:t>
            </a: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1869345"/>
            <a:ext cx="10038229" cy="440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8865" marR="2722245" algn="ctr">
              <a:lnSpc>
                <a:spcPct val="170000"/>
              </a:lnSpc>
              <a:spcBef>
                <a:spcPts val="305"/>
              </a:spcBef>
              <a:spcAft>
                <a:spcPts val="0"/>
              </a:spcAft>
            </a:pP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vi-VN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8865" marR="2722245" algn="ctr">
              <a:lnSpc>
                <a:spcPct val="170000"/>
              </a:lnSpc>
              <a:spcBef>
                <a:spcPts val="305"/>
              </a:spcBef>
              <a:spcAft>
                <a:spcPts val="0"/>
              </a:spcAft>
            </a:pP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BÀI NÓI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756285">
              <a:spcBef>
                <a:spcPts val="5"/>
              </a:spcBef>
              <a:spcAft>
                <a:spcPts val="0"/>
              </a:spcAft>
            </a:pP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1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60"/>
              </a:spcBef>
              <a:spcAft>
                <a:spcPts val="0"/>
              </a:spcAft>
            </a:pP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spcBef>
                <a:spcPts val="1050"/>
              </a:spcBef>
              <a:spcAft>
                <a:spcPts val="0"/>
              </a:spcAft>
            </a:pP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vi-VN" sz="18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734310">
              <a:lnSpc>
                <a:spcPct val="170000"/>
              </a:lnSpc>
              <a:spcBef>
                <a:spcPts val="105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nghe, không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spcBef>
                <a:spcPts val="15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gian,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endParaRPr lang="vi-VN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9B49CDC-2B7A-9C3B-A241-6294F4B9C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69" y="3032313"/>
            <a:ext cx="3182837" cy="29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74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8. ĐẤT NƯỚC VÀ CON NGƯỜI (TRUYỆN)</a:t>
            </a: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2077571"/>
            <a:ext cx="10038229" cy="4195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vi-VN" sz="18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65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65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65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65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65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6343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8. ĐẤT NƯỚC VÀ CON NGƯỜI (TRUYỆN)</a:t>
            </a: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2077571"/>
            <a:ext cx="10038229" cy="4195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50"/>
              </a:spcBef>
              <a:buSzPts val="1300"/>
              <a:tabLst>
                <a:tab pos="431800" algn="l"/>
              </a:tabLst>
            </a:pP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u="sng" kern="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2400" b="1" u="sng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050"/>
              </a:spcBef>
              <a:buSzPts val="1300"/>
              <a:tabLst>
                <a:tab pos="445135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vi-VN" sz="1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lnSpc>
                <a:spcPct val="150000"/>
              </a:lnSpc>
              <a:spcBef>
                <a:spcPts val="1050"/>
              </a:spcBef>
              <a:tabLst>
                <a:tab pos="445135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  <a:buSzPts val="1300"/>
              <a:tabLst>
                <a:tab pos="248920" algn="l"/>
              </a:tabLst>
            </a:pP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Năng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luôn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trong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1800" spc="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257810" algn="l"/>
              </a:tabLst>
            </a:pP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 Năng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phân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305"/>
              </a:spcBef>
              <a:spcAft>
                <a:spcPts val="0"/>
              </a:spcAft>
              <a:buSzPts val="1300"/>
              <a:tabLst>
                <a:tab pos="454660" algn="l"/>
              </a:tabLst>
            </a:pP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nghe.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060"/>
              </a:spcBef>
              <a:spcAft>
                <a:spcPts val="0"/>
              </a:spcAft>
              <a:buSzPts val="1300"/>
              <a:tabLst>
                <a:tab pos="434340" algn="l"/>
              </a:tabLst>
            </a:pP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nghe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405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8. ĐẤT NƯỚC VÀ CON NGƯỜI (TRUYỆN)</a:t>
            </a: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90065" y="1902688"/>
            <a:ext cx="10038229" cy="4370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50"/>
              </a:spcBef>
              <a:buSzPts val="1300"/>
              <a:tabLst>
                <a:tab pos="454660" algn="l"/>
              </a:tabLst>
            </a:pPr>
            <a:r>
              <a:rPr lang="vi-VN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18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800" b="1" i="1" kern="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1800" b="1" i="1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050"/>
              </a:spcBef>
              <a:buSzPts val="1300"/>
              <a:tabLst>
                <a:tab pos="228600" algn="l"/>
                <a:tab pos="266700" algn="l"/>
              </a:tabLst>
            </a:pP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1050"/>
              </a:spcBef>
              <a:buSzPts val="1300"/>
              <a:tabLst>
                <a:tab pos="228600" algn="l"/>
                <a:tab pos="2667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9D017C0-A409-0BC1-05A7-5C4282895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5" y="2998694"/>
            <a:ext cx="5674659" cy="3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39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8. ĐẤT NƯỚC VÀ CON NGƯỜI (TRUYỆN)</a:t>
            </a: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062319" y="1632091"/>
            <a:ext cx="10320616" cy="4607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5</a:t>
            </a:r>
            <a:b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(CHUẨN BỊ BÀI NGHE)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81BF114-2F6D-9A0B-AF75-C30EB4E53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7" y="2373406"/>
            <a:ext cx="3429000" cy="36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26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8. ĐẤT NƯỚC VÀ CON NGƯỜI (TRUYỆN)</a:t>
            </a: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C283DEA-9B45-04AE-650B-202C1DC534FA}"/>
              </a:ext>
            </a:extLst>
          </p:cNvPr>
          <p:cNvSpPr/>
          <p:nvPr/>
        </p:nvSpPr>
        <p:spPr>
          <a:xfrm>
            <a:off x="1116105" y="1672059"/>
            <a:ext cx="10266829" cy="47492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marR="510540" algn="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XÉT, ĐÁNH GIÁ</a:t>
            </a:r>
          </a:p>
          <a:p>
            <a:pPr marL="142875" marR="510540" algn="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(BẢN KIỂM SGK tr88, 89)</a:t>
            </a: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vi-V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635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757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Tahoma</vt:lpstr>
      <vt:lpstr>Calibri</vt:lpstr>
      <vt:lpstr>Times New Roman</vt:lpstr>
      <vt:lpstr>Arial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ThuNgoc</cp:lastModifiedBy>
  <cp:revision>108</cp:revision>
  <dcterms:created xsi:type="dcterms:W3CDTF">2018-05-24T12:43:45Z</dcterms:created>
  <dcterms:modified xsi:type="dcterms:W3CDTF">2022-08-28T06:35:02Z</dcterms:modified>
</cp:coreProperties>
</file>