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6" r:id="rId1"/>
    <p:sldMasterId id="2147483688" r:id="rId2"/>
  </p:sldMasterIdLst>
  <p:notesMasterIdLst>
    <p:notesMasterId r:id="rId15"/>
  </p:notesMasterIdLst>
  <p:sldIdLst>
    <p:sldId id="256" r:id="rId3"/>
    <p:sldId id="259" r:id="rId4"/>
    <p:sldId id="266" r:id="rId5"/>
    <p:sldId id="314" r:id="rId6"/>
    <p:sldId id="316" r:id="rId7"/>
    <p:sldId id="260" r:id="rId8"/>
    <p:sldId id="261" r:id="rId9"/>
    <p:sldId id="317" r:id="rId10"/>
    <p:sldId id="318" r:id="rId11"/>
    <p:sldId id="319" r:id="rId12"/>
    <p:sldId id="267" r:id="rId13"/>
    <p:sldId id="331" r:id="rId14"/>
  </p:sldIdLst>
  <p:sldSz cx="9144000" cy="5143500" type="screen16x9"/>
  <p:notesSz cx="6858000" cy="9144000"/>
  <p:embeddedFontLst>
    <p:embeddedFont>
      <p:font typeface="#9Slide03 AmpleSoft Bold" panose="020B0604020202020204" charset="0"/>
      <p:regular r:id="rId16"/>
    </p:embeddedFont>
    <p:embeddedFont>
      <p:font typeface="#9Slide03 Arima Madurai Black" panose="020B0604020202020204" charset="0"/>
      <p:bold r:id="rId17"/>
    </p:embeddedFont>
    <p:embeddedFont>
      <p:font typeface="#9Slide03 Inconsolata Bold" panose="020B0604020202020204" charset="0"/>
      <p:bold r:id="rId18"/>
    </p:embeddedFont>
    <p:embeddedFont>
      <p:font typeface="#9Slide03 Roboto Black" panose="020B0604020202020204" charset="0"/>
      <p:bold r:id="rId19"/>
    </p:embeddedFont>
    <p:embeddedFont>
      <p:font typeface="#9Slide04 Noticia Text Bold" panose="020B060402020202020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ind" panose="02000000000000000000" pitchFamily="2" charset="0"/>
      <p:regular r:id="rId25"/>
      <p:bold r:id="rId26"/>
    </p:embeddedFont>
    <p:embeddedFont>
      <p:font typeface="Kalam" panose="020B0604020202020204" charset="0"/>
      <p:regular r:id="rId27"/>
      <p:bold r:id="rId28"/>
    </p:embeddedFont>
    <p:embeddedFont>
      <p:font typeface="Karla" pitchFamily="2" charset="0"/>
      <p:regular r:id="rId29"/>
      <p:bold r:id="rId30"/>
    </p:embeddedFont>
    <p:embeddedFont>
      <p:font typeface="Laila" panose="020B0604020202020204" charset="0"/>
      <p:regular r:id="rId31"/>
      <p:bold r:id="rId32"/>
    </p:embeddedFont>
    <p:embeddedFont>
      <p:font typeface="Roboto Condensed Light" panose="02000000000000000000" pitchFamily="2" charset="0"/>
      <p:regular r:id="rId33"/>
      <p:italic r:id="rId34"/>
    </p:embeddedFont>
    <p:embeddedFont>
      <p:font typeface="Special Elite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DF350B-2252-4283-A6F1-C4BFC081D811}">
  <a:tblStyle styleId="{83DF350B-2252-4283-A6F1-C4BFC081D8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-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5170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11b06bd4b87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11b06bd4b87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11b06bd4b87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11b06bd4b87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85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11b06bd4b87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11b06bd4b87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1b06bd4b8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11b06bd4b8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ge0482652f7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5" name="Google Shape;2295;ge0482652f7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1b06bd4b8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11b06bd4b8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70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2340c23162_0_4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2340c23162_0_4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11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26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3448116">
            <a:off x="8295066" y="1542438"/>
            <a:ext cx="1748849" cy="10685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57075" y="-224700"/>
            <a:ext cx="1749050" cy="106865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7133060">
            <a:off x="-509593" y="2598405"/>
            <a:ext cx="1749256" cy="1068776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323959">
            <a:off x="8232091" y="4453206"/>
            <a:ext cx="1749115" cy="106869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8493134">
            <a:off x="7546111" y="-714458"/>
            <a:ext cx="1749329" cy="106882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-220289" y="-1490778"/>
            <a:ext cx="7753988" cy="10833124"/>
            <a:chOff x="6260625" y="2712350"/>
            <a:chExt cx="1146175" cy="1601325"/>
          </a:xfrm>
        </p:grpSpPr>
        <p:sp>
          <p:nvSpPr>
            <p:cNvPr id="15" name="Google Shape;15;p2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867506" y="76192"/>
            <a:ext cx="8571314" cy="12073351"/>
            <a:chOff x="6949425" y="870600"/>
            <a:chExt cx="1155475" cy="1627575"/>
          </a:xfrm>
        </p:grpSpPr>
        <p:sp>
          <p:nvSpPr>
            <p:cNvPr id="19" name="Google Shape;19;p2"/>
            <p:cNvSpPr/>
            <p:nvPr/>
          </p:nvSpPr>
          <p:spPr>
            <a:xfrm>
              <a:off x="6949425" y="870600"/>
              <a:ext cx="1155475" cy="1627575"/>
            </a:xfrm>
            <a:custGeom>
              <a:avLst/>
              <a:gdLst/>
              <a:ahLst/>
              <a:cxnLst/>
              <a:rect l="l" t="t" r="r" b="b"/>
              <a:pathLst>
                <a:path w="46219" h="65103" extrusionOk="0">
                  <a:moveTo>
                    <a:pt x="39569" y="0"/>
                  </a:moveTo>
                  <a:cubicBezTo>
                    <a:pt x="39523" y="0"/>
                    <a:pt x="39477" y="2"/>
                    <a:pt x="39431" y="5"/>
                  </a:cubicBezTo>
                  <a:lnTo>
                    <a:pt x="1787" y="3042"/>
                  </a:lnTo>
                  <a:cubicBezTo>
                    <a:pt x="760" y="3131"/>
                    <a:pt x="1" y="4024"/>
                    <a:pt x="75" y="5051"/>
                  </a:cubicBezTo>
                  <a:lnTo>
                    <a:pt x="4779" y="63385"/>
                  </a:lnTo>
                  <a:cubicBezTo>
                    <a:pt x="4864" y="64366"/>
                    <a:pt x="5682" y="65102"/>
                    <a:pt x="6636" y="65102"/>
                  </a:cubicBezTo>
                  <a:cubicBezTo>
                    <a:pt x="6682" y="65102"/>
                    <a:pt x="6727" y="65101"/>
                    <a:pt x="6773" y="65097"/>
                  </a:cubicBezTo>
                  <a:lnTo>
                    <a:pt x="44432" y="62061"/>
                  </a:lnTo>
                  <a:cubicBezTo>
                    <a:pt x="45459" y="61971"/>
                    <a:pt x="46218" y="61078"/>
                    <a:pt x="46129" y="60051"/>
                  </a:cubicBezTo>
                  <a:lnTo>
                    <a:pt x="41440" y="1717"/>
                  </a:lnTo>
                  <a:cubicBezTo>
                    <a:pt x="41355" y="737"/>
                    <a:pt x="40537" y="0"/>
                    <a:pt x="39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36875" y="942175"/>
              <a:ext cx="139950" cy="1552150"/>
            </a:xfrm>
            <a:custGeom>
              <a:avLst/>
              <a:gdLst/>
              <a:ahLst/>
              <a:cxnLst/>
              <a:rect l="l" t="t" r="r" b="b"/>
              <a:pathLst>
                <a:path w="5598" h="62086" extrusionOk="0">
                  <a:moveTo>
                    <a:pt x="596" y="0"/>
                  </a:moveTo>
                  <a:lnTo>
                    <a:pt x="1" y="45"/>
                  </a:lnTo>
                  <a:lnTo>
                    <a:pt x="5002" y="62085"/>
                  </a:lnTo>
                  <a:lnTo>
                    <a:pt x="5597" y="62041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2299200" y="4005325"/>
            <a:ext cx="5002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highlight>
                  <a:schemeClr val="dk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 rot="-283149">
            <a:off x="2858401" y="1314777"/>
            <a:ext cx="4011098" cy="19739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600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 hasCustomPrompt="1"/>
          </p:nvPr>
        </p:nvSpPr>
        <p:spPr>
          <a:xfrm>
            <a:off x="4507913" y="1149175"/>
            <a:ext cx="1234500" cy="9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41" name="Google Shape;41;p3"/>
          <p:cNvSpPr txBox="1">
            <a:spLocks noGrp="1"/>
          </p:cNvSpPr>
          <p:nvPr>
            <p:ph type="subTitle" idx="1"/>
          </p:nvPr>
        </p:nvSpPr>
        <p:spPr>
          <a:xfrm>
            <a:off x="4507926" y="2725700"/>
            <a:ext cx="2420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 idx="2"/>
          </p:nvPr>
        </p:nvSpPr>
        <p:spPr>
          <a:xfrm>
            <a:off x="4507925" y="1989675"/>
            <a:ext cx="3922800" cy="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3"/>
          <p:cNvSpPr/>
          <p:nvPr/>
        </p:nvSpPr>
        <p:spPr>
          <a:xfrm rot="-5400000">
            <a:off x="6176205" y="2175642"/>
            <a:ext cx="1771598" cy="4164113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3"/>
          <p:cNvGrpSpPr/>
          <p:nvPr/>
        </p:nvGrpSpPr>
        <p:grpSpPr>
          <a:xfrm>
            <a:off x="7748063" y="4457932"/>
            <a:ext cx="1179237" cy="777766"/>
            <a:chOff x="4657725" y="1431175"/>
            <a:chExt cx="1117125" cy="736800"/>
          </a:xfrm>
        </p:grpSpPr>
        <p:sp>
          <p:nvSpPr>
            <p:cNvPr id="45" name="Google Shape;45;p3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3"/>
          <p:cNvSpPr/>
          <p:nvPr/>
        </p:nvSpPr>
        <p:spPr>
          <a:xfrm>
            <a:off x="5742424" y="4695362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6361563" y="4846338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8301838" y="3967075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8805899" y="3179725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56275" y="0"/>
            <a:ext cx="4094273" cy="324552"/>
          </a:xfrm>
          <a:custGeom>
            <a:avLst/>
            <a:gdLst/>
            <a:ahLst/>
            <a:cxnLst/>
            <a:rect l="l" t="t" r="r" b="b"/>
            <a:pathLst>
              <a:path w="26290" h="2084" extrusionOk="0">
                <a:moveTo>
                  <a:pt x="1" y="0"/>
                </a:moveTo>
                <a:lnTo>
                  <a:pt x="1" y="60"/>
                </a:lnTo>
                <a:cubicBezTo>
                  <a:pt x="1" y="1179"/>
                  <a:pt x="1358" y="2084"/>
                  <a:pt x="1358" y="2084"/>
                </a:cubicBezTo>
                <a:cubicBezTo>
                  <a:pt x="1358" y="2084"/>
                  <a:pt x="2466" y="1345"/>
                  <a:pt x="2668" y="369"/>
                </a:cubicBezTo>
                <a:cubicBezTo>
                  <a:pt x="2882" y="1345"/>
                  <a:pt x="3978" y="2084"/>
                  <a:pt x="3978" y="2084"/>
                </a:cubicBezTo>
                <a:cubicBezTo>
                  <a:pt x="3978" y="2084"/>
                  <a:pt x="5085" y="1345"/>
                  <a:pt x="5287" y="369"/>
                </a:cubicBezTo>
                <a:cubicBezTo>
                  <a:pt x="5490" y="1345"/>
                  <a:pt x="6597" y="2084"/>
                  <a:pt x="6597" y="2084"/>
                </a:cubicBezTo>
                <a:cubicBezTo>
                  <a:pt x="6597" y="2084"/>
                  <a:pt x="7692" y="1345"/>
                  <a:pt x="7907" y="369"/>
                </a:cubicBezTo>
                <a:cubicBezTo>
                  <a:pt x="8109" y="1345"/>
                  <a:pt x="9216" y="2084"/>
                  <a:pt x="9216" y="2084"/>
                </a:cubicBezTo>
                <a:cubicBezTo>
                  <a:pt x="9216" y="2084"/>
                  <a:pt x="10312" y="1345"/>
                  <a:pt x="10526" y="369"/>
                </a:cubicBezTo>
                <a:cubicBezTo>
                  <a:pt x="10728" y="1345"/>
                  <a:pt x="11836" y="2084"/>
                  <a:pt x="11836" y="2084"/>
                </a:cubicBezTo>
                <a:cubicBezTo>
                  <a:pt x="11836" y="2084"/>
                  <a:pt x="12931" y="1345"/>
                  <a:pt x="13145" y="369"/>
                </a:cubicBezTo>
                <a:cubicBezTo>
                  <a:pt x="13348" y="1345"/>
                  <a:pt x="14455" y="2084"/>
                  <a:pt x="14455" y="2084"/>
                </a:cubicBezTo>
                <a:cubicBezTo>
                  <a:pt x="14455" y="2084"/>
                  <a:pt x="15550" y="1345"/>
                  <a:pt x="15765" y="369"/>
                </a:cubicBezTo>
                <a:cubicBezTo>
                  <a:pt x="15967" y="1345"/>
                  <a:pt x="17074" y="2084"/>
                  <a:pt x="17074" y="2084"/>
                </a:cubicBezTo>
                <a:cubicBezTo>
                  <a:pt x="17074" y="2084"/>
                  <a:pt x="18170" y="1345"/>
                  <a:pt x="18384" y="369"/>
                </a:cubicBezTo>
                <a:cubicBezTo>
                  <a:pt x="18587" y="1345"/>
                  <a:pt x="19694" y="2084"/>
                  <a:pt x="19694" y="2084"/>
                </a:cubicBezTo>
                <a:cubicBezTo>
                  <a:pt x="19694" y="2084"/>
                  <a:pt x="20789" y="1345"/>
                  <a:pt x="21004" y="369"/>
                </a:cubicBezTo>
                <a:cubicBezTo>
                  <a:pt x="21206" y="1345"/>
                  <a:pt x="22313" y="2084"/>
                  <a:pt x="22313" y="2084"/>
                </a:cubicBezTo>
                <a:cubicBezTo>
                  <a:pt x="22313" y="2084"/>
                  <a:pt x="23409" y="1345"/>
                  <a:pt x="23623" y="369"/>
                </a:cubicBezTo>
                <a:cubicBezTo>
                  <a:pt x="23825" y="1345"/>
                  <a:pt x="24933" y="2084"/>
                  <a:pt x="24933" y="2084"/>
                </a:cubicBezTo>
                <a:cubicBezTo>
                  <a:pt x="24933" y="2084"/>
                  <a:pt x="26290" y="1179"/>
                  <a:pt x="26290" y="60"/>
                </a:cubicBezTo>
                <a:lnTo>
                  <a:pt x="26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179475" y="-94800"/>
            <a:ext cx="3856302" cy="293824"/>
          </a:xfrm>
          <a:custGeom>
            <a:avLst/>
            <a:gdLst/>
            <a:ahLst/>
            <a:cxnLst/>
            <a:rect l="l" t="t" r="r" b="b"/>
            <a:pathLst>
              <a:path w="25802" h="1966" extrusionOk="0">
                <a:moveTo>
                  <a:pt x="1" y="1"/>
                </a:moveTo>
                <a:cubicBezTo>
                  <a:pt x="1" y="1096"/>
                  <a:pt x="882" y="1966"/>
                  <a:pt x="1965" y="1966"/>
                </a:cubicBezTo>
                <a:cubicBezTo>
                  <a:pt x="2787" y="1966"/>
                  <a:pt x="3501" y="1465"/>
                  <a:pt x="3787" y="739"/>
                </a:cubicBezTo>
                <a:cubicBezTo>
                  <a:pt x="4073" y="1454"/>
                  <a:pt x="4787" y="1966"/>
                  <a:pt x="5597" y="1966"/>
                </a:cubicBezTo>
                <a:cubicBezTo>
                  <a:pt x="6418" y="1966"/>
                  <a:pt x="7133" y="1465"/>
                  <a:pt x="7418" y="739"/>
                </a:cubicBezTo>
                <a:cubicBezTo>
                  <a:pt x="7704" y="1454"/>
                  <a:pt x="8418" y="1966"/>
                  <a:pt x="9228" y="1966"/>
                </a:cubicBezTo>
                <a:cubicBezTo>
                  <a:pt x="10050" y="1966"/>
                  <a:pt x="10764" y="1465"/>
                  <a:pt x="11050" y="739"/>
                </a:cubicBezTo>
                <a:cubicBezTo>
                  <a:pt x="11335" y="1454"/>
                  <a:pt x="12050" y="1966"/>
                  <a:pt x="12859" y="1966"/>
                </a:cubicBezTo>
                <a:cubicBezTo>
                  <a:pt x="13681" y="1966"/>
                  <a:pt x="14395" y="1465"/>
                  <a:pt x="14681" y="739"/>
                </a:cubicBezTo>
                <a:cubicBezTo>
                  <a:pt x="14967" y="1454"/>
                  <a:pt x="15681" y="1966"/>
                  <a:pt x="16491" y="1966"/>
                </a:cubicBezTo>
                <a:cubicBezTo>
                  <a:pt x="17312" y="1966"/>
                  <a:pt x="18027" y="1465"/>
                  <a:pt x="18313" y="739"/>
                </a:cubicBezTo>
                <a:cubicBezTo>
                  <a:pt x="18598" y="1454"/>
                  <a:pt x="19313" y="1966"/>
                  <a:pt x="20122" y="1966"/>
                </a:cubicBezTo>
                <a:cubicBezTo>
                  <a:pt x="20944" y="1966"/>
                  <a:pt x="21658" y="1465"/>
                  <a:pt x="21944" y="739"/>
                </a:cubicBezTo>
                <a:cubicBezTo>
                  <a:pt x="22230" y="1430"/>
                  <a:pt x="22908" y="1942"/>
                  <a:pt x="23694" y="1966"/>
                </a:cubicBezTo>
                <a:lnTo>
                  <a:pt x="23694" y="1954"/>
                </a:lnTo>
                <a:lnTo>
                  <a:pt x="23789" y="1954"/>
                </a:lnTo>
                <a:cubicBezTo>
                  <a:pt x="24397" y="1954"/>
                  <a:pt x="24968" y="1668"/>
                  <a:pt x="25325" y="1239"/>
                </a:cubicBezTo>
                <a:cubicBezTo>
                  <a:pt x="25444" y="1096"/>
                  <a:pt x="25528" y="930"/>
                  <a:pt x="25599" y="751"/>
                </a:cubicBezTo>
                <a:cubicBezTo>
                  <a:pt x="25599" y="751"/>
                  <a:pt x="25599" y="763"/>
                  <a:pt x="25623" y="763"/>
                </a:cubicBezTo>
                <a:cubicBezTo>
                  <a:pt x="25718" y="525"/>
                  <a:pt x="25778" y="275"/>
                  <a:pt x="25802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0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 txBox="1">
            <a:spLocks noGrp="1"/>
          </p:cNvSpPr>
          <p:nvPr>
            <p:ph type="body" idx="1"/>
          </p:nvPr>
        </p:nvSpPr>
        <p:spPr>
          <a:xfrm>
            <a:off x="713100" y="1147950"/>
            <a:ext cx="7717800" cy="34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3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092199" y="198750"/>
            <a:ext cx="565058" cy="130661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8606551" y="589838"/>
            <a:ext cx="1287384" cy="297678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 flipH="1">
            <a:off x="8738669" y="817202"/>
            <a:ext cx="1023126" cy="941385"/>
            <a:chOff x="1860050" y="5426400"/>
            <a:chExt cx="1367450" cy="1258200"/>
          </a:xfrm>
        </p:grpSpPr>
        <p:sp>
          <p:nvSpPr>
            <p:cNvPr id="65" name="Google Shape;65;p4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2988750" y="6466100"/>
              <a:ext cx="145875" cy="114925"/>
            </a:xfrm>
            <a:custGeom>
              <a:avLst/>
              <a:gdLst/>
              <a:ahLst/>
              <a:cxnLst/>
              <a:rect l="l" t="t" r="r" b="b"/>
              <a:pathLst>
                <a:path w="5835" h="4597" extrusionOk="0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2918200" y="6002350"/>
              <a:ext cx="90525" cy="147450"/>
            </a:xfrm>
            <a:custGeom>
              <a:avLst/>
              <a:gdLst/>
              <a:ahLst/>
              <a:cxnLst/>
              <a:rect l="l" t="t" r="r" b="b"/>
              <a:pathLst>
                <a:path w="3621" h="5898" extrusionOk="0">
                  <a:moveTo>
                    <a:pt x="2311" y="1"/>
                  </a:moveTo>
                  <a:cubicBezTo>
                    <a:pt x="1561" y="334"/>
                    <a:pt x="787" y="572"/>
                    <a:pt x="1" y="751"/>
                  </a:cubicBezTo>
                  <a:cubicBezTo>
                    <a:pt x="382" y="1465"/>
                    <a:pt x="763" y="2227"/>
                    <a:pt x="763" y="3215"/>
                  </a:cubicBezTo>
                  <a:cubicBezTo>
                    <a:pt x="763" y="4025"/>
                    <a:pt x="656" y="4763"/>
                    <a:pt x="501" y="5561"/>
                  </a:cubicBezTo>
                  <a:cubicBezTo>
                    <a:pt x="1192" y="5835"/>
                    <a:pt x="1322" y="5775"/>
                    <a:pt x="2049" y="5870"/>
                  </a:cubicBezTo>
                  <a:cubicBezTo>
                    <a:pt x="2177" y="5886"/>
                    <a:pt x="2298" y="5898"/>
                    <a:pt x="2413" y="5898"/>
                  </a:cubicBezTo>
                  <a:cubicBezTo>
                    <a:pt x="2650" y="5898"/>
                    <a:pt x="2861" y="5848"/>
                    <a:pt x="3061" y="5680"/>
                  </a:cubicBezTo>
                  <a:cubicBezTo>
                    <a:pt x="3620" y="3799"/>
                    <a:pt x="3335" y="1691"/>
                    <a:pt x="2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2717875" y="5638875"/>
              <a:ext cx="147975" cy="106625"/>
            </a:xfrm>
            <a:custGeom>
              <a:avLst/>
              <a:gdLst/>
              <a:ahLst/>
              <a:cxnLst/>
              <a:rect l="l" t="t" r="r" b="b"/>
              <a:pathLst>
                <a:path w="5919" h="4265" extrusionOk="0">
                  <a:moveTo>
                    <a:pt x="5080" y="0"/>
                  </a:moveTo>
                  <a:cubicBezTo>
                    <a:pt x="3203" y="0"/>
                    <a:pt x="1309" y="816"/>
                    <a:pt x="1" y="2217"/>
                  </a:cubicBezTo>
                  <a:cubicBezTo>
                    <a:pt x="513" y="2848"/>
                    <a:pt x="953" y="3526"/>
                    <a:pt x="1334" y="4265"/>
                  </a:cubicBezTo>
                  <a:cubicBezTo>
                    <a:pt x="1930" y="3705"/>
                    <a:pt x="2549" y="3145"/>
                    <a:pt x="3501" y="2872"/>
                  </a:cubicBezTo>
                  <a:cubicBezTo>
                    <a:pt x="4275" y="2657"/>
                    <a:pt x="5025" y="2562"/>
                    <a:pt x="5823" y="2503"/>
                  </a:cubicBezTo>
                  <a:cubicBezTo>
                    <a:pt x="5918" y="1776"/>
                    <a:pt x="5823" y="1657"/>
                    <a:pt x="5704" y="931"/>
                  </a:cubicBezTo>
                  <a:cubicBezTo>
                    <a:pt x="5645" y="538"/>
                    <a:pt x="5573" y="217"/>
                    <a:pt x="5240" y="2"/>
                  </a:cubicBezTo>
                  <a:cubicBezTo>
                    <a:pt x="5187" y="1"/>
                    <a:pt x="5134" y="0"/>
                    <a:pt x="5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3087875" y="5799350"/>
              <a:ext cx="139625" cy="132775"/>
            </a:xfrm>
            <a:custGeom>
              <a:avLst/>
              <a:gdLst/>
              <a:ahLst/>
              <a:cxnLst/>
              <a:rect l="l" t="t" r="r" b="b"/>
              <a:pathLst>
                <a:path w="5585" h="5311" extrusionOk="0">
                  <a:moveTo>
                    <a:pt x="1917" y="1"/>
                  </a:moveTo>
                  <a:cubicBezTo>
                    <a:pt x="1334" y="548"/>
                    <a:pt x="679" y="1037"/>
                    <a:pt x="0" y="1477"/>
                  </a:cubicBezTo>
                  <a:cubicBezTo>
                    <a:pt x="786" y="3275"/>
                    <a:pt x="2346" y="4704"/>
                    <a:pt x="4215" y="5311"/>
                  </a:cubicBezTo>
                  <a:cubicBezTo>
                    <a:pt x="4596" y="5228"/>
                    <a:pt x="4775" y="4942"/>
                    <a:pt x="4953" y="4596"/>
                  </a:cubicBezTo>
                  <a:cubicBezTo>
                    <a:pt x="5299" y="3954"/>
                    <a:pt x="5418" y="3870"/>
                    <a:pt x="5584" y="3156"/>
                  </a:cubicBezTo>
                  <a:cubicBezTo>
                    <a:pt x="4834" y="2846"/>
                    <a:pt x="4168" y="2501"/>
                    <a:pt x="3513" y="2037"/>
                  </a:cubicBezTo>
                  <a:cubicBezTo>
                    <a:pt x="2703" y="1453"/>
                    <a:pt x="2286" y="715"/>
                    <a:pt x="1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534525" y="5426400"/>
              <a:ext cx="118800" cy="145575"/>
            </a:xfrm>
            <a:custGeom>
              <a:avLst/>
              <a:gdLst/>
              <a:ahLst/>
              <a:cxnLst/>
              <a:rect l="l" t="t" r="r" b="b"/>
              <a:pathLst>
                <a:path w="4752" h="5823" extrusionOk="0">
                  <a:moveTo>
                    <a:pt x="2906" y="0"/>
                  </a:moveTo>
                  <a:cubicBezTo>
                    <a:pt x="1299" y="1143"/>
                    <a:pt x="227" y="2977"/>
                    <a:pt x="1" y="4929"/>
                  </a:cubicBezTo>
                  <a:cubicBezTo>
                    <a:pt x="179" y="5287"/>
                    <a:pt x="489" y="5406"/>
                    <a:pt x="870" y="5513"/>
                  </a:cubicBezTo>
                  <a:cubicBezTo>
                    <a:pt x="1572" y="5703"/>
                    <a:pt x="1680" y="5810"/>
                    <a:pt x="2418" y="5822"/>
                  </a:cubicBezTo>
                  <a:cubicBezTo>
                    <a:pt x="2572" y="5037"/>
                    <a:pt x="2763" y="4310"/>
                    <a:pt x="3084" y="3560"/>
                  </a:cubicBezTo>
                  <a:cubicBezTo>
                    <a:pt x="3489" y="2655"/>
                    <a:pt x="4120" y="2084"/>
                    <a:pt x="4751" y="1584"/>
                  </a:cubicBezTo>
                  <a:cubicBezTo>
                    <a:pt x="4085" y="1119"/>
                    <a:pt x="3454" y="59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4"/>
          <p:cNvSpPr/>
          <p:nvPr/>
        </p:nvSpPr>
        <p:spPr>
          <a:xfrm>
            <a:off x="50" y="4838175"/>
            <a:ext cx="9144142" cy="29764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4"/>
          <p:cNvGrpSpPr/>
          <p:nvPr/>
        </p:nvGrpSpPr>
        <p:grpSpPr>
          <a:xfrm>
            <a:off x="91691" y="4718636"/>
            <a:ext cx="565042" cy="372673"/>
            <a:chOff x="4657725" y="1431175"/>
            <a:chExt cx="1117125" cy="736800"/>
          </a:xfrm>
        </p:grpSpPr>
        <p:sp>
          <p:nvSpPr>
            <p:cNvPr id="76" name="Google Shape;76;p4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4"/>
          <p:cNvGrpSpPr/>
          <p:nvPr/>
        </p:nvGrpSpPr>
        <p:grpSpPr>
          <a:xfrm>
            <a:off x="7129065" y="4727169"/>
            <a:ext cx="692306" cy="297649"/>
            <a:chOff x="3587650" y="1532750"/>
            <a:chExt cx="695925" cy="299175"/>
          </a:xfrm>
        </p:grpSpPr>
        <p:sp>
          <p:nvSpPr>
            <p:cNvPr id="85" name="Google Shape;85;p4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/>
          <p:nvPr/>
        </p:nvSpPr>
        <p:spPr>
          <a:xfrm>
            <a:off x="8738663" y="4893675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-242177" y="713023"/>
            <a:ext cx="1130116" cy="261289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4"/>
          <p:cNvGrpSpPr/>
          <p:nvPr/>
        </p:nvGrpSpPr>
        <p:grpSpPr>
          <a:xfrm flipH="1">
            <a:off x="201844" y="-401998"/>
            <a:ext cx="1023126" cy="941385"/>
            <a:chOff x="1860050" y="5426400"/>
            <a:chExt cx="1367450" cy="1258200"/>
          </a:xfrm>
        </p:grpSpPr>
        <p:sp>
          <p:nvSpPr>
            <p:cNvPr id="91" name="Google Shape;91;p4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988750" y="6466100"/>
              <a:ext cx="145875" cy="114925"/>
            </a:xfrm>
            <a:custGeom>
              <a:avLst/>
              <a:gdLst/>
              <a:ahLst/>
              <a:cxnLst/>
              <a:rect l="l" t="t" r="r" b="b"/>
              <a:pathLst>
                <a:path w="5835" h="4597" extrusionOk="0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918200" y="6002350"/>
              <a:ext cx="90525" cy="147450"/>
            </a:xfrm>
            <a:custGeom>
              <a:avLst/>
              <a:gdLst/>
              <a:ahLst/>
              <a:cxnLst/>
              <a:rect l="l" t="t" r="r" b="b"/>
              <a:pathLst>
                <a:path w="3621" h="5898" extrusionOk="0">
                  <a:moveTo>
                    <a:pt x="2311" y="1"/>
                  </a:moveTo>
                  <a:cubicBezTo>
                    <a:pt x="1561" y="334"/>
                    <a:pt x="787" y="572"/>
                    <a:pt x="1" y="751"/>
                  </a:cubicBezTo>
                  <a:cubicBezTo>
                    <a:pt x="382" y="1465"/>
                    <a:pt x="763" y="2227"/>
                    <a:pt x="763" y="3215"/>
                  </a:cubicBezTo>
                  <a:cubicBezTo>
                    <a:pt x="763" y="4025"/>
                    <a:pt x="656" y="4763"/>
                    <a:pt x="501" y="5561"/>
                  </a:cubicBezTo>
                  <a:cubicBezTo>
                    <a:pt x="1192" y="5835"/>
                    <a:pt x="1322" y="5775"/>
                    <a:pt x="2049" y="5870"/>
                  </a:cubicBezTo>
                  <a:cubicBezTo>
                    <a:pt x="2177" y="5886"/>
                    <a:pt x="2298" y="5898"/>
                    <a:pt x="2413" y="5898"/>
                  </a:cubicBezTo>
                  <a:cubicBezTo>
                    <a:pt x="2650" y="5898"/>
                    <a:pt x="2861" y="5848"/>
                    <a:pt x="3061" y="5680"/>
                  </a:cubicBezTo>
                  <a:cubicBezTo>
                    <a:pt x="3620" y="3799"/>
                    <a:pt x="3335" y="1691"/>
                    <a:pt x="2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2717875" y="5638875"/>
              <a:ext cx="147975" cy="106625"/>
            </a:xfrm>
            <a:custGeom>
              <a:avLst/>
              <a:gdLst/>
              <a:ahLst/>
              <a:cxnLst/>
              <a:rect l="l" t="t" r="r" b="b"/>
              <a:pathLst>
                <a:path w="5919" h="4265" extrusionOk="0">
                  <a:moveTo>
                    <a:pt x="5080" y="0"/>
                  </a:moveTo>
                  <a:cubicBezTo>
                    <a:pt x="3203" y="0"/>
                    <a:pt x="1309" y="816"/>
                    <a:pt x="1" y="2217"/>
                  </a:cubicBezTo>
                  <a:cubicBezTo>
                    <a:pt x="513" y="2848"/>
                    <a:pt x="953" y="3526"/>
                    <a:pt x="1334" y="4265"/>
                  </a:cubicBezTo>
                  <a:cubicBezTo>
                    <a:pt x="1930" y="3705"/>
                    <a:pt x="2549" y="3145"/>
                    <a:pt x="3501" y="2872"/>
                  </a:cubicBezTo>
                  <a:cubicBezTo>
                    <a:pt x="4275" y="2657"/>
                    <a:pt x="5025" y="2562"/>
                    <a:pt x="5823" y="2503"/>
                  </a:cubicBezTo>
                  <a:cubicBezTo>
                    <a:pt x="5918" y="1776"/>
                    <a:pt x="5823" y="1657"/>
                    <a:pt x="5704" y="931"/>
                  </a:cubicBezTo>
                  <a:cubicBezTo>
                    <a:pt x="5645" y="538"/>
                    <a:pt x="5573" y="217"/>
                    <a:pt x="5240" y="2"/>
                  </a:cubicBezTo>
                  <a:cubicBezTo>
                    <a:pt x="5187" y="1"/>
                    <a:pt x="5134" y="0"/>
                    <a:pt x="5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087875" y="5799350"/>
              <a:ext cx="139625" cy="132775"/>
            </a:xfrm>
            <a:custGeom>
              <a:avLst/>
              <a:gdLst/>
              <a:ahLst/>
              <a:cxnLst/>
              <a:rect l="l" t="t" r="r" b="b"/>
              <a:pathLst>
                <a:path w="5585" h="5311" extrusionOk="0">
                  <a:moveTo>
                    <a:pt x="1917" y="1"/>
                  </a:moveTo>
                  <a:cubicBezTo>
                    <a:pt x="1334" y="548"/>
                    <a:pt x="679" y="1037"/>
                    <a:pt x="0" y="1477"/>
                  </a:cubicBezTo>
                  <a:cubicBezTo>
                    <a:pt x="786" y="3275"/>
                    <a:pt x="2346" y="4704"/>
                    <a:pt x="4215" y="5311"/>
                  </a:cubicBezTo>
                  <a:cubicBezTo>
                    <a:pt x="4596" y="5228"/>
                    <a:pt x="4775" y="4942"/>
                    <a:pt x="4953" y="4596"/>
                  </a:cubicBezTo>
                  <a:cubicBezTo>
                    <a:pt x="5299" y="3954"/>
                    <a:pt x="5418" y="3870"/>
                    <a:pt x="5584" y="3156"/>
                  </a:cubicBezTo>
                  <a:cubicBezTo>
                    <a:pt x="4834" y="2846"/>
                    <a:pt x="4168" y="2501"/>
                    <a:pt x="3513" y="2037"/>
                  </a:cubicBezTo>
                  <a:cubicBezTo>
                    <a:pt x="2703" y="1453"/>
                    <a:pt x="2286" y="715"/>
                    <a:pt x="1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2534525" y="5426400"/>
              <a:ext cx="118800" cy="145575"/>
            </a:xfrm>
            <a:custGeom>
              <a:avLst/>
              <a:gdLst/>
              <a:ahLst/>
              <a:cxnLst/>
              <a:rect l="l" t="t" r="r" b="b"/>
              <a:pathLst>
                <a:path w="4752" h="5823" extrusionOk="0">
                  <a:moveTo>
                    <a:pt x="2906" y="0"/>
                  </a:moveTo>
                  <a:cubicBezTo>
                    <a:pt x="1299" y="1143"/>
                    <a:pt x="227" y="2977"/>
                    <a:pt x="1" y="4929"/>
                  </a:cubicBezTo>
                  <a:cubicBezTo>
                    <a:pt x="179" y="5287"/>
                    <a:pt x="489" y="5406"/>
                    <a:pt x="870" y="5513"/>
                  </a:cubicBezTo>
                  <a:cubicBezTo>
                    <a:pt x="1572" y="5703"/>
                    <a:pt x="1680" y="5810"/>
                    <a:pt x="2418" y="5822"/>
                  </a:cubicBezTo>
                  <a:cubicBezTo>
                    <a:pt x="2572" y="5037"/>
                    <a:pt x="2763" y="4310"/>
                    <a:pt x="3084" y="3560"/>
                  </a:cubicBezTo>
                  <a:cubicBezTo>
                    <a:pt x="3489" y="2655"/>
                    <a:pt x="4120" y="2084"/>
                    <a:pt x="4751" y="1584"/>
                  </a:cubicBezTo>
                  <a:cubicBezTo>
                    <a:pt x="4085" y="1119"/>
                    <a:pt x="3454" y="59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140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>
            <a:spLocks noGrp="1"/>
          </p:cNvSpPr>
          <p:nvPr>
            <p:ph type="subTitle" idx="1"/>
          </p:nvPr>
        </p:nvSpPr>
        <p:spPr>
          <a:xfrm>
            <a:off x="1447639" y="3048975"/>
            <a:ext cx="27168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subTitle" idx="2"/>
          </p:nvPr>
        </p:nvSpPr>
        <p:spPr>
          <a:xfrm>
            <a:off x="1330539" y="3375325"/>
            <a:ext cx="29535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3"/>
          </p:nvPr>
        </p:nvSpPr>
        <p:spPr>
          <a:xfrm>
            <a:off x="5006864" y="3048975"/>
            <a:ext cx="27156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subTitle" idx="4"/>
          </p:nvPr>
        </p:nvSpPr>
        <p:spPr>
          <a:xfrm>
            <a:off x="4889789" y="3375325"/>
            <a:ext cx="29496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title" idx="5" hasCustomPrompt="1"/>
          </p:nvPr>
        </p:nvSpPr>
        <p:spPr>
          <a:xfrm>
            <a:off x="2327150" y="2067075"/>
            <a:ext cx="9603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5"/>
          <p:cNvSpPr txBox="1">
            <a:spLocks noGrp="1"/>
          </p:cNvSpPr>
          <p:nvPr>
            <p:ph type="title" idx="6" hasCustomPrompt="1"/>
          </p:nvPr>
        </p:nvSpPr>
        <p:spPr>
          <a:xfrm>
            <a:off x="5884514" y="2067075"/>
            <a:ext cx="9603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5"/>
          <p:cNvSpPr/>
          <p:nvPr/>
        </p:nvSpPr>
        <p:spPr>
          <a:xfrm rot="-5400000" flipH="1">
            <a:off x="7774760" y="-551895"/>
            <a:ext cx="817332" cy="1921123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50" y="4722896"/>
            <a:ext cx="9144142" cy="420601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 rot="5400000">
            <a:off x="551907" y="-551895"/>
            <a:ext cx="817332" cy="1921123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442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6"/>
          <p:cNvGrpSpPr/>
          <p:nvPr/>
        </p:nvGrpSpPr>
        <p:grpSpPr>
          <a:xfrm>
            <a:off x="121557" y="120739"/>
            <a:ext cx="1124935" cy="801905"/>
            <a:chOff x="280391" y="932622"/>
            <a:chExt cx="1471465" cy="1048928"/>
          </a:xfrm>
        </p:grpSpPr>
        <p:sp>
          <p:nvSpPr>
            <p:cNvPr id="114" name="Google Shape;114;p6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6"/>
          <p:cNvGrpSpPr/>
          <p:nvPr/>
        </p:nvGrpSpPr>
        <p:grpSpPr>
          <a:xfrm flipH="1">
            <a:off x="269919" y="-55350"/>
            <a:ext cx="1331690" cy="886179"/>
            <a:chOff x="4077583" y="5869600"/>
            <a:chExt cx="999242" cy="665000"/>
          </a:xfrm>
        </p:grpSpPr>
        <p:sp>
          <p:nvSpPr>
            <p:cNvPr id="122" name="Google Shape;122;p6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4077583" y="6158102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6"/>
          <p:cNvGrpSpPr/>
          <p:nvPr/>
        </p:nvGrpSpPr>
        <p:grpSpPr>
          <a:xfrm rot="10800000" flipH="1">
            <a:off x="121557" y="4220864"/>
            <a:ext cx="1124935" cy="801905"/>
            <a:chOff x="280391" y="932622"/>
            <a:chExt cx="1471465" cy="1048928"/>
          </a:xfrm>
        </p:grpSpPr>
        <p:sp>
          <p:nvSpPr>
            <p:cNvPr id="130" name="Google Shape;130;p6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6"/>
          <p:cNvGrpSpPr/>
          <p:nvPr/>
        </p:nvGrpSpPr>
        <p:grpSpPr>
          <a:xfrm flipH="1">
            <a:off x="7897507" y="120739"/>
            <a:ext cx="1124935" cy="801905"/>
            <a:chOff x="280391" y="932622"/>
            <a:chExt cx="1471465" cy="1048928"/>
          </a:xfrm>
        </p:grpSpPr>
        <p:sp>
          <p:nvSpPr>
            <p:cNvPr id="138" name="Google Shape;138;p6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 rot="10800000">
            <a:off x="7897507" y="4220864"/>
            <a:ext cx="1124935" cy="801905"/>
            <a:chOff x="280391" y="932622"/>
            <a:chExt cx="1471465" cy="1048928"/>
          </a:xfrm>
        </p:grpSpPr>
        <p:sp>
          <p:nvSpPr>
            <p:cNvPr id="146" name="Google Shape;146;p6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6"/>
          <p:cNvGrpSpPr/>
          <p:nvPr/>
        </p:nvGrpSpPr>
        <p:grpSpPr>
          <a:xfrm rot="-5400000" flipH="1">
            <a:off x="8053307" y="60771"/>
            <a:ext cx="981083" cy="957206"/>
            <a:chOff x="4621400" y="5625525"/>
            <a:chExt cx="736162" cy="718300"/>
          </a:xfrm>
        </p:grpSpPr>
        <p:sp>
          <p:nvSpPr>
            <p:cNvPr id="154" name="Google Shape;154;p6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5142042" y="62571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5249212" y="6036704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36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877975" y="1708425"/>
            <a:ext cx="2967300" cy="18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7"/>
          <p:cNvSpPr txBox="1">
            <a:spLocks noGrp="1"/>
          </p:cNvSpPr>
          <p:nvPr>
            <p:ph type="subTitle" idx="1"/>
          </p:nvPr>
        </p:nvSpPr>
        <p:spPr>
          <a:xfrm>
            <a:off x="877975" y="3594525"/>
            <a:ext cx="29673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grpSp>
        <p:nvGrpSpPr>
          <p:cNvPr id="164" name="Google Shape;164;p7"/>
          <p:cNvGrpSpPr/>
          <p:nvPr/>
        </p:nvGrpSpPr>
        <p:grpSpPr>
          <a:xfrm>
            <a:off x="89573" y="-611839"/>
            <a:ext cx="9054396" cy="4774651"/>
            <a:chOff x="89573" y="-611839"/>
            <a:chExt cx="9054396" cy="4774651"/>
          </a:xfrm>
        </p:grpSpPr>
        <p:sp>
          <p:nvSpPr>
            <p:cNvPr id="165" name="Google Shape;165;p7"/>
            <p:cNvSpPr/>
            <p:nvPr/>
          </p:nvSpPr>
          <p:spPr>
            <a:xfrm rot="-5400000" flipH="1">
              <a:off x="4127216" y="-853941"/>
              <a:ext cx="4162812" cy="5870694"/>
            </a:xfrm>
            <a:custGeom>
              <a:avLst/>
              <a:gdLst/>
              <a:ahLst/>
              <a:cxnLst/>
              <a:rect l="l" t="t" r="r" b="b"/>
              <a:pathLst>
                <a:path w="34148" h="42887" extrusionOk="0">
                  <a:moveTo>
                    <a:pt x="0" y="0"/>
                  </a:moveTo>
                  <a:lnTo>
                    <a:pt x="0" y="42887"/>
                  </a:lnTo>
                  <a:lnTo>
                    <a:pt x="34147" y="42887"/>
                  </a:lnTo>
                  <a:cubicBezTo>
                    <a:pt x="33481" y="36374"/>
                    <a:pt x="28218" y="30849"/>
                    <a:pt x="22074" y="28432"/>
                  </a:cubicBezTo>
                  <a:cubicBezTo>
                    <a:pt x="19824" y="27563"/>
                    <a:pt x="17431" y="27004"/>
                    <a:pt x="15288" y="25896"/>
                  </a:cubicBezTo>
                  <a:cubicBezTo>
                    <a:pt x="13145" y="24777"/>
                    <a:pt x="11192" y="22932"/>
                    <a:pt x="10775" y="20551"/>
                  </a:cubicBezTo>
                  <a:cubicBezTo>
                    <a:pt x="10120" y="16824"/>
                    <a:pt x="13323" y="13169"/>
                    <a:pt x="12466" y="9490"/>
                  </a:cubicBezTo>
                  <a:cubicBezTo>
                    <a:pt x="11764" y="6501"/>
                    <a:pt x="8680" y="4799"/>
                    <a:pt x="5882" y="3572"/>
                  </a:cubicBezTo>
                  <a:cubicBezTo>
                    <a:pt x="3786" y="2644"/>
                    <a:pt x="1512" y="163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 rot="-2168466">
              <a:off x="2883818" y="475165"/>
              <a:ext cx="645951" cy="635926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 rot="4452342" flipH="1">
              <a:off x="2695233" y="117549"/>
              <a:ext cx="245314" cy="691189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 rot="-2168466" flipH="1">
              <a:off x="3232229" y="261511"/>
              <a:ext cx="135481" cy="125780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 rot="-2168466" flipH="1">
              <a:off x="3017889" y="263101"/>
              <a:ext cx="62228" cy="62528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 rot="7484427">
              <a:off x="2219650" y="690888"/>
              <a:ext cx="562640" cy="603043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 rot="-10584426">
              <a:off x="2901446" y="954151"/>
              <a:ext cx="359258" cy="246512"/>
            </a:xfrm>
            <a:custGeom>
              <a:avLst/>
              <a:gdLst/>
              <a:ahLst/>
              <a:cxnLst/>
              <a:rect l="l" t="t" r="r" b="b"/>
              <a:pathLst>
                <a:path w="19039" h="13064" extrusionOk="0">
                  <a:moveTo>
                    <a:pt x="15430" y="1"/>
                  </a:moveTo>
                  <a:cubicBezTo>
                    <a:pt x="15403" y="1"/>
                    <a:pt x="15375" y="1"/>
                    <a:pt x="15348" y="2"/>
                  </a:cubicBezTo>
                  <a:cubicBezTo>
                    <a:pt x="14884" y="14"/>
                    <a:pt x="14467" y="145"/>
                    <a:pt x="14038" y="288"/>
                  </a:cubicBezTo>
                  <a:cubicBezTo>
                    <a:pt x="12871" y="645"/>
                    <a:pt x="11836" y="1324"/>
                    <a:pt x="10883" y="2050"/>
                  </a:cubicBezTo>
                  <a:cubicBezTo>
                    <a:pt x="9395" y="3181"/>
                    <a:pt x="8169" y="4657"/>
                    <a:pt x="7014" y="6098"/>
                  </a:cubicBezTo>
                  <a:cubicBezTo>
                    <a:pt x="6311" y="6967"/>
                    <a:pt x="5585" y="7801"/>
                    <a:pt x="4823" y="8622"/>
                  </a:cubicBezTo>
                  <a:cubicBezTo>
                    <a:pt x="4180" y="9313"/>
                    <a:pt x="3501" y="10003"/>
                    <a:pt x="2739" y="10551"/>
                  </a:cubicBezTo>
                  <a:cubicBezTo>
                    <a:pt x="2263" y="10896"/>
                    <a:pt x="1763" y="11218"/>
                    <a:pt x="1239" y="11515"/>
                  </a:cubicBezTo>
                  <a:cubicBezTo>
                    <a:pt x="846" y="11730"/>
                    <a:pt x="227" y="11741"/>
                    <a:pt x="84" y="12158"/>
                  </a:cubicBezTo>
                  <a:cubicBezTo>
                    <a:pt x="1" y="12444"/>
                    <a:pt x="2334" y="13063"/>
                    <a:pt x="3882" y="13063"/>
                  </a:cubicBezTo>
                  <a:cubicBezTo>
                    <a:pt x="5418" y="13051"/>
                    <a:pt x="7133" y="12623"/>
                    <a:pt x="7621" y="12492"/>
                  </a:cubicBezTo>
                  <a:cubicBezTo>
                    <a:pt x="8680" y="12289"/>
                    <a:pt x="11740" y="11063"/>
                    <a:pt x="12562" y="10622"/>
                  </a:cubicBezTo>
                  <a:cubicBezTo>
                    <a:pt x="13431" y="10170"/>
                    <a:pt x="14145" y="9527"/>
                    <a:pt x="14931" y="8955"/>
                  </a:cubicBezTo>
                  <a:cubicBezTo>
                    <a:pt x="16443" y="7860"/>
                    <a:pt x="17872" y="6384"/>
                    <a:pt x="18551" y="4586"/>
                  </a:cubicBezTo>
                  <a:cubicBezTo>
                    <a:pt x="19039" y="3276"/>
                    <a:pt x="18729" y="1788"/>
                    <a:pt x="17682" y="847"/>
                  </a:cubicBezTo>
                  <a:cubicBezTo>
                    <a:pt x="17313" y="502"/>
                    <a:pt x="16896" y="371"/>
                    <a:pt x="16431" y="192"/>
                  </a:cubicBezTo>
                  <a:cubicBezTo>
                    <a:pt x="16111" y="71"/>
                    <a:pt x="15780" y="1"/>
                    <a:pt x="1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 rot="-283221" flipH="1">
              <a:off x="3010881" y="104623"/>
              <a:ext cx="211069" cy="108035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 rot="-2168466" flipH="1">
              <a:off x="2659521" y="1080446"/>
              <a:ext cx="135481" cy="125780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 rot="-2168466" flipH="1">
              <a:off x="2496388" y="1152112"/>
              <a:ext cx="62228" cy="62528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 rot="-2168466" flipH="1">
              <a:off x="2321314" y="598822"/>
              <a:ext cx="62228" cy="62528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 rot="3778515" flipH="1">
              <a:off x="1668866" y="-464993"/>
              <a:ext cx="959592" cy="1028446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 rot="6347624">
              <a:off x="1417917" y="37405"/>
              <a:ext cx="392048" cy="1104621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 rot="-2939464">
              <a:off x="687338" y="-242661"/>
              <a:ext cx="822250" cy="802639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 rot="10800000">
              <a:off x="1839488" y="777395"/>
              <a:ext cx="359266" cy="246518"/>
            </a:xfrm>
            <a:custGeom>
              <a:avLst/>
              <a:gdLst/>
              <a:ahLst/>
              <a:cxnLst/>
              <a:rect l="l" t="t" r="r" b="b"/>
              <a:pathLst>
                <a:path w="19039" h="13064" extrusionOk="0">
                  <a:moveTo>
                    <a:pt x="15430" y="1"/>
                  </a:moveTo>
                  <a:cubicBezTo>
                    <a:pt x="15403" y="1"/>
                    <a:pt x="15375" y="1"/>
                    <a:pt x="15348" y="2"/>
                  </a:cubicBezTo>
                  <a:cubicBezTo>
                    <a:pt x="14884" y="14"/>
                    <a:pt x="14467" y="145"/>
                    <a:pt x="14038" y="288"/>
                  </a:cubicBezTo>
                  <a:cubicBezTo>
                    <a:pt x="12871" y="645"/>
                    <a:pt x="11836" y="1324"/>
                    <a:pt x="10883" y="2050"/>
                  </a:cubicBezTo>
                  <a:cubicBezTo>
                    <a:pt x="9395" y="3181"/>
                    <a:pt x="8169" y="4657"/>
                    <a:pt x="7014" y="6098"/>
                  </a:cubicBezTo>
                  <a:cubicBezTo>
                    <a:pt x="6311" y="6967"/>
                    <a:pt x="5585" y="7801"/>
                    <a:pt x="4823" y="8622"/>
                  </a:cubicBezTo>
                  <a:cubicBezTo>
                    <a:pt x="4180" y="9313"/>
                    <a:pt x="3501" y="10003"/>
                    <a:pt x="2739" y="10551"/>
                  </a:cubicBezTo>
                  <a:cubicBezTo>
                    <a:pt x="2263" y="10896"/>
                    <a:pt x="1763" y="11218"/>
                    <a:pt x="1239" y="11515"/>
                  </a:cubicBezTo>
                  <a:cubicBezTo>
                    <a:pt x="846" y="11730"/>
                    <a:pt x="227" y="11741"/>
                    <a:pt x="84" y="12158"/>
                  </a:cubicBezTo>
                  <a:cubicBezTo>
                    <a:pt x="1" y="12444"/>
                    <a:pt x="2334" y="13063"/>
                    <a:pt x="3882" y="13063"/>
                  </a:cubicBezTo>
                  <a:cubicBezTo>
                    <a:pt x="5418" y="13051"/>
                    <a:pt x="7133" y="12623"/>
                    <a:pt x="7621" y="12492"/>
                  </a:cubicBezTo>
                  <a:cubicBezTo>
                    <a:pt x="8680" y="12289"/>
                    <a:pt x="11740" y="11063"/>
                    <a:pt x="12562" y="10622"/>
                  </a:cubicBezTo>
                  <a:cubicBezTo>
                    <a:pt x="13431" y="10170"/>
                    <a:pt x="14145" y="9527"/>
                    <a:pt x="14931" y="8955"/>
                  </a:cubicBezTo>
                  <a:cubicBezTo>
                    <a:pt x="16443" y="7860"/>
                    <a:pt x="17872" y="6384"/>
                    <a:pt x="18551" y="4586"/>
                  </a:cubicBezTo>
                  <a:cubicBezTo>
                    <a:pt x="19039" y="3276"/>
                    <a:pt x="18729" y="1788"/>
                    <a:pt x="17682" y="847"/>
                  </a:cubicBezTo>
                  <a:cubicBezTo>
                    <a:pt x="17313" y="502"/>
                    <a:pt x="16896" y="371"/>
                    <a:pt x="16431" y="192"/>
                  </a:cubicBezTo>
                  <a:cubicBezTo>
                    <a:pt x="16111" y="71"/>
                    <a:pt x="15780" y="1"/>
                    <a:pt x="1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 rot="-2168466" flipH="1">
              <a:off x="805129" y="443011"/>
              <a:ext cx="135481" cy="125780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 rot="-2168466" flipH="1">
              <a:off x="316238" y="108462"/>
              <a:ext cx="62228" cy="62528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 rot="-2168466" flipH="1">
              <a:off x="451163" y="397762"/>
              <a:ext cx="62228" cy="62528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 rot="-2168466" flipH="1">
              <a:off x="113629" y="261511"/>
              <a:ext cx="135481" cy="125780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70020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8"/>
          <p:cNvGrpSpPr/>
          <p:nvPr/>
        </p:nvGrpSpPr>
        <p:grpSpPr>
          <a:xfrm rot="34337">
            <a:off x="-475" y="1630282"/>
            <a:ext cx="9144373" cy="1917890"/>
            <a:chOff x="6012650" y="5912325"/>
            <a:chExt cx="2266375" cy="506775"/>
          </a:xfrm>
        </p:grpSpPr>
        <p:sp>
          <p:nvSpPr>
            <p:cNvPr id="186" name="Google Shape;186;p8"/>
            <p:cNvSpPr/>
            <p:nvPr/>
          </p:nvSpPr>
          <p:spPr>
            <a:xfrm>
              <a:off x="6012650" y="5912325"/>
              <a:ext cx="2266075" cy="237100"/>
            </a:xfrm>
            <a:custGeom>
              <a:avLst/>
              <a:gdLst/>
              <a:ahLst/>
              <a:cxnLst/>
              <a:rect l="l" t="t" r="r" b="b"/>
              <a:pathLst>
                <a:path w="90643" h="9484" extrusionOk="0">
                  <a:moveTo>
                    <a:pt x="64766" y="0"/>
                  </a:moveTo>
                  <a:cubicBezTo>
                    <a:pt x="58836" y="0"/>
                    <a:pt x="52895" y="429"/>
                    <a:pt x="46970" y="863"/>
                  </a:cubicBezTo>
                  <a:cubicBezTo>
                    <a:pt x="37088" y="1613"/>
                    <a:pt x="27206" y="2411"/>
                    <a:pt x="17324" y="3268"/>
                  </a:cubicBezTo>
                  <a:cubicBezTo>
                    <a:pt x="13233" y="3615"/>
                    <a:pt x="9107" y="3973"/>
                    <a:pt x="5008" y="3973"/>
                  </a:cubicBezTo>
                  <a:cubicBezTo>
                    <a:pt x="3332" y="3973"/>
                    <a:pt x="1662" y="3913"/>
                    <a:pt x="0" y="3768"/>
                  </a:cubicBezTo>
                  <a:lnTo>
                    <a:pt x="0" y="9162"/>
                  </a:lnTo>
                  <a:cubicBezTo>
                    <a:pt x="1646" y="9305"/>
                    <a:pt x="3298" y="9365"/>
                    <a:pt x="4954" y="9365"/>
                  </a:cubicBezTo>
                  <a:cubicBezTo>
                    <a:pt x="9073" y="9365"/>
                    <a:pt x="13214" y="8998"/>
                    <a:pt x="17324" y="8650"/>
                  </a:cubicBezTo>
                  <a:cubicBezTo>
                    <a:pt x="27206" y="7805"/>
                    <a:pt x="37088" y="6995"/>
                    <a:pt x="46970" y="6257"/>
                  </a:cubicBezTo>
                  <a:cubicBezTo>
                    <a:pt x="52881" y="5807"/>
                    <a:pt x="58809" y="5380"/>
                    <a:pt x="64727" y="5380"/>
                  </a:cubicBezTo>
                  <a:cubicBezTo>
                    <a:pt x="67427" y="5380"/>
                    <a:pt x="70125" y="5469"/>
                    <a:pt x="72819" y="5685"/>
                  </a:cubicBezTo>
                  <a:cubicBezTo>
                    <a:pt x="78891" y="6185"/>
                    <a:pt x="84963" y="7328"/>
                    <a:pt x="90643" y="9483"/>
                  </a:cubicBezTo>
                  <a:lnTo>
                    <a:pt x="90643" y="4102"/>
                  </a:lnTo>
                  <a:cubicBezTo>
                    <a:pt x="84963" y="1959"/>
                    <a:pt x="78891" y="792"/>
                    <a:pt x="72819" y="304"/>
                  </a:cubicBezTo>
                  <a:cubicBezTo>
                    <a:pt x="70139" y="88"/>
                    <a:pt x="67453" y="0"/>
                    <a:pt x="64766" y="0"/>
                  </a:cubicBezTo>
                  <a:close/>
                </a:path>
              </a:pathLst>
            </a:custGeom>
            <a:solidFill>
              <a:srgbClr val="FF8F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6012950" y="6047200"/>
              <a:ext cx="2266075" cy="237350"/>
            </a:xfrm>
            <a:custGeom>
              <a:avLst/>
              <a:gdLst/>
              <a:ahLst/>
              <a:cxnLst/>
              <a:rect l="l" t="t" r="r" b="b"/>
              <a:pathLst>
                <a:path w="90643" h="9494" extrusionOk="0">
                  <a:moveTo>
                    <a:pt x="64645" y="1"/>
                  </a:moveTo>
                  <a:cubicBezTo>
                    <a:pt x="58750" y="1"/>
                    <a:pt x="52855" y="426"/>
                    <a:pt x="46970" y="874"/>
                  </a:cubicBezTo>
                  <a:cubicBezTo>
                    <a:pt x="37088" y="1624"/>
                    <a:pt x="27206" y="2422"/>
                    <a:pt x="17324" y="3267"/>
                  </a:cubicBezTo>
                  <a:cubicBezTo>
                    <a:pt x="13222" y="3615"/>
                    <a:pt x="9078" y="3981"/>
                    <a:pt x="4956" y="3981"/>
                  </a:cubicBezTo>
                  <a:cubicBezTo>
                    <a:pt x="3299" y="3981"/>
                    <a:pt x="1646" y="3922"/>
                    <a:pt x="0" y="3779"/>
                  </a:cubicBezTo>
                  <a:lnTo>
                    <a:pt x="0" y="9160"/>
                  </a:lnTo>
                  <a:cubicBezTo>
                    <a:pt x="1673" y="9309"/>
                    <a:pt x="3352" y="9371"/>
                    <a:pt x="5033" y="9371"/>
                  </a:cubicBezTo>
                  <a:cubicBezTo>
                    <a:pt x="9132" y="9371"/>
                    <a:pt x="13246" y="9007"/>
                    <a:pt x="17324" y="8660"/>
                  </a:cubicBezTo>
                  <a:cubicBezTo>
                    <a:pt x="27206" y="7803"/>
                    <a:pt x="37088" y="7005"/>
                    <a:pt x="46970" y="6267"/>
                  </a:cubicBezTo>
                  <a:cubicBezTo>
                    <a:pt x="52879" y="5818"/>
                    <a:pt x="58804" y="5385"/>
                    <a:pt x="64723" y="5385"/>
                  </a:cubicBezTo>
                  <a:cubicBezTo>
                    <a:pt x="67428" y="5385"/>
                    <a:pt x="70131" y="5475"/>
                    <a:pt x="72831" y="5696"/>
                  </a:cubicBezTo>
                  <a:cubicBezTo>
                    <a:pt x="78903" y="6184"/>
                    <a:pt x="84975" y="7339"/>
                    <a:pt x="90642" y="9494"/>
                  </a:cubicBezTo>
                  <a:lnTo>
                    <a:pt x="90642" y="4100"/>
                  </a:lnTo>
                  <a:cubicBezTo>
                    <a:pt x="84975" y="1945"/>
                    <a:pt x="78891" y="790"/>
                    <a:pt x="72831" y="314"/>
                  </a:cubicBezTo>
                  <a:cubicBezTo>
                    <a:pt x="70103" y="92"/>
                    <a:pt x="67374" y="1"/>
                    <a:pt x="64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6012950" y="6181800"/>
              <a:ext cx="2266075" cy="237300"/>
            </a:xfrm>
            <a:custGeom>
              <a:avLst/>
              <a:gdLst/>
              <a:ahLst/>
              <a:cxnLst/>
              <a:rect l="l" t="t" r="r" b="b"/>
              <a:pathLst>
                <a:path w="90643" h="9492" extrusionOk="0">
                  <a:moveTo>
                    <a:pt x="64685" y="0"/>
                  </a:moveTo>
                  <a:cubicBezTo>
                    <a:pt x="58776" y="0"/>
                    <a:pt x="52868" y="427"/>
                    <a:pt x="46970" y="859"/>
                  </a:cubicBezTo>
                  <a:cubicBezTo>
                    <a:pt x="37088" y="1610"/>
                    <a:pt x="27206" y="2407"/>
                    <a:pt x="17324" y="3264"/>
                  </a:cubicBezTo>
                  <a:cubicBezTo>
                    <a:pt x="13246" y="3611"/>
                    <a:pt x="9126" y="3975"/>
                    <a:pt x="5028" y="3975"/>
                  </a:cubicBezTo>
                  <a:cubicBezTo>
                    <a:pt x="3347" y="3975"/>
                    <a:pt x="1670" y="3913"/>
                    <a:pt x="0" y="3765"/>
                  </a:cubicBezTo>
                  <a:lnTo>
                    <a:pt x="0" y="9158"/>
                  </a:lnTo>
                  <a:cubicBezTo>
                    <a:pt x="1649" y="9301"/>
                    <a:pt x="3304" y="9361"/>
                    <a:pt x="4961" y="9361"/>
                  </a:cubicBezTo>
                  <a:cubicBezTo>
                    <a:pt x="9084" y="9361"/>
                    <a:pt x="13222" y="8994"/>
                    <a:pt x="17324" y="8646"/>
                  </a:cubicBezTo>
                  <a:cubicBezTo>
                    <a:pt x="27206" y="7801"/>
                    <a:pt x="37088" y="6991"/>
                    <a:pt x="46970" y="6253"/>
                  </a:cubicBezTo>
                  <a:cubicBezTo>
                    <a:pt x="52881" y="5803"/>
                    <a:pt x="58809" y="5376"/>
                    <a:pt x="64730" y="5376"/>
                  </a:cubicBezTo>
                  <a:cubicBezTo>
                    <a:pt x="67432" y="5376"/>
                    <a:pt x="70133" y="5465"/>
                    <a:pt x="72831" y="5681"/>
                  </a:cubicBezTo>
                  <a:cubicBezTo>
                    <a:pt x="78903" y="6182"/>
                    <a:pt x="84975" y="7325"/>
                    <a:pt x="90642" y="9491"/>
                  </a:cubicBezTo>
                  <a:lnTo>
                    <a:pt x="90642" y="4110"/>
                  </a:lnTo>
                  <a:cubicBezTo>
                    <a:pt x="84975" y="1955"/>
                    <a:pt x="78891" y="788"/>
                    <a:pt x="72831" y="312"/>
                  </a:cubicBezTo>
                  <a:cubicBezTo>
                    <a:pt x="70116" y="91"/>
                    <a:pt x="67401" y="0"/>
                    <a:pt x="64685" y="0"/>
                  </a:cubicBezTo>
                  <a:close/>
                </a:path>
              </a:pathLst>
            </a:custGeom>
            <a:solidFill>
              <a:srgbClr val="54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8"/>
          <p:cNvSpPr txBox="1">
            <a:spLocks noGrp="1"/>
          </p:cNvSpPr>
          <p:nvPr>
            <p:ph type="title"/>
          </p:nvPr>
        </p:nvSpPr>
        <p:spPr>
          <a:xfrm>
            <a:off x="1828800" y="1584250"/>
            <a:ext cx="5486400" cy="19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90" name="Google Shape;190;p8"/>
          <p:cNvGrpSpPr/>
          <p:nvPr/>
        </p:nvGrpSpPr>
        <p:grpSpPr>
          <a:xfrm rot="10800000">
            <a:off x="6997926" y="3576323"/>
            <a:ext cx="2053871" cy="1464094"/>
            <a:chOff x="280391" y="932622"/>
            <a:chExt cx="1471465" cy="1048928"/>
          </a:xfrm>
        </p:grpSpPr>
        <p:sp>
          <p:nvSpPr>
            <p:cNvPr id="191" name="Google Shape;191;p8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8"/>
          <p:cNvGrpSpPr/>
          <p:nvPr/>
        </p:nvGrpSpPr>
        <p:grpSpPr>
          <a:xfrm rot="10800000" flipH="1">
            <a:off x="92301" y="3576323"/>
            <a:ext cx="2053871" cy="1464094"/>
            <a:chOff x="280391" y="932622"/>
            <a:chExt cx="1471465" cy="1048928"/>
          </a:xfrm>
        </p:grpSpPr>
        <p:sp>
          <p:nvSpPr>
            <p:cNvPr id="199" name="Google Shape;199;p8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8"/>
          <p:cNvGrpSpPr/>
          <p:nvPr/>
        </p:nvGrpSpPr>
        <p:grpSpPr>
          <a:xfrm flipH="1">
            <a:off x="6997926" y="102998"/>
            <a:ext cx="2053871" cy="1464094"/>
            <a:chOff x="280391" y="932622"/>
            <a:chExt cx="1471465" cy="1048928"/>
          </a:xfrm>
        </p:grpSpPr>
        <p:sp>
          <p:nvSpPr>
            <p:cNvPr id="207" name="Google Shape;207;p8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8"/>
          <p:cNvGrpSpPr/>
          <p:nvPr/>
        </p:nvGrpSpPr>
        <p:grpSpPr>
          <a:xfrm>
            <a:off x="92301" y="102998"/>
            <a:ext cx="2053871" cy="1464094"/>
            <a:chOff x="280391" y="932622"/>
            <a:chExt cx="1471465" cy="1048928"/>
          </a:xfrm>
        </p:grpSpPr>
        <p:sp>
          <p:nvSpPr>
            <p:cNvPr id="215" name="Google Shape;215;p8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8"/>
          <p:cNvGrpSpPr/>
          <p:nvPr/>
        </p:nvGrpSpPr>
        <p:grpSpPr>
          <a:xfrm>
            <a:off x="4019671" y="320032"/>
            <a:ext cx="1105072" cy="438740"/>
            <a:chOff x="3776297" y="300175"/>
            <a:chExt cx="1591406" cy="631826"/>
          </a:xfrm>
        </p:grpSpPr>
        <p:sp>
          <p:nvSpPr>
            <p:cNvPr id="223" name="Google Shape;223;p8"/>
            <p:cNvSpPr/>
            <p:nvPr/>
          </p:nvSpPr>
          <p:spPr>
            <a:xfrm rot="10800000">
              <a:off x="4168700" y="300175"/>
              <a:ext cx="806675" cy="478400"/>
            </a:xfrm>
            <a:custGeom>
              <a:avLst/>
              <a:gdLst/>
              <a:ahLst/>
              <a:cxnLst/>
              <a:rect l="l" t="t" r="r" b="b"/>
              <a:pathLst>
                <a:path w="32267" h="19136" extrusionOk="0">
                  <a:moveTo>
                    <a:pt x="15843" y="0"/>
                  </a:moveTo>
                  <a:cubicBezTo>
                    <a:pt x="15840" y="0"/>
                    <a:pt x="15838" y="0"/>
                    <a:pt x="15836" y="1"/>
                  </a:cubicBezTo>
                  <a:cubicBezTo>
                    <a:pt x="15443" y="60"/>
                    <a:pt x="15026" y="1930"/>
                    <a:pt x="14847" y="2299"/>
                  </a:cubicBezTo>
                  <a:cubicBezTo>
                    <a:pt x="14597" y="2834"/>
                    <a:pt x="14419" y="3394"/>
                    <a:pt x="14121" y="3906"/>
                  </a:cubicBezTo>
                  <a:cubicBezTo>
                    <a:pt x="13752" y="4537"/>
                    <a:pt x="13311" y="5240"/>
                    <a:pt x="12835" y="5811"/>
                  </a:cubicBezTo>
                  <a:cubicBezTo>
                    <a:pt x="12026" y="6775"/>
                    <a:pt x="10978" y="7537"/>
                    <a:pt x="9906" y="8192"/>
                  </a:cubicBezTo>
                  <a:cubicBezTo>
                    <a:pt x="9109" y="8680"/>
                    <a:pt x="8335" y="9204"/>
                    <a:pt x="7477" y="9621"/>
                  </a:cubicBezTo>
                  <a:cubicBezTo>
                    <a:pt x="6632" y="10038"/>
                    <a:pt x="5727" y="10324"/>
                    <a:pt x="4822" y="10585"/>
                  </a:cubicBezTo>
                  <a:cubicBezTo>
                    <a:pt x="3989" y="10824"/>
                    <a:pt x="3060" y="11062"/>
                    <a:pt x="2179" y="11086"/>
                  </a:cubicBezTo>
                  <a:cubicBezTo>
                    <a:pt x="2024" y="11093"/>
                    <a:pt x="1870" y="11097"/>
                    <a:pt x="1717" y="11097"/>
                  </a:cubicBezTo>
                  <a:cubicBezTo>
                    <a:pt x="1165" y="11097"/>
                    <a:pt x="622" y="11054"/>
                    <a:pt x="72" y="11026"/>
                  </a:cubicBezTo>
                  <a:cubicBezTo>
                    <a:pt x="0" y="11026"/>
                    <a:pt x="203" y="11574"/>
                    <a:pt x="250" y="11621"/>
                  </a:cubicBezTo>
                  <a:cubicBezTo>
                    <a:pt x="441" y="11919"/>
                    <a:pt x="679" y="12181"/>
                    <a:pt x="917" y="12431"/>
                  </a:cubicBezTo>
                  <a:cubicBezTo>
                    <a:pt x="1370" y="12919"/>
                    <a:pt x="1810" y="13383"/>
                    <a:pt x="2346" y="13800"/>
                  </a:cubicBezTo>
                  <a:cubicBezTo>
                    <a:pt x="2834" y="14193"/>
                    <a:pt x="3394" y="14574"/>
                    <a:pt x="4001" y="14741"/>
                  </a:cubicBezTo>
                  <a:cubicBezTo>
                    <a:pt x="4084" y="14765"/>
                    <a:pt x="4775" y="14860"/>
                    <a:pt x="4906" y="14884"/>
                  </a:cubicBezTo>
                  <a:cubicBezTo>
                    <a:pt x="5460" y="14963"/>
                    <a:pt x="6029" y="15010"/>
                    <a:pt x="6598" y="15010"/>
                  </a:cubicBezTo>
                  <a:cubicBezTo>
                    <a:pt x="7729" y="15010"/>
                    <a:pt x="8861" y="14827"/>
                    <a:pt x="9882" y="14360"/>
                  </a:cubicBezTo>
                  <a:cubicBezTo>
                    <a:pt x="10859" y="13907"/>
                    <a:pt x="11811" y="13217"/>
                    <a:pt x="12585" y="12467"/>
                  </a:cubicBezTo>
                  <a:cubicBezTo>
                    <a:pt x="12800" y="12252"/>
                    <a:pt x="12990" y="12014"/>
                    <a:pt x="13181" y="11788"/>
                  </a:cubicBezTo>
                  <a:cubicBezTo>
                    <a:pt x="13347" y="11609"/>
                    <a:pt x="13288" y="11681"/>
                    <a:pt x="13407" y="11514"/>
                  </a:cubicBezTo>
                  <a:cubicBezTo>
                    <a:pt x="13418" y="11481"/>
                    <a:pt x="13439" y="11418"/>
                    <a:pt x="13461" y="11418"/>
                  </a:cubicBezTo>
                  <a:cubicBezTo>
                    <a:pt x="13463" y="11418"/>
                    <a:pt x="13464" y="11418"/>
                    <a:pt x="13466" y="11419"/>
                  </a:cubicBezTo>
                  <a:cubicBezTo>
                    <a:pt x="13514" y="11455"/>
                    <a:pt x="13431" y="11526"/>
                    <a:pt x="13419" y="11574"/>
                  </a:cubicBezTo>
                  <a:cubicBezTo>
                    <a:pt x="13359" y="11776"/>
                    <a:pt x="13264" y="11978"/>
                    <a:pt x="13181" y="12193"/>
                  </a:cubicBezTo>
                  <a:cubicBezTo>
                    <a:pt x="13002" y="12764"/>
                    <a:pt x="12871" y="13276"/>
                    <a:pt x="12823" y="13872"/>
                  </a:cubicBezTo>
                  <a:cubicBezTo>
                    <a:pt x="12704" y="15479"/>
                    <a:pt x="13228" y="17420"/>
                    <a:pt x="14550" y="18455"/>
                  </a:cubicBezTo>
                  <a:cubicBezTo>
                    <a:pt x="14847" y="18694"/>
                    <a:pt x="15240" y="19039"/>
                    <a:pt x="15621" y="19134"/>
                  </a:cubicBezTo>
                  <a:cubicBezTo>
                    <a:pt x="15626" y="19135"/>
                    <a:pt x="15630" y="19135"/>
                    <a:pt x="15635" y="19135"/>
                  </a:cubicBezTo>
                  <a:cubicBezTo>
                    <a:pt x="15725" y="19135"/>
                    <a:pt x="15910" y="19038"/>
                    <a:pt x="15967" y="19027"/>
                  </a:cubicBezTo>
                  <a:cubicBezTo>
                    <a:pt x="16336" y="18908"/>
                    <a:pt x="16693" y="18563"/>
                    <a:pt x="16967" y="18301"/>
                  </a:cubicBezTo>
                  <a:cubicBezTo>
                    <a:pt x="17324" y="17920"/>
                    <a:pt x="17705" y="17491"/>
                    <a:pt x="17931" y="17027"/>
                  </a:cubicBezTo>
                  <a:cubicBezTo>
                    <a:pt x="18407" y="15979"/>
                    <a:pt x="18526" y="14705"/>
                    <a:pt x="18467" y="13562"/>
                  </a:cubicBezTo>
                  <a:cubicBezTo>
                    <a:pt x="18443" y="13014"/>
                    <a:pt x="18300" y="12490"/>
                    <a:pt x="18205" y="11955"/>
                  </a:cubicBezTo>
                  <a:cubicBezTo>
                    <a:pt x="18169" y="11824"/>
                    <a:pt x="18157" y="11669"/>
                    <a:pt x="18110" y="11538"/>
                  </a:cubicBezTo>
                  <a:lnTo>
                    <a:pt x="18110" y="11538"/>
                  </a:lnTo>
                  <a:cubicBezTo>
                    <a:pt x="18110" y="11538"/>
                    <a:pt x="18217" y="11705"/>
                    <a:pt x="18300" y="11848"/>
                  </a:cubicBezTo>
                  <a:cubicBezTo>
                    <a:pt x="18634" y="12419"/>
                    <a:pt x="19074" y="12943"/>
                    <a:pt x="19550" y="13395"/>
                  </a:cubicBezTo>
                  <a:cubicBezTo>
                    <a:pt x="19967" y="13800"/>
                    <a:pt x="20420" y="14193"/>
                    <a:pt x="20920" y="14491"/>
                  </a:cubicBezTo>
                  <a:cubicBezTo>
                    <a:pt x="21622" y="14907"/>
                    <a:pt x="22467" y="15110"/>
                    <a:pt x="23265" y="15241"/>
                  </a:cubicBezTo>
                  <a:cubicBezTo>
                    <a:pt x="23876" y="15341"/>
                    <a:pt x="24512" y="15416"/>
                    <a:pt x="25131" y="15416"/>
                  </a:cubicBezTo>
                  <a:cubicBezTo>
                    <a:pt x="25248" y="15416"/>
                    <a:pt x="25364" y="15413"/>
                    <a:pt x="25480" y="15407"/>
                  </a:cubicBezTo>
                  <a:cubicBezTo>
                    <a:pt x="25861" y="15396"/>
                    <a:pt x="26277" y="15288"/>
                    <a:pt x="26658" y="15181"/>
                  </a:cubicBezTo>
                  <a:cubicBezTo>
                    <a:pt x="27504" y="14967"/>
                    <a:pt x="28325" y="14669"/>
                    <a:pt x="29075" y="14217"/>
                  </a:cubicBezTo>
                  <a:cubicBezTo>
                    <a:pt x="30111" y="13610"/>
                    <a:pt x="30968" y="12895"/>
                    <a:pt x="31754" y="12002"/>
                  </a:cubicBezTo>
                  <a:cubicBezTo>
                    <a:pt x="31933" y="11812"/>
                    <a:pt x="32088" y="11597"/>
                    <a:pt x="32254" y="11395"/>
                  </a:cubicBezTo>
                  <a:cubicBezTo>
                    <a:pt x="32266" y="11377"/>
                    <a:pt x="32266" y="11368"/>
                    <a:pt x="32256" y="11368"/>
                  </a:cubicBezTo>
                  <a:cubicBezTo>
                    <a:pt x="32245" y="11368"/>
                    <a:pt x="32225" y="11377"/>
                    <a:pt x="32195" y="11395"/>
                  </a:cubicBezTo>
                  <a:cubicBezTo>
                    <a:pt x="32088" y="11419"/>
                    <a:pt x="31921" y="11431"/>
                    <a:pt x="31814" y="11455"/>
                  </a:cubicBezTo>
                  <a:cubicBezTo>
                    <a:pt x="31629" y="11467"/>
                    <a:pt x="31442" y="11469"/>
                    <a:pt x="31253" y="11469"/>
                  </a:cubicBezTo>
                  <a:cubicBezTo>
                    <a:pt x="31064" y="11469"/>
                    <a:pt x="30873" y="11467"/>
                    <a:pt x="30683" y="11467"/>
                  </a:cubicBezTo>
                  <a:cubicBezTo>
                    <a:pt x="29373" y="11467"/>
                    <a:pt x="28004" y="11359"/>
                    <a:pt x="26789" y="10859"/>
                  </a:cubicBezTo>
                  <a:cubicBezTo>
                    <a:pt x="25849" y="10466"/>
                    <a:pt x="24837" y="10216"/>
                    <a:pt x="23956" y="9681"/>
                  </a:cubicBezTo>
                  <a:cubicBezTo>
                    <a:pt x="23182" y="9216"/>
                    <a:pt x="22408" y="8728"/>
                    <a:pt x="21717" y="8133"/>
                  </a:cubicBezTo>
                  <a:cubicBezTo>
                    <a:pt x="21277" y="7764"/>
                    <a:pt x="20908" y="7323"/>
                    <a:pt x="20503" y="6942"/>
                  </a:cubicBezTo>
                  <a:cubicBezTo>
                    <a:pt x="20015" y="6478"/>
                    <a:pt x="19491" y="6002"/>
                    <a:pt x="19062" y="5466"/>
                  </a:cubicBezTo>
                  <a:cubicBezTo>
                    <a:pt x="18598" y="4906"/>
                    <a:pt x="17753" y="3966"/>
                    <a:pt x="17157" y="2918"/>
                  </a:cubicBezTo>
                  <a:cubicBezTo>
                    <a:pt x="16532" y="1892"/>
                    <a:pt x="16105" y="0"/>
                    <a:pt x="158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" name="Google Shape;224;p8"/>
            <p:cNvGrpSpPr/>
            <p:nvPr/>
          </p:nvGrpSpPr>
          <p:grpSpPr>
            <a:xfrm>
              <a:off x="3776297" y="533786"/>
              <a:ext cx="1591406" cy="398215"/>
              <a:chOff x="3776341" y="533786"/>
              <a:chExt cx="1591406" cy="398215"/>
            </a:xfrm>
          </p:grpSpPr>
          <p:sp>
            <p:nvSpPr>
              <p:cNvPr id="225" name="Google Shape;225;p8"/>
              <p:cNvSpPr/>
              <p:nvPr/>
            </p:nvSpPr>
            <p:spPr>
              <a:xfrm rot="6247879" flipH="1">
                <a:off x="4013779" y="394426"/>
                <a:ext cx="240231" cy="67693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27646" extrusionOk="0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 rot="-6247879">
                <a:off x="4890079" y="394426"/>
                <a:ext cx="240231" cy="67693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27646" extrusionOk="0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" name="Google Shape;227;p8"/>
          <p:cNvGrpSpPr/>
          <p:nvPr/>
        </p:nvGrpSpPr>
        <p:grpSpPr>
          <a:xfrm rot="10800000" flipH="1">
            <a:off x="4019671" y="4384732"/>
            <a:ext cx="1105072" cy="438740"/>
            <a:chOff x="3776297" y="300175"/>
            <a:chExt cx="1591406" cy="631826"/>
          </a:xfrm>
        </p:grpSpPr>
        <p:sp>
          <p:nvSpPr>
            <p:cNvPr id="228" name="Google Shape;228;p8"/>
            <p:cNvSpPr/>
            <p:nvPr/>
          </p:nvSpPr>
          <p:spPr>
            <a:xfrm rot="10800000">
              <a:off x="4168700" y="300175"/>
              <a:ext cx="806675" cy="478400"/>
            </a:xfrm>
            <a:custGeom>
              <a:avLst/>
              <a:gdLst/>
              <a:ahLst/>
              <a:cxnLst/>
              <a:rect l="l" t="t" r="r" b="b"/>
              <a:pathLst>
                <a:path w="32267" h="19136" extrusionOk="0">
                  <a:moveTo>
                    <a:pt x="15843" y="0"/>
                  </a:moveTo>
                  <a:cubicBezTo>
                    <a:pt x="15840" y="0"/>
                    <a:pt x="15838" y="0"/>
                    <a:pt x="15836" y="1"/>
                  </a:cubicBezTo>
                  <a:cubicBezTo>
                    <a:pt x="15443" y="60"/>
                    <a:pt x="15026" y="1930"/>
                    <a:pt x="14847" y="2299"/>
                  </a:cubicBezTo>
                  <a:cubicBezTo>
                    <a:pt x="14597" y="2834"/>
                    <a:pt x="14419" y="3394"/>
                    <a:pt x="14121" y="3906"/>
                  </a:cubicBezTo>
                  <a:cubicBezTo>
                    <a:pt x="13752" y="4537"/>
                    <a:pt x="13311" y="5240"/>
                    <a:pt x="12835" y="5811"/>
                  </a:cubicBezTo>
                  <a:cubicBezTo>
                    <a:pt x="12026" y="6775"/>
                    <a:pt x="10978" y="7537"/>
                    <a:pt x="9906" y="8192"/>
                  </a:cubicBezTo>
                  <a:cubicBezTo>
                    <a:pt x="9109" y="8680"/>
                    <a:pt x="8335" y="9204"/>
                    <a:pt x="7477" y="9621"/>
                  </a:cubicBezTo>
                  <a:cubicBezTo>
                    <a:pt x="6632" y="10038"/>
                    <a:pt x="5727" y="10324"/>
                    <a:pt x="4822" y="10585"/>
                  </a:cubicBezTo>
                  <a:cubicBezTo>
                    <a:pt x="3989" y="10824"/>
                    <a:pt x="3060" y="11062"/>
                    <a:pt x="2179" y="11086"/>
                  </a:cubicBezTo>
                  <a:cubicBezTo>
                    <a:pt x="2024" y="11093"/>
                    <a:pt x="1870" y="11097"/>
                    <a:pt x="1717" y="11097"/>
                  </a:cubicBezTo>
                  <a:cubicBezTo>
                    <a:pt x="1165" y="11097"/>
                    <a:pt x="622" y="11054"/>
                    <a:pt x="72" y="11026"/>
                  </a:cubicBezTo>
                  <a:cubicBezTo>
                    <a:pt x="0" y="11026"/>
                    <a:pt x="203" y="11574"/>
                    <a:pt x="250" y="11621"/>
                  </a:cubicBezTo>
                  <a:cubicBezTo>
                    <a:pt x="441" y="11919"/>
                    <a:pt x="679" y="12181"/>
                    <a:pt x="917" y="12431"/>
                  </a:cubicBezTo>
                  <a:cubicBezTo>
                    <a:pt x="1370" y="12919"/>
                    <a:pt x="1810" y="13383"/>
                    <a:pt x="2346" y="13800"/>
                  </a:cubicBezTo>
                  <a:cubicBezTo>
                    <a:pt x="2834" y="14193"/>
                    <a:pt x="3394" y="14574"/>
                    <a:pt x="4001" y="14741"/>
                  </a:cubicBezTo>
                  <a:cubicBezTo>
                    <a:pt x="4084" y="14765"/>
                    <a:pt x="4775" y="14860"/>
                    <a:pt x="4906" y="14884"/>
                  </a:cubicBezTo>
                  <a:cubicBezTo>
                    <a:pt x="5460" y="14963"/>
                    <a:pt x="6029" y="15010"/>
                    <a:pt x="6598" y="15010"/>
                  </a:cubicBezTo>
                  <a:cubicBezTo>
                    <a:pt x="7729" y="15010"/>
                    <a:pt x="8861" y="14827"/>
                    <a:pt x="9882" y="14360"/>
                  </a:cubicBezTo>
                  <a:cubicBezTo>
                    <a:pt x="10859" y="13907"/>
                    <a:pt x="11811" y="13217"/>
                    <a:pt x="12585" y="12467"/>
                  </a:cubicBezTo>
                  <a:cubicBezTo>
                    <a:pt x="12800" y="12252"/>
                    <a:pt x="12990" y="12014"/>
                    <a:pt x="13181" y="11788"/>
                  </a:cubicBezTo>
                  <a:cubicBezTo>
                    <a:pt x="13347" y="11609"/>
                    <a:pt x="13288" y="11681"/>
                    <a:pt x="13407" y="11514"/>
                  </a:cubicBezTo>
                  <a:cubicBezTo>
                    <a:pt x="13418" y="11481"/>
                    <a:pt x="13439" y="11418"/>
                    <a:pt x="13461" y="11418"/>
                  </a:cubicBezTo>
                  <a:cubicBezTo>
                    <a:pt x="13463" y="11418"/>
                    <a:pt x="13464" y="11418"/>
                    <a:pt x="13466" y="11419"/>
                  </a:cubicBezTo>
                  <a:cubicBezTo>
                    <a:pt x="13514" y="11455"/>
                    <a:pt x="13431" y="11526"/>
                    <a:pt x="13419" y="11574"/>
                  </a:cubicBezTo>
                  <a:cubicBezTo>
                    <a:pt x="13359" y="11776"/>
                    <a:pt x="13264" y="11978"/>
                    <a:pt x="13181" y="12193"/>
                  </a:cubicBezTo>
                  <a:cubicBezTo>
                    <a:pt x="13002" y="12764"/>
                    <a:pt x="12871" y="13276"/>
                    <a:pt x="12823" y="13872"/>
                  </a:cubicBezTo>
                  <a:cubicBezTo>
                    <a:pt x="12704" y="15479"/>
                    <a:pt x="13228" y="17420"/>
                    <a:pt x="14550" y="18455"/>
                  </a:cubicBezTo>
                  <a:cubicBezTo>
                    <a:pt x="14847" y="18694"/>
                    <a:pt x="15240" y="19039"/>
                    <a:pt x="15621" y="19134"/>
                  </a:cubicBezTo>
                  <a:cubicBezTo>
                    <a:pt x="15626" y="19135"/>
                    <a:pt x="15630" y="19135"/>
                    <a:pt x="15635" y="19135"/>
                  </a:cubicBezTo>
                  <a:cubicBezTo>
                    <a:pt x="15725" y="19135"/>
                    <a:pt x="15910" y="19038"/>
                    <a:pt x="15967" y="19027"/>
                  </a:cubicBezTo>
                  <a:cubicBezTo>
                    <a:pt x="16336" y="18908"/>
                    <a:pt x="16693" y="18563"/>
                    <a:pt x="16967" y="18301"/>
                  </a:cubicBezTo>
                  <a:cubicBezTo>
                    <a:pt x="17324" y="17920"/>
                    <a:pt x="17705" y="17491"/>
                    <a:pt x="17931" y="17027"/>
                  </a:cubicBezTo>
                  <a:cubicBezTo>
                    <a:pt x="18407" y="15979"/>
                    <a:pt x="18526" y="14705"/>
                    <a:pt x="18467" y="13562"/>
                  </a:cubicBezTo>
                  <a:cubicBezTo>
                    <a:pt x="18443" y="13014"/>
                    <a:pt x="18300" y="12490"/>
                    <a:pt x="18205" y="11955"/>
                  </a:cubicBezTo>
                  <a:cubicBezTo>
                    <a:pt x="18169" y="11824"/>
                    <a:pt x="18157" y="11669"/>
                    <a:pt x="18110" y="11538"/>
                  </a:cubicBezTo>
                  <a:lnTo>
                    <a:pt x="18110" y="11538"/>
                  </a:lnTo>
                  <a:cubicBezTo>
                    <a:pt x="18110" y="11538"/>
                    <a:pt x="18217" y="11705"/>
                    <a:pt x="18300" y="11848"/>
                  </a:cubicBezTo>
                  <a:cubicBezTo>
                    <a:pt x="18634" y="12419"/>
                    <a:pt x="19074" y="12943"/>
                    <a:pt x="19550" y="13395"/>
                  </a:cubicBezTo>
                  <a:cubicBezTo>
                    <a:pt x="19967" y="13800"/>
                    <a:pt x="20420" y="14193"/>
                    <a:pt x="20920" y="14491"/>
                  </a:cubicBezTo>
                  <a:cubicBezTo>
                    <a:pt x="21622" y="14907"/>
                    <a:pt x="22467" y="15110"/>
                    <a:pt x="23265" y="15241"/>
                  </a:cubicBezTo>
                  <a:cubicBezTo>
                    <a:pt x="23876" y="15341"/>
                    <a:pt x="24512" y="15416"/>
                    <a:pt x="25131" y="15416"/>
                  </a:cubicBezTo>
                  <a:cubicBezTo>
                    <a:pt x="25248" y="15416"/>
                    <a:pt x="25364" y="15413"/>
                    <a:pt x="25480" y="15407"/>
                  </a:cubicBezTo>
                  <a:cubicBezTo>
                    <a:pt x="25861" y="15396"/>
                    <a:pt x="26277" y="15288"/>
                    <a:pt x="26658" y="15181"/>
                  </a:cubicBezTo>
                  <a:cubicBezTo>
                    <a:pt x="27504" y="14967"/>
                    <a:pt x="28325" y="14669"/>
                    <a:pt x="29075" y="14217"/>
                  </a:cubicBezTo>
                  <a:cubicBezTo>
                    <a:pt x="30111" y="13610"/>
                    <a:pt x="30968" y="12895"/>
                    <a:pt x="31754" y="12002"/>
                  </a:cubicBezTo>
                  <a:cubicBezTo>
                    <a:pt x="31933" y="11812"/>
                    <a:pt x="32088" y="11597"/>
                    <a:pt x="32254" y="11395"/>
                  </a:cubicBezTo>
                  <a:cubicBezTo>
                    <a:pt x="32266" y="11377"/>
                    <a:pt x="32266" y="11368"/>
                    <a:pt x="32256" y="11368"/>
                  </a:cubicBezTo>
                  <a:cubicBezTo>
                    <a:pt x="32245" y="11368"/>
                    <a:pt x="32225" y="11377"/>
                    <a:pt x="32195" y="11395"/>
                  </a:cubicBezTo>
                  <a:cubicBezTo>
                    <a:pt x="32088" y="11419"/>
                    <a:pt x="31921" y="11431"/>
                    <a:pt x="31814" y="11455"/>
                  </a:cubicBezTo>
                  <a:cubicBezTo>
                    <a:pt x="31629" y="11467"/>
                    <a:pt x="31442" y="11469"/>
                    <a:pt x="31253" y="11469"/>
                  </a:cubicBezTo>
                  <a:cubicBezTo>
                    <a:pt x="31064" y="11469"/>
                    <a:pt x="30873" y="11467"/>
                    <a:pt x="30683" y="11467"/>
                  </a:cubicBezTo>
                  <a:cubicBezTo>
                    <a:pt x="29373" y="11467"/>
                    <a:pt x="28004" y="11359"/>
                    <a:pt x="26789" y="10859"/>
                  </a:cubicBezTo>
                  <a:cubicBezTo>
                    <a:pt x="25849" y="10466"/>
                    <a:pt x="24837" y="10216"/>
                    <a:pt x="23956" y="9681"/>
                  </a:cubicBezTo>
                  <a:cubicBezTo>
                    <a:pt x="23182" y="9216"/>
                    <a:pt x="22408" y="8728"/>
                    <a:pt x="21717" y="8133"/>
                  </a:cubicBezTo>
                  <a:cubicBezTo>
                    <a:pt x="21277" y="7764"/>
                    <a:pt x="20908" y="7323"/>
                    <a:pt x="20503" y="6942"/>
                  </a:cubicBezTo>
                  <a:cubicBezTo>
                    <a:pt x="20015" y="6478"/>
                    <a:pt x="19491" y="6002"/>
                    <a:pt x="19062" y="5466"/>
                  </a:cubicBezTo>
                  <a:cubicBezTo>
                    <a:pt x="18598" y="4906"/>
                    <a:pt x="17753" y="3966"/>
                    <a:pt x="17157" y="2918"/>
                  </a:cubicBezTo>
                  <a:cubicBezTo>
                    <a:pt x="16532" y="1892"/>
                    <a:pt x="16105" y="0"/>
                    <a:pt x="158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229;p8"/>
            <p:cNvGrpSpPr/>
            <p:nvPr/>
          </p:nvGrpSpPr>
          <p:grpSpPr>
            <a:xfrm>
              <a:off x="3776297" y="533786"/>
              <a:ext cx="1591406" cy="398215"/>
              <a:chOff x="3776341" y="533786"/>
              <a:chExt cx="1591406" cy="398215"/>
            </a:xfrm>
          </p:grpSpPr>
          <p:sp>
            <p:nvSpPr>
              <p:cNvPr id="230" name="Google Shape;230;p8"/>
              <p:cNvSpPr/>
              <p:nvPr/>
            </p:nvSpPr>
            <p:spPr>
              <a:xfrm rot="6247879" flipH="1">
                <a:off x="4013779" y="394426"/>
                <a:ext cx="240231" cy="67693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27646" extrusionOk="0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 rot="-6247879">
                <a:off x="4890079" y="394426"/>
                <a:ext cx="240231" cy="67693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27646" extrusionOk="0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5740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"/>
          <p:cNvSpPr txBox="1">
            <a:spLocks noGrp="1"/>
          </p:cNvSpPr>
          <p:nvPr>
            <p:ph type="title"/>
          </p:nvPr>
        </p:nvSpPr>
        <p:spPr>
          <a:xfrm>
            <a:off x="2301300" y="2601700"/>
            <a:ext cx="4541400" cy="13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4" name="Google Shape;234;p9"/>
          <p:cNvSpPr txBox="1">
            <a:spLocks noGrp="1"/>
          </p:cNvSpPr>
          <p:nvPr>
            <p:ph type="subTitle" idx="1"/>
          </p:nvPr>
        </p:nvSpPr>
        <p:spPr>
          <a:xfrm>
            <a:off x="2301300" y="3927000"/>
            <a:ext cx="45414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35" name="Google Shape;235;p9"/>
          <p:cNvSpPr/>
          <p:nvPr/>
        </p:nvSpPr>
        <p:spPr>
          <a:xfrm rot="5400000" flipH="1">
            <a:off x="592664" y="3125608"/>
            <a:ext cx="1425252" cy="2610532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 rot="-5400000">
            <a:off x="7126109" y="3125608"/>
            <a:ext cx="1425252" cy="2610532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9"/>
          <p:cNvGrpSpPr/>
          <p:nvPr/>
        </p:nvGrpSpPr>
        <p:grpSpPr>
          <a:xfrm>
            <a:off x="-190065" y="2638780"/>
            <a:ext cx="1689121" cy="1799167"/>
            <a:chOff x="-190065" y="2638780"/>
            <a:chExt cx="1689121" cy="1799167"/>
          </a:xfrm>
        </p:grpSpPr>
        <p:sp>
          <p:nvSpPr>
            <p:cNvPr id="238" name="Google Shape;238;p9"/>
            <p:cNvSpPr/>
            <p:nvPr/>
          </p:nvSpPr>
          <p:spPr>
            <a:xfrm rot="-962249">
              <a:off x="258838" y="3248481"/>
              <a:ext cx="739760" cy="839097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 rot="8481235">
              <a:off x="19247" y="2639837"/>
              <a:ext cx="271771" cy="765798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713394" y="3234250"/>
              <a:ext cx="105900" cy="105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 rot="1686453" flipH="1">
              <a:off x="1008321" y="3762098"/>
              <a:ext cx="364528" cy="626956"/>
            </a:xfrm>
            <a:custGeom>
              <a:avLst/>
              <a:gdLst/>
              <a:ahLst/>
              <a:cxnLst/>
              <a:rect l="l" t="t" r="r" b="b"/>
              <a:pathLst>
                <a:path w="15479" h="26625" extrusionOk="0">
                  <a:moveTo>
                    <a:pt x="7098" y="138"/>
                  </a:moveTo>
                  <a:cubicBezTo>
                    <a:pt x="7096" y="138"/>
                    <a:pt x="7101" y="152"/>
                    <a:pt x="7120" y="193"/>
                  </a:cubicBezTo>
                  <a:cubicBezTo>
                    <a:pt x="7122" y="198"/>
                    <a:pt x="7124" y="202"/>
                    <a:pt x="7127" y="207"/>
                  </a:cubicBezTo>
                  <a:lnTo>
                    <a:pt x="7127" y="207"/>
                  </a:lnTo>
                  <a:cubicBezTo>
                    <a:pt x="7136" y="219"/>
                    <a:pt x="7141" y="224"/>
                    <a:pt x="7142" y="224"/>
                  </a:cubicBezTo>
                  <a:cubicBezTo>
                    <a:pt x="7149" y="224"/>
                    <a:pt x="7102" y="138"/>
                    <a:pt x="7098" y="138"/>
                  </a:cubicBezTo>
                  <a:close/>
                  <a:moveTo>
                    <a:pt x="8262" y="7985"/>
                  </a:moveTo>
                  <a:cubicBezTo>
                    <a:pt x="8310" y="8068"/>
                    <a:pt x="8344" y="8127"/>
                    <a:pt x="8342" y="8127"/>
                  </a:cubicBezTo>
                  <a:cubicBezTo>
                    <a:pt x="8340" y="8127"/>
                    <a:pt x="8316" y="8090"/>
                    <a:pt x="8260" y="8000"/>
                  </a:cubicBezTo>
                  <a:lnTo>
                    <a:pt x="8260" y="8000"/>
                  </a:lnTo>
                  <a:cubicBezTo>
                    <a:pt x="8261" y="8000"/>
                    <a:pt x="8261" y="8000"/>
                    <a:pt x="8262" y="8000"/>
                  </a:cubicBezTo>
                  <a:cubicBezTo>
                    <a:pt x="8264" y="8000"/>
                    <a:pt x="8265" y="7997"/>
                    <a:pt x="8263" y="7991"/>
                  </a:cubicBezTo>
                  <a:cubicBezTo>
                    <a:pt x="8263" y="7989"/>
                    <a:pt x="8262" y="7987"/>
                    <a:pt x="8262" y="7985"/>
                  </a:cubicBezTo>
                  <a:close/>
                  <a:moveTo>
                    <a:pt x="7016" y="1"/>
                  </a:moveTo>
                  <a:cubicBezTo>
                    <a:pt x="7015" y="1"/>
                    <a:pt x="7014" y="1"/>
                    <a:pt x="7013" y="2"/>
                  </a:cubicBezTo>
                  <a:cubicBezTo>
                    <a:pt x="6953" y="62"/>
                    <a:pt x="6965" y="169"/>
                    <a:pt x="6953" y="252"/>
                  </a:cubicBezTo>
                  <a:cubicBezTo>
                    <a:pt x="6882" y="586"/>
                    <a:pt x="6799" y="895"/>
                    <a:pt x="6775" y="1217"/>
                  </a:cubicBezTo>
                  <a:cubicBezTo>
                    <a:pt x="6727" y="1669"/>
                    <a:pt x="6703" y="2098"/>
                    <a:pt x="6763" y="2526"/>
                  </a:cubicBezTo>
                  <a:cubicBezTo>
                    <a:pt x="6894" y="3586"/>
                    <a:pt x="7477" y="4598"/>
                    <a:pt x="7906" y="5562"/>
                  </a:cubicBezTo>
                  <a:cubicBezTo>
                    <a:pt x="8108" y="6062"/>
                    <a:pt x="8311" y="6574"/>
                    <a:pt x="8263" y="7134"/>
                  </a:cubicBezTo>
                  <a:cubicBezTo>
                    <a:pt x="8251" y="7325"/>
                    <a:pt x="8251" y="7503"/>
                    <a:pt x="8215" y="7694"/>
                  </a:cubicBezTo>
                  <a:cubicBezTo>
                    <a:pt x="8206" y="7750"/>
                    <a:pt x="8196" y="7814"/>
                    <a:pt x="8193" y="7868"/>
                  </a:cubicBezTo>
                  <a:lnTo>
                    <a:pt x="8193" y="7868"/>
                  </a:lnTo>
                  <a:cubicBezTo>
                    <a:pt x="8200" y="7881"/>
                    <a:pt x="8208" y="7893"/>
                    <a:pt x="8215" y="7906"/>
                  </a:cubicBezTo>
                  <a:lnTo>
                    <a:pt x="8215" y="7906"/>
                  </a:lnTo>
                  <a:cubicBezTo>
                    <a:pt x="8208" y="7897"/>
                    <a:pt x="8200" y="7889"/>
                    <a:pt x="8192" y="7880"/>
                  </a:cubicBezTo>
                  <a:lnTo>
                    <a:pt x="8192" y="7880"/>
                  </a:lnTo>
                  <a:cubicBezTo>
                    <a:pt x="8192" y="7883"/>
                    <a:pt x="8192" y="7886"/>
                    <a:pt x="8192" y="7889"/>
                  </a:cubicBezTo>
                  <a:lnTo>
                    <a:pt x="8192" y="7889"/>
                  </a:lnTo>
                  <a:cubicBezTo>
                    <a:pt x="8186" y="7879"/>
                    <a:pt x="8180" y="7869"/>
                    <a:pt x="8173" y="7859"/>
                  </a:cubicBezTo>
                  <a:lnTo>
                    <a:pt x="8173" y="7859"/>
                  </a:lnTo>
                  <a:cubicBezTo>
                    <a:pt x="8161" y="7844"/>
                    <a:pt x="8150" y="7829"/>
                    <a:pt x="8144" y="7813"/>
                  </a:cubicBezTo>
                  <a:cubicBezTo>
                    <a:pt x="8137" y="7801"/>
                    <a:pt x="8130" y="7789"/>
                    <a:pt x="8124" y="7778"/>
                  </a:cubicBezTo>
                  <a:lnTo>
                    <a:pt x="8124" y="7778"/>
                  </a:lnTo>
                  <a:cubicBezTo>
                    <a:pt x="8142" y="7807"/>
                    <a:pt x="8158" y="7834"/>
                    <a:pt x="8173" y="7859"/>
                  </a:cubicBezTo>
                  <a:lnTo>
                    <a:pt x="8173" y="7859"/>
                  </a:lnTo>
                  <a:cubicBezTo>
                    <a:pt x="8179" y="7866"/>
                    <a:pt x="8186" y="7873"/>
                    <a:pt x="8192" y="7880"/>
                  </a:cubicBezTo>
                  <a:lnTo>
                    <a:pt x="8192" y="7880"/>
                  </a:lnTo>
                  <a:cubicBezTo>
                    <a:pt x="8192" y="7876"/>
                    <a:pt x="8193" y="7872"/>
                    <a:pt x="8193" y="7868"/>
                  </a:cubicBezTo>
                  <a:lnTo>
                    <a:pt x="8193" y="7868"/>
                  </a:lnTo>
                  <a:cubicBezTo>
                    <a:pt x="8085" y="7686"/>
                    <a:pt x="7957" y="7473"/>
                    <a:pt x="7953" y="7473"/>
                  </a:cubicBezTo>
                  <a:lnTo>
                    <a:pt x="7953" y="7473"/>
                  </a:lnTo>
                  <a:cubicBezTo>
                    <a:pt x="7951" y="7473"/>
                    <a:pt x="7996" y="7556"/>
                    <a:pt x="8124" y="7778"/>
                  </a:cubicBezTo>
                  <a:lnTo>
                    <a:pt x="8124" y="7778"/>
                  </a:lnTo>
                  <a:cubicBezTo>
                    <a:pt x="8066" y="7682"/>
                    <a:pt x="7994" y="7564"/>
                    <a:pt x="7906" y="7420"/>
                  </a:cubicBezTo>
                  <a:cubicBezTo>
                    <a:pt x="7656" y="6979"/>
                    <a:pt x="7370" y="6586"/>
                    <a:pt x="7060" y="6193"/>
                  </a:cubicBezTo>
                  <a:cubicBezTo>
                    <a:pt x="6548" y="5574"/>
                    <a:pt x="6025" y="4943"/>
                    <a:pt x="5382" y="4443"/>
                  </a:cubicBezTo>
                  <a:cubicBezTo>
                    <a:pt x="4513" y="3717"/>
                    <a:pt x="3512" y="3205"/>
                    <a:pt x="2524" y="2657"/>
                  </a:cubicBezTo>
                  <a:cubicBezTo>
                    <a:pt x="1929" y="2312"/>
                    <a:pt x="1262" y="1919"/>
                    <a:pt x="786" y="1419"/>
                  </a:cubicBezTo>
                  <a:cubicBezTo>
                    <a:pt x="607" y="1240"/>
                    <a:pt x="417" y="1026"/>
                    <a:pt x="298" y="824"/>
                  </a:cubicBezTo>
                  <a:cubicBezTo>
                    <a:pt x="250" y="740"/>
                    <a:pt x="191" y="669"/>
                    <a:pt x="143" y="598"/>
                  </a:cubicBezTo>
                  <a:cubicBezTo>
                    <a:pt x="131" y="574"/>
                    <a:pt x="107" y="550"/>
                    <a:pt x="83" y="526"/>
                  </a:cubicBezTo>
                  <a:cubicBezTo>
                    <a:pt x="73" y="506"/>
                    <a:pt x="63" y="476"/>
                    <a:pt x="53" y="476"/>
                  </a:cubicBezTo>
                  <a:cubicBezTo>
                    <a:pt x="51" y="476"/>
                    <a:pt x="49" y="477"/>
                    <a:pt x="48" y="478"/>
                  </a:cubicBezTo>
                  <a:cubicBezTo>
                    <a:pt x="0" y="598"/>
                    <a:pt x="48" y="740"/>
                    <a:pt x="48" y="883"/>
                  </a:cubicBezTo>
                  <a:cubicBezTo>
                    <a:pt x="48" y="1121"/>
                    <a:pt x="60" y="1371"/>
                    <a:pt x="71" y="1610"/>
                  </a:cubicBezTo>
                  <a:cubicBezTo>
                    <a:pt x="131" y="2729"/>
                    <a:pt x="298" y="3836"/>
                    <a:pt x="643" y="4896"/>
                  </a:cubicBezTo>
                  <a:cubicBezTo>
                    <a:pt x="976" y="5943"/>
                    <a:pt x="1441" y="6967"/>
                    <a:pt x="2036" y="7872"/>
                  </a:cubicBezTo>
                  <a:cubicBezTo>
                    <a:pt x="3048" y="9396"/>
                    <a:pt x="4298" y="10718"/>
                    <a:pt x="5370" y="12194"/>
                  </a:cubicBezTo>
                  <a:cubicBezTo>
                    <a:pt x="6191" y="13325"/>
                    <a:pt x="6775" y="14611"/>
                    <a:pt x="7322" y="15885"/>
                  </a:cubicBezTo>
                  <a:cubicBezTo>
                    <a:pt x="7906" y="17195"/>
                    <a:pt x="8084" y="18588"/>
                    <a:pt x="8203" y="20005"/>
                  </a:cubicBezTo>
                  <a:cubicBezTo>
                    <a:pt x="8275" y="20933"/>
                    <a:pt x="8275" y="21838"/>
                    <a:pt x="7977" y="22719"/>
                  </a:cubicBezTo>
                  <a:cubicBezTo>
                    <a:pt x="7739" y="23422"/>
                    <a:pt x="7906" y="22862"/>
                    <a:pt x="7680" y="23422"/>
                  </a:cubicBezTo>
                  <a:cubicBezTo>
                    <a:pt x="7453" y="24017"/>
                    <a:pt x="7263" y="24636"/>
                    <a:pt x="6977" y="25196"/>
                  </a:cubicBezTo>
                  <a:cubicBezTo>
                    <a:pt x="6810" y="25505"/>
                    <a:pt x="6632" y="25803"/>
                    <a:pt x="6453" y="26124"/>
                  </a:cubicBezTo>
                  <a:cubicBezTo>
                    <a:pt x="6358" y="26303"/>
                    <a:pt x="6251" y="26291"/>
                    <a:pt x="6251" y="26494"/>
                  </a:cubicBezTo>
                  <a:cubicBezTo>
                    <a:pt x="6251" y="26541"/>
                    <a:pt x="6298" y="26565"/>
                    <a:pt x="6334" y="26625"/>
                  </a:cubicBezTo>
                  <a:lnTo>
                    <a:pt x="6429" y="26529"/>
                  </a:lnTo>
                  <a:cubicBezTo>
                    <a:pt x="6525" y="26434"/>
                    <a:pt x="6620" y="26351"/>
                    <a:pt x="6727" y="26255"/>
                  </a:cubicBezTo>
                  <a:cubicBezTo>
                    <a:pt x="6977" y="26029"/>
                    <a:pt x="7322" y="25874"/>
                    <a:pt x="7608" y="25672"/>
                  </a:cubicBezTo>
                  <a:cubicBezTo>
                    <a:pt x="7739" y="25589"/>
                    <a:pt x="7870" y="25482"/>
                    <a:pt x="7989" y="25362"/>
                  </a:cubicBezTo>
                  <a:cubicBezTo>
                    <a:pt x="9358" y="24053"/>
                    <a:pt x="10990" y="23053"/>
                    <a:pt x="12323" y="21719"/>
                  </a:cubicBezTo>
                  <a:cubicBezTo>
                    <a:pt x="12644" y="21386"/>
                    <a:pt x="12930" y="20957"/>
                    <a:pt x="13204" y="20576"/>
                  </a:cubicBezTo>
                  <a:cubicBezTo>
                    <a:pt x="13406" y="20290"/>
                    <a:pt x="13561" y="19945"/>
                    <a:pt x="13752" y="19647"/>
                  </a:cubicBezTo>
                  <a:cubicBezTo>
                    <a:pt x="13966" y="19326"/>
                    <a:pt x="14180" y="19040"/>
                    <a:pt x="14383" y="18695"/>
                  </a:cubicBezTo>
                  <a:cubicBezTo>
                    <a:pt x="14692" y="18147"/>
                    <a:pt x="14859" y="17564"/>
                    <a:pt x="15050" y="16957"/>
                  </a:cubicBezTo>
                  <a:cubicBezTo>
                    <a:pt x="15192" y="16504"/>
                    <a:pt x="15347" y="16016"/>
                    <a:pt x="15371" y="15540"/>
                  </a:cubicBezTo>
                  <a:cubicBezTo>
                    <a:pt x="15478" y="14159"/>
                    <a:pt x="15252" y="12682"/>
                    <a:pt x="14859" y="11361"/>
                  </a:cubicBezTo>
                  <a:cubicBezTo>
                    <a:pt x="14633" y="10646"/>
                    <a:pt x="14335" y="9968"/>
                    <a:pt x="14061" y="9277"/>
                  </a:cubicBezTo>
                  <a:cubicBezTo>
                    <a:pt x="13740" y="8456"/>
                    <a:pt x="13383" y="7646"/>
                    <a:pt x="12859" y="6920"/>
                  </a:cubicBezTo>
                  <a:cubicBezTo>
                    <a:pt x="12394" y="6265"/>
                    <a:pt x="11787" y="5717"/>
                    <a:pt x="11240" y="5134"/>
                  </a:cubicBezTo>
                  <a:cubicBezTo>
                    <a:pt x="10728" y="4598"/>
                    <a:pt x="10275" y="4038"/>
                    <a:pt x="9763" y="3515"/>
                  </a:cubicBezTo>
                  <a:cubicBezTo>
                    <a:pt x="9204" y="2955"/>
                    <a:pt x="8644" y="2455"/>
                    <a:pt x="8156" y="1836"/>
                  </a:cubicBezTo>
                  <a:cubicBezTo>
                    <a:pt x="7846" y="1443"/>
                    <a:pt x="7596" y="1002"/>
                    <a:pt x="7334" y="574"/>
                  </a:cubicBezTo>
                  <a:cubicBezTo>
                    <a:pt x="7265" y="448"/>
                    <a:pt x="7186" y="332"/>
                    <a:pt x="7127" y="207"/>
                  </a:cubicBezTo>
                  <a:lnTo>
                    <a:pt x="7127" y="207"/>
                  </a:lnTo>
                  <a:cubicBezTo>
                    <a:pt x="7111" y="187"/>
                    <a:pt x="7083" y="146"/>
                    <a:pt x="7037" y="74"/>
                  </a:cubicBezTo>
                  <a:cubicBezTo>
                    <a:pt x="7026" y="52"/>
                    <a:pt x="7025" y="1"/>
                    <a:pt x="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 rot="9872556" flipH="1">
              <a:off x="979287" y="3010005"/>
              <a:ext cx="271787" cy="765797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-48606" y="3488358"/>
              <a:ext cx="105900" cy="105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34203" y="3070234"/>
              <a:ext cx="92700" cy="9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789428" y="3025921"/>
              <a:ext cx="92700" cy="9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9"/>
          <p:cNvGrpSpPr/>
          <p:nvPr/>
        </p:nvGrpSpPr>
        <p:grpSpPr>
          <a:xfrm flipH="1">
            <a:off x="7644960" y="2638780"/>
            <a:ext cx="1689121" cy="1799167"/>
            <a:chOff x="-190065" y="2638780"/>
            <a:chExt cx="1689121" cy="1799167"/>
          </a:xfrm>
        </p:grpSpPr>
        <p:sp>
          <p:nvSpPr>
            <p:cNvPr id="247" name="Google Shape;247;p9"/>
            <p:cNvSpPr/>
            <p:nvPr/>
          </p:nvSpPr>
          <p:spPr>
            <a:xfrm rot="-962249">
              <a:off x="258838" y="3248481"/>
              <a:ext cx="739760" cy="839097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 rot="8481235">
              <a:off x="19247" y="2639837"/>
              <a:ext cx="271771" cy="765798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713394" y="3234250"/>
              <a:ext cx="105900" cy="105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 rot="1686453" flipH="1">
              <a:off x="1008321" y="3762098"/>
              <a:ext cx="364528" cy="626956"/>
            </a:xfrm>
            <a:custGeom>
              <a:avLst/>
              <a:gdLst/>
              <a:ahLst/>
              <a:cxnLst/>
              <a:rect l="l" t="t" r="r" b="b"/>
              <a:pathLst>
                <a:path w="15479" h="26625" extrusionOk="0">
                  <a:moveTo>
                    <a:pt x="7098" y="138"/>
                  </a:moveTo>
                  <a:cubicBezTo>
                    <a:pt x="7096" y="138"/>
                    <a:pt x="7101" y="152"/>
                    <a:pt x="7120" y="193"/>
                  </a:cubicBezTo>
                  <a:cubicBezTo>
                    <a:pt x="7122" y="198"/>
                    <a:pt x="7124" y="202"/>
                    <a:pt x="7127" y="207"/>
                  </a:cubicBezTo>
                  <a:lnTo>
                    <a:pt x="7127" y="207"/>
                  </a:lnTo>
                  <a:cubicBezTo>
                    <a:pt x="7136" y="219"/>
                    <a:pt x="7141" y="224"/>
                    <a:pt x="7142" y="224"/>
                  </a:cubicBezTo>
                  <a:cubicBezTo>
                    <a:pt x="7149" y="224"/>
                    <a:pt x="7102" y="138"/>
                    <a:pt x="7098" y="138"/>
                  </a:cubicBezTo>
                  <a:close/>
                  <a:moveTo>
                    <a:pt x="8262" y="7985"/>
                  </a:moveTo>
                  <a:cubicBezTo>
                    <a:pt x="8310" y="8068"/>
                    <a:pt x="8344" y="8127"/>
                    <a:pt x="8342" y="8127"/>
                  </a:cubicBezTo>
                  <a:cubicBezTo>
                    <a:pt x="8340" y="8127"/>
                    <a:pt x="8316" y="8090"/>
                    <a:pt x="8260" y="8000"/>
                  </a:cubicBezTo>
                  <a:lnTo>
                    <a:pt x="8260" y="8000"/>
                  </a:lnTo>
                  <a:cubicBezTo>
                    <a:pt x="8261" y="8000"/>
                    <a:pt x="8261" y="8000"/>
                    <a:pt x="8262" y="8000"/>
                  </a:cubicBezTo>
                  <a:cubicBezTo>
                    <a:pt x="8264" y="8000"/>
                    <a:pt x="8265" y="7997"/>
                    <a:pt x="8263" y="7991"/>
                  </a:cubicBezTo>
                  <a:cubicBezTo>
                    <a:pt x="8263" y="7989"/>
                    <a:pt x="8262" y="7987"/>
                    <a:pt x="8262" y="7985"/>
                  </a:cubicBezTo>
                  <a:close/>
                  <a:moveTo>
                    <a:pt x="7016" y="1"/>
                  </a:moveTo>
                  <a:cubicBezTo>
                    <a:pt x="7015" y="1"/>
                    <a:pt x="7014" y="1"/>
                    <a:pt x="7013" y="2"/>
                  </a:cubicBezTo>
                  <a:cubicBezTo>
                    <a:pt x="6953" y="62"/>
                    <a:pt x="6965" y="169"/>
                    <a:pt x="6953" y="252"/>
                  </a:cubicBezTo>
                  <a:cubicBezTo>
                    <a:pt x="6882" y="586"/>
                    <a:pt x="6799" y="895"/>
                    <a:pt x="6775" y="1217"/>
                  </a:cubicBezTo>
                  <a:cubicBezTo>
                    <a:pt x="6727" y="1669"/>
                    <a:pt x="6703" y="2098"/>
                    <a:pt x="6763" y="2526"/>
                  </a:cubicBezTo>
                  <a:cubicBezTo>
                    <a:pt x="6894" y="3586"/>
                    <a:pt x="7477" y="4598"/>
                    <a:pt x="7906" y="5562"/>
                  </a:cubicBezTo>
                  <a:cubicBezTo>
                    <a:pt x="8108" y="6062"/>
                    <a:pt x="8311" y="6574"/>
                    <a:pt x="8263" y="7134"/>
                  </a:cubicBezTo>
                  <a:cubicBezTo>
                    <a:pt x="8251" y="7325"/>
                    <a:pt x="8251" y="7503"/>
                    <a:pt x="8215" y="7694"/>
                  </a:cubicBezTo>
                  <a:cubicBezTo>
                    <a:pt x="8206" y="7750"/>
                    <a:pt x="8196" y="7814"/>
                    <a:pt x="8193" y="7868"/>
                  </a:cubicBezTo>
                  <a:lnTo>
                    <a:pt x="8193" y="7868"/>
                  </a:lnTo>
                  <a:cubicBezTo>
                    <a:pt x="8200" y="7881"/>
                    <a:pt x="8208" y="7893"/>
                    <a:pt x="8215" y="7906"/>
                  </a:cubicBezTo>
                  <a:lnTo>
                    <a:pt x="8215" y="7906"/>
                  </a:lnTo>
                  <a:cubicBezTo>
                    <a:pt x="8208" y="7897"/>
                    <a:pt x="8200" y="7889"/>
                    <a:pt x="8192" y="7880"/>
                  </a:cubicBezTo>
                  <a:lnTo>
                    <a:pt x="8192" y="7880"/>
                  </a:lnTo>
                  <a:cubicBezTo>
                    <a:pt x="8192" y="7883"/>
                    <a:pt x="8192" y="7886"/>
                    <a:pt x="8192" y="7889"/>
                  </a:cubicBezTo>
                  <a:lnTo>
                    <a:pt x="8192" y="7889"/>
                  </a:lnTo>
                  <a:cubicBezTo>
                    <a:pt x="8186" y="7879"/>
                    <a:pt x="8180" y="7869"/>
                    <a:pt x="8173" y="7859"/>
                  </a:cubicBezTo>
                  <a:lnTo>
                    <a:pt x="8173" y="7859"/>
                  </a:lnTo>
                  <a:cubicBezTo>
                    <a:pt x="8161" y="7844"/>
                    <a:pt x="8150" y="7829"/>
                    <a:pt x="8144" y="7813"/>
                  </a:cubicBezTo>
                  <a:cubicBezTo>
                    <a:pt x="8137" y="7801"/>
                    <a:pt x="8130" y="7789"/>
                    <a:pt x="8124" y="7778"/>
                  </a:cubicBezTo>
                  <a:lnTo>
                    <a:pt x="8124" y="7778"/>
                  </a:lnTo>
                  <a:cubicBezTo>
                    <a:pt x="8142" y="7807"/>
                    <a:pt x="8158" y="7834"/>
                    <a:pt x="8173" y="7859"/>
                  </a:cubicBezTo>
                  <a:lnTo>
                    <a:pt x="8173" y="7859"/>
                  </a:lnTo>
                  <a:cubicBezTo>
                    <a:pt x="8179" y="7866"/>
                    <a:pt x="8186" y="7873"/>
                    <a:pt x="8192" y="7880"/>
                  </a:cubicBezTo>
                  <a:lnTo>
                    <a:pt x="8192" y="7880"/>
                  </a:lnTo>
                  <a:cubicBezTo>
                    <a:pt x="8192" y="7876"/>
                    <a:pt x="8193" y="7872"/>
                    <a:pt x="8193" y="7868"/>
                  </a:cubicBezTo>
                  <a:lnTo>
                    <a:pt x="8193" y="7868"/>
                  </a:lnTo>
                  <a:cubicBezTo>
                    <a:pt x="8085" y="7686"/>
                    <a:pt x="7957" y="7473"/>
                    <a:pt x="7953" y="7473"/>
                  </a:cubicBezTo>
                  <a:lnTo>
                    <a:pt x="7953" y="7473"/>
                  </a:lnTo>
                  <a:cubicBezTo>
                    <a:pt x="7951" y="7473"/>
                    <a:pt x="7996" y="7556"/>
                    <a:pt x="8124" y="7778"/>
                  </a:cubicBezTo>
                  <a:lnTo>
                    <a:pt x="8124" y="7778"/>
                  </a:lnTo>
                  <a:cubicBezTo>
                    <a:pt x="8066" y="7682"/>
                    <a:pt x="7994" y="7564"/>
                    <a:pt x="7906" y="7420"/>
                  </a:cubicBezTo>
                  <a:cubicBezTo>
                    <a:pt x="7656" y="6979"/>
                    <a:pt x="7370" y="6586"/>
                    <a:pt x="7060" y="6193"/>
                  </a:cubicBezTo>
                  <a:cubicBezTo>
                    <a:pt x="6548" y="5574"/>
                    <a:pt x="6025" y="4943"/>
                    <a:pt x="5382" y="4443"/>
                  </a:cubicBezTo>
                  <a:cubicBezTo>
                    <a:pt x="4513" y="3717"/>
                    <a:pt x="3512" y="3205"/>
                    <a:pt x="2524" y="2657"/>
                  </a:cubicBezTo>
                  <a:cubicBezTo>
                    <a:pt x="1929" y="2312"/>
                    <a:pt x="1262" y="1919"/>
                    <a:pt x="786" y="1419"/>
                  </a:cubicBezTo>
                  <a:cubicBezTo>
                    <a:pt x="607" y="1240"/>
                    <a:pt x="417" y="1026"/>
                    <a:pt x="298" y="824"/>
                  </a:cubicBezTo>
                  <a:cubicBezTo>
                    <a:pt x="250" y="740"/>
                    <a:pt x="191" y="669"/>
                    <a:pt x="143" y="598"/>
                  </a:cubicBezTo>
                  <a:cubicBezTo>
                    <a:pt x="131" y="574"/>
                    <a:pt x="107" y="550"/>
                    <a:pt x="83" y="526"/>
                  </a:cubicBezTo>
                  <a:cubicBezTo>
                    <a:pt x="73" y="506"/>
                    <a:pt x="63" y="476"/>
                    <a:pt x="53" y="476"/>
                  </a:cubicBezTo>
                  <a:cubicBezTo>
                    <a:pt x="51" y="476"/>
                    <a:pt x="49" y="477"/>
                    <a:pt x="48" y="478"/>
                  </a:cubicBezTo>
                  <a:cubicBezTo>
                    <a:pt x="0" y="598"/>
                    <a:pt x="48" y="740"/>
                    <a:pt x="48" y="883"/>
                  </a:cubicBezTo>
                  <a:cubicBezTo>
                    <a:pt x="48" y="1121"/>
                    <a:pt x="60" y="1371"/>
                    <a:pt x="71" y="1610"/>
                  </a:cubicBezTo>
                  <a:cubicBezTo>
                    <a:pt x="131" y="2729"/>
                    <a:pt x="298" y="3836"/>
                    <a:pt x="643" y="4896"/>
                  </a:cubicBezTo>
                  <a:cubicBezTo>
                    <a:pt x="976" y="5943"/>
                    <a:pt x="1441" y="6967"/>
                    <a:pt x="2036" y="7872"/>
                  </a:cubicBezTo>
                  <a:cubicBezTo>
                    <a:pt x="3048" y="9396"/>
                    <a:pt x="4298" y="10718"/>
                    <a:pt x="5370" y="12194"/>
                  </a:cubicBezTo>
                  <a:cubicBezTo>
                    <a:pt x="6191" y="13325"/>
                    <a:pt x="6775" y="14611"/>
                    <a:pt x="7322" y="15885"/>
                  </a:cubicBezTo>
                  <a:cubicBezTo>
                    <a:pt x="7906" y="17195"/>
                    <a:pt x="8084" y="18588"/>
                    <a:pt x="8203" y="20005"/>
                  </a:cubicBezTo>
                  <a:cubicBezTo>
                    <a:pt x="8275" y="20933"/>
                    <a:pt x="8275" y="21838"/>
                    <a:pt x="7977" y="22719"/>
                  </a:cubicBezTo>
                  <a:cubicBezTo>
                    <a:pt x="7739" y="23422"/>
                    <a:pt x="7906" y="22862"/>
                    <a:pt x="7680" y="23422"/>
                  </a:cubicBezTo>
                  <a:cubicBezTo>
                    <a:pt x="7453" y="24017"/>
                    <a:pt x="7263" y="24636"/>
                    <a:pt x="6977" y="25196"/>
                  </a:cubicBezTo>
                  <a:cubicBezTo>
                    <a:pt x="6810" y="25505"/>
                    <a:pt x="6632" y="25803"/>
                    <a:pt x="6453" y="26124"/>
                  </a:cubicBezTo>
                  <a:cubicBezTo>
                    <a:pt x="6358" y="26303"/>
                    <a:pt x="6251" y="26291"/>
                    <a:pt x="6251" y="26494"/>
                  </a:cubicBezTo>
                  <a:cubicBezTo>
                    <a:pt x="6251" y="26541"/>
                    <a:pt x="6298" y="26565"/>
                    <a:pt x="6334" y="26625"/>
                  </a:cubicBezTo>
                  <a:lnTo>
                    <a:pt x="6429" y="26529"/>
                  </a:lnTo>
                  <a:cubicBezTo>
                    <a:pt x="6525" y="26434"/>
                    <a:pt x="6620" y="26351"/>
                    <a:pt x="6727" y="26255"/>
                  </a:cubicBezTo>
                  <a:cubicBezTo>
                    <a:pt x="6977" y="26029"/>
                    <a:pt x="7322" y="25874"/>
                    <a:pt x="7608" y="25672"/>
                  </a:cubicBezTo>
                  <a:cubicBezTo>
                    <a:pt x="7739" y="25589"/>
                    <a:pt x="7870" y="25482"/>
                    <a:pt x="7989" y="25362"/>
                  </a:cubicBezTo>
                  <a:cubicBezTo>
                    <a:pt x="9358" y="24053"/>
                    <a:pt x="10990" y="23053"/>
                    <a:pt x="12323" y="21719"/>
                  </a:cubicBezTo>
                  <a:cubicBezTo>
                    <a:pt x="12644" y="21386"/>
                    <a:pt x="12930" y="20957"/>
                    <a:pt x="13204" y="20576"/>
                  </a:cubicBezTo>
                  <a:cubicBezTo>
                    <a:pt x="13406" y="20290"/>
                    <a:pt x="13561" y="19945"/>
                    <a:pt x="13752" y="19647"/>
                  </a:cubicBezTo>
                  <a:cubicBezTo>
                    <a:pt x="13966" y="19326"/>
                    <a:pt x="14180" y="19040"/>
                    <a:pt x="14383" y="18695"/>
                  </a:cubicBezTo>
                  <a:cubicBezTo>
                    <a:pt x="14692" y="18147"/>
                    <a:pt x="14859" y="17564"/>
                    <a:pt x="15050" y="16957"/>
                  </a:cubicBezTo>
                  <a:cubicBezTo>
                    <a:pt x="15192" y="16504"/>
                    <a:pt x="15347" y="16016"/>
                    <a:pt x="15371" y="15540"/>
                  </a:cubicBezTo>
                  <a:cubicBezTo>
                    <a:pt x="15478" y="14159"/>
                    <a:pt x="15252" y="12682"/>
                    <a:pt x="14859" y="11361"/>
                  </a:cubicBezTo>
                  <a:cubicBezTo>
                    <a:pt x="14633" y="10646"/>
                    <a:pt x="14335" y="9968"/>
                    <a:pt x="14061" y="9277"/>
                  </a:cubicBezTo>
                  <a:cubicBezTo>
                    <a:pt x="13740" y="8456"/>
                    <a:pt x="13383" y="7646"/>
                    <a:pt x="12859" y="6920"/>
                  </a:cubicBezTo>
                  <a:cubicBezTo>
                    <a:pt x="12394" y="6265"/>
                    <a:pt x="11787" y="5717"/>
                    <a:pt x="11240" y="5134"/>
                  </a:cubicBezTo>
                  <a:cubicBezTo>
                    <a:pt x="10728" y="4598"/>
                    <a:pt x="10275" y="4038"/>
                    <a:pt x="9763" y="3515"/>
                  </a:cubicBezTo>
                  <a:cubicBezTo>
                    <a:pt x="9204" y="2955"/>
                    <a:pt x="8644" y="2455"/>
                    <a:pt x="8156" y="1836"/>
                  </a:cubicBezTo>
                  <a:cubicBezTo>
                    <a:pt x="7846" y="1443"/>
                    <a:pt x="7596" y="1002"/>
                    <a:pt x="7334" y="574"/>
                  </a:cubicBezTo>
                  <a:cubicBezTo>
                    <a:pt x="7265" y="448"/>
                    <a:pt x="7186" y="332"/>
                    <a:pt x="7127" y="207"/>
                  </a:cubicBezTo>
                  <a:lnTo>
                    <a:pt x="7127" y="207"/>
                  </a:lnTo>
                  <a:cubicBezTo>
                    <a:pt x="7111" y="187"/>
                    <a:pt x="7083" y="146"/>
                    <a:pt x="7037" y="74"/>
                  </a:cubicBezTo>
                  <a:cubicBezTo>
                    <a:pt x="7026" y="52"/>
                    <a:pt x="7025" y="1"/>
                    <a:pt x="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 rot="9872556" flipH="1">
              <a:off x="979287" y="3010005"/>
              <a:ext cx="271787" cy="765797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-48606" y="3488358"/>
              <a:ext cx="105900" cy="105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534203" y="3070234"/>
              <a:ext cx="92700" cy="9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789428" y="3025921"/>
              <a:ext cx="92700" cy="9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543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"/>
          <p:cNvSpPr txBox="1">
            <a:spLocks noGrp="1"/>
          </p:cNvSpPr>
          <p:nvPr>
            <p:ph type="title"/>
          </p:nvPr>
        </p:nvSpPr>
        <p:spPr>
          <a:xfrm>
            <a:off x="988200" y="3349475"/>
            <a:ext cx="27798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71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1953600" y="1610250"/>
            <a:ext cx="52359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9pPr>
          </a:lstStyle>
          <a:p>
            <a:r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2251300" y="2990850"/>
            <a:ext cx="46422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0" y="0"/>
            <a:ext cx="9143991" cy="724841"/>
          </a:xfrm>
          <a:custGeom>
            <a:avLst/>
            <a:gdLst/>
            <a:ahLst/>
            <a:cxnLst/>
            <a:rect l="l" t="t" r="r" b="b"/>
            <a:pathLst>
              <a:path w="26290" h="2084" extrusionOk="0">
                <a:moveTo>
                  <a:pt x="1" y="0"/>
                </a:moveTo>
                <a:lnTo>
                  <a:pt x="1" y="60"/>
                </a:lnTo>
                <a:cubicBezTo>
                  <a:pt x="1" y="1179"/>
                  <a:pt x="1358" y="2084"/>
                  <a:pt x="1358" y="2084"/>
                </a:cubicBezTo>
                <a:cubicBezTo>
                  <a:pt x="1358" y="2084"/>
                  <a:pt x="2466" y="1345"/>
                  <a:pt x="2668" y="369"/>
                </a:cubicBezTo>
                <a:cubicBezTo>
                  <a:pt x="2882" y="1345"/>
                  <a:pt x="3978" y="2084"/>
                  <a:pt x="3978" y="2084"/>
                </a:cubicBezTo>
                <a:cubicBezTo>
                  <a:pt x="3978" y="2084"/>
                  <a:pt x="5085" y="1345"/>
                  <a:pt x="5287" y="369"/>
                </a:cubicBezTo>
                <a:cubicBezTo>
                  <a:pt x="5490" y="1345"/>
                  <a:pt x="6597" y="2084"/>
                  <a:pt x="6597" y="2084"/>
                </a:cubicBezTo>
                <a:cubicBezTo>
                  <a:pt x="6597" y="2084"/>
                  <a:pt x="7692" y="1345"/>
                  <a:pt x="7907" y="369"/>
                </a:cubicBezTo>
                <a:cubicBezTo>
                  <a:pt x="8109" y="1345"/>
                  <a:pt x="9216" y="2084"/>
                  <a:pt x="9216" y="2084"/>
                </a:cubicBezTo>
                <a:cubicBezTo>
                  <a:pt x="9216" y="2084"/>
                  <a:pt x="10312" y="1345"/>
                  <a:pt x="10526" y="369"/>
                </a:cubicBezTo>
                <a:cubicBezTo>
                  <a:pt x="10728" y="1345"/>
                  <a:pt x="11836" y="2084"/>
                  <a:pt x="11836" y="2084"/>
                </a:cubicBezTo>
                <a:cubicBezTo>
                  <a:pt x="11836" y="2084"/>
                  <a:pt x="12931" y="1345"/>
                  <a:pt x="13145" y="369"/>
                </a:cubicBezTo>
                <a:cubicBezTo>
                  <a:pt x="13348" y="1345"/>
                  <a:pt x="14455" y="2084"/>
                  <a:pt x="14455" y="2084"/>
                </a:cubicBezTo>
                <a:cubicBezTo>
                  <a:pt x="14455" y="2084"/>
                  <a:pt x="15550" y="1345"/>
                  <a:pt x="15765" y="369"/>
                </a:cubicBezTo>
                <a:cubicBezTo>
                  <a:pt x="15967" y="1345"/>
                  <a:pt x="17074" y="2084"/>
                  <a:pt x="17074" y="2084"/>
                </a:cubicBezTo>
                <a:cubicBezTo>
                  <a:pt x="17074" y="2084"/>
                  <a:pt x="18170" y="1345"/>
                  <a:pt x="18384" y="369"/>
                </a:cubicBezTo>
                <a:cubicBezTo>
                  <a:pt x="18587" y="1345"/>
                  <a:pt x="19694" y="2084"/>
                  <a:pt x="19694" y="2084"/>
                </a:cubicBezTo>
                <a:cubicBezTo>
                  <a:pt x="19694" y="2084"/>
                  <a:pt x="20789" y="1345"/>
                  <a:pt x="21004" y="369"/>
                </a:cubicBezTo>
                <a:cubicBezTo>
                  <a:pt x="21206" y="1345"/>
                  <a:pt x="22313" y="2084"/>
                  <a:pt x="22313" y="2084"/>
                </a:cubicBezTo>
                <a:cubicBezTo>
                  <a:pt x="22313" y="2084"/>
                  <a:pt x="23409" y="1345"/>
                  <a:pt x="23623" y="369"/>
                </a:cubicBezTo>
                <a:cubicBezTo>
                  <a:pt x="23825" y="1345"/>
                  <a:pt x="24933" y="2084"/>
                  <a:pt x="24933" y="2084"/>
                </a:cubicBezTo>
                <a:cubicBezTo>
                  <a:pt x="24933" y="2084"/>
                  <a:pt x="26290" y="1179"/>
                  <a:pt x="26290" y="60"/>
                </a:cubicBezTo>
                <a:lnTo>
                  <a:pt x="2629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10800000" flipH="1">
            <a:off x="0" y="4418650"/>
            <a:ext cx="9143991" cy="724841"/>
          </a:xfrm>
          <a:custGeom>
            <a:avLst/>
            <a:gdLst/>
            <a:ahLst/>
            <a:cxnLst/>
            <a:rect l="l" t="t" r="r" b="b"/>
            <a:pathLst>
              <a:path w="26290" h="2084" extrusionOk="0">
                <a:moveTo>
                  <a:pt x="1" y="0"/>
                </a:moveTo>
                <a:lnTo>
                  <a:pt x="1" y="60"/>
                </a:lnTo>
                <a:cubicBezTo>
                  <a:pt x="1" y="1179"/>
                  <a:pt x="1358" y="2084"/>
                  <a:pt x="1358" y="2084"/>
                </a:cubicBezTo>
                <a:cubicBezTo>
                  <a:pt x="1358" y="2084"/>
                  <a:pt x="2466" y="1345"/>
                  <a:pt x="2668" y="369"/>
                </a:cubicBezTo>
                <a:cubicBezTo>
                  <a:pt x="2882" y="1345"/>
                  <a:pt x="3978" y="2084"/>
                  <a:pt x="3978" y="2084"/>
                </a:cubicBezTo>
                <a:cubicBezTo>
                  <a:pt x="3978" y="2084"/>
                  <a:pt x="5085" y="1345"/>
                  <a:pt x="5287" y="369"/>
                </a:cubicBezTo>
                <a:cubicBezTo>
                  <a:pt x="5490" y="1345"/>
                  <a:pt x="6597" y="2084"/>
                  <a:pt x="6597" y="2084"/>
                </a:cubicBezTo>
                <a:cubicBezTo>
                  <a:pt x="6597" y="2084"/>
                  <a:pt x="7692" y="1345"/>
                  <a:pt x="7907" y="369"/>
                </a:cubicBezTo>
                <a:cubicBezTo>
                  <a:pt x="8109" y="1345"/>
                  <a:pt x="9216" y="2084"/>
                  <a:pt x="9216" y="2084"/>
                </a:cubicBezTo>
                <a:cubicBezTo>
                  <a:pt x="9216" y="2084"/>
                  <a:pt x="10312" y="1345"/>
                  <a:pt x="10526" y="369"/>
                </a:cubicBezTo>
                <a:cubicBezTo>
                  <a:pt x="10728" y="1345"/>
                  <a:pt x="11836" y="2084"/>
                  <a:pt x="11836" y="2084"/>
                </a:cubicBezTo>
                <a:cubicBezTo>
                  <a:pt x="11836" y="2084"/>
                  <a:pt x="12931" y="1345"/>
                  <a:pt x="13145" y="369"/>
                </a:cubicBezTo>
                <a:cubicBezTo>
                  <a:pt x="13348" y="1345"/>
                  <a:pt x="14455" y="2084"/>
                  <a:pt x="14455" y="2084"/>
                </a:cubicBezTo>
                <a:cubicBezTo>
                  <a:pt x="14455" y="2084"/>
                  <a:pt x="15550" y="1345"/>
                  <a:pt x="15765" y="369"/>
                </a:cubicBezTo>
                <a:cubicBezTo>
                  <a:pt x="15967" y="1345"/>
                  <a:pt x="17074" y="2084"/>
                  <a:pt x="17074" y="2084"/>
                </a:cubicBezTo>
                <a:cubicBezTo>
                  <a:pt x="17074" y="2084"/>
                  <a:pt x="18170" y="1345"/>
                  <a:pt x="18384" y="369"/>
                </a:cubicBezTo>
                <a:cubicBezTo>
                  <a:pt x="18587" y="1345"/>
                  <a:pt x="19694" y="2084"/>
                  <a:pt x="19694" y="2084"/>
                </a:cubicBezTo>
                <a:cubicBezTo>
                  <a:pt x="19694" y="2084"/>
                  <a:pt x="20789" y="1345"/>
                  <a:pt x="21004" y="369"/>
                </a:cubicBezTo>
                <a:cubicBezTo>
                  <a:pt x="21206" y="1345"/>
                  <a:pt x="22313" y="2084"/>
                  <a:pt x="22313" y="2084"/>
                </a:cubicBezTo>
                <a:cubicBezTo>
                  <a:pt x="22313" y="2084"/>
                  <a:pt x="23409" y="1345"/>
                  <a:pt x="23623" y="369"/>
                </a:cubicBezTo>
                <a:cubicBezTo>
                  <a:pt x="23825" y="1345"/>
                  <a:pt x="24933" y="2084"/>
                  <a:pt x="24933" y="2084"/>
                </a:cubicBezTo>
                <a:cubicBezTo>
                  <a:pt x="24933" y="2084"/>
                  <a:pt x="26290" y="1179"/>
                  <a:pt x="26290" y="60"/>
                </a:cubicBezTo>
                <a:lnTo>
                  <a:pt x="2629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912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83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6885812">
            <a:off x="-420416" y="4297387"/>
            <a:ext cx="1749157" cy="1068716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10662453">
            <a:off x="-364066" y="-671498"/>
            <a:ext cx="1749051" cy="106865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 rot="-1495489">
            <a:off x="8025882" y="3860351"/>
            <a:ext cx="1748931" cy="106857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-4605766">
            <a:off x="8252637" y="225878"/>
            <a:ext cx="1749175" cy="10687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 rot="-400738">
            <a:off x="-90026" y="47998"/>
            <a:ext cx="9470472" cy="13231388"/>
            <a:chOff x="6260625" y="2712350"/>
            <a:chExt cx="1146175" cy="1601325"/>
          </a:xfrm>
        </p:grpSpPr>
        <p:sp>
          <p:nvSpPr>
            <p:cNvPr id="29" name="Google Shape;29;p3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3"/>
          <p:cNvSpPr/>
          <p:nvPr/>
        </p:nvSpPr>
        <p:spPr>
          <a:xfrm rot="-9271741">
            <a:off x="2935736" y="-654848"/>
            <a:ext cx="1749238" cy="1068765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rot="1954942">
            <a:off x="2072448" y="4750760"/>
            <a:ext cx="1749012" cy="10686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 rot="-138496">
            <a:off x="1658233" y="2113563"/>
            <a:ext cx="3113526" cy="9850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 b="0">
                <a:solidFill>
                  <a:schemeClr val="accent6"/>
                </a:solidFill>
                <a:highlight>
                  <a:schemeClr val="dk1"/>
                </a:highlight>
                <a:latin typeface="Special Elite"/>
                <a:ea typeface="Special Elite"/>
                <a:cs typeface="Special Elite"/>
                <a:sym typeface="Special Elit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 hasCustomPrompt="1"/>
          </p:nvPr>
        </p:nvSpPr>
        <p:spPr>
          <a:xfrm rot="-138565">
            <a:off x="2594255" y="1333495"/>
            <a:ext cx="1168849" cy="7446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1"/>
          </p:nvPr>
        </p:nvSpPr>
        <p:spPr>
          <a:xfrm rot="-138790">
            <a:off x="1840449" y="3261577"/>
            <a:ext cx="2831908" cy="744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>
            <a:spLocks noGrp="1"/>
          </p:cNvSpPr>
          <p:nvPr>
            <p:ph type="subTitle" idx="1"/>
          </p:nvPr>
        </p:nvSpPr>
        <p:spPr>
          <a:xfrm>
            <a:off x="1715938" y="1823288"/>
            <a:ext cx="27192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hasCustomPrompt="1"/>
          </p:nvPr>
        </p:nvSpPr>
        <p:spPr>
          <a:xfrm>
            <a:off x="713400" y="2048025"/>
            <a:ext cx="9603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2"/>
          </p:nvPr>
        </p:nvSpPr>
        <p:spPr>
          <a:xfrm>
            <a:off x="1715950" y="2133247"/>
            <a:ext cx="27192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3" hasCustomPrompt="1"/>
          </p:nvPr>
        </p:nvSpPr>
        <p:spPr>
          <a:xfrm>
            <a:off x="4708925" y="2048025"/>
            <a:ext cx="9603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4" hasCustomPrompt="1"/>
          </p:nvPr>
        </p:nvSpPr>
        <p:spPr>
          <a:xfrm>
            <a:off x="713400" y="3526350"/>
            <a:ext cx="9603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5" hasCustomPrompt="1"/>
          </p:nvPr>
        </p:nvSpPr>
        <p:spPr>
          <a:xfrm>
            <a:off x="4708973" y="3526350"/>
            <a:ext cx="9603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6"/>
          </p:nvPr>
        </p:nvSpPr>
        <p:spPr>
          <a:xfrm>
            <a:off x="5711513" y="1823288"/>
            <a:ext cx="27192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7"/>
          </p:nvPr>
        </p:nvSpPr>
        <p:spPr>
          <a:xfrm>
            <a:off x="5711525" y="2133247"/>
            <a:ext cx="27192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8"/>
          </p:nvPr>
        </p:nvSpPr>
        <p:spPr>
          <a:xfrm>
            <a:off x="1715938" y="3289639"/>
            <a:ext cx="27192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9"/>
          </p:nvPr>
        </p:nvSpPr>
        <p:spPr>
          <a:xfrm>
            <a:off x="1715950" y="3603410"/>
            <a:ext cx="27192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subTitle" idx="13"/>
          </p:nvPr>
        </p:nvSpPr>
        <p:spPr>
          <a:xfrm>
            <a:off x="5711513" y="3289639"/>
            <a:ext cx="27192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4"/>
          </p:nvPr>
        </p:nvSpPr>
        <p:spPr>
          <a:xfrm>
            <a:off x="5711525" y="3603410"/>
            <a:ext cx="27192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15"/>
          </p:nvPr>
        </p:nvSpPr>
        <p:spPr>
          <a:xfrm>
            <a:off x="2171700" y="452325"/>
            <a:ext cx="4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3"/>
          <p:cNvSpPr/>
          <p:nvPr/>
        </p:nvSpPr>
        <p:spPr>
          <a:xfrm rot="2700000" flipH="1">
            <a:off x="8267046" y="185901"/>
            <a:ext cx="806667" cy="478395"/>
          </a:xfrm>
          <a:custGeom>
            <a:avLst/>
            <a:gdLst/>
            <a:ahLst/>
            <a:cxnLst/>
            <a:rect l="l" t="t" r="r" b="b"/>
            <a:pathLst>
              <a:path w="32267" h="19136" extrusionOk="0">
                <a:moveTo>
                  <a:pt x="15843" y="0"/>
                </a:moveTo>
                <a:cubicBezTo>
                  <a:pt x="15840" y="0"/>
                  <a:pt x="15838" y="0"/>
                  <a:pt x="15836" y="1"/>
                </a:cubicBezTo>
                <a:cubicBezTo>
                  <a:pt x="15443" y="60"/>
                  <a:pt x="15026" y="1930"/>
                  <a:pt x="14847" y="2299"/>
                </a:cubicBezTo>
                <a:cubicBezTo>
                  <a:pt x="14597" y="2834"/>
                  <a:pt x="14419" y="3394"/>
                  <a:pt x="14121" y="3906"/>
                </a:cubicBezTo>
                <a:cubicBezTo>
                  <a:pt x="13752" y="4537"/>
                  <a:pt x="13311" y="5240"/>
                  <a:pt x="12835" y="5811"/>
                </a:cubicBezTo>
                <a:cubicBezTo>
                  <a:pt x="12026" y="6775"/>
                  <a:pt x="10978" y="7537"/>
                  <a:pt x="9906" y="8192"/>
                </a:cubicBezTo>
                <a:cubicBezTo>
                  <a:pt x="9109" y="8680"/>
                  <a:pt x="8335" y="9204"/>
                  <a:pt x="7477" y="9621"/>
                </a:cubicBezTo>
                <a:cubicBezTo>
                  <a:pt x="6632" y="10038"/>
                  <a:pt x="5727" y="10324"/>
                  <a:pt x="4822" y="10585"/>
                </a:cubicBezTo>
                <a:cubicBezTo>
                  <a:pt x="3989" y="10824"/>
                  <a:pt x="3060" y="11062"/>
                  <a:pt x="2179" y="11086"/>
                </a:cubicBezTo>
                <a:cubicBezTo>
                  <a:pt x="2024" y="11093"/>
                  <a:pt x="1870" y="11097"/>
                  <a:pt x="1717" y="11097"/>
                </a:cubicBezTo>
                <a:cubicBezTo>
                  <a:pt x="1165" y="11097"/>
                  <a:pt x="622" y="11054"/>
                  <a:pt x="72" y="11026"/>
                </a:cubicBezTo>
                <a:cubicBezTo>
                  <a:pt x="0" y="11026"/>
                  <a:pt x="203" y="11574"/>
                  <a:pt x="250" y="11621"/>
                </a:cubicBezTo>
                <a:cubicBezTo>
                  <a:pt x="441" y="11919"/>
                  <a:pt x="679" y="12181"/>
                  <a:pt x="917" y="12431"/>
                </a:cubicBezTo>
                <a:cubicBezTo>
                  <a:pt x="1370" y="12919"/>
                  <a:pt x="1810" y="13383"/>
                  <a:pt x="2346" y="13800"/>
                </a:cubicBezTo>
                <a:cubicBezTo>
                  <a:pt x="2834" y="14193"/>
                  <a:pt x="3394" y="14574"/>
                  <a:pt x="4001" y="14741"/>
                </a:cubicBezTo>
                <a:cubicBezTo>
                  <a:pt x="4084" y="14765"/>
                  <a:pt x="4775" y="14860"/>
                  <a:pt x="4906" y="14884"/>
                </a:cubicBezTo>
                <a:cubicBezTo>
                  <a:pt x="5460" y="14963"/>
                  <a:pt x="6029" y="15010"/>
                  <a:pt x="6598" y="15010"/>
                </a:cubicBezTo>
                <a:cubicBezTo>
                  <a:pt x="7729" y="15010"/>
                  <a:pt x="8861" y="14827"/>
                  <a:pt x="9882" y="14360"/>
                </a:cubicBezTo>
                <a:cubicBezTo>
                  <a:pt x="10859" y="13907"/>
                  <a:pt x="11811" y="13217"/>
                  <a:pt x="12585" y="12467"/>
                </a:cubicBezTo>
                <a:cubicBezTo>
                  <a:pt x="12800" y="12252"/>
                  <a:pt x="12990" y="12014"/>
                  <a:pt x="13181" y="11788"/>
                </a:cubicBezTo>
                <a:cubicBezTo>
                  <a:pt x="13347" y="11609"/>
                  <a:pt x="13288" y="11681"/>
                  <a:pt x="13407" y="11514"/>
                </a:cubicBezTo>
                <a:cubicBezTo>
                  <a:pt x="13418" y="11481"/>
                  <a:pt x="13439" y="11418"/>
                  <a:pt x="13461" y="11418"/>
                </a:cubicBezTo>
                <a:cubicBezTo>
                  <a:pt x="13463" y="11418"/>
                  <a:pt x="13464" y="11418"/>
                  <a:pt x="13466" y="11419"/>
                </a:cubicBezTo>
                <a:cubicBezTo>
                  <a:pt x="13514" y="11455"/>
                  <a:pt x="13431" y="11526"/>
                  <a:pt x="13419" y="11574"/>
                </a:cubicBezTo>
                <a:cubicBezTo>
                  <a:pt x="13359" y="11776"/>
                  <a:pt x="13264" y="11978"/>
                  <a:pt x="13181" y="12193"/>
                </a:cubicBezTo>
                <a:cubicBezTo>
                  <a:pt x="13002" y="12764"/>
                  <a:pt x="12871" y="13276"/>
                  <a:pt x="12823" y="13872"/>
                </a:cubicBezTo>
                <a:cubicBezTo>
                  <a:pt x="12704" y="15479"/>
                  <a:pt x="13228" y="17420"/>
                  <a:pt x="14550" y="18455"/>
                </a:cubicBezTo>
                <a:cubicBezTo>
                  <a:pt x="14847" y="18694"/>
                  <a:pt x="15240" y="19039"/>
                  <a:pt x="15621" y="19134"/>
                </a:cubicBezTo>
                <a:cubicBezTo>
                  <a:pt x="15626" y="19135"/>
                  <a:pt x="15630" y="19135"/>
                  <a:pt x="15635" y="19135"/>
                </a:cubicBezTo>
                <a:cubicBezTo>
                  <a:pt x="15725" y="19135"/>
                  <a:pt x="15910" y="19038"/>
                  <a:pt x="15967" y="19027"/>
                </a:cubicBezTo>
                <a:cubicBezTo>
                  <a:pt x="16336" y="18908"/>
                  <a:pt x="16693" y="18563"/>
                  <a:pt x="16967" y="18301"/>
                </a:cubicBezTo>
                <a:cubicBezTo>
                  <a:pt x="17324" y="17920"/>
                  <a:pt x="17705" y="17491"/>
                  <a:pt x="17931" y="17027"/>
                </a:cubicBezTo>
                <a:cubicBezTo>
                  <a:pt x="18407" y="15979"/>
                  <a:pt x="18526" y="14705"/>
                  <a:pt x="18467" y="13562"/>
                </a:cubicBezTo>
                <a:cubicBezTo>
                  <a:pt x="18443" y="13014"/>
                  <a:pt x="18300" y="12490"/>
                  <a:pt x="18205" y="11955"/>
                </a:cubicBezTo>
                <a:cubicBezTo>
                  <a:pt x="18169" y="11824"/>
                  <a:pt x="18157" y="11669"/>
                  <a:pt x="18110" y="11538"/>
                </a:cubicBezTo>
                <a:lnTo>
                  <a:pt x="18110" y="11538"/>
                </a:lnTo>
                <a:cubicBezTo>
                  <a:pt x="18110" y="11538"/>
                  <a:pt x="18217" y="11705"/>
                  <a:pt x="18300" y="11848"/>
                </a:cubicBezTo>
                <a:cubicBezTo>
                  <a:pt x="18634" y="12419"/>
                  <a:pt x="19074" y="12943"/>
                  <a:pt x="19550" y="13395"/>
                </a:cubicBezTo>
                <a:cubicBezTo>
                  <a:pt x="19967" y="13800"/>
                  <a:pt x="20420" y="14193"/>
                  <a:pt x="20920" y="14491"/>
                </a:cubicBezTo>
                <a:cubicBezTo>
                  <a:pt x="21622" y="14907"/>
                  <a:pt x="22467" y="15110"/>
                  <a:pt x="23265" y="15241"/>
                </a:cubicBezTo>
                <a:cubicBezTo>
                  <a:pt x="23876" y="15341"/>
                  <a:pt x="24512" y="15416"/>
                  <a:pt x="25131" y="15416"/>
                </a:cubicBezTo>
                <a:cubicBezTo>
                  <a:pt x="25248" y="15416"/>
                  <a:pt x="25364" y="15413"/>
                  <a:pt x="25480" y="15407"/>
                </a:cubicBezTo>
                <a:cubicBezTo>
                  <a:pt x="25861" y="15396"/>
                  <a:pt x="26277" y="15288"/>
                  <a:pt x="26658" y="15181"/>
                </a:cubicBezTo>
                <a:cubicBezTo>
                  <a:pt x="27504" y="14967"/>
                  <a:pt x="28325" y="14669"/>
                  <a:pt x="29075" y="14217"/>
                </a:cubicBezTo>
                <a:cubicBezTo>
                  <a:pt x="30111" y="13610"/>
                  <a:pt x="30968" y="12895"/>
                  <a:pt x="31754" y="12002"/>
                </a:cubicBezTo>
                <a:cubicBezTo>
                  <a:pt x="31933" y="11812"/>
                  <a:pt x="32088" y="11597"/>
                  <a:pt x="32254" y="11395"/>
                </a:cubicBezTo>
                <a:cubicBezTo>
                  <a:pt x="32266" y="11377"/>
                  <a:pt x="32266" y="11368"/>
                  <a:pt x="32256" y="11368"/>
                </a:cubicBezTo>
                <a:cubicBezTo>
                  <a:pt x="32245" y="11368"/>
                  <a:pt x="32225" y="11377"/>
                  <a:pt x="32195" y="11395"/>
                </a:cubicBezTo>
                <a:cubicBezTo>
                  <a:pt x="32088" y="11419"/>
                  <a:pt x="31921" y="11431"/>
                  <a:pt x="31814" y="11455"/>
                </a:cubicBezTo>
                <a:cubicBezTo>
                  <a:pt x="31629" y="11467"/>
                  <a:pt x="31442" y="11469"/>
                  <a:pt x="31253" y="11469"/>
                </a:cubicBezTo>
                <a:cubicBezTo>
                  <a:pt x="31064" y="11469"/>
                  <a:pt x="30873" y="11467"/>
                  <a:pt x="30683" y="11467"/>
                </a:cubicBezTo>
                <a:cubicBezTo>
                  <a:pt x="29373" y="11467"/>
                  <a:pt x="28004" y="11359"/>
                  <a:pt x="26789" y="10859"/>
                </a:cubicBezTo>
                <a:cubicBezTo>
                  <a:pt x="25849" y="10466"/>
                  <a:pt x="24837" y="10216"/>
                  <a:pt x="23956" y="9681"/>
                </a:cubicBezTo>
                <a:cubicBezTo>
                  <a:pt x="23182" y="9216"/>
                  <a:pt x="22408" y="8728"/>
                  <a:pt x="21717" y="8133"/>
                </a:cubicBezTo>
                <a:cubicBezTo>
                  <a:pt x="21277" y="7764"/>
                  <a:pt x="20908" y="7323"/>
                  <a:pt x="20503" y="6942"/>
                </a:cubicBezTo>
                <a:cubicBezTo>
                  <a:pt x="20015" y="6478"/>
                  <a:pt x="19491" y="6002"/>
                  <a:pt x="19062" y="5466"/>
                </a:cubicBezTo>
                <a:cubicBezTo>
                  <a:pt x="18598" y="4906"/>
                  <a:pt x="17753" y="3966"/>
                  <a:pt x="17157" y="2918"/>
                </a:cubicBezTo>
                <a:cubicBezTo>
                  <a:pt x="16532" y="1892"/>
                  <a:pt x="16105" y="0"/>
                  <a:pt x="158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3"/>
          <p:cNvSpPr/>
          <p:nvPr/>
        </p:nvSpPr>
        <p:spPr>
          <a:xfrm rot="-2700000">
            <a:off x="70296" y="185901"/>
            <a:ext cx="806667" cy="478395"/>
          </a:xfrm>
          <a:custGeom>
            <a:avLst/>
            <a:gdLst/>
            <a:ahLst/>
            <a:cxnLst/>
            <a:rect l="l" t="t" r="r" b="b"/>
            <a:pathLst>
              <a:path w="32267" h="19136" extrusionOk="0">
                <a:moveTo>
                  <a:pt x="15843" y="0"/>
                </a:moveTo>
                <a:cubicBezTo>
                  <a:pt x="15840" y="0"/>
                  <a:pt x="15838" y="0"/>
                  <a:pt x="15836" y="1"/>
                </a:cubicBezTo>
                <a:cubicBezTo>
                  <a:pt x="15443" y="60"/>
                  <a:pt x="15026" y="1930"/>
                  <a:pt x="14847" y="2299"/>
                </a:cubicBezTo>
                <a:cubicBezTo>
                  <a:pt x="14597" y="2834"/>
                  <a:pt x="14419" y="3394"/>
                  <a:pt x="14121" y="3906"/>
                </a:cubicBezTo>
                <a:cubicBezTo>
                  <a:pt x="13752" y="4537"/>
                  <a:pt x="13311" y="5240"/>
                  <a:pt x="12835" y="5811"/>
                </a:cubicBezTo>
                <a:cubicBezTo>
                  <a:pt x="12026" y="6775"/>
                  <a:pt x="10978" y="7537"/>
                  <a:pt x="9906" y="8192"/>
                </a:cubicBezTo>
                <a:cubicBezTo>
                  <a:pt x="9109" y="8680"/>
                  <a:pt x="8335" y="9204"/>
                  <a:pt x="7477" y="9621"/>
                </a:cubicBezTo>
                <a:cubicBezTo>
                  <a:pt x="6632" y="10038"/>
                  <a:pt x="5727" y="10324"/>
                  <a:pt x="4822" y="10585"/>
                </a:cubicBezTo>
                <a:cubicBezTo>
                  <a:pt x="3989" y="10824"/>
                  <a:pt x="3060" y="11062"/>
                  <a:pt x="2179" y="11086"/>
                </a:cubicBezTo>
                <a:cubicBezTo>
                  <a:pt x="2024" y="11093"/>
                  <a:pt x="1870" y="11097"/>
                  <a:pt x="1717" y="11097"/>
                </a:cubicBezTo>
                <a:cubicBezTo>
                  <a:pt x="1165" y="11097"/>
                  <a:pt x="622" y="11054"/>
                  <a:pt x="72" y="11026"/>
                </a:cubicBezTo>
                <a:cubicBezTo>
                  <a:pt x="0" y="11026"/>
                  <a:pt x="203" y="11574"/>
                  <a:pt x="250" y="11621"/>
                </a:cubicBezTo>
                <a:cubicBezTo>
                  <a:pt x="441" y="11919"/>
                  <a:pt x="679" y="12181"/>
                  <a:pt x="917" y="12431"/>
                </a:cubicBezTo>
                <a:cubicBezTo>
                  <a:pt x="1370" y="12919"/>
                  <a:pt x="1810" y="13383"/>
                  <a:pt x="2346" y="13800"/>
                </a:cubicBezTo>
                <a:cubicBezTo>
                  <a:pt x="2834" y="14193"/>
                  <a:pt x="3394" y="14574"/>
                  <a:pt x="4001" y="14741"/>
                </a:cubicBezTo>
                <a:cubicBezTo>
                  <a:pt x="4084" y="14765"/>
                  <a:pt x="4775" y="14860"/>
                  <a:pt x="4906" y="14884"/>
                </a:cubicBezTo>
                <a:cubicBezTo>
                  <a:pt x="5460" y="14963"/>
                  <a:pt x="6029" y="15010"/>
                  <a:pt x="6598" y="15010"/>
                </a:cubicBezTo>
                <a:cubicBezTo>
                  <a:pt x="7729" y="15010"/>
                  <a:pt x="8861" y="14827"/>
                  <a:pt x="9882" y="14360"/>
                </a:cubicBezTo>
                <a:cubicBezTo>
                  <a:pt x="10859" y="13907"/>
                  <a:pt x="11811" y="13217"/>
                  <a:pt x="12585" y="12467"/>
                </a:cubicBezTo>
                <a:cubicBezTo>
                  <a:pt x="12800" y="12252"/>
                  <a:pt x="12990" y="12014"/>
                  <a:pt x="13181" y="11788"/>
                </a:cubicBezTo>
                <a:cubicBezTo>
                  <a:pt x="13347" y="11609"/>
                  <a:pt x="13288" y="11681"/>
                  <a:pt x="13407" y="11514"/>
                </a:cubicBezTo>
                <a:cubicBezTo>
                  <a:pt x="13418" y="11481"/>
                  <a:pt x="13439" y="11418"/>
                  <a:pt x="13461" y="11418"/>
                </a:cubicBezTo>
                <a:cubicBezTo>
                  <a:pt x="13463" y="11418"/>
                  <a:pt x="13464" y="11418"/>
                  <a:pt x="13466" y="11419"/>
                </a:cubicBezTo>
                <a:cubicBezTo>
                  <a:pt x="13514" y="11455"/>
                  <a:pt x="13431" y="11526"/>
                  <a:pt x="13419" y="11574"/>
                </a:cubicBezTo>
                <a:cubicBezTo>
                  <a:pt x="13359" y="11776"/>
                  <a:pt x="13264" y="11978"/>
                  <a:pt x="13181" y="12193"/>
                </a:cubicBezTo>
                <a:cubicBezTo>
                  <a:pt x="13002" y="12764"/>
                  <a:pt x="12871" y="13276"/>
                  <a:pt x="12823" y="13872"/>
                </a:cubicBezTo>
                <a:cubicBezTo>
                  <a:pt x="12704" y="15479"/>
                  <a:pt x="13228" y="17420"/>
                  <a:pt x="14550" y="18455"/>
                </a:cubicBezTo>
                <a:cubicBezTo>
                  <a:pt x="14847" y="18694"/>
                  <a:pt x="15240" y="19039"/>
                  <a:pt x="15621" y="19134"/>
                </a:cubicBezTo>
                <a:cubicBezTo>
                  <a:pt x="15626" y="19135"/>
                  <a:pt x="15630" y="19135"/>
                  <a:pt x="15635" y="19135"/>
                </a:cubicBezTo>
                <a:cubicBezTo>
                  <a:pt x="15725" y="19135"/>
                  <a:pt x="15910" y="19038"/>
                  <a:pt x="15967" y="19027"/>
                </a:cubicBezTo>
                <a:cubicBezTo>
                  <a:pt x="16336" y="18908"/>
                  <a:pt x="16693" y="18563"/>
                  <a:pt x="16967" y="18301"/>
                </a:cubicBezTo>
                <a:cubicBezTo>
                  <a:pt x="17324" y="17920"/>
                  <a:pt x="17705" y="17491"/>
                  <a:pt x="17931" y="17027"/>
                </a:cubicBezTo>
                <a:cubicBezTo>
                  <a:pt x="18407" y="15979"/>
                  <a:pt x="18526" y="14705"/>
                  <a:pt x="18467" y="13562"/>
                </a:cubicBezTo>
                <a:cubicBezTo>
                  <a:pt x="18443" y="13014"/>
                  <a:pt x="18300" y="12490"/>
                  <a:pt x="18205" y="11955"/>
                </a:cubicBezTo>
                <a:cubicBezTo>
                  <a:pt x="18169" y="11824"/>
                  <a:pt x="18157" y="11669"/>
                  <a:pt x="18110" y="11538"/>
                </a:cubicBezTo>
                <a:lnTo>
                  <a:pt x="18110" y="11538"/>
                </a:lnTo>
                <a:cubicBezTo>
                  <a:pt x="18110" y="11538"/>
                  <a:pt x="18217" y="11705"/>
                  <a:pt x="18300" y="11848"/>
                </a:cubicBezTo>
                <a:cubicBezTo>
                  <a:pt x="18634" y="12419"/>
                  <a:pt x="19074" y="12943"/>
                  <a:pt x="19550" y="13395"/>
                </a:cubicBezTo>
                <a:cubicBezTo>
                  <a:pt x="19967" y="13800"/>
                  <a:pt x="20420" y="14193"/>
                  <a:pt x="20920" y="14491"/>
                </a:cubicBezTo>
                <a:cubicBezTo>
                  <a:pt x="21622" y="14907"/>
                  <a:pt x="22467" y="15110"/>
                  <a:pt x="23265" y="15241"/>
                </a:cubicBezTo>
                <a:cubicBezTo>
                  <a:pt x="23876" y="15341"/>
                  <a:pt x="24512" y="15416"/>
                  <a:pt x="25131" y="15416"/>
                </a:cubicBezTo>
                <a:cubicBezTo>
                  <a:pt x="25248" y="15416"/>
                  <a:pt x="25364" y="15413"/>
                  <a:pt x="25480" y="15407"/>
                </a:cubicBezTo>
                <a:cubicBezTo>
                  <a:pt x="25861" y="15396"/>
                  <a:pt x="26277" y="15288"/>
                  <a:pt x="26658" y="15181"/>
                </a:cubicBezTo>
                <a:cubicBezTo>
                  <a:pt x="27504" y="14967"/>
                  <a:pt x="28325" y="14669"/>
                  <a:pt x="29075" y="14217"/>
                </a:cubicBezTo>
                <a:cubicBezTo>
                  <a:pt x="30111" y="13610"/>
                  <a:pt x="30968" y="12895"/>
                  <a:pt x="31754" y="12002"/>
                </a:cubicBezTo>
                <a:cubicBezTo>
                  <a:pt x="31933" y="11812"/>
                  <a:pt x="32088" y="11597"/>
                  <a:pt x="32254" y="11395"/>
                </a:cubicBezTo>
                <a:cubicBezTo>
                  <a:pt x="32266" y="11377"/>
                  <a:pt x="32266" y="11368"/>
                  <a:pt x="32256" y="11368"/>
                </a:cubicBezTo>
                <a:cubicBezTo>
                  <a:pt x="32245" y="11368"/>
                  <a:pt x="32225" y="11377"/>
                  <a:pt x="32195" y="11395"/>
                </a:cubicBezTo>
                <a:cubicBezTo>
                  <a:pt x="32088" y="11419"/>
                  <a:pt x="31921" y="11431"/>
                  <a:pt x="31814" y="11455"/>
                </a:cubicBezTo>
                <a:cubicBezTo>
                  <a:pt x="31629" y="11467"/>
                  <a:pt x="31442" y="11469"/>
                  <a:pt x="31253" y="11469"/>
                </a:cubicBezTo>
                <a:cubicBezTo>
                  <a:pt x="31064" y="11469"/>
                  <a:pt x="30873" y="11467"/>
                  <a:pt x="30683" y="11467"/>
                </a:cubicBezTo>
                <a:cubicBezTo>
                  <a:pt x="29373" y="11467"/>
                  <a:pt x="28004" y="11359"/>
                  <a:pt x="26789" y="10859"/>
                </a:cubicBezTo>
                <a:cubicBezTo>
                  <a:pt x="25849" y="10466"/>
                  <a:pt x="24837" y="10216"/>
                  <a:pt x="23956" y="9681"/>
                </a:cubicBezTo>
                <a:cubicBezTo>
                  <a:pt x="23182" y="9216"/>
                  <a:pt x="22408" y="8728"/>
                  <a:pt x="21717" y="8133"/>
                </a:cubicBezTo>
                <a:cubicBezTo>
                  <a:pt x="21277" y="7764"/>
                  <a:pt x="20908" y="7323"/>
                  <a:pt x="20503" y="6942"/>
                </a:cubicBezTo>
                <a:cubicBezTo>
                  <a:pt x="20015" y="6478"/>
                  <a:pt x="19491" y="6002"/>
                  <a:pt x="19062" y="5466"/>
                </a:cubicBezTo>
                <a:cubicBezTo>
                  <a:pt x="18598" y="4906"/>
                  <a:pt x="17753" y="3966"/>
                  <a:pt x="17157" y="2918"/>
                </a:cubicBezTo>
                <a:cubicBezTo>
                  <a:pt x="16532" y="1892"/>
                  <a:pt x="16105" y="0"/>
                  <a:pt x="158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13"/>
          <p:cNvGrpSpPr/>
          <p:nvPr/>
        </p:nvGrpSpPr>
        <p:grpSpPr>
          <a:xfrm flipH="1">
            <a:off x="880933" y="28928"/>
            <a:ext cx="953637" cy="510459"/>
            <a:chOff x="1860050" y="6002350"/>
            <a:chExt cx="1274575" cy="682250"/>
          </a:xfrm>
        </p:grpSpPr>
        <p:sp>
          <p:nvSpPr>
            <p:cNvPr id="280" name="Google Shape;280;p13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2988750" y="6466100"/>
              <a:ext cx="145875" cy="114925"/>
            </a:xfrm>
            <a:custGeom>
              <a:avLst/>
              <a:gdLst/>
              <a:ahLst/>
              <a:cxnLst/>
              <a:rect l="l" t="t" r="r" b="b"/>
              <a:pathLst>
                <a:path w="5835" h="4597" extrusionOk="0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2918200" y="6002350"/>
              <a:ext cx="90525" cy="147450"/>
            </a:xfrm>
            <a:custGeom>
              <a:avLst/>
              <a:gdLst/>
              <a:ahLst/>
              <a:cxnLst/>
              <a:rect l="l" t="t" r="r" b="b"/>
              <a:pathLst>
                <a:path w="3621" h="5898" extrusionOk="0">
                  <a:moveTo>
                    <a:pt x="2311" y="1"/>
                  </a:moveTo>
                  <a:cubicBezTo>
                    <a:pt x="1561" y="334"/>
                    <a:pt x="787" y="572"/>
                    <a:pt x="1" y="751"/>
                  </a:cubicBezTo>
                  <a:cubicBezTo>
                    <a:pt x="382" y="1465"/>
                    <a:pt x="763" y="2227"/>
                    <a:pt x="763" y="3215"/>
                  </a:cubicBezTo>
                  <a:cubicBezTo>
                    <a:pt x="763" y="4025"/>
                    <a:pt x="656" y="4763"/>
                    <a:pt x="501" y="5561"/>
                  </a:cubicBezTo>
                  <a:cubicBezTo>
                    <a:pt x="1192" y="5835"/>
                    <a:pt x="1322" y="5775"/>
                    <a:pt x="2049" y="5870"/>
                  </a:cubicBezTo>
                  <a:cubicBezTo>
                    <a:pt x="2177" y="5886"/>
                    <a:pt x="2298" y="5898"/>
                    <a:pt x="2413" y="5898"/>
                  </a:cubicBezTo>
                  <a:cubicBezTo>
                    <a:pt x="2650" y="5898"/>
                    <a:pt x="2861" y="5848"/>
                    <a:pt x="3061" y="5680"/>
                  </a:cubicBezTo>
                  <a:cubicBezTo>
                    <a:pt x="3620" y="3799"/>
                    <a:pt x="3335" y="1691"/>
                    <a:pt x="2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13"/>
          <p:cNvGrpSpPr/>
          <p:nvPr/>
        </p:nvGrpSpPr>
        <p:grpSpPr>
          <a:xfrm flipH="1">
            <a:off x="-127645" y="347552"/>
            <a:ext cx="752540" cy="941385"/>
            <a:chOff x="1860050" y="5426400"/>
            <a:chExt cx="1005800" cy="1258200"/>
          </a:xfrm>
        </p:grpSpPr>
        <p:sp>
          <p:nvSpPr>
            <p:cNvPr id="287" name="Google Shape;287;p13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2717875" y="5638875"/>
              <a:ext cx="147975" cy="106625"/>
            </a:xfrm>
            <a:custGeom>
              <a:avLst/>
              <a:gdLst/>
              <a:ahLst/>
              <a:cxnLst/>
              <a:rect l="l" t="t" r="r" b="b"/>
              <a:pathLst>
                <a:path w="5919" h="4265" extrusionOk="0">
                  <a:moveTo>
                    <a:pt x="5080" y="0"/>
                  </a:moveTo>
                  <a:cubicBezTo>
                    <a:pt x="3203" y="0"/>
                    <a:pt x="1309" y="816"/>
                    <a:pt x="1" y="2217"/>
                  </a:cubicBezTo>
                  <a:cubicBezTo>
                    <a:pt x="513" y="2848"/>
                    <a:pt x="953" y="3526"/>
                    <a:pt x="1334" y="4265"/>
                  </a:cubicBezTo>
                  <a:cubicBezTo>
                    <a:pt x="1930" y="3705"/>
                    <a:pt x="2549" y="3145"/>
                    <a:pt x="3501" y="2872"/>
                  </a:cubicBezTo>
                  <a:cubicBezTo>
                    <a:pt x="4275" y="2657"/>
                    <a:pt x="5025" y="2562"/>
                    <a:pt x="5823" y="2503"/>
                  </a:cubicBezTo>
                  <a:cubicBezTo>
                    <a:pt x="5918" y="1776"/>
                    <a:pt x="5823" y="1657"/>
                    <a:pt x="5704" y="931"/>
                  </a:cubicBezTo>
                  <a:cubicBezTo>
                    <a:pt x="5645" y="538"/>
                    <a:pt x="5573" y="217"/>
                    <a:pt x="5240" y="2"/>
                  </a:cubicBezTo>
                  <a:cubicBezTo>
                    <a:pt x="5187" y="1"/>
                    <a:pt x="5134" y="0"/>
                    <a:pt x="5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2534525" y="5426400"/>
              <a:ext cx="118800" cy="145575"/>
            </a:xfrm>
            <a:custGeom>
              <a:avLst/>
              <a:gdLst/>
              <a:ahLst/>
              <a:cxnLst/>
              <a:rect l="l" t="t" r="r" b="b"/>
              <a:pathLst>
                <a:path w="4752" h="5823" extrusionOk="0">
                  <a:moveTo>
                    <a:pt x="2906" y="0"/>
                  </a:moveTo>
                  <a:cubicBezTo>
                    <a:pt x="1299" y="1143"/>
                    <a:pt x="227" y="2977"/>
                    <a:pt x="1" y="4929"/>
                  </a:cubicBezTo>
                  <a:cubicBezTo>
                    <a:pt x="179" y="5287"/>
                    <a:pt x="489" y="5406"/>
                    <a:pt x="870" y="5513"/>
                  </a:cubicBezTo>
                  <a:cubicBezTo>
                    <a:pt x="1572" y="5703"/>
                    <a:pt x="1680" y="5810"/>
                    <a:pt x="2418" y="5822"/>
                  </a:cubicBezTo>
                  <a:cubicBezTo>
                    <a:pt x="2572" y="5037"/>
                    <a:pt x="2763" y="4310"/>
                    <a:pt x="3084" y="3560"/>
                  </a:cubicBezTo>
                  <a:cubicBezTo>
                    <a:pt x="3489" y="2655"/>
                    <a:pt x="4120" y="2084"/>
                    <a:pt x="4751" y="1584"/>
                  </a:cubicBezTo>
                  <a:cubicBezTo>
                    <a:pt x="4085" y="1119"/>
                    <a:pt x="3454" y="59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13"/>
          <p:cNvGrpSpPr/>
          <p:nvPr/>
        </p:nvGrpSpPr>
        <p:grpSpPr>
          <a:xfrm rot="3960245" flipH="1">
            <a:off x="7736884" y="-218408"/>
            <a:ext cx="953726" cy="941473"/>
            <a:chOff x="1860050" y="5426400"/>
            <a:chExt cx="1274575" cy="1258200"/>
          </a:xfrm>
        </p:grpSpPr>
        <p:sp>
          <p:nvSpPr>
            <p:cNvPr id="294" name="Google Shape;294;p13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2988750" y="6466100"/>
              <a:ext cx="145875" cy="114925"/>
            </a:xfrm>
            <a:custGeom>
              <a:avLst/>
              <a:gdLst/>
              <a:ahLst/>
              <a:cxnLst/>
              <a:rect l="l" t="t" r="r" b="b"/>
              <a:pathLst>
                <a:path w="5835" h="4597" extrusionOk="0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2534525" y="5426400"/>
              <a:ext cx="118800" cy="145575"/>
            </a:xfrm>
            <a:custGeom>
              <a:avLst/>
              <a:gdLst/>
              <a:ahLst/>
              <a:cxnLst/>
              <a:rect l="l" t="t" r="r" b="b"/>
              <a:pathLst>
                <a:path w="4752" h="5823" extrusionOk="0">
                  <a:moveTo>
                    <a:pt x="2906" y="0"/>
                  </a:moveTo>
                  <a:cubicBezTo>
                    <a:pt x="1299" y="1143"/>
                    <a:pt x="227" y="2977"/>
                    <a:pt x="1" y="4929"/>
                  </a:cubicBezTo>
                  <a:cubicBezTo>
                    <a:pt x="179" y="5287"/>
                    <a:pt x="489" y="5406"/>
                    <a:pt x="870" y="5513"/>
                  </a:cubicBezTo>
                  <a:cubicBezTo>
                    <a:pt x="1572" y="5703"/>
                    <a:pt x="1680" y="5810"/>
                    <a:pt x="2418" y="5822"/>
                  </a:cubicBezTo>
                  <a:cubicBezTo>
                    <a:pt x="2572" y="5037"/>
                    <a:pt x="2763" y="4310"/>
                    <a:pt x="3084" y="3560"/>
                  </a:cubicBezTo>
                  <a:cubicBezTo>
                    <a:pt x="3489" y="2655"/>
                    <a:pt x="4120" y="2084"/>
                    <a:pt x="4751" y="1584"/>
                  </a:cubicBezTo>
                  <a:cubicBezTo>
                    <a:pt x="4085" y="1119"/>
                    <a:pt x="3454" y="59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13"/>
          <p:cNvGrpSpPr/>
          <p:nvPr/>
        </p:nvGrpSpPr>
        <p:grpSpPr>
          <a:xfrm rot="3960245" flipH="1">
            <a:off x="8646381" y="970050"/>
            <a:ext cx="1023221" cy="662406"/>
            <a:chOff x="1860050" y="5799350"/>
            <a:chExt cx="1367450" cy="885250"/>
          </a:xfrm>
        </p:grpSpPr>
        <p:sp>
          <p:nvSpPr>
            <p:cNvPr id="301" name="Google Shape;301;p13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2988750" y="6466100"/>
              <a:ext cx="145875" cy="114925"/>
            </a:xfrm>
            <a:custGeom>
              <a:avLst/>
              <a:gdLst/>
              <a:ahLst/>
              <a:cxnLst/>
              <a:rect l="l" t="t" r="r" b="b"/>
              <a:pathLst>
                <a:path w="5835" h="4597" extrusionOk="0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2918200" y="6002350"/>
              <a:ext cx="90525" cy="147450"/>
            </a:xfrm>
            <a:custGeom>
              <a:avLst/>
              <a:gdLst/>
              <a:ahLst/>
              <a:cxnLst/>
              <a:rect l="l" t="t" r="r" b="b"/>
              <a:pathLst>
                <a:path w="3621" h="5898" extrusionOk="0">
                  <a:moveTo>
                    <a:pt x="2311" y="1"/>
                  </a:moveTo>
                  <a:cubicBezTo>
                    <a:pt x="1561" y="334"/>
                    <a:pt x="787" y="572"/>
                    <a:pt x="1" y="751"/>
                  </a:cubicBezTo>
                  <a:cubicBezTo>
                    <a:pt x="382" y="1465"/>
                    <a:pt x="763" y="2227"/>
                    <a:pt x="763" y="3215"/>
                  </a:cubicBezTo>
                  <a:cubicBezTo>
                    <a:pt x="763" y="4025"/>
                    <a:pt x="656" y="4763"/>
                    <a:pt x="501" y="5561"/>
                  </a:cubicBezTo>
                  <a:cubicBezTo>
                    <a:pt x="1192" y="5835"/>
                    <a:pt x="1322" y="5775"/>
                    <a:pt x="2049" y="5870"/>
                  </a:cubicBezTo>
                  <a:cubicBezTo>
                    <a:pt x="2177" y="5886"/>
                    <a:pt x="2298" y="5898"/>
                    <a:pt x="2413" y="5898"/>
                  </a:cubicBezTo>
                  <a:cubicBezTo>
                    <a:pt x="2650" y="5898"/>
                    <a:pt x="2861" y="5848"/>
                    <a:pt x="3061" y="5680"/>
                  </a:cubicBezTo>
                  <a:cubicBezTo>
                    <a:pt x="3620" y="3799"/>
                    <a:pt x="3335" y="1691"/>
                    <a:pt x="2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087875" y="5799350"/>
              <a:ext cx="139625" cy="132775"/>
            </a:xfrm>
            <a:custGeom>
              <a:avLst/>
              <a:gdLst/>
              <a:ahLst/>
              <a:cxnLst/>
              <a:rect l="l" t="t" r="r" b="b"/>
              <a:pathLst>
                <a:path w="5585" h="5311" extrusionOk="0">
                  <a:moveTo>
                    <a:pt x="1917" y="1"/>
                  </a:moveTo>
                  <a:cubicBezTo>
                    <a:pt x="1334" y="548"/>
                    <a:pt x="679" y="1037"/>
                    <a:pt x="0" y="1477"/>
                  </a:cubicBezTo>
                  <a:cubicBezTo>
                    <a:pt x="786" y="3275"/>
                    <a:pt x="2346" y="4704"/>
                    <a:pt x="4215" y="5311"/>
                  </a:cubicBezTo>
                  <a:cubicBezTo>
                    <a:pt x="4596" y="5228"/>
                    <a:pt x="4775" y="4942"/>
                    <a:pt x="4953" y="4596"/>
                  </a:cubicBezTo>
                  <a:cubicBezTo>
                    <a:pt x="5299" y="3954"/>
                    <a:pt x="5418" y="3870"/>
                    <a:pt x="5584" y="3156"/>
                  </a:cubicBezTo>
                  <a:cubicBezTo>
                    <a:pt x="4834" y="2846"/>
                    <a:pt x="4168" y="2501"/>
                    <a:pt x="3513" y="2037"/>
                  </a:cubicBezTo>
                  <a:cubicBezTo>
                    <a:pt x="2703" y="1453"/>
                    <a:pt x="2286" y="715"/>
                    <a:pt x="1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3"/>
          <p:cNvSpPr/>
          <p:nvPr/>
        </p:nvSpPr>
        <p:spPr>
          <a:xfrm rot="8100000">
            <a:off x="8267046" y="4479226"/>
            <a:ext cx="806667" cy="478395"/>
          </a:xfrm>
          <a:custGeom>
            <a:avLst/>
            <a:gdLst/>
            <a:ahLst/>
            <a:cxnLst/>
            <a:rect l="l" t="t" r="r" b="b"/>
            <a:pathLst>
              <a:path w="32267" h="19136" extrusionOk="0">
                <a:moveTo>
                  <a:pt x="15843" y="0"/>
                </a:moveTo>
                <a:cubicBezTo>
                  <a:pt x="15840" y="0"/>
                  <a:pt x="15838" y="0"/>
                  <a:pt x="15836" y="1"/>
                </a:cubicBezTo>
                <a:cubicBezTo>
                  <a:pt x="15443" y="60"/>
                  <a:pt x="15026" y="1930"/>
                  <a:pt x="14847" y="2299"/>
                </a:cubicBezTo>
                <a:cubicBezTo>
                  <a:pt x="14597" y="2834"/>
                  <a:pt x="14419" y="3394"/>
                  <a:pt x="14121" y="3906"/>
                </a:cubicBezTo>
                <a:cubicBezTo>
                  <a:pt x="13752" y="4537"/>
                  <a:pt x="13311" y="5240"/>
                  <a:pt x="12835" y="5811"/>
                </a:cubicBezTo>
                <a:cubicBezTo>
                  <a:pt x="12026" y="6775"/>
                  <a:pt x="10978" y="7537"/>
                  <a:pt x="9906" y="8192"/>
                </a:cubicBezTo>
                <a:cubicBezTo>
                  <a:pt x="9109" y="8680"/>
                  <a:pt x="8335" y="9204"/>
                  <a:pt x="7477" y="9621"/>
                </a:cubicBezTo>
                <a:cubicBezTo>
                  <a:pt x="6632" y="10038"/>
                  <a:pt x="5727" y="10324"/>
                  <a:pt x="4822" y="10585"/>
                </a:cubicBezTo>
                <a:cubicBezTo>
                  <a:pt x="3989" y="10824"/>
                  <a:pt x="3060" y="11062"/>
                  <a:pt x="2179" y="11086"/>
                </a:cubicBezTo>
                <a:cubicBezTo>
                  <a:pt x="2024" y="11093"/>
                  <a:pt x="1870" y="11097"/>
                  <a:pt x="1717" y="11097"/>
                </a:cubicBezTo>
                <a:cubicBezTo>
                  <a:pt x="1165" y="11097"/>
                  <a:pt x="622" y="11054"/>
                  <a:pt x="72" y="11026"/>
                </a:cubicBezTo>
                <a:cubicBezTo>
                  <a:pt x="0" y="11026"/>
                  <a:pt x="203" y="11574"/>
                  <a:pt x="250" y="11621"/>
                </a:cubicBezTo>
                <a:cubicBezTo>
                  <a:pt x="441" y="11919"/>
                  <a:pt x="679" y="12181"/>
                  <a:pt x="917" y="12431"/>
                </a:cubicBezTo>
                <a:cubicBezTo>
                  <a:pt x="1370" y="12919"/>
                  <a:pt x="1810" y="13383"/>
                  <a:pt x="2346" y="13800"/>
                </a:cubicBezTo>
                <a:cubicBezTo>
                  <a:pt x="2834" y="14193"/>
                  <a:pt x="3394" y="14574"/>
                  <a:pt x="4001" y="14741"/>
                </a:cubicBezTo>
                <a:cubicBezTo>
                  <a:pt x="4084" y="14765"/>
                  <a:pt x="4775" y="14860"/>
                  <a:pt x="4906" y="14884"/>
                </a:cubicBezTo>
                <a:cubicBezTo>
                  <a:pt x="5460" y="14963"/>
                  <a:pt x="6029" y="15010"/>
                  <a:pt x="6598" y="15010"/>
                </a:cubicBezTo>
                <a:cubicBezTo>
                  <a:pt x="7729" y="15010"/>
                  <a:pt x="8861" y="14827"/>
                  <a:pt x="9882" y="14360"/>
                </a:cubicBezTo>
                <a:cubicBezTo>
                  <a:pt x="10859" y="13907"/>
                  <a:pt x="11811" y="13217"/>
                  <a:pt x="12585" y="12467"/>
                </a:cubicBezTo>
                <a:cubicBezTo>
                  <a:pt x="12800" y="12252"/>
                  <a:pt x="12990" y="12014"/>
                  <a:pt x="13181" y="11788"/>
                </a:cubicBezTo>
                <a:cubicBezTo>
                  <a:pt x="13347" y="11609"/>
                  <a:pt x="13288" y="11681"/>
                  <a:pt x="13407" y="11514"/>
                </a:cubicBezTo>
                <a:cubicBezTo>
                  <a:pt x="13418" y="11481"/>
                  <a:pt x="13439" y="11418"/>
                  <a:pt x="13461" y="11418"/>
                </a:cubicBezTo>
                <a:cubicBezTo>
                  <a:pt x="13463" y="11418"/>
                  <a:pt x="13464" y="11418"/>
                  <a:pt x="13466" y="11419"/>
                </a:cubicBezTo>
                <a:cubicBezTo>
                  <a:pt x="13514" y="11455"/>
                  <a:pt x="13431" y="11526"/>
                  <a:pt x="13419" y="11574"/>
                </a:cubicBezTo>
                <a:cubicBezTo>
                  <a:pt x="13359" y="11776"/>
                  <a:pt x="13264" y="11978"/>
                  <a:pt x="13181" y="12193"/>
                </a:cubicBezTo>
                <a:cubicBezTo>
                  <a:pt x="13002" y="12764"/>
                  <a:pt x="12871" y="13276"/>
                  <a:pt x="12823" y="13872"/>
                </a:cubicBezTo>
                <a:cubicBezTo>
                  <a:pt x="12704" y="15479"/>
                  <a:pt x="13228" y="17420"/>
                  <a:pt x="14550" y="18455"/>
                </a:cubicBezTo>
                <a:cubicBezTo>
                  <a:pt x="14847" y="18694"/>
                  <a:pt x="15240" y="19039"/>
                  <a:pt x="15621" y="19134"/>
                </a:cubicBezTo>
                <a:cubicBezTo>
                  <a:pt x="15626" y="19135"/>
                  <a:pt x="15630" y="19135"/>
                  <a:pt x="15635" y="19135"/>
                </a:cubicBezTo>
                <a:cubicBezTo>
                  <a:pt x="15725" y="19135"/>
                  <a:pt x="15910" y="19038"/>
                  <a:pt x="15967" y="19027"/>
                </a:cubicBezTo>
                <a:cubicBezTo>
                  <a:pt x="16336" y="18908"/>
                  <a:pt x="16693" y="18563"/>
                  <a:pt x="16967" y="18301"/>
                </a:cubicBezTo>
                <a:cubicBezTo>
                  <a:pt x="17324" y="17920"/>
                  <a:pt x="17705" y="17491"/>
                  <a:pt x="17931" y="17027"/>
                </a:cubicBezTo>
                <a:cubicBezTo>
                  <a:pt x="18407" y="15979"/>
                  <a:pt x="18526" y="14705"/>
                  <a:pt x="18467" y="13562"/>
                </a:cubicBezTo>
                <a:cubicBezTo>
                  <a:pt x="18443" y="13014"/>
                  <a:pt x="18300" y="12490"/>
                  <a:pt x="18205" y="11955"/>
                </a:cubicBezTo>
                <a:cubicBezTo>
                  <a:pt x="18169" y="11824"/>
                  <a:pt x="18157" y="11669"/>
                  <a:pt x="18110" y="11538"/>
                </a:cubicBezTo>
                <a:lnTo>
                  <a:pt x="18110" y="11538"/>
                </a:lnTo>
                <a:cubicBezTo>
                  <a:pt x="18110" y="11538"/>
                  <a:pt x="18217" y="11705"/>
                  <a:pt x="18300" y="11848"/>
                </a:cubicBezTo>
                <a:cubicBezTo>
                  <a:pt x="18634" y="12419"/>
                  <a:pt x="19074" y="12943"/>
                  <a:pt x="19550" y="13395"/>
                </a:cubicBezTo>
                <a:cubicBezTo>
                  <a:pt x="19967" y="13800"/>
                  <a:pt x="20420" y="14193"/>
                  <a:pt x="20920" y="14491"/>
                </a:cubicBezTo>
                <a:cubicBezTo>
                  <a:pt x="21622" y="14907"/>
                  <a:pt x="22467" y="15110"/>
                  <a:pt x="23265" y="15241"/>
                </a:cubicBezTo>
                <a:cubicBezTo>
                  <a:pt x="23876" y="15341"/>
                  <a:pt x="24512" y="15416"/>
                  <a:pt x="25131" y="15416"/>
                </a:cubicBezTo>
                <a:cubicBezTo>
                  <a:pt x="25248" y="15416"/>
                  <a:pt x="25364" y="15413"/>
                  <a:pt x="25480" y="15407"/>
                </a:cubicBezTo>
                <a:cubicBezTo>
                  <a:pt x="25861" y="15396"/>
                  <a:pt x="26277" y="15288"/>
                  <a:pt x="26658" y="15181"/>
                </a:cubicBezTo>
                <a:cubicBezTo>
                  <a:pt x="27504" y="14967"/>
                  <a:pt x="28325" y="14669"/>
                  <a:pt x="29075" y="14217"/>
                </a:cubicBezTo>
                <a:cubicBezTo>
                  <a:pt x="30111" y="13610"/>
                  <a:pt x="30968" y="12895"/>
                  <a:pt x="31754" y="12002"/>
                </a:cubicBezTo>
                <a:cubicBezTo>
                  <a:pt x="31933" y="11812"/>
                  <a:pt x="32088" y="11597"/>
                  <a:pt x="32254" y="11395"/>
                </a:cubicBezTo>
                <a:cubicBezTo>
                  <a:pt x="32266" y="11377"/>
                  <a:pt x="32266" y="11368"/>
                  <a:pt x="32256" y="11368"/>
                </a:cubicBezTo>
                <a:cubicBezTo>
                  <a:pt x="32245" y="11368"/>
                  <a:pt x="32225" y="11377"/>
                  <a:pt x="32195" y="11395"/>
                </a:cubicBezTo>
                <a:cubicBezTo>
                  <a:pt x="32088" y="11419"/>
                  <a:pt x="31921" y="11431"/>
                  <a:pt x="31814" y="11455"/>
                </a:cubicBezTo>
                <a:cubicBezTo>
                  <a:pt x="31629" y="11467"/>
                  <a:pt x="31442" y="11469"/>
                  <a:pt x="31253" y="11469"/>
                </a:cubicBezTo>
                <a:cubicBezTo>
                  <a:pt x="31064" y="11469"/>
                  <a:pt x="30873" y="11467"/>
                  <a:pt x="30683" y="11467"/>
                </a:cubicBezTo>
                <a:cubicBezTo>
                  <a:pt x="29373" y="11467"/>
                  <a:pt x="28004" y="11359"/>
                  <a:pt x="26789" y="10859"/>
                </a:cubicBezTo>
                <a:cubicBezTo>
                  <a:pt x="25849" y="10466"/>
                  <a:pt x="24837" y="10216"/>
                  <a:pt x="23956" y="9681"/>
                </a:cubicBezTo>
                <a:cubicBezTo>
                  <a:pt x="23182" y="9216"/>
                  <a:pt x="22408" y="8728"/>
                  <a:pt x="21717" y="8133"/>
                </a:cubicBezTo>
                <a:cubicBezTo>
                  <a:pt x="21277" y="7764"/>
                  <a:pt x="20908" y="7323"/>
                  <a:pt x="20503" y="6942"/>
                </a:cubicBezTo>
                <a:cubicBezTo>
                  <a:pt x="20015" y="6478"/>
                  <a:pt x="19491" y="6002"/>
                  <a:pt x="19062" y="5466"/>
                </a:cubicBezTo>
                <a:cubicBezTo>
                  <a:pt x="18598" y="4906"/>
                  <a:pt x="17753" y="3966"/>
                  <a:pt x="17157" y="2918"/>
                </a:cubicBezTo>
                <a:cubicBezTo>
                  <a:pt x="16532" y="1892"/>
                  <a:pt x="16105" y="0"/>
                  <a:pt x="158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3"/>
          <p:cNvSpPr/>
          <p:nvPr/>
        </p:nvSpPr>
        <p:spPr>
          <a:xfrm rot="-8100000" flipH="1">
            <a:off x="70296" y="4479226"/>
            <a:ext cx="806667" cy="478395"/>
          </a:xfrm>
          <a:custGeom>
            <a:avLst/>
            <a:gdLst/>
            <a:ahLst/>
            <a:cxnLst/>
            <a:rect l="l" t="t" r="r" b="b"/>
            <a:pathLst>
              <a:path w="32267" h="19136" extrusionOk="0">
                <a:moveTo>
                  <a:pt x="15843" y="0"/>
                </a:moveTo>
                <a:cubicBezTo>
                  <a:pt x="15840" y="0"/>
                  <a:pt x="15838" y="0"/>
                  <a:pt x="15836" y="1"/>
                </a:cubicBezTo>
                <a:cubicBezTo>
                  <a:pt x="15443" y="60"/>
                  <a:pt x="15026" y="1930"/>
                  <a:pt x="14847" y="2299"/>
                </a:cubicBezTo>
                <a:cubicBezTo>
                  <a:pt x="14597" y="2834"/>
                  <a:pt x="14419" y="3394"/>
                  <a:pt x="14121" y="3906"/>
                </a:cubicBezTo>
                <a:cubicBezTo>
                  <a:pt x="13752" y="4537"/>
                  <a:pt x="13311" y="5240"/>
                  <a:pt x="12835" y="5811"/>
                </a:cubicBezTo>
                <a:cubicBezTo>
                  <a:pt x="12026" y="6775"/>
                  <a:pt x="10978" y="7537"/>
                  <a:pt x="9906" y="8192"/>
                </a:cubicBezTo>
                <a:cubicBezTo>
                  <a:pt x="9109" y="8680"/>
                  <a:pt x="8335" y="9204"/>
                  <a:pt x="7477" y="9621"/>
                </a:cubicBezTo>
                <a:cubicBezTo>
                  <a:pt x="6632" y="10038"/>
                  <a:pt x="5727" y="10324"/>
                  <a:pt x="4822" y="10585"/>
                </a:cubicBezTo>
                <a:cubicBezTo>
                  <a:pt x="3989" y="10824"/>
                  <a:pt x="3060" y="11062"/>
                  <a:pt x="2179" y="11086"/>
                </a:cubicBezTo>
                <a:cubicBezTo>
                  <a:pt x="2024" y="11093"/>
                  <a:pt x="1870" y="11097"/>
                  <a:pt x="1717" y="11097"/>
                </a:cubicBezTo>
                <a:cubicBezTo>
                  <a:pt x="1165" y="11097"/>
                  <a:pt x="622" y="11054"/>
                  <a:pt x="72" y="11026"/>
                </a:cubicBezTo>
                <a:cubicBezTo>
                  <a:pt x="0" y="11026"/>
                  <a:pt x="203" y="11574"/>
                  <a:pt x="250" y="11621"/>
                </a:cubicBezTo>
                <a:cubicBezTo>
                  <a:pt x="441" y="11919"/>
                  <a:pt x="679" y="12181"/>
                  <a:pt x="917" y="12431"/>
                </a:cubicBezTo>
                <a:cubicBezTo>
                  <a:pt x="1370" y="12919"/>
                  <a:pt x="1810" y="13383"/>
                  <a:pt x="2346" y="13800"/>
                </a:cubicBezTo>
                <a:cubicBezTo>
                  <a:pt x="2834" y="14193"/>
                  <a:pt x="3394" y="14574"/>
                  <a:pt x="4001" y="14741"/>
                </a:cubicBezTo>
                <a:cubicBezTo>
                  <a:pt x="4084" y="14765"/>
                  <a:pt x="4775" y="14860"/>
                  <a:pt x="4906" y="14884"/>
                </a:cubicBezTo>
                <a:cubicBezTo>
                  <a:pt x="5460" y="14963"/>
                  <a:pt x="6029" y="15010"/>
                  <a:pt x="6598" y="15010"/>
                </a:cubicBezTo>
                <a:cubicBezTo>
                  <a:pt x="7729" y="15010"/>
                  <a:pt x="8861" y="14827"/>
                  <a:pt x="9882" y="14360"/>
                </a:cubicBezTo>
                <a:cubicBezTo>
                  <a:pt x="10859" y="13907"/>
                  <a:pt x="11811" y="13217"/>
                  <a:pt x="12585" y="12467"/>
                </a:cubicBezTo>
                <a:cubicBezTo>
                  <a:pt x="12800" y="12252"/>
                  <a:pt x="12990" y="12014"/>
                  <a:pt x="13181" y="11788"/>
                </a:cubicBezTo>
                <a:cubicBezTo>
                  <a:pt x="13347" y="11609"/>
                  <a:pt x="13288" y="11681"/>
                  <a:pt x="13407" y="11514"/>
                </a:cubicBezTo>
                <a:cubicBezTo>
                  <a:pt x="13418" y="11481"/>
                  <a:pt x="13439" y="11418"/>
                  <a:pt x="13461" y="11418"/>
                </a:cubicBezTo>
                <a:cubicBezTo>
                  <a:pt x="13463" y="11418"/>
                  <a:pt x="13464" y="11418"/>
                  <a:pt x="13466" y="11419"/>
                </a:cubicBezTo>
                <a:cubicBezTo>
                  <a:pt x="13514" y="11455"/>
                  <a:pt x="13431" y="11526"/>
                  <a:pt x="13419" y="11574"/>
                </a:cubicBezTo>
                <a:cubicBezTo>
                  <a:pt x="13359" y="11776"/>
                  <a:pt x="13264" y="11978"/>
                  <a:pt x="13181" y="12193"/>
                </a:cubicBezTo>
                <a:cubicBezTo>
                  <a:pt x="13002" y="12764"/>
                  <a:pt x="12871" y="13276"/>
                  <a:pt x="12823" y="13872"/>
                </a:cubicBezTo>
                <a:cubicBezTo>
                  <a:pt x="12704" y="15479"/>
                  <a:pt x="13228" y="17420"/>
                  <a:pt x="14550" y="18455"/>
                </a:cubicBezTo>
                <a:cubicBezTo>
                  <a:pt x="14847" y="18694"/>
                  <a:pt x="15240" y="19039"/>
                  <a:pt x="15621" y="19134"/>
                </a:cubicBezTo>
                <a:cubicBezTo>
                  <a:pt x="15626" y="19135"/>
                  <a:pt x="15630" y="19135"/>
                  <a:pt x="15635" y="19135"/>
                </a:cubicBezTo>
                <a:cubicBezTo>
                  <a:pt x="15725" y="19135"/>
                  <a:pt x="15910" y="19038"/>
                  <a:pt x="15967" y="19027"/>
                </a:cubicBezTo>
                <a:cubicBezTo>
                  <a:pt x="16336" y="18908"/>
                  <a:pt x="16693" y="18563"/>
                  <a:pt x="16967" y="18301"/>
                </a:cubicBezTo>
                <a:cubicBezTo>
                  <a:pt x="17324" y="17920"/>
                  <a:pt x="17705" y="17491"/>
                  <a:pt x="17931" y="17027"/>
                </a:cubicBezTo>
                <a:cubicBezTo>
                  <a:pt x="18407" y="15979"/>
                  <a:pt x="18526" y="14705"/>
                  <a:pt x="18467" y="13562"/>
                </a:cubicBezTo>
                <a:cubicBezTo>
                  <a:pt x="18443" y="13014"/>
                  <a:pt x="18300" y="12490"/>
                  <a:pt x="18205" y="11955"/>
                </a:cubicBezTo>
                <a:cubicBezTo>
                  <a:pt x="18169" y="11824"/>
                  <a:pt x="18157" y="11669"/>
                  <a:pt x="18110" y="11538"/>
                </a:cubicBezTo>
                <a:lnTo>
                  <a:pt x="18110" y="11538"/>
                </a:lnTo>
                <a:cubicBezTo>
                  <a:pt x="18110" y="11538"/>
                  <a:pt x="18217" y="11705"/>
                  <a:pt x="18300" y="11848"/>
                </a:cubicBezTo>
                <a:cubicBezTo>
                  <a:pt x="18634" y="12419"/>
                  <a:pt x="19074" y="12943"/>
                  <a:pt x="19550" y="13395"/>
                </a:cubicBezTo>
                <a:cubicBezTo>
                  <a:pt x="19967" y="13800"/>
                  <a:pt x="20420" y="14193"/>
                  <a:pt x="20920" y="14491"/>
                </a:cubicBezTo>
                <a:cubicBezTo>
                  <a:pt x="21622" y="14907"/>
                  <a:pt x="22467" y="15110"/>
                  <a:pt x="23265" y="15241"/>
                </a:cubicBezTo>
                <a:cubicBezTo>
                  <a:pt x="23876" y="15341"/>
                  <a:pt x="24512" y="15416"/>
                  <a:pt x="25131" y="15416"/>
                </a:cubicBezTo>
                <a:cubicBezTo>
                  <a:pt x="25248" y="15416"/>
                  <a:pt x="25364" y="15413"/>
                  <a:pt x="25480" y="15407"/>
                </a:cubicBezTo>
                <a:cubicBezTo>
                  <a:pt x="25861" y="15396"/>
                  <a:pt x="26277" y="15288"/>
                  <a:pt x="26658" y="15181"/>
                </a:cubicBezTo>
                <a:cubicBezTo>
                  <a:pt x="27504" y="14967"/>
                  <a:pt x="28325" y="14669"/>
                  <a:pt x="29075" y="14217"/>
                </a:cubicBezTo>
                <a:cubicBezTo>
                  <a:pt x="30111" y="13610"/>
                  <a:pt x="30968" y="12895"/>
                  <a:pt x="31754" y="12002"/>
                </a:cubicBezTo>
                <a:cubicBezTo>
                  <a:pt x="31933" y="11812"/>
                  <a:pt x="32088" y="11597"/>
                  <a:pt x="32254" y="11395"/>
                </a:cubicBezTo>
                <a:cubicBezTo>
                  <a:pt x="32266" y="11377"/>
                  <a:pt x="32266" y="11368"/>
                  <a:pt x="32256" y="11368"/>
                </a:cubicBezTo>
                <a:cubicBezTo>
                  <a:pt x="32245" y="11368"/>
                  <a:pt x="32225" y="11377"/>
                  <a:pt x="32195" y="11395"/>
                </a:cubicBezTo>
                <a:cubicBezTo>
                  <a:pt x="32088" y="11419"/>
                  <a:pt x="31921" y="11431"/>
                  <a:pt x="31814" y="11455"/>
                </a:cubicBezTo>
                <a:cubicBezTo>
                  <a:pt x="31629" y="11467"/>
                  <a:pt x="31442" y="11469"/>
                  <a:pt x="31253" y="11469"/>
                </a:cubicBezTo>
                <a:cubicBezTo>
                  <a:pt x="31064" y="11469"/>
                  <a:pt x="30873" y="11467"/>
                  <a:pt x="30683" y="11467"/>
                </a:cubicBezTo>
                <a:cubicBezTo>
                  <a:pt x="29373" y="11467"/>
                  <a:pt x="28004" y="11359"/>
                  <a:pt x="26789" y="10859"/>
                </a:cubicBezTo>
                <a:cubicBezTo>
                  <a:pt x="25849" y="10466"/>
                  <a:pt x="24837" y="10216"/>
                  <a:pt x="23956" y="9681"/>
                </a:cubicBezTo>
                <a:cubicBezTo>
                  <a:pt x="23182" y="9216"/>
                  <a:pt x="22408" y="8728"/>
                  <a:pt x="21717" y="8133"/>
                </a:cubicBezTo>
                <a:cubicBezTo>
                  <a:pt x="21277" y="7764"/>
                  <a:pt x="20908" y="7323"/>
                  <a:pt x="20503" y="6942"/>
                </a:cubicBezTo>
                <a:cubicBezTo>
                  <a:pt x="20015" y="6478"/>
                  <a:pt x="19491" y="6002"/>
                  <a:pt x="19062" y="5466"/>
                </a:cubicBezTo>
                <a:cubicBezTo>
                  <a:pt x="18598" y="4906"/>
                  <a:pt x="17753" y="3966"/>
                  <a:pt x="17157" y="2918"/>
                </a:cubicBezTo>
                <a:cubicBezTo>
                  <a:pt x="16532" y="1892"/>
                  <a:pt x="16105" y="0"/>
                  <a:pt x="158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6427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"/>
          <p:cNvSpPr/>
          <p:nvPr/>
        </p:nvSpPr>
        <p:spPr>
          <a:xfrm rot="-5400000" flipH="1">
            <a:off x="6176205" y="-1196233"/>
            <a:ext cx="1771598" cy="4164113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"/>
          <p:cNvSpPr/>
          <p:nvPr/>
        </p:nvSpPr>
        <p:spPr>
          <a:xfrm rot="10512828">
            <a:off x="128246" y="334396"/>
            <a:ext cx="1454252" cy="1102877"/>
          </a:xfrm>
          <a:custGeom>
            <a:avLst/>
            <a:gdLst/>
            <a:ahLst/>
            <a:cxnLst/>
            <a:rect l="l" t="t" r="r" b="b"/>
            <a:pathLst>
              <a:path w="15158" h="8017" extrusionOk="0">
                <a:moveTo>
                  <a:pt x="11040" y="0"/>
                </a:moveTo>
                <a:cubicBezTo>
                  <a:pt x="10965" y="0"/>
                  <a:pt x="10889" y="3"/>
                  <a:pt x="10812" y="8"/>
                </a:cubicBezTo>
                <a:cubicBezTo>
                  <a:pt x="9395" y="91"/>
                  <a:pt x="8002" y="972"/>
                  <a:pt x="6716" y="1496"/>
                </a:cubicBezTo>
                <a:cubicBezTo>
                  <a:pt x="5037" y="2175"/>
                  <a:pt x="2846" y="2342"/>
                  <a:pt x="1346" y="3389"/>
                </a:cubicBezTo>
                <a:cubicBezTo>
                  <a:pt x="537" y="3949"/>
                  <a:pt x="1" y="5032"/>
                  <a:pt x="441" y="5925"/>
                </a:cubicBezTo>
                <a:cubicBezTo>
                  <a:pt x="703" y="6497"/>
                  <a:pt x="1299" y="6818"/>
                  <a:pt x="1870" y="7080"/>
                </a:cubicBezTo>
                <a:cubicBezTo>
                  <a:pt x="3289" y="7704"/>
                  <a:pt x="4839" y="8016"/>
                  <a:pt x="6388" y="8016"/>
                </a:cubicBezTo>
                <a:cubicBezTo>
                  <a:pt x="7527" y="8016"/>
                  <a:pt x="8666" y="7847"/>
                  <a:pt x="9752" y="7509"/>
                </a:cubicBezTo>
                <a:cubicBezTo>
                  <a:pt x="10633" y="7223"/>
                  <a:pt x="11466" y="6854"/>
                  <a:pt x="12264" y="6437"/>
                </a:cubicBezTo>
                <a:cubicBezTo>
                  <a:pt x="14133" y="5485"/>
                  <a:pt x="15157" y="3949"/>
                  <a:pt x="14026" y="1937"/>
                </a:cubicBezTo>
                <a:cubicBezTo>
                  <a:pt x="13362" y="777"/>
                  <a:pt x="12356" y="0"/>
                  <a:pt x="110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"/>
          <p:cNvSpPr txBox="1">
            <a:spLocks noGrp="1"/>
          </p:cNvSpPr>
          <p:nvPr>
            <p:ph type="title"/>
          </p:nvPr>
        </p:nvSpPr>
        <p:spPr>
          <a:xfrm>
            <a:off x="2943225" y="3238550"/>
            <a:ext cx="32577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14"/>
          <p:cNvSpPr txBox="1">
            <a:spLocks noGrp="1"/>
          </p:cNvSpPr>
          <p:nvPr>
            <p:ph type="subTitle" idx="1"/>
          </p:nvPr>
        </p:nvSpPr>
        <p:spPr>
          <a:xfrm>
            <a:off x="2723350" y="1586050"/>
            <a:ext cx="36972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9pPr>
          </a:lstStyle>
          <a:p>
            <a:endParaRPr/>
          </a:p>
        </p:txBody>
      </p:sp>
      <p:grpSp>
        <p:nvGrpSpPr>
          <p:cNvPr id="315" name="Google Shape;315;p14"/>
          <p:cNvGrpSpPr/>
          <p:nvPr/>
        </p:nvGrpSpPr>
        <p:grpSpPr>
          <a:xfrm rot="-3283604" flipH="1">
            <a:off x="7510106" y="-432264"/>
            <a:ext cx="1241972" cy="1042608"/>
            <a:chOff x="370875" y="4219400"/>
            <a:chExt cx="1314775" cy="1103725"/>
          </a:xfrm>
        </p:grpSpPr>
        <p:sp>
          <p:nvSpPr>
            <p:cNvPr id="316" name="Google Shape;316;p14"/>
            <p:cNvSpPr/>
            <p:nvPr/>
          </p:nvSpPr>
          <p:spPr>
            <a:xfrm>
              <a:off x="1560900" y="51457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690250" y="5038250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893250" y="42194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593225" y="4433700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70875" y="489150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817350" y="5188275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3283604">
            <a:off x="392056" y="-460489"/>
            <a:ext cx="1241972" cy="1042608"/>
            <a:chOff x="370875" y="4219400"/>
            <a:chExt cx="1314775" cy="1103725"/>
          </a:xfrm>
        </p:grpSpPr>
        <p:sp>
          <p:nvSpPr>
            <p:cNvPr id="326" name="Google Shape;326;p14"/>
            <p:cNvSpPr/>
            <p:nvPr/>
          </p:nvSpPr>
          <p:spPr>
            <a:xfrm>
              <a:off x="1560900" y="51457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690250" y="5038250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893250" y="42194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593225" y="4433700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70875" y="489150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817350" y="5188275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4"/>
          <p:cNvGrpSpPr/>
          <p:nvPr/>
        </p:nvGrpSpPr>
        <p:grpSpPr>
          <a:xfrm>
            <a:off x="8256897" y="4615162"/>
            <a:ext cx="789543" cy="341173"/>
            <a:chOff x="3165550" y="1111875"/>
            <a:chExt cx="604875" cy="261375"/>
          </a:xfrm>
        </p:grpSpPr>
        <p:sp>
          <p:nvSpPr>
            <p:cNvPr id="336" name="Google Shape;336;p14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4"/>
          <p:cNvSpPr/>
          <p:nvPr/>
        </p:nvSpPr>
        <p:spPr>
          <a:xfrm>
            <a:off x="50" y="4219650"/>
            <a:ext cx="9144142" cy="92384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"/>
          <p:cNvSpPr/>
          <p:nvPr/>
        </p:nvSpPr>
        <p:spPr>
          <a:xfrm>
            <a:off x="1138488" y="4634288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4"/>
          <p:cNvSpPr/>
          <p:nvPr/>
        </p:nvSpPr>
        <p:spPr>
          <a:xfrm>
            <a:off x="1925488" y="4397538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4"/>
          <p:cNvSpPr/>
          <p:nvPr/>
        </p:nvSpPr>
        <p:spPr>
          <a:xfrm>
            <a:off x="3582363" y="4857500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4"/>
          <p:cNvGrpSpPr/>
          <p:nvPr/>
        </p:nvGrpSpPr>
        <p:grpSpPr>
          <a:xfrm>
            <a:off x="-90662" y="4457932"/>
            <a:ext cx="1179237" cy="777766"/>
            <a:chOff x="4657725" y="1431175"/>
            <a:chExt cx="1117125" cy="736800"/>
          </a:xfrm>
        </p:grpSpPr>
        <p:sp>
          <p:nvSpPr>
            <p:cNvPr id="345" name="Google Shape;345;p14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5694399" y="4155025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14"/>
          <p:cNvGrpSpPr/>
          <p:nvPr/>
        </p:nvGrpSpPr>
        <p:grpSpPr>
          <a:xfrm>
            <a:off x="7226527" y="4397543"/>
            <a:ext cx="1809127" cy="777735"/>
            <a:chOff x="3587650" y="1532750"/>
            <a:chExt cx="695925" cy="299175"/>
          </a:xfrm>
        </p:grpSpPr>
        <p:sp>
          <p:nvSpPr>
            <p:cNvPr id="355" name="Google Shape;355;p14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14"/>
          <p:cNvSpPr/>
          <p:nvPr/>
        </p:nvSpPr>
        <p:spPr>
          <a:xfrm>
            <a:off x="6467388" y="4737000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676750" y="227835"/>
            <a:ext cx="1475968" cy="341178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9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5"/>
          <p:cNvSpPr txBox="1">
            <a:spLocks noGrp="1"/>
          </p:cNvSpPr>
          <p:nvPr>
            <p:ph type="title"/>
          </p:nvPr>
        </p:nvSpPr>
        <p:spPr>
          <a:xfrm>
            <a:off x="1009025" y="2285776"/>
            <a:ext cx="2726400" cy="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62" name="Google Shape;362;p15"/>
          <p:cNvSpPr txBox="1">
            <a:spLocks noGrp="1"/>
          </p:cNvSpPr>
          <p:nvPr>
            <p:ph type="title" idx="2" hasCustomPrompt="1"/>
          </p:nvPr>
        </p:nvSpPr>
        <p:spPr>
          <a:xfrm>
            <a:off x="2375925" y="1465251"/>
            <a:ext cx="13593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63" name="Google Shape;363;p15"/>
          <p:cNvSpPr txBox="1">
            <a:spLocks noGrp="1"/>
          </p:cNvSpPr>
          <p:nvPr>
            <p:ph type="subTitle" idx="1"/>
          </p:nvPr>
        </p:nvSpPr>
        <p:spPr>
          <a:xfrm>
            <a:off x="1008950" y="3010749"/>
            <a:ext cx="27264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364" name="Google Shape;364;p15"/>
          <p:cNvSpPr/>
          <p:nvPr/>
        </p:nvSpPr>
        <p:spPr>
          <a:xfrm>
            <a:off x="4826825" y="0"/>
            <a:ext cx="4094273" cy="324552"/>
          </a:xfrm>
          <a:custGeom>
            <a:avLst/>
            <a:gdLst/>
            <a:ahLst/>
            <a:cxnLst/>
            <a:rect l="l" t="t" r="r" b="b"/>
            <a:pathLst>
              <a:path w="26290" h="2084" extrusionOk="0">
                <a:moveTo>
                  <a:pt x="1" y="0"/>
                </a:moveTo>
                <a:lnTo>
                  <a:pt x="1" y="60"/>
                </a:lnTo>
                <a:cubicBezTo>
                  <a:pt x="1" y="1179"/>
                  <a:pt x="1358" y="2084"/>
                  <a:pt x="1358" y="2084"/>
                </a:cubicBezTo>
                <a:cubicBezTo>
                  <a:pt x="1358" y="2084"/>
                  <a:pt x="2466" y="1345"/>
                  <a:pt x="2668" y="369"/>
                </a:cubicBezTo>
                <a:cubicBezTo>
                  <a:pt x="2882" y="1345"/>
                  <a:pt x="3978" y="2084"/>
                  <a:pt x="3978" y="2084"/>
                </a:cubicBezTo>
                <a:cubicBezTo>
                  <a:pt x="3978" y="2084"/>
                  <a:pt x="5085" y="1345"/>
                  <a:pt x="5287" y="369"/>
                </a:cubicBezTo>
                <a:cubicBezTo>
                  <a:pt x="5490" y="1345"/>
                  <a:pt x="6597" y="2084"/>
                  <a:pt x="6597" y="2084"/>
                </a:cubicBezTo>
                <a:cubicBezTo>
                  <a:pt x="6597" y="2084"/>
                  <a:pt x="7692" y="1345"/>
                  <a:pt x="7907" y="369"/>
                </a:cubicBezTo>
                <a:cubicBezTo>
                  <a:pt x="8109" y="1345"/>
                  <a:pt x="9216" y="2084"/>
                  <a:pt x="9216" y="2084"/>
                </a:cubicBezTo>
                <a:cubicBezTo>
                  <a:pt x="9216" y="2084"/>
                  <a:pt x="10312" y="1345"/>
                  <a:pt x="10526" y="369"/>
                </a:cubicBezTo>
                <a:cubicBezTo>
                  <a:pt x="10728" y="1345"/>
                  <a:pt x="11836" y="2084"/>
                  <a:pt x="11836" y="2084"/>
                </a:cubicBezTo>
                <a:cubicBezTo>
                  <a:pt x="11836" y="2084"/>
                  <a:pt x="12931" y="1345"/>
                  <a:pt x="13145" y="369"/>
                </a:cubicBezTo>
                <a:cubicBezTo>
                  <a:pt x="13348" y="1345"/>
                  <a:pt x="14455" y="2084"/>
                  <a:pt x="14455" y="2084"/>
                </a:cubicBezTo>
                <a:cubicBezTo>
                  <a:pt x="14455" y="2084"/>
                  <a:pt x="15550" y="1345"/>
                  <a:pt x="15765" y="369"/>
                </a:cubicBezTo>
                <a:cubicBezTo>
                  <a:pt x="15967" y="1345"/>
                  <a:pt x="17074" y="2084"/>
                  <a:pt x="17074" y="2084"/>
                </a:cubicBezTo>
                <a:cubicBezTo>
                  <a:pt x="17074" y="2084"/>
                  <a:pt x="18170" y="1345"/>
                  <a:pt x="18384" y="369"/>
                </a:cubicBezTo>
                <a:cubicBezTo>
                  <a:pt x="18587" y="1345"/>
                  <a:pt x="19694" y="2084"/>
                  <a:pt x="19694" y="2084"/>
                </a:cubicBezTo>
                <a:cubicBezTo>
                  <a:pt x="19694" y="2084"/>
                  <a:pt x="20789" y="1345"/>
                  <a:pt x="21004" y="369"/>
                </a:cubicBezTo>
                <a:cubicBezTo>
                  <a:pt x="21206" y="1345"/>
                  <a:pt x="22313" y="2084"/>
                  <a:pt x="22313" y="2084"/>
                </a:cubicBezTo>
                <a:cubicBezTo>
                  <a:pt x="22313" y="2084"/>
                  <a:pt x="23409" y="1345"/>
                  <a:pt x="23623" y="369"/>
                </a:cubicBezTo>
                <a:cubicBezTo>
                  <a:pt x="23825" y="1345"/>
                  <a:pt x="24933" y="2084"/>
                  <a:pt x="24933" y="2084"/>
                </a:cubicBezTo>
                <a:cubicBezTo>
                  <a:pt x="24933" y="2084"/>
                  <a:pt x="26290" y="1179"/>
                  <a:pt x="26290" y="60"/>
                </a:cubicBezTo>
                <a:lnTo>
                  <a:pt x="262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5"/>
          <p:cNvSpPr/>
          <p:nvPr/>
        </p:nvSpPr>
        <p:spPr>
          <a:xfrm>
            <a:off x="4950025" y="-94800"/>
            <a:ext cx="3856302" cy="293824"/>
          </a:xfrm>
          <a:custGeom>
            <a:avLst/>
            <a:gdLst/>
            <a:ahLst/>
            <a:cxnLst/>
            <a:rect l="l" t="t" r="r" b="b"/>
            <a:pathLst>
              <a:path w="25802" h="1966" extrusionOk="0">
                <a:moveTo>
                  <a:pt x="1" y="1"/>
                </a:moveTo>
                <a:cubicBezTo>
                  <a:pt x="1" y="1096"/>
                  <a:pt x="882" y="1966"/>
                  <a:pt x="1965" y="1966"/>
                </a:cubicBezTo>
                <a:cubicBezTo>
                  <a:pt x="2787" y="1966"/>
                  <a:pt x="3501" y="1465"/>
                  <a:pt x="3787" y="739"/>
                </a:cubicBezTo>
                <a:cubicBezTo>
                  <a:pt x="4073" y="1454"/>
                  <a:pt x="4787" y="1966"/>
                  <a:pt x="5597" y="1966"/>
                </a:cubicBezTo>
                <a:cubicBezTo>
                  <a:pt x="6418" y="1966"/>
                  <a:pt x="7133" y="1465"/>
                  <a:pt x="7418" y="739"/>
                </a:cubicBezTo>
                <a:cubicBezTo>
                  <a:pt x="7704" y="1454"/>
                  <a:pt x="8418" y="1966"/>
                  <a:pt x="9228" y="1966"/>
                </a:cubicBezTo>
                <a:cubicBezTo>
                  <a:pt x="10050" y="1966"/>
                  <a:pt x="10764" y="1465"/>
                  <a:pt x="11050" y="739"/>
                </a:cubicBezTo>
                <a:cubicBezTo>
                  <a:pt x="11335" y="1454"/>
                  <a:pt x="12050" y="1966"/>
                  <a:pt x="12859" y="1966"/>
                </a:cubicBezTo>
                <a:cubicBezTo>
                  <a:pt x="13681" y="1966"/>
                  <a:pt x="14395" y="1465"/>
                  <a:pt x="14681" y="739"/>
                </a:cubicBezTo>
                <a:cubicBezTo>
                  <a:pt x="14967" y="1454"/>
                  <a:pt x="15681" y="1966"/>
                  <a:pt x="16491" y="1966"/>
                </a:cubicBezTo>
                <a:cubicBezTo>
                  <a:pt x="17312" y="1966"/>
                  <a:pt x="18027" y="1465"/>
                  <a:pt x="18313" y="739"/>
                </a:cubicBezTo>
                <a:cubicBezTo>
                  <a:pt x="18598" y="1454"/>
                  <a:pt x="19313" y="1966"/>
                  <a:pt x="20122" y="1966"/>
                </a:cubicBezTo>
                <a:cubicBezTo>
                  <a:pt x="20944" y="1966"/>
                  <a:pt x="21658" y="1465"/>
                  <a:pt x="21944" y="739"/>
                </a:cubicBezTo>
                <a:cubicBezTo>
                  <a:pt x="22230" y="1430"/>
                  <a:pt x="22908" y="1942"/>
                  <a:pt x="23694" y="1966"/>
                </a:cubicBezTo>
                <a:lnTo>
                  <a:pt x="23694" y="1954"/>
                </a:lnTo>
                <a:lnTo>
                  <a:pt x="23789" y="1954"/>
                </a:lnTo>
                <a:cubicBezTo>
                  <a:pt x="24397" y="1954"/>
                  <a:pt x="24968" y="1668"/>
                  <a:pt x="25325" y="1239"/>
                </a:cubicBezTo>
                <a:cubicBezTo>
                  <a:pt x="25444" y="1096"/>
                  <a:pt x="25528" y="930"/>
                  <a:pt x="25599" y="751"/>
                </a:cubicBezTo>
                <a:cubicBezTo>
                  <a:pt x="25599" y="751"/>
                  <a:pt x="25599" y="763"/>
                  <a:pt x="25623" y="763"/>
                </a:cubicBezTo>
                <a:cubicBezTo>
                  <a:pt x="25718" y="525"/>
                  <a:pt x="25778" y="275"/>
                  <a:pt x="25802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5"/>
          <p:cNvSpPr/>
          <p:nvPr/>
        </p:nvSpPr>
        <p:spPr>
          <a:xfrm rot="5400000" flipH="1">
            <a:off x="1196255" y="2175642"/>
            <a:ext cx="1771598" cy="4164113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" name="Google Shape;367;p15"/>
          <p:cNvGrpSpPr/>
          <p:nvPr/>
        </p:nvGrpSpPr>
        <p:grpSpPr>
          <a:xfrm flipH="1">
            <a:off x="216758" y="4457932"/>
            <a:ext cx="1179237" cy="777766"/>
            <a:chOff x="4657725" y="1431175"/>
            <a:chExt cx="1117125" cy="736800"/>
          </a:xfrm>
        </p:grpSpPr>
        <p:sp>
          <p:nvSpPr>
            <p:cNvPr id="368" name="Google Shape;368;p15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15"/>
          <p:cNvSpPr/>
          <p:nvPr/>
        </p:nvSpPr>
        <p:spPr>
          <a:xfrm flipH="1">
            <a:off x="2457246" y="4846338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5"/>
          <p:cNvSpPr/>
          <p:nvPr/>
        </p:nvSpPr>
        <p:spPr>
          <a:xfrm flipH="1">
            <a:off x="516971" y="3967075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5"/>
          <p:cNvSpPr/>
          <p:nvPr/>
        </p:nvSpPr>
        <p:spPr>
          <a:xfrm flipH="1">
            <a:off x="87360" y="3179725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5"/>
          <p:cNvSpPr/>
          <p:nvPr/>
        </p:nvSpPr>
        <p:spPr>
          <a:xfrm flipH="1">
            <a:off x="3150835" y="4695362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2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1466898" y="3499100"/>
            <a:ext cx="2512500" cy="4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subTitle" idx="2"/>
          </p:nvPr>
        </p:nvSpPr>
        <p:spPr>
          <a:xfrm>
            <a:off x="1466995" y="3892021"/>
            <a:ext cx="25125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5037898" y="3499100"/>
            <a:ext cx="2512500" cy="4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subTitle" idx="4"/>
          </p:nvPr>
        </p:nvSpPr>
        <p:spPr>
          <a:xfrm>
            <a:off x="5037995" y="3892021"/>
            <a:ext cx="25125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grpSp>
        <p:nvGrpSpPr>
          <p:cNvPr id="386" name="Google Shape;386;p16"/>
          <p:cNvGrpSpPr/>
          <p:nvPr/>
        </p:nvGrpSpPr>
        <p:grpSpPr>
          <a:xfrm rot="-1772458" flipH="1">
            <a:off x="-720210" y="3159426"/>
            <a:ext cx="1548163" cy="847739"/>
            <a:chOff x="6012650" y="5912325"/>
            <a:chExt cx="2266375" cy="506775"/>
          </a:xfrm>
        </p:grpSpPr>
        <p:sp>
          <p:nvSpPr>
            <p:cNvPr id="387" name="Google Shape;387;p16"/>
            <p:cNvSpPr/>
            <p:nvPr/>
          </p:nvSpPr>
          <p:spPr>
            <a:xfrm>
              <a:off x="6012650" y="5912325"/>
              <a:ext cx="2266075" cy="237100"/>
            </a:xfrm>
            <a:custGeom>
              <a:avLst/>
              <a:gdLst/>
              <a:ahLst/>
              <a:cxnLst/>
              <a:rect l="l" t="t" r="r" b="b"/>
              <a:pathLst>
                <a:path w="90643" h="9484" extrusionOk="0">
                  <a:moveTo>
                    <a:pt x="64766" y="0"/>
                  </a:moveTo>
                  <a:cubicBezTo>
                    <a:pt x="58836" y="0"/>
                    <a:pt x="52895" y="429"/>
                    <a:pt x="46970" y="863"/>
                  </a:cubicBezTo>
                  <a:cubicBezTo>
                    <a:pt x="37088" y="1613"/>
                    <a:pt x="27206" y="2411"/>
                    <a:pt x="17324" y="3268"/>
                  </a:cubicBezTo>
                  <a:cubicBezTo>
                    <a:pt x="13233" y="3615"/>
                    <a:pt x="9107" y="3973"/>
                    <a:pt x="5008" y="3973"/>
                  </a:cubicBezTo>
                  <a:cubicBezTo>
                    <a:pt x="3332" y="3973"/>
                    <a:pt x="1662" y="3913"/>
                    <a:pt x="0" y="3768"/>
                  </a:cubicBezTo>
                  <a:lnTo>
                    <a:pt x="0" y="9162"/>
                  </a:lnTo>
                  <a:cubicBezTo>
                    <a:pt x="1646" y="9305"/>
                    <a:pt x="3298" y="9365"/>
                    <a:pt x="4954" y="9365"/>
                  </a:cubicBezTo>
                  <a:cubicBezTo>
                    <a:pt x="9073" y="9365"/>
                    <a:pt x="13214" y="8998"/>
                    <a:pt x="17324" y="8650"/>
                  </a:cubicBezTo>
                  <a:cubicBezTo>
                    <a:pt x="27206" y="7805"/>
                    <a:pt x="37088" y="6995"/>
                    <a:pt x="46970" y="6257"/>
                  </a:cubicBezTo>
                  <a:cubicBezTo>
                    <a:pt x="52881" y="5807"/>
                    <a:pt x="58809" y="5380"/>
                    <a:pt x="64727" y="5380"/>
                  </a:cubicBezTo>
                  <a:cubicBezTo>
                    <a:pt x="67427" y="5380"/>
                    <a:pt x="70125" y="5469"/>
                    <a:pt x="72819" y="5685"/>
                  </a:cubicBezTo>
                  <a:cubicBezTo>
                    <a:pt x="78891" y="6185"/>
                    <a:pt x="84963" y="7328"/>
                    <a:pt x="90643" y="9483"/>
                  </a:cubicBezTo>
                  <a:lnTo>
                    <a:pt x="90643" y="4102"/>
                  </a:lnTo>
                  <a:cubicBezTo>
                    <a:pt x="84963" y="1959"/>
                    <a:pt x="78891" y="792"/>
                    <a:pt x="72819" y="304"/>
                  </a:cubicBezTo>
                  <a:cubicBezTo>
                    <a:pt x="70139" y="88"/>
                    <a:pt x="67453" y="0"/>
                    <a:pt x="64766" y="0"/>
                  </a:cubicBezTo>
                  <a:close/>
                </a:path>
              </a:pathLst>
            </a:custGeom>
            <a:solidFill>
              <a:srgbClr val="FF8F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6012950" y="6047200"/>
              <a:ext cx="2266075" cy="237350"/>
            </a:xfrm>
            <a:custGeom>
              <a:avLst/>
              <a:gdLst/>
              <a:ahLst/>
              <a:cxnLst/>
              <a:rect l="l" t="t" r="r" b="b"/>
              <a:pathLst>
                <a:path w="90643" h="9494" extrusionOk="0">
                  <a:moveTo>
                    <a:pt x="64645" y="1"/>
                  </a:moveTo>
                  <a:cubicBezTo>
                    <a:pt x="58750" y="1"/>
                    <a:pt x="52855" y="426"/>
                    <a:pt x="46970" y="874"/>
                  </a:cubicBezTo>
                  <a:cubicBezTo>
                    <a:pt x="37088" y="1624"/>
                    <a:pt x="27206" y="2422"/>
                    <a:pt x="17324" y="3267"/>
                  </a:cubicBezTo>
                  <a:cubicBezTo>
                    <a:pt x="13222" y="3615"/>
                    <a:pt x="9078" y="3981"/>
                    <a:pt x="4956" y="3981"/>
                  </a:cubicBezTo>
                  <a:cubicBezTo>
                    <a:pt x="3299" y="3981"/>
                    <a:pt x="1646" y="3922"/>
                    <a:pt x="0" y="3779"/>
                  </a:cubicBezTo>
                  <a:lnTo>
                    <a:pt x="0" y="9160"/>
                  </a:lnTo>
                  <a:cubicBezTo>
                    <a:pt x="1673" y="9309"/>
                    <a:pt x="3352" y="9371"/>
                    <a:pt x="5033" y="9371"/>
                  </a:cubicBezTo>
                  <a:cubicBezTo>
                    <a:pt x="9132" y="9371"/>
                    <a:pt x="13246" y="9007"/>
                    <a:pt x="17324" y="8660"/>
                  </a:cubicBezTo>
                  <a:cubicBezTo>
                    <a:pt x="27206" y="7803"/>
                    <a:pt x="37088" y="7005"/>
                    <a:pt x="46970" y="6267"/>
                  </a:cubicBezTo>
                  <a:cubicBezTo>
                    <a:pt x="52879" y="5818"/>
                    <a:pt x="58804" y="5385"/>
                    <a:pt x="64723" y="5385"/>
                  </a:cubicBezTo>
                  <a:cubicBezTo>
                    <a:pt x="67428" y="5385"/>
                    <a:pt x="70131" y="5475"/>
                    <a:pt x="72831" y="5696"/>
                  </a:cubicBezTo>
                  <a:cubicBezTo>
                    <a:pt x="78903" y="6184"/>
                    <a:pt x="84975" y="7339"/>
                    <a:pt x="90642" y="9494"/>
                  </a:cubicBezTo>
                  <a:lnTo>
                    <a:pt x="90642" y="4100"/>
                  </a:lnTo>
                  <a:cubicBezTo>
                    <a:pt x="84975" y="1945"/>
                    <a:pt x="78891" y="790"/>
                    <a:pt x="72831" y="314"/>
                  </a:cubicBezTo>
                  <a:cubicBezTo>
                    <a:pt x="70103" y="92"/>
                    <a:pt x="67374" y="1"/>
                    <a:pt x="64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6012950" y="6181800"/>
              <a:ext cx="2266075" cy="237300"/>
            </a:xfrm>
            <a:custGeom>
              <a:avLst/>
              <a:gdLst/>
              <a:ahLst/>
              <a:cxnLst/>
              <a:rect l="l" t="t" r="r" b="b"/>
              <a:pathLst>
                <a:path w="90643" h="9492" extrusionOk="0">
                  <a:moveTo>
                    <a:pt x="64685" y="0"/>
                  </a:moveTo>
                  <a:cubicBezTo>
                    <a:pt x="58776" y="0"/>
                    <a:pt x="52868" y="427"/>
                    <a:pt x="46970" y="859"/>
                  </a:cubicBezTo>
                  <a:cubicBezTo>
                    <a:pt x="37088" y="1610"/>
                    <a:pt x="27206" y="2407"/>
                    <a:pt x="17324" y="3264"/>
                  </a:cubicBezTo>
                  <a:cubicBezTo>
                    <a:pt x="13246" y="3611"/>
                    <a:pt x="9126" y="3975"/>
                    <a:pt x="5028" y="3975"/>
                  </a:cubicBezTo>
                  <a:cubicBezTo>
                    <a:pt x="3347" y="3975"/>
                    <a:pt x="1670" y="3913"/>
                    <a:pt x="0" y="3765"/>
                  </a:cubicBezTo>
                  <a:lnTo>
                    <a:pt x="0" y="9158"/>
                  </a:lnTo>
                  <a:cubicBezTo>
                    <a:pt x="1649" y="9301"/>
                    <a:pt x="3304" y="9361"/>
                    <a:pt x="4961" y="9361"/>
                  </a:cubicBezTo>
                  <a:cubicBezTo>
                    <a:pt x="9084" y="9361"/>
                    <a:pt x="13222" y="8994"/>
                    <a:pt x="17324" y="8646"/>
                  </a:cubicBezTo>
                  <a:cubicBezTo>
                    <a:pt x="27206" y="7801"/>
                    <a:pt x="37088" y="6991"/>
                    <a:pt x="46970" y="6253"/>
                  </a:cubicBezTo>
                  <a:cubicBezTo>
                    <a:pt x="52881" y="5803"/>
                    <a:pt x="58809" y="5376"/>
                    <a:pt x="64730" y="5376"/>
                  </a:cubicBezTo>
                  <a:cubicBezTo>
                    <a:pt x="67432" y="5376"/>
                    <a:pt x="70133" y="5465"/>
                    <a:pt x="72831" y="5681"/>
                  </a:cubicBezTo>
                  <a:cubicBezTo>
                    <a:pt x="78903" y="6182"/>
                    <a:pt x="84975" y="7325"/>
                    <a:pt x="90642" y="9491"/>
                  </a:cubicBezTo>
                  <a:lnTo>
                    <a:pt x="90642" y="4110"/>
                  </a:lnTo>
                  <a:cubicBezTo>
                    <a:pt x="84975" y="1955"/>
                    <a:pt x="78891" y="788"/>
                    <a:pt x="72831" y="312"/>
                  </a:cubicBezTo>
                  <a:cubicBezTo>
                    <a:pt x="70116" y="91"/>
                    <a:pt x="67401" y="0"/>
                    <a:pt x="64685" y="0"/>
                  </a:cubicBezTo>
                  <a:close/>
                </a:path>
              </a:pathLst>
            </a:custGeom>
            <a:solidFill>
              <a:srgbClr val="54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16"/>
          <p:cNvGrpSpPr/>
          <p:nvPr/>
        </p:nvGrpSpPr>
        <p:grpSpPr>
          <a:xfrm rot="-1772695" flipH="1">
            <a:off x="7850345" y="314807"/>
            <a:ext cx="1780079" cy="847739"/>
            <a:chOff x="6012650" y="5912325"/>
            <a:chExt cx="2266375" cy="506775"/>
          </a:xfrm>
        </p:grpSpPr>
        <p:sp>
          <p:nvSpPr>
            <p:cNvPr id="391" name="Google Shape;391;p16"/>
            <p:cNvSpPr/>
            <p:nvPr/>
          </p:nvSpPr>
          <p:spPr>
            <a:xfrm>
              <a:off x="6012650" y="5912325"/>
              <a:ext cx="2266075" cy="237100"/>
            </a:xfrm>
            <a:custGeom>
              <a:avLst/>
              <a:gdLst/>
              <a:ahLst/>
              <a:cxnLst/>
              <a:rect l="l" t="t" r="r" b="b"/>
              <a:pathLst>
                <a:path w="90643" h="9484" extrusionOk="0">
                  <a:moveTo>
                    <a:pt x="64766" y="0"/>
                  </a:moveTo>
                  <a:cubicBezTo>
                    <a:pt x="58836" y="0"/>
                    <a:pt x="52895" y="429"/>
                    <a:pt x="46970" y="863"/>
                  </a:cubicBezTo>
                  <a:cubicBezTo>
                    <a:pt x="37088" y="1613"/>
                    <a:pt x="27206" y="2411"/>
                    <a:pt x="17324" y="3268"/>
                  </a:cubicBezTo>
                  <a:cubicBezTo>
                    <a:pt x="13233" y="3615"/>
                    <a:pt x="9107" y="3973"/>
                    <a:pt x="5008" y="3973"/>
                  </a:cubicBezTo>
                  <a:cubicBezTo>
                    <a:pt x="3332" y="3973"/>
                    <a:pt x="1662" y="3913"/>
                    <a:pt x="0" y="3768"/>
                  </a:cubicBezTo>
                  <a:lnTo>
                    <a:pt x="0" y="9162"/>
                  </a:lnTo>
                  <a:cubicBezTo>
                    <a:pt x="1646" y="9305"/>
                    <a:pt x="3298" y="9365"/>
                    <a:pt x="4954" y="9365"/>
                  </a:cubicBezTo>
                  <a:cubicBezTo>
                    <a:pt x="9073" y="9365"/>
                    <a:pt x="13214" y="8998"/>
                    <a:pt x="17324" y="8650"/>
                  </a:cubicBezTo>
                  <a:cubicBezTo>
                    <a:pt x="27206" y="7805"/>
                    <a:pt x="37088" y="6995"/>
                    <a:pt x="46970" y="6257"/>
                  </a:cubicBezTo>
                  <a:cubicBezTo>
                    <a:pt x="52881" y="5807"/>
                    <a:pt x="58809" y="5380"/>
                    <a:pt x="64727" y="5380"/>
                  </a:cubicBezTo>
                  <a:cubicBezTo>
                    <a:pt x="67427" y="5380"/>
                    <a:pt x="70125" y="5469"/>
                    <a:pt x="72819" y="5685"/>
                  </a:cubicBezTo>
                  <a:cubicBezTo>
                    <a:pt x="78891" y="6185"/>
                    <a:pt x="84963" y="7328"/>
                    <a:pt x="90643" y="9483"/>
                  </a:cubicBezTo>
                  <a:lnTo>
                    <a:pt x="90643" y="4102"/>
                  </a:lnTo>
                  <a:cubicBezTo>
                    <a:pt x="84963" y="1959"/>
                    <a:pt x="78891" y="792"/>
                    <a:pt x="72819" y="304"/>
                  </a:cubicBezTo>
                  <a:cubicBezTo>
                    <a:pt x="70139" y="88"/>
                    <a:pt x="67453" y="0"/>
                    <a:pt x="64766" y="0"/>
                  </a:cubicBezTo>
                  <a:close/>
                </a:path>
              </a:pathLst>
            </a:custGeom>
            <a:solidFill>
              <a:srgbClr val="FF8F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6012950" y="6047200"/>
              <a:ext cx="2266075" cy="237350"/>
            </a:xfrm>
            <a:custGeom>
              <a:avLst/>
              <a:gdLst/>
              <a:ahLst/>
              <a:cxnLst/>
              <a:rect l="l" t="t" r="r" b="b"/>
              <a:pathLst>
                <a:path w="90643" h="9494" extrusionOk="0">
                  <a:moveTo>
                    <a:pt x="64645" y="1"/>
                  </a:moveTo>
                  <a:cubicBezTo>
                    <a:pt x="58750" y="1"/>
                    <a:pt x="52855" y="426"/>
                    <a:pt x="46970" y="874"/>
                  </a:cubicBezTo>
                  <a:cubicBezTo>
                    <a:pt x="37088" y="1624"/>
                    <a:pt x="27206" y="2422"/>
                    <a:pt x="17324" y="3267"/>
                  </a:cubicBezTo>
                  <a:cubicBezTo>
                    <a:pt x="13222" y="3615"/>
                    <a:pt x="9078" y="3981"/>
                    <a:pt x="4956" y="3981"/>
                  </a:cubicBezTo>
                  <a:cubicBezTo>
                    <a:pt x="3299" y="3981"/>
                    <a:pt x="1646" y="3922"/>
                    <a:pt x="0" y="3779"/>
                  </a:cubicBezTo>
                  <a:lnTo>
                    <a:pt x="0" y="9160"/>
                  </a:lnTo>
                  <a:cubicBezTo>
                    <a:pt x="1673" y="9309"/>
                    <a:pt x="3352" y="9371"/>
                    <a:pt x="5033" y="9371"/>
                  </a:cubicBezTo>
                  <a:cubicBezTo>
                    <a:pt x="9132" y="9371"/>
                    <a:pt x="13246" y="9007"/>
                    <a:pt x="17324" y="8660"/>
                  </a:cubicBezTo>
                  <a:cubicBezTo>
                    <a:pt x="27206" y="7803"/>
                    <a:pt x="37088" y="7005"/>
                    <a:pt x="46970" y="6267"/>
                  </a:cubicBezTo>
                  <a:cubicBezTo>
                    <a:pt x="52879" y="5818"/>
                    <a:pt x="58804" y="5385"/>
                    <a:pt x="64723" y="5385"/>
                  </a:cubicBezTo>
                  <a:cubicBezTo>
                    <a:pt x="67428" y="5385"/>
                    <a:pt x="70131" y="5475"/>
                    <a:pt x="72831" y="5696"/>
                  </a:cubicBezTo>
                  <a:cubicBezTo>
                    <a:pt x="78903" y="6184"/>
                    <a:pt x="84975" y="7339"/>
                    <a:pt x="90642" y="9494"/>
                  </a:cubicBezTo>
                  <a:lnTo>
                    <a:pt x="90642" y="4100"/>
                  </a:lnTo>
                  <a:cubicBezTo>
                    <a:pt x="84975" y="1945"/>
                    <a:pt x="78891" y="790"/>
                    <a:pt x="72831" y="314"/>
                  </a:cubicBezTo>
                  <a:cubicBezTo>
                    <a:pt x="70103" y="92"/>
                    <a:pt x="67374" y="1"/>
                    <a:pt x="64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6012950" y="6181800"/>
              <a:ext cx="2266075" cy="237300"/>
            </a:xfrm>
            <a:custGeom>
              <a:avLst/>
              <a:gdLst/>
              <a:ahLst/>
              <a:cxnLst/>
              <a:rect l="l" t="t" r="r" b="b"/>
              <a:pathLst>
                <a:path w="90643" h="9492" extrusionOk="0">
                  <a:moveTo>
                    <a:pt x="64685" y="0"/>
                  </a:moveTo>
                  <a:cubicBezTo>
                    <a:pt x="58776" y="0"/>
                    <a:pt x="52868" y="427"/>
                    <a:pt x="46970" y="859"/>
                  </a:cubicBezTo>
                  <a:cubicBezTo>
                    <a:pt x="37088" y="1610"/>
                    <a:pt x="27206" y="2407"/>
                    <a:pt x="17324" y="3264"/>
                  </a:cubicBezTo>
                  <a:cubicBezTo>
                    <a:pt x="13246" y="3611"/>
                    <a:pt x="9126" y="3975"/>
                    <a:pt x="5028" y="3975"/>
                  </a:cubicBezTo>
                  <a:cubicBezTo>
                    <a:pt x="3347" y="3975"/>
                    <a:pt x="1670" y="3913"/>
                    <a:pt x="0" y="3765"/>
                  </a:cubicBezTo>
                  <a:lnTo>
                    <a:pt x="0" y="9158"/>
                  </a:lnTo>
                  <a:cubicBezTo>
                    <a:pt x="1649" y="9301"/>
                    <a:pt x="3304" y="9361"/>
                    <a:pt x="4961" y="9361"/>
                  </a:cubicBezTo>
                  <a:cubicBezTo>
                    <a:pt x="9084" y="9361"/>
                    <a:pt x="13222" y="8994"/>
                    <a:pt x="17324" y="8646"/>
                  </a:cubicBezTo>
                  <a:cubicBezTo>
                    <a:pt x="27206" y="7801"/>
                    <a:pt x="37088" y="6991"/>
                    <a:pt x="46970" y="6253"/>
                  </a:cubicBezTo>
                  <a:cubicBezTo>
                    <a:pt x="52881" y="5803"/>
                    <a:pt x="58809" y="5376"/>
                    <a:pt x="64730" y="5376"/>
                  </a:cubicBezTo>
                  <a:cubicBezTo>
                    <a:pt x="67432" y="5376"/>
                    <a:pt x="70133" y="5465"/>
                    <a:pt x="72831" y="5681"/>
                  </a:cubicBezTo>
                  <a:cubicBezTo>
                    <a:pt x="78903" y="6182"/>
                    <a:pt x="84975" y="7325"/>
                    <a:pt x="90642" y="9491"/>
                  </a:cubicBezTo>
                  <a:lnTo>
                    <a:pt x="90642" y="4110"/>
                  </a:lnTo>
                  <a:cubicBezTo>
                    <a:pt x="84975" y="1955"/>
                    <a:pt x="78891" y="788"/>
                    <a:pt x="72831" y="312"/>
                  </a:cubicBezTo>
                  <a:cubicBezTo>
                    <a:pt x="70116" y="91"/>
                    <a:pt x="67401" y="0"/>
                    <a:pt x="64685" y="0"/>
                  </a:cubicBezTo>
                  <a:close/>
                </a:path>
              </a:pathLst>
            </a:custGeom>
            <a:solidFill>
              <a:srgbClr val="54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16"/>
          <p:cNvSpPr/>
          <p:nvPr/>
        </p:nvSpPr>
        <p:spPr>
          <a:xfrm rot="-5400000">
            <a:off x="7391891" y="3391382"/>
            <a:ext cx="1045953" cy="2458283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6"/>
          <p:cNvSpPr/>
          <p:nvPr/>
        </p:nvSpPr>
        <p:spPr>
          <a:xfrm rot="5400000">
            <a:off x="706166" y="-706168"/>
            <a:ext cx="1045953" cy="2458283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369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7"/>
          <p:cNvSpPr txBox="1">
            <a:spLocks noGrp="1"/>
          </p:cNvSpPr>
          <p:nvPr>
            <p:ph type="subTitle" idx="1"/>
          </p:nvPr>
        </p:nvSpPr>
        <p:spPr>
          <a:xfrm>
            <a:off x="5343650" y="815750"/>
            <a:ext cx="22545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398" name="Google Shape;398;p17"/>
          <p:cNvSpPr txBox="1">
            <a:spLocks noGrp="1"/>
          </p:cNvSpPr>
          <p:nvPr>
            <p:ph type="subTitle" idx="2"/>
          </p:nvPr>
        </p:nvSpPr>
        <p:spPr>
          <a:xfrm>
            <a:off x="5343659" y="1125120"/>
            <a:ext cx="22545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399" name="Google Shape;399;p17"/>
          <p:cNvSpPr txBox="1">
            <a:spLocks noGrp="1"/>
          </p:cNvSpPr>
          <p:nvPr>
            <p:ph type="subTitle" idx="3"/>
          </p:nvPr>
        </p:nvSpPr>
        <p:spPr>
          <a:xfrm>
            <a:off x="5343653" y="2094363"/>
            <a:ext cx="22545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00" name="Google Shape;400;p17"/>
          <p:cNvSpPr txBox="1">
            <a:spLocks noGrp="1"/>
          </p:cNvSpPr>
          <p:nvPr>
            <p:ph type="subTitle" idx="4"/>
          </p:nvPr>
        </p:nvSpPr>
        <p:spPr>
          <a:xfrm>
            <a:off x="5343662" y="2401864"/>
            <a:ext cx="22545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01" name="Google Shape;401;p17"/>
          <p:cNvSpPr txBox="1">
            <a:spLocks noGrp="1"/>
          </p:cNvSpPr>
          <p:nvPr>
            <p:ph type="subTitle" idx="5"/>
          </p:nvPr>
        </p:nvSpPr>
        <p:spPr>
          <a:xfrm>
            <a:off x="5343653" y="3371100"/>
            <a:ext cx="22545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02" name="Google Shape;402;p17"/>
          <p:cNvSpPr txBox="1">
            <a:spLocks noGrp="1"/>
          </p:cNvSpPr>
          <p:nvPr>
            <p:ph type="subTitle" idx="6"/>
          </p:nvPr>
        </p:nvSpPr>
        <p:spPr>
          <a:xfrm>
            <a:off x="5343649" y="3684150"/>
            <a:ext cx="24096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720300" y="2048400"/>
            <a:ext cx="38664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7"/>
          <p:cNvSpPr/>
          <p:nvPr/>
        </p:nvSpPr>
        <p:spPr>
          <a:xfrm rot="5400000" flipH="1">
            <a:off x="1196255" y="2175642"/>
            <a:ext cx="1771598" cy="4164113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" name="Google Shape;405;p17"/>
          <p:cNvGrpSpPr/>
          <p:nvPr/>
        </p:nvGrpSpPr>
        <p:grpSpPr>
          <a:xfrm flipH="1">
            <a:off x="216758" y="4457932"/>
            <a:ext cx="1179237" cy="777766"/>
            <a:chOff x="4657725" y="1431175"/>
            <a:chExt cx="1117125" cy="736800"/>
          </a:xfrm>
        </p:grpSpPr>
        <p:sp>
          <p:nvSpPr>
            <p:cNvPr id="406" name="Google Shape;406;p17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17"/>
          <p:cNvSpPr/>
          <p:nvPr/>
        </p:nvSpPr>
        <p:spPr>
          <a:xfrm flipH="1">
            <a:off x="3150835" y="4695362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7"/>
          <p:cNvSpPr/>
          <p:nvPr/>
        </p:nvSpPr>
        <p:spPr>
          <a:xfrm flipH="1">
            <a:off x="2457246" y="4846338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7"/>
          <p:cNvSpPr/>
          <p:nvPr/>
        </p:nvSpPr>
        <p:spPr>
          <a:xfrm flipH="1">
            <a:off x="516971" y="3967075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7"/>
          <p:cNvSpPr/>
          <p:nvPr/>
        </p:nvSpPr>
        <p:spPr>
          <a:xfrm flipH="1">
            <a:off x="87360" y="3179725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" name="Google Shape;418;p17"/>
          <p:cNvGrpSpPr/>
          <p:nvPr/>
        </p:nvGrpSpPr>
        <p:grpSpPr>
          <a:xfrm>
            <a:off x="7357038" y="3373012"/>
            <a:ext cx="1705012" cy="1942472"/>
            <a:chOff x="-350062" y="2696962"/>
            <a:chExt cx="1705012" cy="1942472"/>
          </a:xfrm>
        </p:grpSpPr>
        <p:grpSp>
          <p:nvGrpSpPr>
            <p:cNvPr id="419" name="Google Shape;419;p17"/>
            <p:cNvGrpSpPr/>
            <p:nvPr/>
          </p:nvGrpSpPr>
          <p:grpSpPr>
            <a:xfrm flipH="1">
              <a:off x="-350062" y="2696962"/>
              <a:ext cx="1705012" cy="1942472"/>
              <a:chOff x="2802913" y="2788687"/>
              <a:chExt cx="1705012" cy="1942472"/>
            </a:xfrm>
          </p:grpSpPr>
          <p:sp>
            <p:nvSpPr>
              <p:cNvPr id="420" name="Google Shape;420;p17"/>
              <p:cNvSpPr/>
              <p:nvPr/>
            </p:nvSpPr>
            <p:spPr>
              <a:xfrm flipH="1">
                <a:off x="2845180" y="3406413"/>
                <a:ext cx="645925" cy="63590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7"/>
              <p:cNvSpPr/>
              <p:nvPr/>
            </p:nvSpPr>
            <p:spPr>
              <a:xfrm rot="7200044" flipH="1">
                <a:off x="3108811" y="3891282"/>
                <a:ext cx="338768" cy="207745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8310" extrusionOk="0">
                    <a:moveTo>
                      <a:pt x="11598" y="1"/>
                    </a:moveTo>
                    <a:cubicBezTo>
                      <a:pt x="11109" y="13"/>
                      <a:pt x="10633" y="263"/>
                      <a:pt x="10193" y="453"/>
                    </a:cubicBezTo>
                    <a:cubicBezTo>
                      <a:pt x="9347" y="846"/>
                      <a:pt x="8573" y="1322"/>
                      <a:pt x="7919" y="1977"/>
                    </a:cubicBezTo>
                    <a:cubicBezTo>
                      <a:pt x="7252" y="2644"/>
                      <a:pt x="6657" y="3358"/>
                      <a:pt x="6014" y="4037"/>
                    </a:cubicBezTo>
                    <a:cubicBezTo>
                      <a:pt x="5299" y="4799"/>
                      <a:pt x="4466" y="5454"/>
                      <a:pt x="3692" y="6144"/>
                    </a:cubicBezTo>
                    <a:cubicBezTo>
                      <a:pt x="3025" y="6740"/>
                      <a:pt x="2370" y="7168"/>
                      <a:pt x="1513" y="7466"/>
                    </a:cubicBezTo>
                    <a:cubicBezTo>
                      <a:pt x="1037" y="7633"/>
                      <a:pt x="96" y="7680"/>
                      <a:pt x="49" y="7799"/>
                    </a:cubicBezTo>
                    <a:cubicBezTo>
                      <a:pt x="1" y="7907"/>
                      <a:pt x="2096" y="8240"/>
                      <a:pt x="2656" y="8276"/>
                    </a:cubicBezTo>
                    <a:cubicBezTo>
                      <a:pt x="3081" y="8291"/>
                      <a:pt x="3520" y="8309"/>
                      <a:pt x="3959" y="8309"/>
                    </a:cubicBezTo>
                    <a:cubicBezTo>
                      <a:pt x="4517" y="8309"/>
                      <a:pt x="5076" y="8280"/>
                      <a:pt x="5609" y="8180"/>
                    </a:cubicBezTo>
                    <a:cubicBezTo>
                      <a:pt x="7252" y="7883"/>
                      <a:pt x="8859" y="7145"/>
                      <a:pt x="10216" y="6192"/>
                    </a:cubicBezTo>
                    <a:cubicBezTo>
                      <a:pt x="11490" y="5299"/>
                      <a:pt x="12788" y="3954"/>
                      <a:pt x="13264" y="2442"/>
                    </a:cubicBezTo>
                    <a:cubicBezTo>
                      <a:pt x="13443" y="1870"/>
                      <a:pt x="13550" y="953"/>
                      <a:pt x="13026" y="501"/>
                    </a:cubicBezTo>
                    <a:cubicBezTo>
                      <a:pt x="12788" y="299"/>
                      <a:pt x="12491" y="179"/>
                      <a:pt x="12181" y="84"/>
                    </a:cubicBezTo>
                    <a:cubicBezTo>
                      <a:pt x="12014" y="37"/>
                      <a:pt x="11776" y="1"/>
                      <a:pt x="115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7"/>
              <p:cNvSpPr/>
              <p:nvPr/>
            </p:nvSpPr>
            <p:spPr>
              <a:xfrm rot="-729750" flipH="1">
                <a:off x="3376096" y="3439570"/>
                <a:ext cx="629380" cy="264569"/>
              </a:xfrm>
              <a:custGeom>
                <a:avLst/>
                <a:gdLst/>
                <a:ahLst/>
                <a:cxnLst/>
                <a:rect l="l" t="t" r="r" b="b"/>
                <a:pathLst>
                  <a:path w="11157" h="4690" extrusionOk="0">
                    <a:moveTo>
                      <a:pt x="1073" y="1"/>
                    </a:moveTo>
                    <a:cubicBezTo>
                      <a:pt x="1009" y="1"/>
                      <a:pt x="945" y="4"/>
                      <a:pt x="881" y="11"/>
                    </a:cubicBezTo>
                    <a:cubicBezTo>
                      <a:pt x="726" y="23"/>
                      <a:pt x="607" y="118"/>
                      <a:pt x="488" y="178"/>
                    </a:cubicBezTo>
                    <a:cubicBezTo>
                      <a:pt x="429" y="213"/>
                      <a:pt x="357" y="249"/>
                      <a:pt x="298" y="297"/>
                    </a:cubicBezTo>
                    <a:cubicBezTo>
                      <a:pt x="0" y="547"/>
                      <a:pt x="131" y="1011"/>
                      <a:pt x="298" y="1285"/>
                    </a:cubicBezTo>
                    <a:cubicBezTo>
                      <a:pt x="738" y="2059"/>
                      <a:pt x="1381" y="2571"/>
                      <a:pt x="2143" y="3035"/>
                    </a:cubicBezTo>
                    <a:cubicBezTo>
                      <a:pt x="3846" y="4052"/>
                      <a:pt x="5846" y="4690"/>
                      <a:pt x="7858" y="4690"/>
                    </a:cubicBezTo>
                    <a:cubicBezTo>
                      <a:pt x="8013" y="4690"/>
                      <a:pt x="8168" y="4686"/>
                      <a:pt x="8323" y="4678"/>
                    </a:cubicBezTo>
                    <a:cubicBezTo>
                      <a:pt x="9001" y="4654"/>
                      <a:pt x="10978" y="4416"/>
                      <a:pt x="11121" y="4011"/>
                    </a:cubicBezTo>
                    <a:cubicBezTo>
                      <a:pt x="11156" y="3869"/>
                      <a:pt x="10847" y="3892"/>
                      <a:pt x="10704" y="3869"/>
                    </a:cubicBezTo>
                    <a:cubicBezTo>
                      <a:pt x="10442" y="3821"/>
                      <a:pt x="10180" y="3750"/>
                      <a:pt x="9930" y="3690"/>
                    </a:cubicBezTo>
                    <a:cubicBezTo>
                      <a:pt x="8918" y="3464"/>
                      <a:pt x="7965" y="3059"/>
                      <a:pt x="7037" y="2595"/>
                    </a:cubicBezTo>
                    <a:cubicBezTo>
                      <a:pt x="6144" y="2154"/>
                      <a:pt x="5263" y="1666"/>
                      <a:pt x="4370" y="1202"/>
                    </a:cubicBezTo>
                    <a:cubicBezTo>
                      <a:pt x="3679" y="844"/>
                      <a:pt x="2941" y="440"/>
                      <a:pt x="2191" y="213"/>
                    </a:cubicBezTo>
                    <a:cubicBezTo>
                      <a:pt x="1834" y="112"/>
                      <a:pt x="1452" y="1"/>
                      <a:pt x="1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7"/>
              <p:cNvSpPr/>
              <p:nvPr/>
            </p:nvSpPr>
            <p:spPr>
              <a:xfrm rot="4243405" flipH="1">
                <a:off x="3619882" y="3823948"/>
                <a:ext cx="739785" cy="839115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7"/>
              <p:cNvSpPr/>
              <p:nvPr/>
            </p:nvSpPr>
            <p:spPr>
              <a:xfrm flipH="1">
                <a:off x="3972455" y="3615888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7"/>
              <p:cNvSpPr/>
              <p:nvPr/>
            </p:nvSpPr>
            <p:spPr>
              <a:xfrm flipH="1">
                <a:off x="3613155" y="3283846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7"/>
              <p:cNvSpPr/>
              <p:nvPr/>
            </p:nvSpPr>
            <p:spPr>
              <a:xfrm flipH="1">
                <a:off x="3262580" y="3254796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7"/>
              <p:cNvSpPr/>
              <p:nvPr/>
            </p:nvSpPr>
            <p:spPr>
              <a:xfrm rot="-6931456">
                <a:off x="3113379" y="2693366"/>
                <a:ext cx="271775" cy="765779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27646" extrusionOk="0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7"/>
              <p:cNvSpPr/>
              <p:nvPr/>
            </p:nvSpPr>
            <p:spPr>
              <a:xfrm rot="4799500">
                <a:off x="2961019" y="4016156"/>
                <a:ext cx="364505" cy="626909"/>
              </a:xfrm>
              <a:custGeom>
                <a:avLst/>
                <a:gdLst/>
                <a:ahLst/>
                <a:cxnLst/>
                <a:rect l="l" t="t" r="r" b="b"/>
                <a:pathLst>
                  <a:path w="15479" h="26625" extrusionOk="0">
                    <a:moveTo>
                      <a:pt x="7098" y="138"/>
                    </a:moveTo>
                    <a:cubicBezTo>
                      <a:pt x="7096" y="138"/>
                      <a:pt x="7101" y="152"/>
                      <a:pt x="7120" y="193"/>
                    </a:cubicBezTo>
                    <a:cubicBezTo>
                      <a:pt x="7122" y="198"/>
                      <a:pt x="7124" y="202"/>
                      <a:pt x="7127" y="207"/>
                    </a:cubicBezTo>
                    <a:lnTo>
                      <a:pt x="7127" y="207"/>
                    </a:lnTo>
                    <a:cubicBezTo>
                      <a:pt x="7136" y="219"/>
                      <a:pt x="7141" y="224"/>
                      <a:pt x="7142" y="224"/>
                    </a:cubicBezTo>
                    <a:cubicBezTo>
                      <a:pt x="7149" y="224"/>
                      <a:pt x="7102" y="138"/>
                      <a:pt x="7098" y="138"/>
                    </a:cubicBezTo>
                    <a:close/>
                    <a:moveTo>
                      <a:pt x="8262" y="7985"/>
                    </a:moveTo>
                    <a:cubicBezTo>
                      <a:pt x="8310" y="8068"/>
                      <a:pt x="8344" y="8127"/>
                      <a:pt x="8342" y="8127"/>
                    </a:cubicBezTo>
                    <a:cubicBezTo>
                      <a:pt x="8340" y="8127"/>
                      <a:pt x="8316" y="8090"/>
                      <a:pt x="8260" y="8000"/>
                    </a:cubicBezTo>
                    <a:lnTo>
                      <a:pt x="8260" y="8000"/>
                    </a:lnTo>
                    <a:cubicBezTo>
                      <a:pt x="8261" y="8000"/>
                      <a:pt x="8261" y="8000"/>
                      <a:pt x="8262" y="8000"/>
                    </a:cubicBezTo>
                    <a:cubicBezTo>
                      <a:pt x="8264" y="8000"/>
                      <a:pt x="8265" y="7997"/>
                      <a:pt x="8263" y="7991"/>
                    </a:cubicBezTo>
                    <a:cubicBezTo>
                      <a:pt x="8263" y="7989"/>
                      <a:pt x="8262" y="7987"/>
                      <a:pt x="8262" y="7985"/>
                    </a:cubicBezTo>
                    <a:close/>
                    <a:moveTo>
                      <a:pt x="7016" y="1"/>
                    </a:moveTo>
                    <a:cubicBezTo>
                      <a:pt x="7015" y="1"/>
                      <a:pt x="7014" y="1"/>
                      <a:pt x="7013" y="2"/>
                    </a:cubicBezTo>
                    <a:cubicBezTo>
                      <a:pt x="6953" y="62"/>
                      <a:pt x="6965" y="169"/>
                      <a:pt x="6953" y="252"/>
                    </a:cubicBezTo>
                    <a:cubicBezTo>
                      <a:pt x="6882" y="586"/>
                      <a:pt x="6799" y="895"/>
                      <a:pt x="6775" y="1217"/>
                    </a:cubicBezTo>
                    <a:cubicBezTo>
                      <a:pt x="6727" y="1669"/>
                      <a:pt x="6703" y="2098"/>
                      <a:pt x="6763" y="2526"/>
                    </a:cubicBezTo>
                    <a:cubicBezTo>
                      <a:pt x="6894" y="3586"/>
                      <a:pt x="7477" y="4598"/>
                      <a:pt x="7906" y="5562"/>
                    </a:cubicBezTo>
                    <a:cubicBezTo>
                      <a:pt x="8108" y="6062"/>
                      <a:pt x="8311" y="6574"/>
                      <a:pt x="8263" y="7134"/>
                    </a:cubicBezTo>
                    <a:cubicBezTo>
                      <a:pt x="8251" y="7325"/>
                      <a:pt x="8251" y="7503"/>
                      <a:pt x="8215" y="7694"/>
                    </a:cubicBezTo>
                    <a:cubicBezTo>
                      <a:pt x="8206" y="7750"/>
                      <a:pt x="8196" y="7814"/>
                      <a:pt x="8193" y="7868"/>
                    </a:cubicBezTo>
                    <a:lnTo>
                      <a:pt x="8193" y="7868"/>
                    </a:lnTo>
                    <a:cubicBezTo>
                      <a:pt x="8200" y="7881"/>
                      <a:pt x="8208" y="7893"/>
                      <a:pt x="8215" y="7906"/>
                    </a:cubicBezTo>
                    <a:lnTo>
                      <a:pt x="8215" y="7906"/>
                    </a:lnTo>
                    <a:cubicBezTo>
                      <a:pt x="8208" y="7897"/>
                      <a:pt x="8200" y="7889"/>
                      <a:pt x="8192" y="7880"/>
                    </a:cubicBezTo>
                    <a:lnTo>
                      <a:pt x="8192" y="7880"/>
                    </a:lnTo>
                    <a:cubicBezTo>
                      <a:pt x="8192" y="7883"/>
                      <a:pt x="8192" y="7886"/>
                      <a:pt x="8192" y="7889"/>
                    </a:cubicBezTo>
                    <a:lnTo>
                      <a:pt x="8192" y="7889"/>
                    </a:lnTo>
                    <a:cubicBezTo>
                      <a:pt x="8186" y="7879"/>
                      <a:pt x="8180" y="7869"/>
                      <a:pt x="8173" y="7859"/>
                    </a:cubicBezTo>
                    <a:lnTo>
                      <a:pt x="8173" y="7859"/>
                    </a:lnTo>
                    <a:cubicBezTo>
                      <a:pt x="8161" y="7844"/>
                      <a:pt x="8150" y="7829"/>
                      <a:pt x="8144" y="7813"/>
                    </a:cubicBezTo>
                    <a:cubicBezTo>
                      <a:pt x="8137" y="7801"/>
                      <a:pt x="8130" y="7789"/>
                      <a:pt x="8124" y="7778"/>
                    </a:cubicBezTo>
                    <a:lnTo>
                      <a:pt x="8124" y="7778"/>
                    </a:lnTo>
                    <a:cubicBezTo>
                      <a:pt x="8142" y="7807"/>
                      <a:pt x="8158" y="7834"/>
                      <a:pt x="8173" y="7859"/>
                    </a:cubicBezTo>
                    <a:lnTo>
                      <a:pt x="8173" y="7859"/>
                    </a:lnTo>
                    <a:cubicBezTo>
                      <a:pt x="8179" y="7866"/>
                      <a:pt x="8186" y="7873"/>
                      <a:pt x="8192" y="7880"/>
                    </a:cubicBezTo>
                    <a:lnTo>
                      <a:pt x="8192" y="7880"/>
                    </a:lnTo>
                    <a:cubicBezTo>
                      <a:pt x="8192" y="7876"/>
                      <a:pt x="8193" y="7872"/>
                      <a:pt x="8193" y="7868"/>
                    </a:cubicBezTo>
                    <a:lnTo>
                      <a:pt x="8193" y="7868"/>
                    </a:lnTo>
                    <a:cubicBezTo>
                      <a:pt x="8085" y="7686"/>
                      <a:pt x="7957" y="7473"/>
                      <a:pt x="7953" y="7473"/>
                    </a:cubicBezTo>
                    <a:lnTo>
                      <a:pt x="7953" y="7473"/>
                    </a:lnTo>
                    <a:cubicBezTo>
                      <a:pt x="7951" y="7473"/>
                      <a:pt x="7996" y="7556"/>
                      <a:pt x="8124" y="7778"/>
                    </a:cubicBezTo>
                    <a:lnTo>
                      <a:pt x="8124" y="7778"/>
                    </a:lnTo>
                    <a:cubicBezTo>
                      <a:pt x="8066" y="7682"/>
                      <a:pt x="7994" y="7564"/>
                      <a:pt x="7906" y="7420"/>
                    </a:cubicBezTo>
                    <a:cubicBezTo>
                      <a:pt x="7656" y="6979"/>
                      <a:pt x="7370" y="6586"/>
                      <a:pt x="7060" y="6193"/>
                    </a:cubicBezTo>
                    <a:cubicBezTo>
                      <a:pt x="6548" y="5574"/>
                      <a:pt x="6025" y="4943"/>
                      <a:pt x="5382" y="4443"/>
                    </a:cubicBezTo>
                    <a:cubicBezTo>
                      <a:pt x="4513" y="3717"/>
                      <a:pt x="3512" y="3205"/>
                      <a:pt x="2524" y="2657"/>
                    </a:cubicBezTo>
                    <a:cubicBezTo>
                      <a:pt x="1929" y="2312"/>
                      <a:pt x="1262" y="1919"/>
                      <a:pt x="786" y="1419"/>
                    </a:cubicBezTo>
                    <a:cubicBezTo>
                      <a:pt x="607" y="1240"/>
                      <a:pt x="417" y="1026"/>
                      <a:pt x="298" y="824"/>
                    </a:cubicBezTo>
                    <a:cubicBezTo>
                      <a:pt x="250" y="740"/>
                      <a:pt x="191" y="669"/>
                      <a:pt x="143" y="598"/>
                    </a:cubicBezTo>
                    <a:cubicBezTo>
                      <a:pt x="131" y="574"/>
                      <a:pt x="107" y="550"/>
                      <a:pt x="83" y="526"/>
                    </a:cubicBezTo>
                    <a:cubicBezTo>
                      <a:pt x="73" y="506"/>
                      <a:pt x="63" y="476"/>
                      <a:pt x="53" y="476"/>
                    </a:cubicBezTo>
                    <a:cubicBezTo>
                      <a:pt x="51" y="476"/>
                      <a:pt x="49" y="477"/>
                      <a:pt x="48" y="478"/>
                    </a:cubicBezTo>
                    <a:cubicBezTo>
                      <a:pt x="0" y="598"/>
                      <a:pt x="48" y="740"/>
                      <a:pt x="48" y="883"/>
                    </a:cubicBezTo>
                    <a:cubicBezTo>
                      <a:pt x="48" y="1121"/>
                      <a:pt x="60" y="1371"/>
                      <a:pt x="71" y="1610"/>
                    </a:cubicBezTo>
                    <a:cubicBezTo>
                      <a:pt x="131" y="2729"/>
                      <a:pt x="298" y="3836"/>
                      <a:pt x="643" y="4896"/>
                    </a:cubicBezTo>
                    <a:cubicBezTo>
                      <a:pt x="976" y="5943"/>
                      <a:pt x="1441" y="6967"/>
                      <a:pt x="2036" y="7872"/>
                    </a:cubicBezTo>
                    <a:cubicBezTo>
                      <a:pt x="3048" y="9396"/>
                      <a:pt x="4298" y="10718"/>
                      <a:pt x="5370" y="12194"/>
                    </a:cubicBezTo>
                    <a:cubicBezTo>
                      <a:pt x="6191" y="13325"/>
                      <a:pt x="6775" y="14611"/>
                      <a:pt x="7322" y="15885"/>
                    </a:cubicBezTo>
                    <a:cubicBezTo>
                      <a:pt x="7906" y="17195"/>
                      <a:pt x="8084" y="18588"/>
                      <a:pt x="8203" y="20005"/>
                    </a:cubicBezTo>
                    <a:cubicBezTo>
                      <a:pt x="8275" y="20933"/>
                      <a:pt x="8275" y="21838"/>
                      <a:pt x="7977" y="22719"/>
                    </a:cubicBezTo>
                    <a:cubicBezTo>
                      <a:pt x="7739" y="23422"/>
                      <a:pt x="7906" y="22862"/>
                      <a:pt x="7680" y="23422"/>
                    </a:cubicBezTo>
                    <a:cubicBezTo>
                      <a:pt x="7453" y="24017"/>
                      <a:pt x="7263" y="24636"/>
                      <a:pt x="6977" y="25196"/>
                    </a:cubicBezTo>
                    <a:cubicBezTo>
                      <a:pt x="6810" y="25505"/>
                      <a:pt x="6632" y="25803"/>
                      <a:pt x="6453" y="26124"/>
                    </a:cubicBezTo>
                    <a:cubicBezTo>
                      <a:pt x="6358" y="26303"/>
                      <a:pt x="6251" y="26291"/>
                      <a:pt x="6251" y="26494"/>
                    </a:cubicBezTo>
                    <a:cubicBezTo>
                      <a:pt x="6251" y="26541"/>
                      <a:pt x="6298" y="26565"/>
                      <a:pt x="6334" y="26625"/>
                    </a:cubicBezTo>
                    <a:lnTo>
                      <a:pt x="6429" y="26529"/>
                    </a:lnTo>
                    <a:cubicBezTo>
                      <a:pt x="6525" y="26434"/>
                      <a:pt x="6620" y="26351"/>
                      <a:pt x="6727" y="26255"/>
                    </a:cubicBezTo>
                    <a:cubicBezTo>
                      <a:pt x="6977" y="26029"/>
                      <a:pt x="7322" y="25874"/>
                      <a:pt x="7608" y="25672"/>
                    </a:cubicBezTo>
                    <a:cubicBezTo>
                      <a:pt x="7739" y="25589"/>
                      <a:pt x="7870" y="25482"/>
                      <a:pt x="7989" y="25362"/>
                    </a:cubicBezTo>
                    <a:cubicBezTo>
                      <a:pt x="9358" y="24053"/>
                      <a:pt x="10990" y="23053"/>
                      <a:pt x="12323" y="21719"/>
                    </a:cubicBezTo>
                    <a:cubicBezTo>
                      <a:pt x="12644" y="21386"/>
                      <a:pt x="12930" y="20957"/>
                      <a:pt x="13204" y="20576"/>
                    </a:cubicBezTo>
                    <a:cubicBezTo>
                      <a:pt x="13406" y="20290"/>
                      <a:pt x="13561" y="19945"/>
                      <a:pt x="13752" y="19647"/>
                    </a:cubicBezTo>
                    <a:cubicBezTo>
                      <a:pt x="13966" y="19326"/>
                      <a:pt x="14180" y="19040"/>
                      <a:pt x="14383" y="18695"/>
                    </a:cubicBezTo>
                    <a:cubicBezTo>
                      <a:pt x="14692" y="18147"/>
                      <a:pt x="14859" y="17564"/>
                      <a:pt x="15050" y="16957"/>
                    </a:cubicBezTo>
                    <a:cubicBezTo>
                      <a:pt x="15192" y="16504"/>
                      <a:pt x="15347" y="16016"/>
                      <a:pt x="15371" y="15540"/>
                    </a:cubicBezTo>
                    <a:cubicBezTo>
                      <a:pt x="15478" y="14159"/>
                      <a:pt x="15252" y="12682"/>
                      <a:pt x="14859" y="11361"/>
                    </a:cubicBezTo>
                    <a:cubicBezTo>
                      <a:pt x="14633" y="10646"/>
                      <a:pt x="14335" y="9968"/>
                      <a:pt x="14061" y="9277"/>
                    </a:cubicBezTo>
                    <a:cubicBezTo>
                      <a:pt x="13740" y="8456"/>
                      <a:pt x="13383" y="7646"/>
                      <a:pt x="12859" y="6920"/>
                    </a:cubicBezTo>
                    <a:cubicBezTo>
                      <a:pt x="12394" y="6265"/>
                      <a:pt x="11787" y="5717"/>
                      <a:pt x="11240" y="5134"/>
                    </a:cubicBezTo>
                    <a:cubicBezTo>
                      <a:pt x="10728" y="4598"/>
                      <a:pt x="10275" y="4038"/>
                      <a:pt x="9763" y="3515"/>
                    </a:cubicBezTo>
                    <a:cubicBezTo>
                      <a:pt x="9204" y="2955"/>
                      <a:pt x="8644" y="2455"/>
                      <a:pt x="8156" y="1836"/>
                    </a:cubicBezTo>
                    <a:cubicBezTo>
                      <a:pt x="7846" y="1443"/>
                      <a:pt x="7596" y="1002"/>
                      <a:pt x="7334" y="574"/>
                    </a:cubicBezTo>
                    <a:cubicBezTo>
                      <a:pt x="7265" y="448"/>
                      <a:pt x="7186" y="332"/>
                      <a:pt x="7127" y="207"/>
                    </a:cubicBezTo>
                    <a:lnTo>
                      <a:pt x="7127" y="207"/>
                    </a:lnTo>
                    <a:cubicBezTo>
                      <a:pt x="7111" y="187"/>
                      <a:pt x="7083" y="146"/>
                      <a:pt x="7037" y="74"/>
                    </a:cubicBezTo>
                    <a:cubicBezTo>
                      <a:pt x="7026" y="52"/>
                      <a:pt x="7025" y="1"/>
                      <a:pt x="7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9" name="Google Shape;429;p17"/>
            <p:cNvSpPr/>
            <p:nvPr/>
          </p:nvSpPr>
          <p:spPr>
            <a:xfrm flipH="1">
              <a:off x="1240139" y="2862875"/>
              <a:ext cx="105900" cy="105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17"/>
          <p:cNvGrpSpPr/>
          <p:nvPr/>
        </p:nvGrpSpPr>
        <p:grpSpPr>
          <a:xfrm rot="10800000">
            <a:off x="7611838" y="-23309"/>
            <a:ext cx="1465643" cy="1266976"/>
            <a:chOff x="2787482" y="3337228"/>
            <a:chExt cx="1465643" cy="1266976"/>
          </a:xfrm>
        </p:grpSpPr>
        <p:sp>
          <p:nvSpPr>
            <p:cNvPr id="431" name="Google Shape;431;p17"/>
            <p:cNvSpPr/>
            <p:nvPr/>
          </p:nvSpPr>
          <p:spPr>
            <a:xfrm rot="-313284" flipH="1">
              <a:off x="2943966" y="3365298"/>
              <a:ext cx="645892" cy="635868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 rot="10524002" flipH="1">
              <a:off x="3565563" y="4301699"/>
              <a:ext cx="338782" cy="207754"/>
            </a:xfrm>
            <a:custGeom>
              <a:avLst/>
              <a:gdLst/>
              <a:ahLst/>
              <a:cxnLst/>
              <a:rect l="l" t="t" r="r" b="b"/>
              <a:pathLst>
                <a:path w="13551" h="8310" extrusionOk="0">
                  <a:moveTo>
                    <a:pt x="11598" y="1"/>
                  </a:moveTo>
                  <a:cubicBezTo>
                    <a:pt x="11109" y="13"/>
                    <a:pt x="10633" y="263"/>
                    <a:pt x="10193" y="453"/>
                  </a:cubicBezTo>
                  <a:cubicBezTo>
                    <a:pt x="9347" y="846"/>
                    <a:pt x="8573" y="1322"/>
                    <a:pt x="7919" y="1977"/>
                  </a:cubicBezTo>
                  <a:cubicBezTo>
                    <a:pt x="7252" y="2644"/>
                    <a:pt x="6657" y="3358"/>
                    <a:pt x="6014" y="4037"/>
                  </a:cubicBezTo>
                  <a:cubicBezTo>
                    <a:pt x="5299" y="4799"/>
                    <a:pt x="4466" y="5454"/>
                    <a:pt x="3692" y="6144"/>
                  </a:cubicBezTo>
                  <a:cubicBezTo>
                    <a:pt x="3025" y="6740"/>
                    <a:pt x="2370" y="7168"/>
                    <a:pt x="1513" y="7466"/>
                  </a:cubicBezTo>
                  <a:cubicBezTo>
                    <a:pt x="1037" y="7633"/>
                    <a:pt x="96" y="7680"/>
                    <a:pt x="49" y="7799"/>
                  </a:cubicBezTo>
                  <a:cubicBezTo>
                    <a:pt x="1" y="7907"/>
                    <a:pt x="2096" y="8240"/>
                    <a:pt x="2656" y="8276"/>
                  </a:cubicBezTo>
                  <a:cubicBezTo>
                    <a:pt x="3081" y="8291"/>
                    <a:pt x="3520" y="8309"/>
                    <a:pt x="3959" y="8309"/>
                  </a:cubicBezTo>
                  <a:cubicBezTo>
                    <a:pt x="4517" y="8309"/>
                    <a:pt x="5076" y="8280"/>
                    <a:pt x="5609" y="8180"/>
                  </a:cubicBezTo>
                  <a:cubicBezTo>
                    <a:pt x="7252" y="7883"/>
                    <a:pt x="8859" y="7145"/>
                    <a:pt x="10216" y="6192"/>
                  </a:cubicBezTo>
                  <a:cubicBezTo>
                    <a:pt x="11490" y="5299"/>
                    <a:pt x="12788" y="3954"/>
                    <a:pt x="13264" y="2442"/>
                  </a:cubicBezTo>
                  <a:cubicBezTo>
                    <a:pt x="13443" y="1870"/>
                    <a:pt x="13550" y="953"/>
                    <a:pt x="13026" y="501"/>
                  </a:cubicBezTo>
                  <a:cubicBezTo>
                    <a:pt x="12788" y="299"/>
                    <a:pt x="12491" y="179"/>
                    <a:pt x="12181" y="84"/>
                  </a:cubicBezTo>
                  <a:cubicBezTo>
                    <a:pt x="12014" y="37"/>
                    <a:pt x="11776" y="1"/>
                    <a:pt x="11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7"/>
            <p:cNvSpPr/>
            <p:nvPr/>
          </p:nvSpPr>
          <p:spPr>
            <a:xfrm rot="4243405" flipH="1">
              <a:off x="3365082" y="3673673"/>
              <a:ext cx="739785" cy="839115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7"/>
            <p:cNvSpPr/>
            <p:nvPr/>
          </p:nvSpPr>
          <p:spPr>
            <a:xfrm rot="4257203" flipH="1">
              <a:off x="2961004" y="4016148"/>
              <a:ext cx="364519" cy="626936"/>
            </a:xfrm>
            <a:custGeom>
              <a:avLst/>
              <a:gdLst/>
              <a:ahLst/>
              <a:cxnLst/>
              <a:rect l="l" t="t" r="r" b="b"/>
              <a:pathLst>
                <a:path w="15479" h="26625" extrusionOk="0">
                  <a:moveTo>
                    <a:pt x="7098" y="138"/>
                  </a:moveTo>
                  <a:cubicBezTo>
                    <a:pt x="7096" y="138"/>
                    <a:pt x="7101" y="152"/>
                    <a:pt x="7120" y="193"/>
                  </a:cubicBezTo>
                  <a:cubicBezTo>
                    <a:pt x="7122" y="198"/>
                    <a:pt x="7124" y="202"/>
                    <a:pt x="7127" y="207"/>
                  </a:cubicBezTo>
                  <a:lnTo>
                    <a:pt x="7127" y="207"/>
                  </a:lnTo>
                  <a:cubicBezTo>
                    <a:pt x="7136" y="219"/>
                    <a:pt x="7141" y="224"/>
                    <a:pt x="7142" y="224"/>
                  </a:cubicBezTo>
                  <a:cubicBezTo>
                    <a:pt x="7149" y="224"/>
                    <a:pt x="7102" y="138"/>
                    <a:pt x="7098" y="138"/>
                  </a:cubicBezTo>
                  <a:close/>
                  <a:moveTo>
                    <a:pt x="8262" y="7985"/>
                  </a:moveTo>
                  <a:cubicBezTo>
                    <a:pt x="8310" y="8068"/>
                    <a:pt x="8344" y="8127"/>
                    <a:pt x="8342" y="8127"/>
                  </a:cubicBezTo>
                  <a:cubicBezTo>
                    <a:pt x="8340" y="8127"/>
                    <a:pt x="8316" y="8090"/>
                    <a:pt x="8260" y="8000"/>
                  </a:cubicBezTo>
                  <a:lnTo>
                    <a:pt x="8260" y="8000"/>
                  </a:lnTo>
                  <a:cubicBezTo>
                    <a:pt x="8261" y="8000"/>
                    <a:pt x="8261" y="8000"/>
                    <a:pt x="8262" y="8000"/>
                  </a:cubicBezTo>
                  <a:cubicBezTo>
                    <a:pt x="8264" y="8000"/>
                    <a:pt x="8265" y="7997"/>
                    <a:pt x="8263" y="7991"/>
                  </a:cubicBezTo>
                  <a:cubicBezTo>
                    <a:pt x="8263" y="7989"/>
                    <a:pt x="8262" y="7987"/>
                    <a:pt x="8262" y="7985"/>
                  </a:cubicBezTo>
                  <a:close/>
                  <a:moveTo>
                    <a:pt x="7016" y="1"/>
                  </a:moveTo>
                  <a:cubicBezTo>
                    <a:pt x="7015" y="1"/>
                    <a:pt x="7014" y="1"/>
                    <a:pt x="7013" y="2"/>
                  </a:cubicBezTo>
                  <a:cubicBezTo>
                    <a:pt x="6953" y="62"/>
                    <a:pt x="6965" y="169"/>
                    <a:pt x="6953" y="252"/>
                  </a:cubicBezTo>
                  <a:cubicBezTo>
                    <a:pt x="6882" y="586"/>
                    <a:pt x="6799" y="895"/>
                    <a:pt x="6775" y="1217"/>
                  </a:cubicBezTo>
                  <a:cubicBezTo>
                    <a:pt x="6727" y="1669"/>
                    <a:pt x="6703" y="2098"/>
                    <a:pt x="6763" y="2526"/>
                  </a:cubicBezTo>
                  <a:cubicBezTo>
                    <a:pt x="6894" y="3586"/>
                    <a:pt x="7477" y="4598"/>
                    <a:pt x="7906" y="5562"/>
                  </a:cubicBezTo>
                  <a:cubicBezTo>
                    <a:pt x="8108" y="6062"/>
                    <a:pt x="8311" y="6574"/>
                    <a:pt x="8263" y="7134"/>
                  </a:cubicBezTo>
                  <a:cubicBezTo>
                    <a:pt x="8251" y="7325"/>
                    <a:pt x="8251" y="7503"/>
                    <a:pt x="8215" y="7694"/>
                  </a:cubicBezTo>
                  <a:cubicBezTo>
                    <a:pt x="8206" y="7750"/>
                    <a:pt x="8196" y="7814"/>
                    <a:pt x="8193" y="7868"/>
                  </a:cubicBezTo>
                  <a:lnTo>
                    <a:pt x="8193" y="7868"/>
                  </a:lnTo>
                  <a:cubicBezTo>
                    <a:pt x="8200" y="7881"/>
                    <a:pt x="8208" y="7893"/>
                    <a:pt x="8215" y="7906"/>
                  </a:cubicBezTo>
                  <a:lnTo>
                    <a:pt x="8215" y="7906"/>
                  </a:lnTo>
                  <a:cubicBezTo>
                    <a:pt x="8208" y="7897"/>
                    <a:pt x="8200" y="7889"/>
                    <a:pt x="8192" y="7880"/>
                  </a:cubicBezTo>
                  <a:lnTo>
                    <a:pt x="8192" y="7880"/>
                  </a:lnTo>
                  <a:cubicBezTo>
                    <a:pt x="8192" y="7883"/>
                    <a:pt x="8192" y="7886"/>
                    <a:pt x="8192" y="7889"/>
                  </a:cubicBezTo>
                  <a:lnTo>
                    <a:pt x="8192" y="7889"/>
                  </a:lnTo>
                  <a:cubicBezTo>
                    <a:pt x="8186" y="7879"/>
                    <a:pt x="8180" y="7869"/>
                    <a:pt x="8173" y="7859"/>
                  </a:cubicBezTo>
                  <a:lnTo>
                    <a:pt x="8173" y="7859"/>
                  </a:lnTo>
                  <a:cubicBezTo>
                    <a:pt x="8161" y="7844"/>
                    <a:pt x="8150" y="7829"/>
                    <a:pt x="8144" y="7813"/>
                  </a:cubicBezTo>
                  <a:cubicBezTo>
                    <a:pt x="8137" y="7801"/>
                    <a:pt x="8130" y="7789"/>
                    <a:pt x="8124" y="7778"/>
                  </a:cubicBezTo>
                  <a:lnTo>
                    <a:pt x="8124" y="7778"/>
                  </a:lnTo>
                  <a:cubicBezTo>
                    <a:pt x="8142" y="7807"/>
                    <a:pt x="8158" y="7834"/>
                    <a:pt x="8173" y="7859"/>
                  </a:cubicBezTo>
                  <a:lnTo>
                    <a:pt x="8173" y="7859"/>
                  </a:lnTo>
                  <a:cubicBezTo>
                    <a:pt x="8179" y="7866"/>
                    <a:pt x="8186" y="7873"/>
                    <a:pt x="8192" y="7880"/>
                  </a:cubicBezTo>
                  <a:lnTo>
                    <a:pt x="8192" y="7880"/>
                  </a:lnTo>
                  <a:cubicBezTo>
                    <a:pt x="8192" y="7876"/>
                    <a:pt x="8193" y="7872"/>
                    <a:pt x="8193" y="7868"/>
                  </a:cubicBezTo>
                  <a:lnTo>
                    <a:pt x="8193" y="7868"/>
                  </a:lnTo>
                  <a:cubicBezTo>
                    <a:pt x="8085" y="7686"/>
                    <a:pt x="7957" y="7473"/>
                    <a:pt x="7953" y="7473"/>
                  </a:cubicBezTo>
                  <a:lnTo>
                    <a:pt x="7953" y="7473"/>
                  </a:lnTo>
                  <a:cubicBezTo>
                    <a:pt x="7951" y="7473"/>
                    <a:pt x="7996" y="7556"/>
                    <a:pt x="8124" y="7778"/>
                  </a:cubicBezTo>
                  <a:lnTo>
                    <a:pt x="8124" y="7778"/>
                  </a:lnTo>
                  <a:cubicBezTo>
                    <a:pt x="8066" y="7682"/>
                    <a:pt x="7994" y="7564"/>
                    <a:pt x="7906" y="7420"/>
                  </a:cubicBezTo>
                  <a:cubicBezTo>
                    <a:pt x="7656" y="6979"/>
                    <a:pt x="7370" y="6586"/>
                    <a:pt x="7060" y="6193"/>
                  </a:cubicBezTo>
                  <a:cubicBezTo>
                    <a:pt x="6548" y="5574"/>
                    <a:pt x="6025" y="4943"/>
                    <a:pt x="5382" y="4443"/>
                  </a:cubicBezTo>
                  <a:cubicBezTo>
                    <a:pt x="4513" y="3717"/>
                    <a:pt x="3512" y="3205"/>
                    <a:pt x="2524" y="2657"/>
                  </a:cubicBezTo>
                  <a:cubicBezTo>
                    <a:pt x="1929" y="2312"/>
                    <a:pt x="1262" y="1919"/>
                    <a:pt x="786" y="1419"/>
                  </a:cubicBezTo>
                  <a:cubicBezTo>
                    <a:pt x="607" y="1240"/>
                    <a:pt x="417" y="1026"/>
                    <a:pt x="298" y="824"/>
                  </a:cubicBezTo>
                  <a:cubicBezTo>
                    <a:pt x="250" y="740"/>
                    <a:pt x="191" y="669"/>
                    <a:pt x="143" y="598"/>
                  </a:cubicBezTo>
                  <a:cubicBezTo>
                    <a:pt x="131" y="574"/>
                    <a:pt x="107" y="550"/>
                    <a:pt x="83" y="526"/>
                  </a:cubicBezTo>
                  <a:cubicBezTo>
                    <a:pt x="73" y="506"/>
                    <a:pt x="63" y="476"/>
                    <a:pt x="53" y="476"/>
                  </a:cubicBezTo>
                  <a:cubicBezTo>
                    <a:pt x="51" y="476"/>
                    <a:pt x="49" y="477"/>
                    <a:pt x="48" y="478"/>
                  </a:cubicBezTo>
                  <a:cubicBezTo>
                    <a:pt x="0" y="598"/>
                    <a:pt x="48" y="740"/>
                    <a:pt x="48" y="883"/>
                  </a:cubicBezTo>
                  <a:cubicBezTo>
                    <a:pt x="48" y="1121"/>
                    <a:pt x="60" y="1371"/>
                    <a:pt x="71" y="1610"/>
                  </a:cubicBezTo>
                  <a:cubicBezTo>
                    <a:pt x="131" y="2729"/>
                    <a:pt x="298" y="3836"/>
                    <a:pt x="643" y="4896"/>
                  </a:cubicBezTo>
                  <a:cubicBezTo>
                    <a:pt x="976" y="5943"/>
                    <a:pt x="1441" y="6967"/>
                    <a:pt x="2036" y="7872"/>
                  </a:cubicBezTo>
                  <a:cubicBezTo>
                    <a:pt x="3048" y="9396"/>
                    <a:pt x="4298" y="10718"/>
                    <a:pt x="5370" y="12194"/>
                  </a:cubicBezTo>
                  <a:cubicBezTo>
                    <a:pt x="6191" y="13325"/>
                    <a:pt x="6775" y="14611"/>
                    <a:pt x="7322" y="15885"/>
                  </a:cubicBezTo>
                  <a:cubicBezTo>
                    <a:pt x="7906" y="17195"/>
                    <a:pt x="8084" y="18588"/>
                    <a:pt x="8203" y="20005"/>
                  </a:cubicBezTo>
                  <a:cubicBezTo>
                    <a:pt x="8275" y="20933"/>
                    <a:pt x="8275" y="21838"/>
                    <a:pt x="7977" y="22719"/>
                  </a:cubicBezTo>
                  <a:cubicBezTo>
                    <a:pt x="7739" y="23422"/>
                    <a:pt x="7906" y="22862"/>
                    <a:pt x="7680" y="23422"/>
                  </a:cubicBezTo>
                  <a:cubicBezTo>
                    <a:pt x="7453" y="24017"/>
                    <a:pt x="7263" y="24636"/>
                    <a:pt x="6977" y="25196"/>
                  </a:cubicBezTo>
                  <a:cubicBezTo>
                    <a:pt x="6810" y="25505"/>
                    <a:pt x="6632" y="25803"/>
                    <a:pt x="6453" y="26124"/>
                  </a:cubicBezTo>
                  <a:cubicBezTo>
                    <a:pt x="6358" y="26303"/>
                    <a:pt x="6251" y="26291"/>
                    <a:pt x="6251" y="26494"/>
                  </a:cubicBezTo>
                  <a:cubicBezTo>
                    <a:pt x="6251" y="26541"/>
                    <a:pt x="6298" y="26565"/>
                    <a:pt x="6334" y="26625"/>
                  </a:cubicBezTo>
                  <a:lnTo>
                    <a:pt x="6429" y="26529"/>
                  </a:lnTo>
                  <a:cubicBezTo>
                    <a:pt x="6525" y="26434"/>
                    <a:pt x="6620" y="26351"/>
                    <a:pt x="6727" y="26255"/>
                  </a:cubicBezTo>
                  <a:cubicBezTo>
                    <a:pt x="6977" y="26029"/>
                    <a:pt x="7322" y="25874"/>
                    <a:pt x="7608" y="25672"/>
                  </a:cubicBezTo>
                  <a:cubicBezTo>
                    <a:pt x="7739" y="25589"/>
                    <a:pt x="7870" y="25482"/>
                    <a:pt x="7989" y="25362"/>
                  </a:cubicBezTo>
                  <a:cubicBezTo>
                    <a:pt x="9358" y="24053"/>
                    <a:pt x="10990" y="23053"/>
                    <a:pt x="12323" y="21719"/>
                  </a:cubicBezTo>
                  <a:cubicBezTo>
                    <a:pt x="12644" y="21386"/>
                    <a:pt x="12930" y="20957"/>
                    <a:pt x="13204" y="20576"/>
                  </a:cubicBezTo>
                  <a:cubicBezTo>
                    <a:pt x="13406" y="20290"/>
                    <a:pt x="13561" y="19945"/>
                    <a:pt x="13752" y="19647"/>
                  </a:cubicBezTo>
                  <a:cubicBezTo>
                    <a:pt x="13966" y="19326"/>
                    <a:pt x="14180" y="19040"/>
                    <a:pt x="14383" y="18695"/>
                  </a:cubicBezTo>
                  <a:cubicBezTo>
                    <a:pt x="14692" y="18147"/>
                    <a:pt x="14859" y="17564"/>
                    <a:pt x="15050" y="16957"/>
                  </a:cubicBezTo>
                  <a:cubicBezTo>
                    <a:pt x="15192" y="16504"/>
                    <a:pt x="15347" y="16016"/>
                    <a:pt x="15371" y="15540"/>
                  </a:cubicBezTo>
                  <a:cubicBezTo>
                    <a:pt x="15478" y="14159"/>
                    <a:pt x="15252" y="12682"/>
                    <a:pt x="14859" y="11361"/>
                  </a:cubicBezTo>
                  <a:cubicBezTo>
                    <a:pt x="14633" y="10646"/>
                    <a:pt x="14335" y="9968"/>
                    <a:pt x="14061" y="9277"/>
                  </a:cubicBezTo>
                  <a:cubicBezTo>
                    <a:pt x="13740" y="8456"/>
                    <a:pt x="13383" y="7646"/>
                    <a:pt x="12859" y="6920"/>
                  </a:cubicBezTo>
                  <a:cubicBezTo>
                    <a:pt x="12394" y="6265"/>
                    <a:pt x="11787" y="5717"/>
                    <a:pt x="11240" y="5134"/>
                  </a:cubicBezTo>
                  <a:cubicBezTo>
                    <a:pt x="10728" y="4598"/>
                    <a:pt x="10275" y="4038"/>
                    <a:pt x="9763" y="3515"/>
                  </a:cubicBezTo>
                  <a:cubicBezTo>
                    <a:pt x="9204" y="2955"/>
                    <a:pt x="8644" y="2455"/>
                    <a:pt x="8156" y="1836"/>
                  </a:cubicBezTo>
                  <a:cubicBezTo>
                    <a:pt x="7846" y="1443"/>
                    <a:pt x="7596" y="1002"/>
                    <a:pt x="7334" y="574"/>
                  </a:cubicBezTo>
                  <a:cubicBezTo>
                    <a:pt x="7265" y="448"/>
                    <a:pt x="7186" y="332"/>
                    <a:pt x="7127" y="207"/>
                  </a:cubicBezTo>
                  <a:lnTo>
                    <a:pt x="7127" y="207"/>
                  </a:lnTo>
                  <a:cubicBezTo>
                    <a:pt x="7111" y="187"/>
                    <a:pt x="7083" y="146"/>
                    <a:pt x="7037" y="74"/>
                  </a:cubicBezTo>
                  <a:cubicBezTo>
                    <a:pt x="7026" y="52"/>
                    <a:pt x="7025" y="1"/>
                    <a:pt x="70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17"/>
          <p:cNvGrpSpPr/>
          <p:nvPr/>
        </p:nvGrpSpPr>
        <p:grpSpPr>
          <a:xfrm flipH="1">
            <a:off x="-4" y="1283768"/>
            <a:ext cx="977998" cy="1033608"/>
            <a:chOff x="486649" y="4348510"/>
            <a:chExt cx="1035576" cy="1094460"/>
          </a:xfrm>
        </p:grpSpPr>
        <p:sp>
          <p:nvSpPr>
            <p:cNvPr id="436" name="Google Shape;436;p17"/>
            <p:cNvSpPr/>
            <p:nvPr/>
          </p:nvSpPr>
          <p:spPr>
            <a:xfrm>
              <a:off x="1127274" y="5293094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751983" y="4348953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486649" y="4756259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1363675" y="434851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1220781" y="4583526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30244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18"/>
          <p:cNvGrpSpPr/>
          <p:nvPr/>
        </p:nvGrpSpPr>
        <p:grpSpPr>
          <a:xfrm rot="27351" flipH="1">
            <a:off x="172" y="2766448"/>
            <a:ext cx="9144206" cy="2458670"/>
            <a:chOff x="6012650" y="5912325"/>
            <a:chExt cx="2266375" cy="506775"/>
          </a:xfrm>
        </p:grpSpPr>
        <p:sp>
          <p:nvSpPr>
            <p:cNvPr id="446" name="Google Shape;446;p18"/>
            <p:cNvSpPr/>
            <p:nvPr/>
          </p:nvSpPr>
          <p:spPr>
            <a:xfrm>
              <a:off x="6012650" y="5912325"/>
              <a:ext cx="2266075" cy="237100"/>
            </a:xfrm>
            <a:custGeom>
              <a:avLst/>
              <a:gdLst/>
              <a:ahLst/>
              <a:cxnLst/>
              <a:rect l="l" t="t" r="r" b="b"/>
              <a:pathLst>
                <a:path w="90643" h="9484" extrusionOk="0">
                  <a:moveTo>
                    <a:pt x="64766" y="0"/>
                  </a:moveTo>
                  <a:cubicBezTo>
                    <a:pt x="58836" y="0"/>
                    <a:pt x="52895" y="429"/>
                    <a:pt x="46970" y="863"/>
                  </a:cubicBezTo>
                  <a:cubicBezTo>
                    <a:pt x="37088" y="1613"/>
                    <a:pt x="27206" y="2411"/>
                    <a:pt x="17324" y="3268"/>
                  </a:cubicBezTo>
                  <a:cubicBezTo>
                    <a:pt x="13233" y="3615"/>
                    <a:pt x="9107" y="3973"/>
                    <a:pt x="5008" y="3973"/>
                  </a:cubicBezTo>
                  <a:cubicBezTo>
                    <a:pt x="3332" y="3973"/>
                    <a:pt x="1662" y="3913"/>
                    <a:pt x="0" y="3768"/>
                  </a:cubicBezTo>
                  <a:lnTo>
                    <a:pt x="0" y="9162"/>
                  </a:lnTo>
                  <a:cubicBezTo>
                    <a:pt x="1646" y="9305"/>
                    <a:pt x="3298" y="9365"/>
                    <a:pt x="4954" y="9365"/>
                  </a:cubicBezTo>
                  <a:cubicBezTo>
                    <a:pt x="9073" y="9365"/>
                    <a:pt x="13214" y="8998"/>
                    <a:pt x="17324" y="8650"/>
                  </a:cubicBezTo>
                  <a:cubicBezTo>
                    <a:pt x="27206" y="7805"/>
                    <a:pt x="37088" y="6995"/>
                    <a:pt x="46970" y="6257"/>
                  </a:cubicBezTo>
                  <a:cubicBezTo>
                    <a:pt x="52881" y="5807"/>
                    <a:pt x="58809" y="5380"/>
                    <a:pt x="64727" y="5380"/>
                  </a:cubicBezTo>
                  <a:cubicBezTo>
                    <a:pt x="67427" y="5380"/>
                    <a:pt x="70125" y="5469"/>
                    <a:pt x="72819" y="5685"/>
                  </a:cubicBezTo>
                  <a:cubicBezTo>
                    <a:pt x="78891" y="6185"/>
                    <a:pt x="84963" y="7328"/>
                    <a:pt x="90643" y="9483"/>
                  </a:cubicBezTo>
                  <a:lnTo>
                    <a:pt x="90643" y="4102"/>
                  </a:lnTo>
                  <a:cubicBezTo>
                    <a:pt x="84963" y="1959"/>
                    <a:pt x="78891" y="792"/>
                    <a:pt x="72819" y="304"/>
                  </a:cubicBezTo>
                  <a:cubicBezTo>
                    <a:pt x="70139" y="88"/>
                    <a:pt x="67453" y="0"/>
                    <a:pt x="64766" y="0"/>
                  </a:cubicBezTo>
                  <a:close/>
                </a:path>
              </a:pathLst>
            </a:custGeom>
            <a:solidFill>
              <a:srgbClr val="FF8F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8"/>
            <p:cNvSpPr/>
            <p:nvPr/>
          </p:nvSpPr>
          <p:spPr>
            <a:xfrm>
              <a:off x="6012950" y="6047200"/>
              <a:ext cx="2266075" cy="237350"/>
            </a:xfrm>
            <a:custGeom>
              <a:avLst/>
              <a:gdLst/>
              <a:ahLst/>
              <a:cxnLst/>
              <a:rect l="l" t="t" r="r" b="b"/>
              <a:pathLst>
                <a:path w="90643" h="9494" extrusionOk="0">
                  <a:moveTo>
                    <a:pt x="64645" y="1"/>
                  </a:moveTo>
                  <a:cubicBezTo>
                    <a:pt x="58750" y="1"/>
                    <a:pt x="52855" y="426"/>
                    <a:pt x="46970" y="874"/>
                  </a:cubicBezTo>
                  <a:cubicBezTo>
                    <a:pt x="37088" y="1624"/>
                    <a:pt x="27206" y="2422"/>
                    <a:pt x="17324" y="3267"/>
                  </a:cubicBezTo>
                  <a:cubicBezTo>
                    <a:pt x="13222" y="3615"/>
                    <a:pt x="9078" y="3981"/>
                    <a:pt x="4956" y="3981"/>
                  </a:cubicBezTo>
                  <a:cubicBezTo>
                    <a:pt x="3299" y="3981"/>
                    <a:pt x="1646" y="3922"/>
                    <a:pt x="0" y="3779"/>
                  </a:cubicBezTo>
                  <a:lnTo>
                    <a:pt x="0" y="9160"/>
                  </a:lnTo>
                  <a:cubicBezTo>
                    <a:pt x="1673" y="9309"/>
                    <a:pt x="3352" y="9371"/>
                    <a:pt x="5033" y="9371"/>
                  </a:cubicBezTo>
                  <a:cubicBezTo>
                    <a:pt x="9132" y="9371"/>
                    <a:pt x="13246" y="9007"/>
                    <a:pt x="17324" y="8660"/>
                  </a:cubicBezTo>
                  <a:cubicBezTo>
                    <a:pt x="27206" y="7803"/>
                    <a:pt x="37088" y="7005"/>
                    <a:pt x="46970" y="6267"/>
                  </a:cubicBezTo>
                  <a:cubicBezTo>
                    <a:pt x="52879" y="5818"/>
                    <a:pt x="58804" y="5385"/>
                    <a:pt x="64723" y="5385"/>
                  </a:cubicBezTo>
                  <a:cubicBezTo>
                    <a:pt x="67428" y="5385"/>
                    <a:pt x="70131" y="5475"/>
                    <a:pt x="72831" y="5696"/>
                  </a:cubicBezTo>
                  <a:cubicBezTo>
                    <a:pt x="78903" y="6184"/>
                    <a:pt x="84975" y="7339"/>
                    <a:pt x="90642" y="9494"/>
                  </a:cubicBezTo>
                  <a:lnTo>
                    <a:pt x="90642" y="4100"/>
                  </a:lnTo>
                  <a:cubicBezTo>
                    <a:pt x="84975" y="1945"/>
                    <a:pt x="78891" y="790"/>
                    <a:pt x="72831" y="314"/>
                  </a:cubicBezTo>
                  <a:cubicBezTo>
                    <a:pt x="70103" y="92"/>
                    <a:pt x="67374" y="1"/>
                    <a:pt x="64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8"/>
            <p:cNvSpPr/>
            <p:nvPr/>
          </p:nvSpPr>
          <p:spPr>
            <a:xfrm>
              <a:off x="6012950" y="6181800"/>
              <a:ext cx="2266075" cy="237300"/>
            </a:xfrm>
            <a:custGeom>
              <a:avLst/>
              <a:gdLst/>
              <a:ahLst/>
              <a:cxnLst/>
              <a:rect l="l" t="t" r="r" b="b"/>
              <a:pathLst>
                <a:path w="90643" h="9492" extrusionOk="0">
                  <a:moveTo>
                    <a:pt x="64685" y="0"/>
                  </a:moveTo>
                  <a:cubicBezTo>
                    <a:pt x="58776" y="0"/>
                    <a:pt x="52868" y="427"/>
                    <a:pt x="46970" y="859"/>
                  </a:cubicBezTo>
                  <a:cubicBezTo>
                    <a:pt x="37088" y="1610"/>
                    <a:pt x="27206" y="2407"/>
                    <a:pt x="17324" y="3264"/>
                  </a:cubicBezTo>
                  <a:cubicBezTo>
                    <a:pt x="13246" y="3611"/>
                    <a:pt x="9126" y="3975"/>
                    <a:pt x="5028" y="3975"/>
                  </a:cubicBezTo>
                  <a:cubicBezTo>
                    <a:pt x="3347" y="3975"/>
                    <a:pt x="1670" y="3913"/>
                    <a:pt x="0" y="3765"/>
                  </a:cubicBezTo>
                  <a:lnTo>
                    <a:pt x="0" y="9158"/>
                  </a:lnTo>
                  <a:cubicBezTo>
                    <a:pt x="1649" y="9301"/>
                    <a:pt x="3304" y="9361"/>
                    <a:pt x="4961" y="9361"/>
                  </a:cubicBezTo>
                  <a:cubicBezTo>
                    <a:pt x="9084" y="9361"/>
                    <a:pt x="13222" y="8994"/>
                    <a:pt x="17324" y="8646"/>
                  </a:cubicBezTo>
                  <a:cubicBezTo>
                    <a:pt x="27206" y="7801"/>
                    <a:pt x="37088" y="6991"/>
                    <a:pt x="46970" y="6253"/>
                  </a:cubicBezTo>
                  <a:cubicBezTo>
                    <a:pt x="52881" y="5803"/>
                    <a:pt x="58809" y="5376"/>
                    <a:pt x="64730" y="5376"/>
                  </a:cubicBezTo>
                  <a:cubicBezTo>
                    <a:pt x="67432" y="5376"/>
                    <a:pt x="70133" y="5465"/>
                    <a:pt x="72831" y="5681"/>
                  </a:cubicBezTo>
                  <a:cubicBezTo>
                    <a:pt x="78903" y="6182"/>
                    <a:pt x="84975" y="7325"/>
                    <a:pt x="90642" y="9491"/>
                  </a:cubicBezTo>
                  <a:lnTo>
                    <a:pt x="90642" y="4110"/>
                  </a:lnTo>
                  <a:cubicBezTo>
                    <a:pt x="84975" y="1955"/>
                    <a:pt x="78891" y="788"/>
                    <a:pt x="72831" y="312"/>
                  </a:cubicBezTo>
                  <a:cubicBezTo>
                    <a:pt x="70116" y="91"/>
                    <a:pt x="67401" y="0"/>
                    <a:pt x="64685" y="0"/>
                  </a:cubicBezTo>
                  <a:close/>
                </a:path>
              </a:pathLst>
            </a:custGeom>
            <a:solidFill>
              <a:srgbClr val="54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18"/>
          <p:cNvSpPr txBox="1">
            <a:spLocks noGrp="1"/>
          </p:cNvSpPr>
          <p:nvPr>
            <p:ph type="subTitle" idx="1"/>
          </p:nvPr>
        </p:nvSpPr>
        <p:spPr>
          <a:xfrm>
            <a:off x="1347450" y="2884775"/>
            <a:ext cx="19686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50" name="Google Shape;450;p18"/>
          <p:cNvSpPr txBox="1">
            <a:spLocks noGrp="1"/>
          </p:cNvSpPr>
          <p:nvPr>
            <p:ph type="subTitle" idx="2"/>
          </p:nvPr>
        </p:nvSpPr>
        <p:spPr>
          <a:xfrm>
            <a:off x="1347450" y="3178982"/>
            <a:ext cx="19686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51" name="Google Shape;451;p18"/>
          <p:cNvSpPr txBox="1">
            <a:spLocks noGrp="1"/>
          </p:cNvSpPr>
          <p:nvPr>
            <p:ph type="subTitle" idx="3"/>
          </p:nvPr>
        </p:nvSpPr>
        <p:spPr>
          <a:xfrm>
            <a:off x="3587700" y="2884775"/>
            <a:ext cx="19686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52" name="Google Shape;452;p18"/>
          <p:cNvSpPr txBox="1">
            <a:spLocks noGrp="1"/>
          </p:cNvSpPr>
          <p:nvPr>
            <p:ph type="subTitle" idx="4"/>
          </p:nvPr>
        </p:nvSpPr>
        <p:spPr>
          <a:xfrm>
            <a:off x="3587700" y="3178982"/>
            <a:ext cx="19686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53" name="Google Shape;453;p18"/>
          <p:cNvSpPr txBox="1">
            <a:spLocks noGrp="1"/>
          </p:cNvSpPr>
          <p:nvPr>
            <p:ph type="subTitle" idx="5"/>
          </p:nvPr>
        </p:nvSpPr>
        <p:spPr>
          <a:xfrm>
            <a:off x="5827950" y="2884775"/>
            <a:ext cx="19686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54" name="Google Shape;454;p18"/>
          <p:cNvSpPr txBox="1">
            <a:spLocks noGrp="1"/>
          </p:cNvSpPr>
          <p:nvPr>
            <p:ph type="subTitle" idx="6"/>
          </p:nvPr>
        </p:nvSpPr>
        <p:spPr>
          <a:xfrm>
            <a:off x="5827950" y="3178982"/>
            <a:ext cx="19686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55" name="Google Shape;455;p18"/>
          <p:cNvSpPr txBox="1">
            <a:spLocks noGrp="1"/>
          </p:cNvSpPr>
          <p:nvPr>
            <p:ph type="title" hasCustomPrompt="1"/>
          </p:nvPr>
        </p:nvSpPr>
        <p:spPr>
          <a:xfrm>
            <a:off x="1951750" y="2039625"/>
            <a:ext cx="7602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56" name="Google Shape;456;p18"/>
          <p:cNvSpPr txBox="1">
            <a:spLocks noGrp="1"/>
          </p:cNvSpPr>
          <p:nvPr>
            <p:ph type="title" idx="7" hasCustomPrompt="1"/>
          </p:nvPr>
        </p:nvSpPr>
        <p:spPr>
          <a:xfrm>
            <a:off x="4191900" y="2039625"/>
            <a:ext cx="7602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57" name="Google Shape;457;p18"/>
          <p:cNvSpPr txBox="1">
            <a:spLocks noGrp="1"/>
          </p:cNvSpPr>
          <p:nvPr>
            <p:ph type="title" idx="8" hasCustomPrompt="1"/>
          </p:nvPr>
        </p:nvSpPr>
        <p:spPr>
          <a:xfrm>
            <a:off x="6432150" y="2039625"/>
            <a:ext cx="7602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58" name="Google Shape;458;p18"/>
          <p:cNvSpPr txBox="1">
            <a:spLocks noGrp="1"/>
          </p:cNvSpPr>
          <p:nvPr>
            <p:ph type="title" idx="9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5196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9"/>
          <p:cNvSpPr txBox="1">
            <a:spLocks noGrp="1"/>
          </p:cNvSpPr>
          <p:nvPr>
            <p:ph type="subTitle" idx="1"/>
          </p:nvPr>
        </p:nvSpPr>
        <p:spPr>
          <a:xfrm>
            <a:off x="1529831" y="2020525"/>
            <a:ext cx="18858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61" name="Google Shape;461;p19"/>
          <p:cNvSpPr txBox="1">
            <a:spLocks noGrp="1"/>
          </p:cNvSpPr>
          <p:nvPr>
            <p:ph type="subTitle" idx="2"/>
          </p:nvPr>
        </p:nvSpPr>
        <p:spPr>
          <a:xfrm>
            <a:off x="1529904" y="2309250"/>
            <a:ext cx="1885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62" name="Google Shape;462;p19"/>
          <p:cNvSpPr txBox="1">
            <a:spLocks noGrp="1"/>
          </p:cNvSpPr>
          <p:nvPr>
            <p:ph type="subTitle" idx="3"/>
          </p:nvPr>
        </p:nvSpPr>
        <p:spPr>
          <a:xfrm>
            <a:off x="3629100" y="2020525"/>
            <a:ext cx="18858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63" name="Google Shape;463;p19"/>
          <p:cNvSpPr txBox="1">
            <a:spLocks noGrp="1"/>
          </p:cNvSpPr>
          <p:nvPr>
            <p:ph type="subTitle" idx="4"/>
          </p:nvPr>
        </p:nvSpPr>
        <p:spPr>
          <a:xfrm>
            <a:off x="3629100" y="2309253"/>
            <a:ext cx="1885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64" name="Google Shape;464;p19"/>
          <p:cNvSpPr txBox="1">
            <a:spLocks noGrp="1"/>
          </p:cNvSpPr>
          <p:nvPr>
            <p:ph type="subTitle" idx="5"/>
          </p:nvPr>
        </p:nvSpPr>
        <p:spPr>
          <a:xfrm>
            <a:off x="5728369" y="2020525"/>
            <a:ext cx="18858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subTitle" idx="6"/>
          </p:nvPr>
        </p:nvSpPr>
        <p:spPr>
          <a:xfrm>
            <a:off x="5728369" y="2309253"/>
            <a:ext cx="1885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7"/>
          </p:nvPr>
        </p:nvSpPr>
        <p:spPr>
          <a:xfrm>
            <a:off x="1529831" y="3392322"/>
            <a:ext cx="18858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subTitle" idx="8"/>
          </p:nvPr>
        </p:nvSpPr>
        <p:spPr>
          <a:xfrm>
            <a:off x="1529904" y="3686375"/>
            <a:ext cx="1885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68" name="Google Shape;468;p19"/>
          <p:cNvSpPr txBox="1">
            <a:spLocks noGrp="1"/>
          </p:cNvSpPr>
          <p:nvPr>
            <p:ph type="subTitle" idx="9"/>
          </p:nvPr>
        </p:nvSpPr>
        <p:spPr>
          <a:xfrm>
            <a:off x="3629100" y="3392308"/>
            <a:ext cx="18858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69" name="Google Shape;469;p19"/>
          <p:cNvSpPr txBox="1">
            <a:spLocks noGrp="1"/>
          </p:cNvSpPr>
          <p:nvPr>
            <p:ph type="subTitle" idx="13"/>
          </p:nvPr>
        </p:nvSpPr>
        <p:spPr>
          <a:xfrm>
            <a:off x="3629100" y="3686377"/>
            <a:ext cx="1885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70" name="Google Shape;470;p19"/>
          <p:cNvSpPr txBox="1">
            <a:spLocks noGrp="1"/>
          </p:cNvSpPr>
          <p:nvPr>
            <p:ph type="subTitle" idx="14"/>
          </p:nvPr>
        </p:nvSpPr>
        <p:spPr>
          <a:xfrm>
            <a:off x="5728369" y="3392308"/>
            <a:ext cx="18858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71" name="Google Shape;471;p19"/>
          <p:cNvSpPr txBox="1">
            <a:spLocks noGrp="1"/>
          </p:cNvSpPr>
          <p:nvPr>
            <p:ph type="subTitle" idx="15"/>
          </p:nvPr>
        </p:nvSpPr>
        <p:spPr>
          <a:xfrm>
            <a:off x="5728369" y="3686377"/>
            <a:ext cx="1885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72" name="Google Shape;472;p19"/>
          <p:cNvSpPr/>
          <p:nvPr/>
        </p:nvSpPr>
        <p:spPr>
          <a:xfrm>
            <a:off x="7915775" y="1247771"/>
            <a:ext cx="1103650" cy="255139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9"/>
          <p:cNvSpPr/>
          <p:nvPr/>
        </p:nvSpPr>
        <p:spPr>
          <a:xfrm>
            <a:off x="161575" y="197184"/>
            <a:ext cx="1103650" cy="255139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9"/>
          <p:cNvSpPr/>
          <p:nvPr/>
        </p:nvSpPr>
        <p:spPr>
          <a:xfrm>
            <a:off x="7216425" y="197171"/>
            <a:ext cx="511157" cy="118168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9"/>
          <p:cNvSpPr/>
          <p:nvPr/>
        </p:nvSpPr>
        <p:spPr>
          <a:xfrm>
            <a:off x="1064387" y="1177334"/>
            <a:ext cx="511157" cy="118168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19"/>
          <p:cNvGrpSpPr/>
          <p:nvPr/>
        </p:nvGrpSpPr>
        <p:grpSpPr>
          <a:xfrm rot="-1486033">
            <a:off x="-288947" y="452674"/>
            <a:ext cx="1241695" cy="891253"/>
            <a:chOff x="4524075" y="3256375"/>
            <a:chExt cx="878100" cy="630275"/>
          </a:xfrm>
        </p:grpSpPr>
        <p:sp>
          <p:nvSpPr>
            <p:cNvPr id="477" name="Google Shape;477;p19"/>
            <p:cNvSpPr/>
            <p:nvPr/>
          </p:nvSpPr>
          <p:spPr>
            <a:xfrm>
              <a:off x="4524075" y="3256375"/>
              <a:ext cx="878100" cy="630275"/>
            </a:xfrm>
            <a:custGeom>
              <a:avLst/>
              <a:gdLst/>
              <a:ahLst/>
              <a:cxnLst/>
              <a:rect l="l" t="t" r="r" b="b"/>
              <a:pathLst>
                <a:path w="35124" h="25211" extrusionOk="0">
                  <a:moveTo>
                    <a:pt x="7977" y="1"/>
                  </a:moveTo>
                  <a:cubicBezTo>
                    <a:pt x="7304" y="1"/>
                    <a:pt x="6649" y="256"/>
                    <a:pt x="6013" y="850"/>
                  </a:cubicBezTo>
                  <a:cubicBezTo>
                    <a:pt x="1357" y="5220"/>
                    <a:pt x="0" y="12935"/>
                    <a:pt x="0" y="12935"/>
                  </a:cubicBezTo>
                  <a:cubicBezTo>
                    <a:pt x="5894" y="13983"/>
                    <a:pt x="9608" y="20781"/>
                    <a:pt x="15573" y="21436"/>
                  </a:cubicBezTo>
                  <a:cubicBezTo>
                    <a:pt x="15945" y="21475"/>
                    <a:pt x="16317" y="21489"/>
                    <a:pt x="16690" y="21489"/>
                  </a:cubicBezTo>
                  <a:cubicBezTo>
                    <a:pt x="17808" y="21489"/>
                    <a:pt x="18928" y="21358"/>
                    <a:pt x="20042" y="21358"/>
                  </a:cubicBezTo>
                  <a:cubicBezTo>
                    <a:pt x="20374" y="21358"/>
                    <a:pt x="20707" y="21370"/>
                    <a:pt x="21038" y="21400"/>
                  </a:cubicBezTo>
                  <a:cubicBezTo>
                    <a:pt x="23563" y="21638"/>
                    <a:pt x="25944" y="23079"/>
                    <a:pt x="27325" y="25210"/>
                  </a:cubicBezTo>
                  <a:cubicBezTo>
                    <a:pt x="27337" y="25210"/>
                    <a:pt x="29075" y="17388"/>
                    <a:pt x="33338" y="13125"/>
                  </a:cubicBezTo>
                  <a:cubicBezTo>
                    <a:pt x="35124" y="11316"/>
                    <a:pt x="29575" y="9566"/>
                    <a:pt x="27051" y="9315"/>
                  </a:cubicBezTo>
                  <a:cubicBezTo>
                    <a:pt x="26706" y="9279"/>
                    <a:pt x="26361" y="9265"/>
                    <a:pt x="26015" y="9265"/>
                  </a:cubicBezTo>
                  <a:cubicBezTo>
                    <a:pt x="24907" y="9265"/>
                    <a:pt x="23794" y="9407"/>
                    <a:pt x="22686" y="9407"/>
                  </a:cubicBezTo>
                  <a:cubicBezTo>
                    <a:pt x="22323" y="9407"/>
                    <a:pt x="21960" y="9392"/>
                    <a:pt x="21598" y="9351"/>
                  </a:cubicBezTo>
                  <a:cubicBezTo>
                    <a:pt x="16511" y="8792"/>
                    <a:pt x="11929" y="1"/>
                    <a:pt x="7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9"/>
            <p:cNvSpPr/>
            <p:nvPr/>
          </p:nvSpPr>
          <p:spPr>
            <a:xfrm>
              <a:off x="4655325" y="3256550"/>
              <a:ext cx="746850" cy="376200"/>
            </a:xfrm>
            <a:custGeom>
              <a:avLst/>
              <a:gdLst/>
              <a:ahLst/>
              <a:cxnLst/>
              <a:rect l="l" t="t" r="r" b="b"/>
              <a:pathLst>
                <a:path w="29874" h="15048" extrusionOk="0">
                  <a:moveTo>
                    <a:pt x="2731" y="1"/>
                  </a:moveTo>
                  <a:cubicBezTo>
                    <a:pt x="2057" y="1"/>
                    <a:pt x="1400" y="257"/>
                    <a:pt x="763" y="855"/>
                  </a:cubicBezTo>
                  <a:cubicBezTo>
                    <a:pt x="489" y="1105"/>
                    <a:pt x="239" y="1355"/>
                    <a:pt x="1" y="1629"/>
                  </a:cubicBezTo>
                  <a:cubicBezTo>
                    <a:pt x="1239" y="2069"/>
                    <a:pt x="2430" y="2701"/>
                    <a:pt x="3513" y="3427"/>
                  </a:cubicBezTo>
                  <a:cubicBezTo>
                    <a:pt x="5847" y="4987"/>
                    <a:pt x="7835" y="7011"/>
                    <a:pt x="9835" y="8975"/>
                  </a:cubicBezTo>
                  <a:cubicBezTo>
                    <a:pt x="10526" y="9666"/>
                    <a:pt x="11240" y="10332"/>
                    <a:pt x="12062" y="10832"/>
                  </a:cubicBezTo>
                  <a:cubicBezTo>
                    <a:pt x="15431" y="12940"/>
                    <a:pt x="19932" y="11844"/>
                    <a:pt x="23635" y="13273"/>
                  </a:cubicBezTo>
                  <a:cubicBezTo>
                    <a:pt x="24682" y="13678"/>
                    <a:pt x="25647" y="14309"/>
                    <a:pt x="26480" y="15047"/>
                  </a:cubicBezTo>
                  <a:cubicBezTo>
                    <a:pt x="26968" y="14345"/>
                    <a:pt x="27504" y="13690"/>
                    <a:pt x="28088" y="13118"/>
                  </a:cubicBezTo>
                  <a:cubicBezTo>
                    <a:pt x="29874" y="11309"/>
                    <a:pt x="24325" y="9547"/>
                    <a:pt x="21801" y="9308"/>
                  </a:cubicBezTo>
                  <a:cubicBezTo>
                    <a:pt x="21478" y="9279"/>
                    <a:pt x="21153" y="9267"/>
                    <a:pt x="20828" y="9267"/>
                  </a:cubicBezTo>
                  <a:cubicBezTo>
                    <a:pt x="19716" y="9267"/>
                    <a:pt x="18599" y="9402"/>
                    <a:pt x="17486" y="9402"/>
                  </a:cubicBezTo>
                  <a:cubicBezTo>
                    <a:pt x="17106" y="9402"/>
                    <a:pt x="16726" y="9387"/>
                    <a:pt x="16348" y="9344"/>
                  </a:cubicBezTo>
                  <a:cubicBezTo>
                    <a:pt x="11243" y="8785"/>
                    <a:pt x="6677" y="1"/>
                    <a:pt x="2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9"/>
            <p:cNvSpPr/>
            <p:nvPr/>
          </p:nvSpPr>
          <p:spPr>
            <a:xfrm>
              <a:off x="4524375" y="3429425"/>
              <a:ext cx="712600" cy="456925"/>
            </a:xfrm>
            <a:custGeom>
              <a:avLst/>
              <a:gdLst/>
              <a:ahLst/>
              <a:cxnLst/>
              <a:rect l="l" t="t" r="r" b="b"/>
              <a:pathLst>
                <a:path w="28504" h="18277" extrusionOk="0">
                  <a:moveTo>
                    <a:pt x="1917" y="0"/>
                  </a:moveTo>
                  <a:cubicBezTo>
                    <a:pt x="500" y="3191"/>
                    <a:pt x="0" y="6013"/>
                    <a:pt x="0" y="6013"/>
                  </a:cubicBezTo>
                  <a:cubicBezTo>
                    <a:pt x="5906" y="7073"/>
                    <a:pt x="9632" y="13859"/>
                    <a:pt x="15585" y="14514"/>
                  </a:cubicBezTo>
                  <a:cubicBezTo>
                    <a:pt x="15937" y="14551"/>
                    <a:pt x="16289" y="14565"/>
                    <a:pt x="16642" y="14565"/>
                  </a:cubicBezTo>
                  <a:cubicBezTo>
                    <a:pt x="17771" y="14565"/>
                    <a:pt x="18906" y="14421"/>
                    <a:pt x="20036" y="14421"/>
                  </a:cubicBezTo>
                  <a:cubicBezTo>
                    <a:pt x="20370" y="14421"/>
                    <a:pt x="20705" y="14433"/>
                    <a:pt x="21038" y="14466"/>
                  </a:cubicBezTo>
                  <a:cubicBezTo>
                    <a:pt x="23562" y="14728"/>
                    <a:pt x="25944" y="16157"/>
                    <a:pt x="27325" y="18276"/>
                  </a:cubicBezTo>
                  <a:cubicBezTo>
                    <a:pt x="27325" y="18276"/>
                    <a:pt x="27694" y="16645"/>
                    <a:pt x="28504" y="14454"/>
                  </a:cubicBezTo>
                  <a:cubicBezTo>
                    <a:pt x="26825" y="12180"/>
                    <a:pt x="24336" y="10478"/>
                    <a:pt x="21586" y="9859"/>
                  </a:cubicBezTo>
                  <a:cubicBezTo>
                    <a:pt x="18348" y="9109"/>
                    <a:pt x="14704" y="9680"/>
                    <a:pt x="11918" y="7882"/>
                  </a:cubicBezTo>
                  <a:cubicBezTo>
                    <a:pt x="10704" y="7096"/>
                    <a:pt x="9799" y="5918"/>
                    <a:pt x="8787" y="4858"/>
                  </a:cubicBezTo>
                  <a:cubicBezTo>
                    <a:pt x="6822" y="2822"/>
                    <a:pt x="4465" y="1239"/>
                    <a:pt x="1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19"/>
          <p:cNvGrpSpPr/>
          <p:nvPr/>
        </p:nvGrpSpPr>
        <p:grpSpPr>
          <a:xfrm rot="1486033" flipH="1">
            <a:off x="8191253" y="452674"/>
            <a:ext cx="1241695" cy="891253"/>
            <a:chOff x="4524075" y="3256375"/>
            <a:chExt cx="878100" cy="630275"/>
          </a:xfrm>
        </p:grpSpPr>
        <p:sp>
          <p:nvSpPr>
            <p:cNvPr id="481" name="Google Shape;481;p19"/>
            <p:cNvSpPr/>
            <p:nvPr/>
          </p:nvSpPr>
          <p:spPr>
            <a:xfrm>
              <a:off x="4524075" y="3256375"/>
              <a:ext cx="878100" cy="630275"/>
            </a:xfrm>
            <a:custGeom>
              <a:avLst/>
              <a:gdLst/>
              <a:ahLst/>
              <a:cxnLst/>
              <a:rect l="l" t="t" r="r" b="b"/>
              <a:pathLst>
                <a:path w="35124" h="25211" extrusionOk="0">
                  <a:moveTo>
                    <a:pt x="7977" y="1"/>
                  </a:moveTo>
                  <a:cubicBezTo>
                    <a:pt x="7304" y="1"/>
                    <a:pt x="6649" y="256"/>
                    <a:pt x="6013" y="850"/>
                  </a:cubicBezTo>
                  <a:cubicBezTo>
                    <a:pt x="1357" y="5220"/>
                    <a:pt x="0" y="12935"/>
                    <a:pt x="0" y="12935"/>
                  </a:cubicBezTo>
                  <a:cubicBezTo>
                    <a:pt x="5894" y="13983"/>
                    <a:pt x="9608" y="20781"/>
                    <a:pt x="15573" y="21436"/>
                  </a:cubicBezTo>
                  <a:cubicBezTo>
                    <a:pt x="15945" y="21475"/>
                    <a:pt x="16317" y="21489"/>
                    <a:pt x="16690" y="21489"/>
                  </a:cubicBezTo>
                  <a:cubicBezTo>
                    <a:pt x="17808" y="21489"/>
                    <a:pt x="18928" y="21358"/>
                    <a:pt x="20042" y="21358"/>
                  </a:cubicBezTo>
                  <a:cubicBezTo>
                    <a:pt x="20374" y="21358"/>
                    <a:pt x="20707" y="21370"/>
                    <a:pt x="21038" y="21400"/>
                  </a:cubicBezTo>
                  <a:cubicBezTo>
                    <a:pt x="23563" y="21638"/>
                    <a:pt x="25944" y="23079"/>
                    <a:pt x="27325" y="25210"/>
                  </a:cubicBezTo>
                  <a:cubicBezTo>
                    <a:pt x="27337" y="25210"/>
                    <a:pt x="29075" y="17388"/>
                    <a:pt x="33338" y="13125"/>
                  </a:cubicBezTo>
                  <a:cubicBezTo>
                    <a:pt x="35124" y="11316"/>
                    <a:pt x="29575" y="9566"/>
                    <a:pt x="27051" y="9315"/>
                  </a:cubicBezTo>
                  <a:cubicBezTo>
                    <a:pt x="26706" y="9279"/>
                    <a:pt x="26361" y="9265"/>
                    <a:pt x="26015" y="9265"/>
                  </a:cubicBezTo>
                  <a:cubicBezTo>
                    <a:pt x="24907" y="9265"/>
                    <a:pt x="23794" y="9407"/>
                    <a:pt x="22686" y="9407"/>
                  </a:cubicBezTo>
                  <a:cubicBezTo>
                    <a:pt x="22323" y="9407"/>
                    <a:pt x="21960" y="9392"/>
                    <a:pt x="21598" y="9351"/>
                  </a:cubicBezTo>
                  <a:cubicBezTo>
                    <a:pt x="16511" y="8792"/>
                    <a:pt x="11929" y="1"/>
                    <a:pt x="7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>
              <a:off x="4655325" y="3256550"/>
              <a:ext cx="746850" cy="376200"/>
            </a:xfrm>
            <a:custGeom>
              <a:avLst/>
              <a:gdLst/>
              <a:ahLst/>
              <a:cxnLst/>
              <a:rect l="l" t="t" r="r" b="b"/>
              <a:pathLst>
                <a:path w="29874" h="15048" extrusionOk="0">
                  <a:moveTo>
                    <a:pt x="2731" y="1"/>
                  </a:moveTo>
                  <a:cubicBezTo>
                    <a:pt x="2057" y="1"/>
                    <a:pt x="1400" y="257"/>
                    <a:pt x="763" y="855"/>
                  </a:cubicBezTo>
                  <a:cubicBezTo>
                    <a:pt x="489" y="1105"/>
                    <a:pt x="239" y="1355"/>
                    <a:pt x="1" y="1629"/>
                  </a:cubicBezTo>
                  <a:cubicBezTo>
                    <a:pt x="1239" y="2069"/>
                    <a:pt x="2430" y="2701"/>
                    <a:pt x="3513" y="3427"/>
                  </a:cubicBezTo>
                  <a:cubicBezTo>
                    <a:pt x="5847" y="4987"/>
                    <a:pt x="7835" y="7011"/>
                    <a:pt x="9835" y="8975"/>
                  </a:cubicBezTo>
                  <a:cubicBezTo>
                    <a:pt x="10526" y="9666"/>
                    <a:pt x="11240" y="10332"/>
                    <a:pt x="12062" y="10832"/>
                  </a:cubicBezTo>
                  <a:cubicBezTo>
                    <a:pt x="15431" y="12940"/>
                    <a:pt x="19932" y="11844"/>
                    <a:pt x="23635" y="13273"/>
                  </a:cubicBezTo>
                  <a:cubicBezTo>
                    <a:pt x="24682" y="13678"/>
                    <a:pt x="25647" y="14309"/>
                    <a:pt x="26480" y="15047"/>
                  </a:cubicBezTo>
                  <a:cubicBezTo>
                    <a:pt x="26968" y="14345"/>
                    <a:pt x="27504" y="13690"/>
                    <a:pt x="28088" y="13118"/>
                  </a:cubicBezTo>
                  <a:cubicBezTo>
                    <a:pt x="29874" y="11309"/>
                    <a:pt x="24325" y="9547"/>
                    <a:pt x="21801" y="9308"/>
                  </a:cubicBezTo>
                  <a:cubicBezTo>
                    <a:pt x="21478" y="9279"/>
                    <a:pt x="21153" y="9267"/>
                    <a:pt x="20828" y="9267"/>
                  </a:cubicBezTo>
                  <a:cubicBezTo>
                    <a:pt x="19716" y="9267"/>
                    <a:pt x="18599" y="9402"/>
                    <a:pt x="17486" y="9402"/>
                  </a:cubicBezTo>
                  <a:cubicBezTo>
                    <a:pt x="17106" y="9402"/>
                    <a:pt x="16726" y="9387"/>
                    <a:pt x="16348" y="9344"/>
                  </a:cubicBezTo>
                  <a:cubicBezTo>
                    <a:pt x="11243" y="8785"/>
                    <a:pt x="6677" y="1"/>
                    <a:pt x="2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>
              <a:off x="4524375" y="3429425"/>
              <a:ext cx="712600" cy="456925"/>
            </a:xfrm>
            <a:custGeom>
              <a:avLst/>
              <a:gdLst/>
              <a:ahLst/>
              <a:cxnLst/>
              <a:rect l="l" t="t" r="r" b="b"/>
              <a:pathLst>
                <a:path w="28504" h="18277" extrusionOk="0">
                  <a:moveTo>
                    <a:pt x="1917" y="0"/>
                  </a:moveTo>
                  <a:cubicBezTo>
                    <a:pt x="500" y="3191"/>
                    <a:pt x="0" y="6013"/>
                    <a:pt x="0" y="6013"/>
                  </a:cubicBezTo>
                  <a:cubicBezTo>
                    <a:pt x="5906" y="7073"/>
                    <a:pt x="9632" y="13859"/>
                    <a:pt x="15585" y="14514"/>
                  </a:cubicBezTo>
                  <a:cubicBezTo>
                    <a:pt x="15937" y="14551"/>
                    <a:pt x="16289" y="14565"/>
                    <a:pt x="16642" y="14565"/>
                  </a:cubicBezTo>
                  <a:cubicBezTo>
                    <a:pt x="17771" y="14565"/>
                    <a:pt x="18906" y="14421"/>
                    <a:pt x="20036" y="14421"/>
                  </a:cubicBezTo>
                  <a:cubicBezTo>
                    <a:pt x="20370" y="14421"/>
                    <a:pt x="20705" y="14433"/>
                    <a:pt x="21038" y="14466"/>
                  </a:cubicBezTo>
                  <a:cubicBezTo>
                    <a:pt x="23562" y="14728"/>
                    <a:pt x="25944" y="16157"/>
                    <a:pt x="27325" y="18276"/>
                  </a:cubicBezTo>
                  <a:cubicBezTo>
                    <a:pt x="27325" y="18276"/>
                    <a:pt x="27694" y="16645"/>
                    <a:pt x="28504" y="14454"/>
                  </a:cubicBezTo>
                  <a:cubicBezTo>
                    <a:pt x="26825" y="12180"/>
                    <a:pt x="24336" y="10478"/>
                    <a:pt x="21586" y="9859"/>
                  </a:cubicBezTo>
                  <a:cubicBezTo>
                    <a:pt x="18348" y="9109"/>
                    <a:pt x="14704" y="9680"/>
                    <a:pt x="11918" y="7882"/>
                  </a:cubicBezTo>
                  <a:cubicBezTo>
                    <a:pt x="10704" y="7096"/>
                    <a:pt x="9799" y="5918"/>
                    <a:pt x="8787" y="4858"/>
                  </a:cubicBezTo>
                  <a:cubicBezTo>
                    <a:pt x="6822" y="2822"/>
                    <a:pt x="4465" y="1239"/>
                    <a:pt x="1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4" name="Google Shape;484;p19"/>
          <p:cNvSpPr txBox="1">
            <a:spLocks noGrp="1"/>
          </p:cNvSpPr>
          <p:nvPr>
            <p:ph type="title"/>
          </p:nvPr>
        </p:nvSpPr>
        <p:spPr>
          <a:xfrm>
            <a:off x="934800" y="452325"/>
            <a:ext cx="727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671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0"/>
          <p:cNvSpPr txBox="1">
            <a:spLocks noGrp="1"/>
          </p:cNvSpPr>
          <p:nvPr>
            <p:ph type="subTitle" idx="1"/>
          </p:nvPr>
        </p:nvSpPr>
        <p:spPr>
          <a:xfrm>
            <a:off x="4708025" y="1221225"/>
            <a:ext cx="17691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87" name="Google Shape;487;p20"/>
          <p:cNvSpPr txBox="1">
            <a:spLocks noGrp="1"/>
          </p:cNvSpPr>
          <p:nvPr>
            <p:ph type="subTitle" idx="2"/>
          </p:nvPr>
        </p:nvSpPr>
        <p:spPr>
          <a:xfrm>
            <a:off x="4708027" y="1524836"/>
            <a:ext cx="17691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488" name="Google Shape;488;p20"/>
          <p:cNvSpPr txBox="1">
            <a:spLocks noGrp="1"/>
          </p:cNvSpPr>
          <p:nvPr>
            <p:ph type="subTitle" idx="3"/>
          </p:nvPr>
        </p:nvSpPr>
        <p:spPr>
          <a:xfrm>
            <a:off x="6661625" y="1221225"/>
            <a:ext cx="17691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89" name="Google Shape;489;p20"/>
          <p:cNvSpPr txBox="1">
            <a:spLocks noGrp="1"/>
          </p:cNvSpPr>
          <p:nvPr>
            <p:ph type="subTitle" idx="4"/>
          </p:nvPr>
        </p:nvSpPr>
        <p:spPr>
          <a:xfrm>
            <a:off x="6661635" y="1524836"/>
            <a:ext cx="17691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490" name="Google Shape;490;p20"/>
          <p:cNvSpPr txBox="1">
            <a:spLocks noGrp="1"/>
          </p:cNvSpPr>
          <p:nvPr>
            <p:ph type="subTitle" idx="5"/>
          </p:nvPr>
        </p:nvSpPr>
        <p:spPr>
          <a:xfrm>
            <a:off x="4708025" y="2779590"/>
            <a:ext cx="17691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91" name="Google Shape;491;p20"/>
          <p:cNvSpPr txBox="1">
            <a:spLocks noGrp="1"/>
          </p:cNvSpPr>
          <p:nvPr>
            <p:ph type="subTitle" idx="6"/>
          </p:nvPr>
        </p:nvSpPr>
        <p:spPr>
          <a:xfrm>
            <a:off x="4708027" y="3083200"/>
            <a:ext cx="17691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492" name="Google Shape;492;p20"/>
          <p:cNvSpPr txBox="1">
            <a:spLocks noGrp="1"/>
          </p:cNvSpPr>
          <p:nvPr>
            <p:ph type="subTitle" idx="7"/>
          </p:nvPr>
        </p:nvSpPr>
        <p:spPr>
          <a:xfrm>
            <a:off x="6661625" y="2779591"/>
            <a:ext cx="17691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93" name="Google Shape;493;p20"/>
          <p:cNvSpPr txBox="1">
            <a:spLocks noGrp="1"/>
          </p:cNvSpPr>
          <p:nvPr>
            <p:ph type="subTitle" idx="8"/>
          </p:nvPr>
        </p:nvSpPr>
        <p:spPr>
          <a:xfrm>
            <a:off x="6661635" y="3083201"/>
            <a:ext cx="17691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494" name="Google Shape;494;p20"/>
          <p:cNvSpPr txBox="1">
            <a:spLocks noGrp="1"/>
          </p:cNvSpPr>
          <p:nvPr>
            <p:ph type="title"/>
          </p:nvPr>
        </p:nvSpPr>
        <p:spPr>
          <a:xfrm>
            <a:off x="713100" y="1882400"/>
            <a:ext cx="33156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20"/>
          <p:cNvSpPr/>
          <p:nvPr/>
        </p:nvSpPr>
        <p:spPr>
          <a:xfrm rot="-1965911">
            <a:off x="514085" y="655592"/>
            <a:ext cx="139626" cy="261651"/>
          </a:xfrm>
          <a:custGeom>
            <a:avLst/>
            <a:gdLst/>
            <a:ahLst/>
            <a:cxnLst/>
            <a:rect l="l" t="t" r="r" b="b"/>
            <a:pathLst>
              <a:path w="5585" h="10466" extrusionOk="0">
                <a:moveTo>
                  <a:pt x="2262" y="10251"/>
                </a:moveTo>
                <a:cubicBezTo>
                  <a:pt x="2191" y="10466"/>
                  <a:pt x="1715" y="10037"/>
                  <a:pt x="1619" y="9942"/>
                </a:cubicBezTo>
                <a:cubicBezTo>
                  <a:pt x="1203" y="9537"/>
                  <a:pt x="953" y="8954"/>
                  <a:pt x="774" y="8406"/>
                </a:cubicBezTo>
                <a:cubicBezTo>
                  <a:pt x="0" y="5977"/>
                  <a:pt x="536" y="3227"/>
                  <a:pt x="2191" y="1322"/>
                </a:cubicBezTo>
                <a:cubicBezTo>
                  <a:pt x="2548" y="905"/>
                  <a:pt x="2929" y="548"/>
                  <a:pt x="3382" y="226"/>
                </a:cubicBezTo>
                <a:cubicBezTo>
                  <a:pt x="3417" y="191"/>
                  <a:pt x="3584" y="0"/>
                  <a:pt x="3632" y="12"/>
                </a:cubicBezTo>
                <a:cubicBezTo>
                  <a:pt x="3679" y="36"/>
                  <a:pt x="3989" y="595"/>
                  <a:pt x="4013" y="643"/>
                </a:cubicBezTo>
                <a:cubicBezTo>
                  <a:pt x="4453" y="1381"/>
                  <a:pt x="4846" y="2084"/>
                  <a:pt x="5060" y="2929"/>
                </a:cubicBezTo>
                <a:cubicBezTo>
                  <a:pt x="5584" y="5179"/>
                  <a:pt x="5227" y="8013"/>
                  <a:pt x="3334" y="9585"/>
                </a:cubicBezTo>
                <a:cubicBezTo>
                  <a:pt x="3120" y="9751"/>
                  <a:pt x="2810" y="10073"/>
                  <a:pt x="2560" y="10168"/>
                </a:cubicBezTo>
                <a:cubicBezTo>
                  <a:pt x="2453" y="10216"/>
                  <a:pt x="2310" y="10132"/>
                  <a:pt x="2262" y="102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0"/>
          <p:cNvSpPr/>
          <p:nvPr/>
        </p:nvSpPr>
        <p:spPr>
          <a:xfrm rot="4551905">
            <a:off x="-65199" y="1219763"/>
            <a:ext cx="139622" cy="261644"/>
          </a:xfrm>
          <a:custGeom>
            <a:avLst/>
            <a:gdLst/>
            <a:ahLst/>
            <a:cxnLst/>
            <a:rect l="l" t="t" r="r" b="b"/>
            <a:pathLst>
              <a:path w="5585" h="10466" extrusionOk="0">
                <a:moveTo>
                  <a:pt x="2262" y="10251"/>
                </a:moveTo>
                <a:cubicBezTo>
                  <a:pt x="2191" y="10466"/>
                  <a:pt x="1715" y="10037"/>
                  <a:pt x="1619" y="9942"/>
                </a:cubicBezTo>
                <a:cubicBezTo>
                  <a:pt x="1203" y="9537"/>
                  <a:pt x="953" y="8954"/>
                  <a:pt x="774" y="8406"/>
                </a:cubicBezTo>
                <a:cubicBezTo>
                  <a:pt x="0" y="5977"/>
                  <a:pt x="536" y="3227"/>
                  <a:pt x="2191" y="1322"/>
                </a:cubicBezTo>
                <a:cubicBezTo>
                  <a:pt x="2548" y="905"/>
                  <a:pt x="2929" y="548"/>
                  <a:pt x="3382" y="226"/>
                </a:cubicBezTo>
                <a:cubicBezTo>
                  <a:pt x="3417" y="191"/>
                  <a:pt x="3584" y="0"/>
                  <a:pt x="3632" y="12"/>
                </a:cubicBezTo>
                <a:cubicBezTo>
                  <a:pt x="3679" y="36"/>
                  <a:pt x="3989" y="595"/>
                  <a:pt x="4013" y="643"/>
                </a:cubicBezTo>
                <a:cubicBezTo>
                  <a:pt x="4453" y="1381"/>
                  <a:pt x="4846" y="2084"/>
                  <a:pt x="5060" y="2929"/>
                </a:cubicBezTo>
                <a:cubicBezTo>
                  <a:pt x="5584" y="5179"/>
                  <a:pt x="5227" y="8013"/>
                  <a:pt x="3334" y="9585"/>
                </a:cubicBezTo>
                <a:cubicBezTo>
                  <a:pt x="3120" y="9751"/>
                  <a:pt x="2810" y="10073"/>
                  <a:pt x="2560" y="10168"/>
                </a:cubicBezTo>
                <a:cubicBezTo>
                  <a:pt x="2453" y="10216"/>
                  <a:pt x="2310" y="10132"/>
                  <a:pt x="2262" y="102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7" name="Google Shape;497;p20"/>
          <p:cNvGrpSpPr/>
          <p:nvPr/>
        </p:nvGrpSpPr>
        <p:grpSpPr>
          <a:xfrm rot="1878695">
            <a:off x="6649522" y="623"/>
            <a:ext cx="3015630" cy="812253"/>
            <a:chOff x="6012650" y="5912325"/>
            <a:chExt cx="2266375" cy="506775"/>
          </a:xfrm>
        </p:grpSpPr>
        <p:sp>
          <p:nvSpPr>
            <p:cNvPr id="498" name="Google Shape;498;p20"/>
            <p:cNvSpPr/>
            <p:nvPr/>
          </p:nvSpPr>
          <p:spPr>
            <a:xfrm>
              <a:off x="6012650" y="5912325"/>
              <a:ext cx="2266075" cy="237100"/>
            </a:xfrm>
            <a:custGeom>
              <a:avLst/>
              <a:gdLst/>
              <a:ahLst/>
              <a:cxnLst/>
              <a:rect l="l" t="t" r="r" b="b"/>
              <a:pathLst>
                <a:path w="90643" h="9484" extrusionOk="0">
                  <a:moveTo>
                    <a:pt x="64766" y="0"/>
                  </a:moveTo>
                  <a:cubicBezTo>
                    <a:pt x="58836" y="0"/>
                    <a:pt x="52895" y="429"/>
                    <a:pt x="46970" y="863"/>
                  </a:cubicBezTo>
                  <a:cubicBezTo>
                    <a:pt x="37088" y="1613"/>
                    <a:pt x="27206" y="2411"/>
                    <a:pt x="17324" y="3268"/>
                  </a:cubicBezTo>
                  <a:cubicBezTo>
                    <a:pt x="13233" y="3615"/>
                    <a:pt x="9107" y="3973"/>
                    <a:pt x="5008" y="3973"/>
                  </a:cubicBezTo>
                  <a:cubicBezTo>
                    <a:pt x="3332" y="3973"/>
                    <a:pt x="1662" y="3913"/>
                    <a:pt x="0" y="3768"/>
                  </a:cubicBezTo>
                  <a:lnTo>
                    <a:pt x="0" y="9162"/>
                  </a:lnTo>
                  <a:cubicBezTo>
                    <a:pt x="1646" y="9305"/>
                    <a:pt x="3298" y="9365"/>
                    <a:pt x="4954" y="9365"/>
                  </a:cubicBezTo>
                  <a:cubicBezTo>
                    <a:pt x="9073" y="9365"/>
                    <a:pt x="13214" y="8998"/>
                    <a:pt x="17324" y="8650"/>
                  </a:cubicBezTo>
                  <a:cubicBezTo>
                    <a:pt x="27206" y="7805"/>
                    <a:pt x="37088" y="6995"/>
                    <a:pt x="46970" y="6257"/>
                  </a:cubicBezTo>
                  <a:cubicBezTo>
                    <a:pt x="52881" y="5807"/>
                    <a:pt x="58809" y="5380"/>
                    <a:pt x="64727" y="5380"/>
                  </a:cubicBezTo>
                  <a:cubicBezTo>
                    <a:pt x="67427" y="5380"/>
                    <a:pt x="70125" y="5469"/>
                    <a:pt x="72819" y="5685"/>
                  </a:cubicBezTo>
                  <a:cubicBezTo>
                    <a:pt x="78891" y="6185"/>
                    <a:pt x="84963" y="7328"/>
                    <a:pt x="90643" y="9483"/>
                  </a:cubicBezTo>
                  <a:lnTo>
                    <a:pt x="90643" y="4102"/>
                  </a:lnTo>
                  <a:cubicBezTo>
                    <a:pt x="84963" y="1959"/>
                    <a:pt x="78891" y="792"/>
                    <a:pt x="72819" y="304"/>
                  </a:cubicBezTo>
                  <a:cubicBezTo>
                    <a:pt x="70139" y="88"/>
                    <a:pt x="67453" y="0"/>
                    <a:pt x="64766" y="0"/>
                  </a:cubicBezTo>
                  <a:close/>
                </a:path>
              </a:pathLst>
            </a:custGeom>
            <a:solidFill>
              <a:srgbClr val="FF8F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0"/>
            <p:cNvSpPr/>
            <p:nvPr/>
          </p:nvSpPr>
          <p:spPr>
            <a:xfrm>
              <a:off x="6012950" y="6047200"/>
              <a:ext cx="2266075" cy="237350"/>
            </a:xfrm>
            <a:custGeom>
              <a:avLst/>
              <a:gdLst/>
              <a:ahLst/>
              <a:cxnLst/>
              <a:rect l="l" t="t" r="r" b="b"/>
              <a:pathLst>
                <a:path w="90643" h="9494" extrusionOk="0">
                  <a:moveTo>
                    <a:pt x="64645" y="1"/>
                  </a:moveTo>
                  <a:cubicBezTo>
                    <a:pt x="58750" y="1"/>
                    <a:pt x="52855" y="426"/>
                    <a:pt x="46970" y="874"/>
                  </a:cubicBezTo>
                  <a:cubicBezTo>
                    <a:pt x="37088" y="1624"/>
                    <a:pt x="27206" y="2422"/>
                    <a:pt x="17324" y="3267"/>
                  </a:cubicBezTo>
                  <a:cubicBezTo>
                    <a:pt x="13222" y="3615"/>
                    <a:pt x="9078" y="3981"/>
                    <a:pt x="4956" y="3981"/>
                  </a:cubicBezTo>
                  <a:cubicBezTo>
                    <a:pt x="3299" y="3981"/>
                    <a:pt x="1646" y="3922"/>
                    <a:pt x="0" y="3779"/>
                  </a:cubicBezTo>
                  <a:lnTo>
                    <a:pt x="0" y="9160"/>
                  </a:lnTo>
                  <a:cubicBezTo>
                    <a:pt x="1673" y="9309"/>
                    <a:pt x="3352" y="9371"/>
                    <a:pt x="5033" y="9371"/>
                  </a:cubicBezTo>
                  <a:cubicBezTo>
                    <a:pt x="9132" y="9371"/>
                    <a:pt x="13246" y="9007"/>
                    <a:pt x="17324" y="8660"/>
                  </a:cubicBezTo>
                  <a:cubicBezTo>
                    <a:pt x="27206" y="7803"/>
                    <a:pt x="37088" y="7005"/>
                    <a:pt x="46970" y="6267"/>
                  </a:cubicBezTo>
                  <a:cubicBezTo>
                    <a:pt x="52879" y="5818"/>
                    <a:pt x="58804" y="5385"/>
                    <a:pt x="64723" y="5385"/>
                  </a:cubicBezTo>
                  <a:cubicBezTo>
                    <a:pt x="67428" y="5385"/>
                    <a:pt x="70131" y="5475"/>
                    <a:pt x="72831" y="5696"/>
                  </a:cubicBezTo>
                  <a:cubicBezTo>
                    <a:pt x="78903" y="6184"/>
                    <a:pt x="84975" y="7339"/>
                    <a:pt x="90642" y="9494"/>
                  </a:cubicBezTo>
                  <a:lnTo>
                    <a:pt x="90642" y="4100"/>
                  </a:lnTo>
                  <a:cubicBezTo>
                    <a:pt x="84975" y="1945"/>
                    <a:pt x="78891" y="790"/>
                    <a:pt x="72831" y="314"/>
                  </a:cubicBezTo>
                  <a:cubicBezTo>
                    <a:pt x="70103" y="92"/>
                    <a:pt x="67374" y="1"/>
                    <a:pt x="64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6012950" y="6181800"/>
              <a:ext cx="2266075" cy="237300"/>
            </a:xfrm>
            <a:custGeom>
              <a:avLst/>
              <a:gdLst/>
              <a:ahLst/>
              <a:cxnLst/>
              <a:rect l="l" t="t" r="r" b="b"/>
              <a:pathLst>
                <a:path w="90643" h="9492" extrusionOk="0">
                  <a:moveTo>
                    <a:pt x="64685" y="0"/>
                  </a:moveTo>
                  <a:cubicBezTo>
                    <a:pt x="58776" y="0"/>
                    <a:pt x="52868" y="427"/>
                    <a:pt x="46970" y="859"/>
                  </a:cubicBezTo>
                  <a:cubicBezTo>
                    <a:pt x="37088" y="1610"/>
                    <a:pt x="27206" y="2407"/>
                    <a:pt x="17324" y="3264"/>
                  </a:cubicBezTo>
                  <a:cubicBezTo>
                    <a:pt x="13246" y="3611"/>
                    <a:pt x="9126" y="3975"/>
                    <a:pt x="5028" y="3975"/>
                  </a:cubicBezTo>
                  <a:cubicBezTo>
                    <a:pt x="3347" y="3975"/>
                    <a:pt x="1670" y="3913"/>
                    <a:pt x="0" y="3765"/>
                  </a:cubicBezTo>
                  <a:lnTo>
                    <a:pt x="0" y="9158"/>
                  </a:lnTo>
                  <a:cubicBezTo>
                    <a:pt x="1649" y="9301"/>
                    <a:pt x="3304" y="9361"/>
                    <a:pt x="4961" y="9361"/>
                  </a:cubicBezTo>
                  <a:cubicBezTo>
                    <a:pt x="9084" y="9361"/>
                    <a:pt x="13222" y="8994"/>
                    <a:pt x="17324" y="8646"/>
                  </a:cubicBezTo>
                  <a:cubicBezTo>
                    <a:pt x="27206" y="7801"/>
                    <a:pt x="37088" y="6991"/>
                    <a:pt x="46970" y="6253"/>
                  </a:cubicBezTo>
                  <a:cubicBezTo>
                    <a:pt x="52881" y="5803"/>
                    <a:pt x="58809" y="5376"/>
                    <a:pt x="64730" y="5376"/>
                  </a:cubicBezTo>
                  <a:cubicBezTo>
                    <a:pt x="67432" y="5376"/>
                    <a:pt x="70133" y="5465"/>
                    <a:pt x="72831" y="5681"/>
                  </a:cubicBezTo>
                  <a:cubicBezTo>
                    <a:pt x="78903" y="6182"/>
                    <a:pt x="84975" y="7325"/>
                    <a:pt x="90642" y="9491"/>
                  </a:cubicBezTo>
                  <a:lnTo>
                    <a:pt x="90642" y="4110"/>
                  </a:lnTo>
                  <a:cubicBezTo>
                    <a:pt x="84975" y="1955"/>
                    <a:pt x="78891" y="788"/>
                    <a:pt x="72831" y="312"/>
                  </a:cubicBezTo>
                  <a:cubicBezTo>
                    <a:pt x="70116" y="91"/>
                    <a:pt x="67401" y="0"/>
                    <a:pt x="64685" y="0"/>
                  </a:cubicBezTo>
                  <a:close/>
                </a:path>
              </a:pathLst>
            </a:custGeom>
            <a:solidFill>
              <a:srgbClr val="54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20"/>
          <p:cNvGrpSpPr/>
          <p:nvPr/>
        </p:nvGrpSpPr>
        <p:grpSpPr>
          <a:xfrm rot="1874910" flipH="1">
            <a:off x="-983858" y="4248720"/>
            <a:ext cx="3018916" cy="811685"/>
            <a:chOff x="6012650" y="5912325"/>
            <a:chExt cx="2266375" cy="506775"/>
          </a:xfrm>
        </p:grpSpPr>
        <p:sp>
          <p:nvSpPr>
            <p:cNvPr id="502" name="Google Shape;502;p20"/>
            <p:cNvSpPr/>
            <p:nvPr/>
          </p:nvSpPr>
          <p:spPr>
            <a:xfrm>
              <a:off x="6012650" y="5912325"/>
              <a:ext cx="2266075" cy="237100"/>
            </a:xfrm>
            <a:custGeom>
              <a:avLst/>
              <a:gdLst/>
              <a:ahLst/>
              <a:cxnLst/>
              <a:rect l="l" t="t" r="r" b="b"/>
              <a:pathLst>
                <a:path w="90643" h="9484" extrusionOk="0">
                  <a:moveTo>
                    <a:pt x="64766" y="0"/>
                  </a:moveTo>
                  <a:cubicBezTo>
                    <a:pt x="58836" y="0"/>
                    <a:pt x="52895" y="429"/>
                    <a:pt x="46970" y="863"/>
                  </a:cubicBezTo>
                  <a:cubicBezTo>
                    <a:pt x="37088" y="1613"/>
                    <a:pt x="27206" y="2411"/>
                    <a:pt x="17324" y="3268"/>
                  </a:cubicBezTo>
                  <a:cubicBezTo>
                    <a:pt x="13233" y="3615"/>
                    <a:pt x="9107" y="3973"/>
                    <a:pt x="5008" y="3973"/>
                  </a:cubicBezTo>
                  <a:cubicBezTo>
                    <a:pt x="3332" y="3973"/>
                    <a:pt x="1662" y="3913"/>
                    <a:pt x="0" y="3768"/>
                  </a:cubicBezTo>
                  <a:lnTo>
                    <a:pt x="0" y="9162"/>
                  </a:lnTo>
                  <a:cubicBezTo>
                    <a:pt x="1646" y="9305"/>
                    <a:pt x="3298" y="9365"/>
                    <a:pt x="4954" y="9365"/>
                  </a:cubicBezTo>
                  <a:cubicBezTo>
                    <a:pt x="9073" y="9365"/>
                    <a:pt x="13214" y="8998"/>
                    <a:pt x="17324" y="8650"/>
                  </a:cubicBezTo>
                  <a:cubicBezTo>
                    <a:pt x="27206" y="7805"/>
                    <a:pt x="37088" y="6995"/>
                    <a:pt x="46970" y="6257"/>
                  </a:cubicBezTo>
                  <a:cubicBezTo>
                    <a:pt x="52881" y="5807"/>
                    <a:pt x="58809" y="5380"/>
                    <a:pt x="64727" y="5380"/>
                  </a:cubicBezTo>
                  <a:cubicBezTo>
                    <a:pt x="67427" y="5380"/>
                    <a:pt x="70125" y="5469"/>
                    <a:pt x="72819" y="5685"/>
                  </a:cubicBezTo>
                  <a:cubicBezTo>
                    <a:pt x="78891" y="6185"/>
                    <a:pt x="84963" y="7328"/>
                    <a:pt x="90643" y="9483"/>
                  </a:cubicBezTo>
                  <a:lnTo>
                    <a:pt x="90643" y="4102"/>
                  </a:lnTo>
                  <a:cubicBezTo>
                    <a:pt x="84963" y="1959"/>
                    <a:pt x="78891" y="792"/>
                    <a:pt x="72819" y="304"/>
                  </a:cubicBezTo>
                  <a:cubicBezTo>
                    <a:pt x="70139" y="88"/>
                    <a:pt x="67453" y="0"/>
                    <a:pt x="64766" y="0"/>
                  </a:cubicBezTo>
                  <a:close/>
                </a:path>
              </a:pathLst>
            </a:custGeom>
            <a:solidFill>
              <a:srgbClr val="FF8F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0"/>
            <p:cNvSpPr/>
            <p:nvPr/>
          </p:nvSpPr>
          <p:spPr>
            <a:xfrm>
              <a:off x="6012950" y="6047200"/>
              <a:ext cx="2266075" cy="237350"/>
            </a:xfrm>
            <a:custGeom>
              <a:avLst/>
              <a:gdLst/>
              <a:ahLst/>
              <a:cxnLst/>
              <a:rect l="l" t="t" r="r" b="b"/>
              <a:pathLst>
                <a:path w="90643" h="9494" extrusionOk="0">
                  <a:moveTo>
                    <a:pt x="64645" y="1"/>
                  </a:moveTo>
                  <a:cubicBezTo>
                    <a:pt x="58750" y="1"/>
                    <a:pt x="52855" y="426"/>
                    <a:pt x="46970" y="874"/>
                  </a:cubicBezTo>
                  <a:cubicBezTo>
                    <a:pt x="37088" y="1624"/>
                    <a:pt x="27206" y="2422"/>
                    <a:pt x="17324" y="3267"/>
                  </a:cubicBezTo>
                  <a:cubicBezTo>
                    <a:pt x="13222" y="3615"/>
                    <a:pt x="9078" y="3981"/>
                    <a:pt x="4956" y="3981"/>
                  </a:cubicBezTo>
                  <a:cubicBezTo>
                    <a:pt x="3299" y="3981"/>
                    <a:pt x="1646" y="3922"/>
                    <a:pt x="0" y="3779"/>
                  </a:cubicBezTo>
                  <a:lnTo>
                    <a:pt x="0" y="9160"/>
                  </a:lnTo>
                  <a:cubicBezTo>
                    <a:pt x="1673" y="9309"/>
                    <a:pt x="3352" y="9371"/>
                    <a:pt x="5033" y="9371"/>
                  </a:cubicBezTo>
                  <a:cubicBezTo>
                    <a:pt x="9132" y="9371"/>
                    <a:pt x="13246" y="9007"/>
                    <a:pt x="17324" y="8660"/>
                  </a:cubicBezTo>
                  <a:cubicBezTo>
                    <a:pt x="27206" y="7803"/>
                    <a:pt x="37088" y="7005"/>
                    <a:pt x="46970" y="6267"/>
                  </a:cubicBezTo>
                  <a:cubicBezTo>
                    <a:pt x="52879" y="5818"/>
                    <a:pt x="58804" y="5385"/>
                    <a:pt x="64723" y="5385"/>
                  </a:cubicBezTo>
                  <a:cubicBezTo>
                    <a:pt x="67428" y="5385"/>
                    <a:pt x="70131" y="5475"/>
                    <a:pt x="72831" y="5696"/>
                  </a:cubicBezTo>
                  <a:cubicBezTo>
                    <a:pt x="78903" y="6184"/>
                    <a:pt x="84975" y="7339"/>
                    <a:pt x="90642" y="9494"/>
                  </a:cubicBezTo>
                  <a:lnTo>
                    <a:pt x="90642" y="4100"/>
                  </a:lnTo>
                  <a:cubicBezTo>
                    <a:pt x="84975" y="1945"/>
                    <a:pt x="78891" y="790"/>
                    <a:pt x="72831" y="314"/>
                  </a:cubicBezTo>
                  <a:cubicBezTo>
                    <a:pt x="70103" y="92"/>
                    <a:pt x="67374" y="1"/>
                    <a:pt x="64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0"/>
            <p:cNvSpPr/>
            <p:nvPr/>
          </p:nvSpPr>
          <p:spPr>
            <a:xfrm>
              <a:off x="6012950" y="6181800"/>
              <a:ext cx="2266075" cy="237300"/>
            </a:xfrm>
            <a:custGeom>
              <a:avLst/>
              <a:gdLst/>
              <a:ahLst/>
              <a:cxnLst/>
              <a:rect l="l" t="t" r="r" b="b"/>
              <a:pathLst>
                <a:path w="90643" h="9492" extrusionOk="0">
                  <a:moveTo>
                    <a:pt x="64685" y="0"/>
                  </a:moveTo>
                  <a:cubicBezTo>
                    <a:pt x="58776" y="0"/>
                    <a:pt x="52868" y="427"/>
                    <a:pt x="46970" y="859"/>
                  </a:cubicBezTo>
                  <a:cubicBezTo>
                    <a:pt x="37088" y="1610"/>
                    <a:pt x="27206" y="2407"/>
                    <a:pt x="17324" y="3264"/>
                  </a:cubicBezTo>
                  <a:cubicBezTo>
                    <a:pt x="13246" y="3611"/>
                    <a:pt x="9126" y="3975"/>
                    <a:pt x="5028" y="3975"/>
                  </a:cubicBezTo>
                  <a:cubicBezTo>
                    <a:pt x="3347" y="3975"/>
                    <a:pt x="1670" y="3913"/>
                    <a:pt x="0" y="3765"/>
                  </a:cubicBezTo>
                  <a:lnTo>
                    <a:pt x="0" y="9158"/>
                  </a:lnTo>
                  <a:cubicBezTo>
                    <a:pt x="1649" y="9301"/>
                    <a:pt x="3304" y="9361"/>
                    <a:pt x="4961" y="9361"/>
                  </a:cubicBezTo>
                  <a:cubicBezTo>
                    <a:pt x="9084" y="9361"/>
                    <a:pt x="13222" y="8994"/>
                    <a:pt x="17324" y="8646"/>
                  </a:cubicBezTo>
                  <a:cubicBezTo>
                    <a:pt x="27206" y="7801"/>
                    <a:pt x="37088" y="6991"/>
                    <a:pt x="46970" y="6253"/>
                  </a:cubicBezTo>
                  <a:cubicBezTo>
                    <a:pt x="52881" y="5803"/>
                    <a:pt x="58809" y="5376"/>
                    <a:pt x="64730" y="5376"/>
                  </a:cubicBezTo>
                  <a:cubicBezTo>
                    <a:pt x="67432" y="5376"/>
                    <a:pt x="70133" y="5465"/>
                    <a:pt x="72831" y="5681"/>
                  </a:cubicBezTo>
                  <a:cubicBezTo>
                    <a:pt x="78903" y="6182"/>
                    <a:pt x="84975" y="7325"/>
                    <a:pt x="90642" y="9491"/>
                  </a:cubicBezTo>
                  <a:lnTo>
                    <a:pt x="90642" y="4110"/>
                  </a:lnTo>
                  <a:cubicBezTo>
                    <a:pt x="84975" y="1955"/>
                    <a:pt x="78891" y="788"/>
                    <a:pt x="72831" y="312"/>
                  </a:cubicBezTo>
                  <a:cubicBezTo>
                    <a:pt x="70116" y="91"/>
                    <a:pt x="67401" y="0"/>
                    <a:pt x="64685" y="0"/>
                  </a:cubicBezTo>
                  <a:close/>
                </a:path>
              </a:pathLst>
            </a:custGeom>
            <a:solidFill>
              <a:srgbClr val="54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5" name="Google Shape;505;p20"/>
          <p:cNvSpPr/>
          <p:nvPr/>
        </p:nvSpPr>
        <p:spPr>
          <a:xfrm rot="-1965911">
            <a:off x="3146148" y="4768967"/>
            <a:ext cx="139626" cy="261651"/>
          </a:xfrm>
          <a:custGeom>
            <a:avLst/>
            <a:gdLst/>
            <a:ahLst/>
            <a:cxnLst/>
            <a:rect l="l" t="t" r="r" b="b"/>
            <a:pathLst>
              <a:path w="5585" h="10466" extrusionOk="0">
                <a:moveTo>
                  <a:pt x="2262" y="10251"/>
                </a:moveTo>
                <a:cubicBezTo>
                  <a:pt x="2191" y="10466"/>
                  <a:pt x="1715" y="10037"/>
                  <a:pt x="1619" y="9942"/>
                </a:cubicBezTo>
                <a:cubicBezTo>
                  <a:pt x="1203" y="9537"/>
                  <a:pt x="953" y="8954"/>
                  <a:pt x="774" y="8406"/>
                </a:cubicBezTo>
                <a:cubicBezTo>
                  <a:pt x="0" y="5977"/>
                  <a:pt x="536" y="3227"/>
                  <a:pt x="2191" y="1322"/>
                </a:cubicBezTo>
                <a:cubicBezTo>
                  <a:pt x="2548" y="905"/>
                  <a:pt x="2929" y="548"/>
                  <a:pt x="3382" y="226"/>
                </a:cubicBezTo>
                <a:cubicBezTo>
                  <a:pt x="3417" y="191"/>
                  <a:pt x="3584" y="0"/>
                  <a:pt x="3632" y="12"/>
                </a:cubicBezTo>
                <a:cubicBezTo>
                  <a:pt x="3679" y="36"/>
                  <a:pt x="3989" y="595"/>
                  <a:pt x="4013" y="643"/>
                </a:cubicBezTo>
                <a:cubicBezTo>
                  <a:pt x="4453" y="1381"/>
                  <a:pt x="4846" y="2084"/>
                  <a:pt x="5060" y="2929"/>
                </a:cubicBezTo>
                <a:cubicBezTo>
                  <a:pt x="5584" y="5179"/>
                  <a:pt x="5227" y="8013"/>
                  <a:pt x="3334" y="9585"/>
                </a:cubicBezTo>
                <a:cubicBezTo>
                  <a:pt x="3120" y="9751"/>
                  <a:pt x="2810" y="10073"/>
                  <a:pt x="2560" y="10168"/>
                </a:cubicBezTo>
                <a:cubicBezTo>
                  <a:pt x="2453" y="10216"/>
                  <a:pt x="2310" y="10132"/>
                  <a:pt x="2262" y="102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0"/>
          <p:cNvSpPr/>
          <p:nvPr/>
        </p:nvSpPr>
        <p:spPr>
          <a:xfrm>
            <a:off x="3670838" y="5047575"/>
            <a:ext cx="185175" cy="207200"/>
          </a:xfrm>
          <a:custGeom>
            <a:avLst/>
            <a:gdLst/>
            <a:ahLst/>
            <a:cxnLst/>
            <a:rect l="l" t="t" r="r" b="b"/>
            <a:pathLst>
              <a:path w="7407" h="8288" extrusionOk="0">
                <a:moveTo>
                  <a:pt x="227" y="7442"/>
                </a:moveTo>
                <a:cubicBezTo>
                  <a:pt x="0" y="7002"/>
                  <a:pt x="417" y="6478"/>
                  <a:pt x="608" y="6025"/>
                </a:cubicBezTo>
                <a:cubicBezTo>
                  <a:pt x="965" y="5216"/>
                  <a:pt x="1382" y="4442"/>
                  <a:pt x="1929" y="3739"/>
                </a:cubicBezTo>
                <a:cubicBezTo>
                  <a:pt x="2513" y="2989"/>
                  <a:pt x="3144" y="2418"/>
                  <a:pt x="3894" y="1846"/>
                </a:cubicBezTo>
                <a:cubicBezTo>
                  <a:pt x="4656" y="1287"/>
                  <a:pt x="5501" y="787"/>
                  <a:pt x="6358" y="370"/>
                </a:cubicBezTo>
                <a:cubicBezTo>
                  <a:pt x="6442" y="334"/>
                  <a:pt x="7073" y="1"/>
                  <a:pt x="7168" y="72"/>
                </a:cubicBezTo>
                <a:cubicBezTo>
                  <a:pt x="7251" y="120"/>
                  <a:pt x="7263" y="644"/>
                  <a:pt x="7275" y="703"/>
                </a:cubicBezTo>
                <a:cubicBezTo>
                  <a:pt x="7406" y="1560"/>
                  <a:pt x="7287" y="2275"/>
                  <a:pt x="7144" y="3144"/>
                </a:cubicBezTo>
                <a:cubicBezTo>
                  <a:pt x="6716" y="5525"/>
                  <a:pt x="4239" y="8288"/>
                  <a:pt x="1608" y="7787"/>
                </a:cubicBezTo>
                <a:cubicBezTo>
                  <a:pt x="1155" y="7692"/>
                  <a:pt x="429" y="7847"/>
                  <a:pt x="227" y="7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4702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1"/>
          <p:cNvSpPr txBox="1">
            <a:spLocks noGrp="1"/>
          </p:cNvSpPr>
          <p:nvPr>
            <p:ph type="subTitle" idx="1"/>
          </p:nvPr>
        </p:nvSpPr>
        <p:spPr>
          <a:xfrm>
            <a:off x="1262520" y="3246625"/>
            <a:ext cx="28827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509" name="Google Shape;509;p21"/>
          <p:cNvSpPr txBox="1">
            <a:spLocks noGrp="1"/>
          </p:cNvSpPr>
          <p:nvPr>
            <p:ph type="subTitle" idx="2"/>
          </p:nvPr>
        </p:nvSpPr>
        <p:spPr>
          <a:xfrm>
            <a:off x="1262484" y="3574050"/>
            <a:ext cx="2882700" cy="9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510" name="Google Shape;510;p21"/>
          <p:cNvSpPr txBox="1">
            <a:spLocks noGrp="1"/>
          </p:cNvSpPr>
          <p:nvPr>
            <p:ph type="subTitle" idx="3"/>
          </p:nvPr>
        </p:nvSpPr>
        <p:spPr>
          <a:xfrm>
            <a:off x="4998825" y="3246625"/>
            <a:ext cx="2882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511" name="Google Shape;511;p21"/>
          <p:cNvSpPr txBox="1">
            <a:spLocks noGrp="1"/>
          </p:cNvSpPr>
          <p:nvPr>
            <p:ph type="subTitle" idx="4"/>
          </p:nvPr>
        </p:nvSpPr>
        <p:spPr>
          <a:xfrm>
            <a:off x="4998825" y="3574050"/>
            <a:ext cx="2882400" cy="9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512" name="Google Shape;512;p21"/>
          <p:cNvSpPr txBox="1">
            <a:spLocks noGrp="1"/>
          </p:cNvSpPr>
          <p:nvPr>
            <p:ph type="subTitle" idx="5"/>
          </p:nvPr>
        </p:nvSpPr>
        <p:spPr>
          <a:xfrm>
            <a:off x="1262520" y="1421200"/>
            <a:ext cx="28827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513" name="Google Shape;513;p21"/>
          <p:cNvSpPr txBox="1">
            <a:spLocks noGrp="1"/>
          </p:cNvSpPr>
          <p:nvPr>
            <p:ph type="subTitle" idx="6"/>
          </p:nvPr>
        </p:nvSpPr>
        <p:spPr>
          <a:xfrm>
            <a:off x="1262520" y="1748625"/>
            <a:ext cx="2882700" cy="9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514" name="Google Shape;514;p21"/>
          <p:cNvSpPr txBox="1">
            <a:spLocks noGrp="1"/>
          </p:cNvSpPr>
          <p:nvPr>
            <p:ph type="subTitle" idx="7"/>
          </p:nvPr>
        </p:nvSpPr>
        <p:spPr>
          <a:xfrm>
            <a:off x="4998825" y="1421200"/>
            <a:ext cx="2882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515" name="Google Shape;515;p21"/>
          <p:cNvSpPr txBox="1">
            <a:spLocks noGrp="1"/>
          </p:cNvSpPr>
          <p:nvPr>
            <p:ph type="subTitle" idx="8"/>
          </p:nvPr>
        </p:nvSpPr>
        <p:spPr>
          <a:xfrm>
            <a:off x="4998825" y="1748625"/>
            <a:ext cx="2882700" cy="9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516" name="Google Shape;516;p21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21"/>
          <p:cNvSpPr/>
          <p:nvPr/>
        </p:nvSpPr>
        <p:spPr>
          <a:xfrm rot="5400000" flipH="1">
            <a:off x="906659" y="3531332"/>
            <a:ext cx="705583" cy="2518754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1"/>
          <p:cNvSpPr/>
          <p:nvPr/>
        </p:nvSpPr>
        <p:spPr>
          <a:xfrm rot="-5400000">
            <a:off x="7531833" y="3531332"/>
            <a:ext cx="705583" cy="2518754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8201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2"/>
          <p:cNvSpPr txBox="1">
            <a:spLocks noGrp="1"/>
          </p:cNvSpPr>
          <p:nvPr>
            <p:ph type="body" idx="1"/>
          </p:nvPr>
        </p:nvSpPr>
        <p:spPr>
          <a:xfrm>
            <a:off x="1687050" y="1576100"/>
            <a:ext cx="5769900" cy="24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Karla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  <p:sp>
        <p:nvSpPr>
          <p:cNvPr id="521" name="Google Shape;521;p22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2"/>
          <p:cNvSpPr/>
          <p:nvPr/>
        </p:nvSpPr>
        <p:spPr>
          <a:xfrm rot="10800000" flipH="1">
            <a:off x="0" y="4995325"/>
            <a:ext cx="9143971" cy="148176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2"/>
          <p:cNvSpPr/>
          <p:nvPr/>
        </p:nvSpPr>
        <p:spPr>
          <a:xfrm>
            <a:off x="0" y="0"/>
            <a:ext cx="9143971" cy="148176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4" name="Google Shape;524;p22"/>
          <p:cNvGrpSpPr/>
          <p:nvPr/>
        </p:nvGrpSpPr>
        <p:grpSpPr>
          <a:xfrm rot="6142053" flipH="1">
            <a:off x="-400854" y="454380"/>
            <a:ext cx="1314738" cy="949383"/>
            <a:chOff x="3929350" y="5625525"/>
            <a:chExt cx="1258800" cy="909075"/>
          </a:xfrm>
        </p:grpSpPr>
        <p:sp>
          <p:nvSpPr>
            <p:cNvPr id="525" name="Google Shape;525;p22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3929350" y="5989850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3639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/>
          <p:nvPr/>
        </p:nvSpPr>
        <p:spPr>
          <a:xfrm rot="3993595">
            <a:off x="-926219" y="4407333"/>
            <a:ext cx="1749095" cy="106867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/>
          <p:nvPr/>
        </p:nvSpPr>
        <p:spPr>
          <a:xfrm rot="-8824837">
            <a:off x="5007018" y="-564773"/>
            <a:ext cx="1749183" cy="1068731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7"/>
          <p:cNvSpPr/>
          <p:nvPr/>
        </p:nvSpPr>
        <p:spPr>
          <a:xfrm rot="1372370">
            <a:off x="5873304" y="4762335"/>
            <a:ext cx="1749107" cy="1068685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"/>
          <p:cNvSpPr/>
          <p:nvPr/>
        </p:nvSpPr>
        <p:spPr>
          <a:xfrm rot="-456837">
            <a:off x="-379261" y="-107544"/>
            <a:ext cx="1749079" cy="1068668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7"/>
          <p:cNvSpPr/>
          <p:nvPr/>
        </p:nvSpPr>
        <p:spPr>
          <a:xfrm rot="-3497312">
            <a:off x="8329730" y="1872129"/>
            <a:ext cx="1749243" cy="1068768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4549000" y="1533475"/>
            <a:ext cx="3588900" cy="27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3"/>
          <p:cNvSpPr txBox="1">
            <a:spLocks noGrp="1"/>
          </p:cNvSpPr>
          <p:nvPr>
            <p:ph type="title"/>
          </p:nvPr>
        </p:nvSpPr>
        <p:spPr>
          <a:xfrm>
            <a:off x="5136275" y="1231625"/>
            <a:ext cx="3294300" cy="14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3"/>
          <p:cNvSpPr txBox="1">
            <a:spLocks noGrp="1"/>
          </p:cNvSpPr>
          <p:nvPr>
            <p:ph type="subTitle" idx="1"/>
          </p:nvPr>
        </p:nvSpPr>
        <p:spPr>
          <a:xfrm>
            <a:off x="5136275" y="2742175"/>
            <a:ext cx="32943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538" name="Google Shape;538;p23"/>
          <p:cNvSpPr/>
          <p:nvPr/>
        </p:nvSpPr>
        <p:spPr>
          <a:xfrm rot="-5400000">
            <a:off x="7102347" y="3130637"/>
            <a:ext cx="1218742" cy="2864530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9" name="Google Shape;539;p23"/>
          <p:cNvGrpSpPr/>
          <p:nvPr/>
        </p:nvGrpSpPr>
        <p:grpSpPr>
          <a:xfrm>
            <a:off x="8183857" y="4700699"/>
            <a:ext cx="811256" cy="535064"/>
            <a:chOff x="4657725" y="1431175"/>
            <a:chExt cx="1117125" cy="736800"/>
          </a:xfrm>
        </p:grpSpPr>
        <p:sp>
          <p:nvSpPr>
            <p:cNvPr id="540" name="Google Shape;540;p23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8" name="Google Shape;548;p23"/>
          <p:cNvSpPr/>
          <p:nvPr/>
        </p:nvSpPr>
        <p:spPr>
          <a:xfrm>
            <a:off x="6803971" y="4863990"/>
            <a:ext cx="172535" cy="208371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3"/>
          <p:cNvSpPr/>
          <p:nvPr/>
        </p:nvSpPr>
        <p:spPr>
          <a:xfrm>
            <a:off x="7229885" y="4967850"/>
            <a:ext cx="223739" cy="67982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3"/>
          <p:cNvSpPr/>
          <p:nvPr/>
        </p:nvSpPr>
        <p:spPr>
          <a:xfrm>
            <a:off x="8564626" y="4362985"/>
            <a:ext cx="223739" cy="67982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3"/>
          <p:cNvSpPr/>
          <p:nvPr/>
        </p:nvSpPr>
        <p:spPr>
          <a:xfrm>
            <a:off x="8911377" y="3821349"/>
            <a:ext cx="172535" cy="208371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3"/>
          <p:cNvSpPr/>
          <p:nvPr/>
        </p:nvSpPr>
        <p:spPr>
          <a:xfrm>
            <a:off x="-162375" y="252985"/>
            <a:ext cx="1917566" cy="443266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23"/>
          <p:cNvGrpSpPr/>
          <p:nvPr/>
        </p:nvGrpSpPr>
        <p:grpSpPr>
          <a:xfrm flipH="1">
            <a:off x="8207207" y="1312271"/>
            <a:ext cx="1480053" cy="1080833"/>
            <a:chOff x="4077583" y="5625525"/>
            <a:chExt cx="1110567" cy="811071"/>
          </a:xfrm>
        </p:grpSpPr>
        <p:sp>
          <p:nvSpPr>
            <p:cNvPr id="554" name="Google Shape;554;p23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4986033" y="6331196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4077583" y="6158102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25469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4"/>
          <p:cNvSpPr txBox="1">
            <a:spLocks noGrp="1"/>
          </p:cNvSpPr>
          <p:nvPr>
            <p:ph type="subTitle" idx="1"/>
          </p:nvPr>
        </p:nvSpPr>
        <p:spPr>
          <a:xfrm>
            <a:off x="5184000" y="2255640"/>
            <a:ext cx="28131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66" name="Google Shape;566;p24"/>
          <p:cNvSpPr txBox="1">
            <a:spLocks noGrp="1"/>
          </p:cNvSpPr>
          <p:nvPr>
            <p:ph type="title"/>
          </p:nvPr>
        </p:nvSpPr>
        <p:spPr>
          <a:xfrm>
            <a:off x="5187822" y="1286985"/>
            <a:ext cx="2813100" cy="9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24"/>
          <p:cNvSpPr/>
          <p:nvPr/>
        </p:nvSpPr>
        <p:spPr>
          <a:xfrm>
            <a:off x="0" y="0"/>
            <a:ext cx="9143971" cy="302805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4"/>
          <p:cNvSpPr/>
          <p:nvPr/>
        </p:nvSpPr>
        <p:spPr>
          <a:xfrm rot="10800000" flipH="1">
            <a:off x="0" y="4840675"/>
            <a:ext cx="9143971" cy="302805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4"/>
          <p:cNvSpPr/>
          <p:nvPr/>
        </p:nvSpPr>
        <p:spPr>
          <a:xfrm>
            <a:off x="318638" y="691763"/>
            <a:ext cx="789529" cy="182521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4"/>
          <p:cNvSpPr/>
          <p:nvPr/>
        </p:nvSpPr>
        <p:spPr>
          <a:xfrm>
            <a:off x="8079350" y="1435626"/>
            <a:ext cx="789529" cy="182489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100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5"/>
          <p:cNvSpPr txBox="1">
            <a:spLocks noGrp="1"/>
          </p:cNvSpPr>
          <p:nvPr>
            <p:ph type="subTitle" idx="1"/>
          </p:nvPr>
        </p:nvSpPr>
        <p:spPr>
          <a:xfrm>
            <a:off x="713400" y="2249211"/>
            <a:ext cx="35703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73" name="Google Shape;573;p25"/>
          <p:cNvSpPr txBox="1">
            <a:spLocks noGrp="1"/>
          </p:cNvSpPr>
          <p:nvPr>
            <p:ph type="title"/>
          </p:nvPr>
        </p:nvSpPr>
        <p:spPr>
          <a:xfrm>
            <a:off x="713400" y="1605388"/>
            <a:ext cx="3570300" cy="6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25"/>
          <p:cNvSpPr/>
          <p:nvPr/>
        </p:nvSpPr>
        <p:spPr>
          <a:xfrm>
            <a:off x="50" y="4219650"/>
            <a:ext cx="9144142" cy="92384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5"/>
          <p:cNvSpPr/>
          <p:nvPr/>
        </p:nvSpPr>
        <p:spPr>
          <a:xfrm>
            <a:off x="1138488" y="4634288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5"/>
          <p:cNvSpPr/>
          <p:nvPr/>
        </p:nvSpPr>
        <p:spPr>
          <a:xfrm>
            <a:off x="1925498" y="4397548"/>
            <a:ext cx="280300" cy="85158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5"/>
          <p:cNvSpPr/>
          <p:nvPr/>
        </p:nvSpPr>
        <p:spPr>
          <a:xfrm>
            <a:off x="3353313" y="4793913"/>
            <a:ext cx="280300" cy="85158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8" name="Google Shape;578;p25"/>
          <p:cNvGrpSpPr/>
          <p:nvPr/>
        </p:nvGrpSpPr>
        <p:grpSpPr>
          <a:xfrm>
            <a:off x="-90662" y="4457932"/>
            <a:ext cx="1179237" cy="777766"/>
            <a:chOff x="4657725" y="1431175"/>
            <a:chExt cx="1117125" cy="736800"/>
          </a:xfrm>
        </p:grpSpPr>
        <p:sp>
          <p:nvSpPr>
            <p:cNvPr id="579" name="Google Shape;579;p25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5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5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25"/>
          <p:cNvSpPr/>
          <p:nvPr/>
        </p:nvSpPr>
        <p:spPr>
          <a:xfrm>
            <a:off x="3193275" y="4049898"/>
            <a:ext cx="180136" cy="217552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25"/>
          <p:cNvGrpSpPr/>
          <p:nvPr/>
        </p:nvGrpSpPr>
        <p:grpSpPr>
          <a:xfrm flipH="1">
            <a:off x="-559868" y="3086446"/>
            <a:ext cx="1203561" cy="1211433"/>
            <a:chOff x="4285050" y="5625525"/>
            <a:chExt cx="903100" cy="909075"/>
          </a:xfrm>
        </p:grpSpPr>
        <p:sp>
          <p:nvSpPr>
            <p:cNvPr id="589" name="Google Shape;589;p25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5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5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5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5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5"/>
            <p:cNvSpPr/>
            <p:nvPr/>
          </p:nvSpPr>
          <p:spPr>
            <a:xfrm>
              <a:off x="4470301" y="5976718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5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9" name="Google Shape;599;p25"/>
          <p:cNvSpPr/>
          <p:nvPr/>
        </p:nvSpPr>
        <p:spPr>
          <a:xfrm>
            <a:off x="1939679" y="363024"/>
            <a:ext cx="609952" cy="141007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545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6"/>
          <p:cNvSpPr/>
          <p:nvPr/>
        </p:nvSpPr>
        <p:spPr>
          <a:xfrm>
            <a:off x="465675" y="1335863"/>
            <a:ext cx="789529" cy="182521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6"/>
          <p:cNvSpPr txBox="1">
            <a:spLocks noGrp="1"/>
          </p:cNvSpPr>
          <p:nvPr>
            <p:ph type="subTitle" idx="1"/>
          </p:nvPr>
        </p:nvSpPr>
        <p:spPr>
          <a:xfrm>
            <a:off x="1047176" y="2240178"/>
            <a:ext cx="31437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03" name="Google Shape;603;p26"/>
          <p:cNvSpPr txBox="1">
            <a:spLocks noGrp="1"/>
          </p:cNvSpPr>
          <p:nvPr>
            <p:ph type="title"/>
          </p:nvPr>
        </p:nvSpPr>
        <p:spPr>
          <a:xfrm>
            <a:off x="1047175" y="1603025"/>
            <a:ext cx="3143700" cy="6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26"/>
          <p:cNvSpPr/>
          <p:nvPr/>
        </p:nvSpPr>
        <p:spPr>
          <a:xfrm rot="5400000" flipH="1">
            <a:off x="968794" y="2739745"/>
            <a:ext cx="1434984" cy="3372526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" name="Google Shape;605;p26"/>
          <p:cNvGrpSpPr/>
          <p:nvPr/>
        </p:nvGrpSpPr>
        <p:grpSpPr>
          <a:xfrm flipH="1">
            <a:off x="32" y="39796"/>
            <a:ext cx="1203561" cy="1211433"/>
            <a:chOff x="4285050" y="5625525"/>
            <a:chExt cx="903100" cy="909075"/>
          </a:xfrm>
        </p:grpSpPr>
        <p:sp>
          <p:nvSpPr>
            <p:cNvPr id="606" name="Google Shape;606;p26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4470301" y="5976718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" name="Google Shape;616;p26"/>
          <p:cNvSpPr/>
          <p:nvPr/>
        </p:nvSpPr>
        <p:spPr>
          <a:xfrm rot="-5400000" flipH="1">
            <a:off x="4676492" y="-1800534"/>
            <a:ext cx="2666959" cy="6268042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2013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7"/>
          <p:cNvGrpSpPr/>
          <p:nvPr/>
        </p:nvGrpSpPr>
        <p:grpSpPr>
          <a:xfrm>
            <a:off x="8256897" y="3394112"/>
            <a:ext cx="789543" cy="341173"/>
            <a:chOff x="3165550" y="1111875"/>
            <a:chExt cx="604875" cy="261375"/>
          </a:xfrm>
        </p:grpSpPr>
        <p:sp>
          <p:nvSpPr>
            <p:cNvPr id="619" name="Google Shape;619;p27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27"/>
          <p:cNvSpPr/>
          <p:nvPr/>
        </p:nvSpPr>
        <p:spPr>
          <a:xfrm>
            <a:off x="50" y="2998600"/>
            <a:ext cx="9144142" cy="2137251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459474" y="1745139"/>
            <a:ext cx="972154" cy="224740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7"/>
          <p:cNvSpPr/>
          <p:nvPr/>
        </p:nvSpPr>
        <p:spPr>
          <a:xfrm>
            <a:off x="1138488" y="3413238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7"/>
          <p:cNvSpPr/>
          <p:nvPr/>
        </p:nvSpPr>
        <p:spPr>
          <a:xfrm>
            <a:off x="6659725" y="4681725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7"/>
          <p:cNvSpPr/>
          <p:nvPr/>
        </p:nvSpPr>
        <p:spPr>
          <a:xfrm>
            <a:off x="8489038" y="3915763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7"/>
          <p:cNvSpPr/>
          <p:nvPr/>
        </p:nvSpPr>
        <p:spPr>
          <a:xfrm>
            <a:off x="266263" y="3466925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7"/>
          <p:cNvSpPr/>
          <p:nvPr/>
        </p:nvSpPr>
        <p:spPr>
          <a:xfrm>
            <a:off x="2079538" y="4292750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0" name="Google Shape;630;p27"/>
          <p:cNvGrpSpPr/>
          <p:nvPr/>
        </p:nvGrpSpPr>
        <p:grpSpPr>
          <a:xfrm>
            <a:off x="347880" y="4197490"/>
            <a:ext cx="1479967" cy="976113"/>
            <a:chOff x="4657725" y="1431175"/>
            <a:chExt cx="1117125" cy="736800"/>
          </a:xfrm>
        </p:grpSpPr>
        <p:sp>
          <p:nvSpPr>
            <p:cNvPr id="631" name="Google Shape;631;p27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9" name="Google Shape;639;p27"/>
          <p:cNvSpPr/>
          <p:nvPr/>
        </p:nvSpPr>
        <p:spPr>
          <a:xfrm>
            <a:off x="7542949" y="3915775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27"/>
          <p:cNvGrpSpPr/>
          <p:nvPr/>
        </p:nvGrpSpPr>
        <p:grpSpPr>
          <a:xfrm>
            <a:off x="2371340" y="4391631"/>
            <a:ext cx="1809127" cy="777735"/>
            <a:chOff x="3587650" y="1532750"/>
            <a:chExt cx="695925" cy="299175"/>
          </a:xfrm>
        </p:grpSpPr>
        <p:sp>
          <p:nvSpPr>
            <p:cNvPr id="641" name="Google Shape;641;p27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27"/>
          <p:cNvGrpSpPr/>
          <p:nvPr/>
        </p:nvGrpSpPr>
        <p:grpSpPr>
          <a:xfrm flipH="1">
            <a:off x="7862007" y="4308943"/>
            <a:ext cx="895152" cy="590324"/>
            <a:chOff x="4657725" y="1431175"/>
            <a:chExt cx="1117125" cy="736800"/>
          </a:xfrm>
        </p:grpSpPr>
        <p:sp>
          <p:nvSpPr>
            <p:cNvPr id="645" name="Google Shape;645;p27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3" name="Google Shape;653;p27"/>
          <p:cNvSpPr/>
          <p:nvPr/>
        </p:nvSpPr>
        <p:spPr>
          <a:xfrm>
            <a:off x="4873138" y="4257150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4" name="Google Shape;654;p27"/>
          <p:cNvGrpSpPr/>
          <p:nvPr/>
        </p:nvGrpSpPr>
        <p:grpSpPr>
          <a:xfrm flipH="1">
            <a:off x="-248925" y="192869"/>
            <a:ext cx="1392215" cy="1168734"/>
            <a:chOff x="370875" y="4219400"/>
            <a:chExt cx="1314775" cy="1103725"/>
          </a:xfrm>
        </p:grpSpPr>
        <p:sp>
          <p:nvSpPr>
            <p:cNvPr id="655" name="Google Shape;655;p27"/>
            <p:cNvSpPr/>
            <p:nvPr/>
          </p:nvSpPr>
          <p:spPr>
            <a:xfrm>
              <a:off x="1560900" y="51457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690250" y="5038250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893250" y="42194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593225" y="4433700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370875" y="489150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817350" y="5188275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27"/>
          <p:cNvSpPr/>
          <p:nvPr/>
        </p:nvSpPr>
        <p:spPr>
          <a:xfrm>
            <a:off x="6659725" y="220379"/>
            <a:ext cx="1392276" cy="32186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" name="Google Shape;665;p27"/>
          <p:cNvGrpSpPr/>
          <p:nvPr/>
        </p:nvGrpSpPr>
        <p:grpSpPr>
          <a:xfrm flipH="1">
            <a:off x="7832225" y="58007"/>
            <a:ext cx="1392215" cy="1168734"/>
            <a:chOff x="370875" y="4219400"/>
            <a:chExt cx="1314775" cy="1103725"/>
          </a:xfrm>
        </p:grpSpPr>
        <p:sp>
          <p:nvSpPr>
            <p:cNvPr id="666" name="Google Shape;666;p27"/>
            <p:cNvSpPr/>
            <p:nvPr/>
          </p:nvSpPr>
          <p:spPr>
            <a:xfrm>
              <a:off x="1560900" y="51457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690250" y="5038250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893250" y="42194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593225" y="4433700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370875" y="489150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817350" y="5188275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" name="Google Shape;675;p27"/>
          <p:cNvGrpSpPr/>
          <p:nvPr/>
        </p:nvGrpSpPr>
        <p:grpSpPr>
          <a:xfrm flipH="1">
            <a:off x="1241607" y="-224404"/>
            <a:ext cx="1677603" cy="1211433"/>
            <a:chOff x="3929350" y="5625525"/>
            <a:chExt cx="1258800" cy="909075"/>
          </a:xfrm>
        </p:grpSpPr>
        <p:sp>
          <p:nvSpPr>
            <p:cNvPr id="676" name="Google Shape;676;p27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3929350" y="5989850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27"/>
          <p:cNvSpPr txBox="1">
            <a:spLocks noGrp="1"/>
          </p:cNvSpPr>
          <p:nvPr>
            <p:ph type="title"/>
          </p:nvPr>
        </p:nvSpPr>
        <p:spPr>
          <a:xfrm>
            <a:off x="2776078" y="1549300"/>
            <a:ext cx="3591900" cy="11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87" name="Google Shape;687;p27"/>
          <p:cNvSpPr txBox="1">
            <a:spLocks noGrp="1"/>
          </p:cNvSpPr>
          <p:nvPr>
            <p:ph type="subTitle" idx="1"/>
          </p:nvPr>
        </p:nvSpPr>
        <p:spPr>
          <a:xfrm>
            <a:off x="2776013" y="2670800"/>
            <a:ext cx="35919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8760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8"/>
          <p:cNvSpPr txBox="1">
            <a:spLocks noGrp="1"/>
          </p:cNvSpPr>
          <p:nvPr>
            <p:ph type="body" idx="1"/>
          </p:nvPr>
        </p:nvSpPr>
        <p:spPr>
          <a:xfrm>
            <a:off x="713100" y="1147950"/>
            <a:ext cx="7809000" cy="3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690" name="Google Shape;690;p28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28"/>
          <p:cNvSpPr/>
          <p:nvPr/>
        </p:nvSpPr>
        <p:spPr>
          <a:xfrm rot="10800000" flipH="1">
            <a:off x="0" y="4840675"/>
            <a:ext cx="9143971" cy="302805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8"/>
          <p:cNvSpPr/>
          <p:nvPr/>
        </p:nvSpPr>
        <p:spPr>
          <a:xfrm>
            <a:off x="0" y="0"/>
            <a:ext cx="9143971" cy="302805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982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9"/>
          <p:cNvSpPr/>
          <p:nvPr/>
        </p:nvSpPr>
        <p:spPr>
          <a:xfrm rot="10800000" flipH="1">
            <a:off x="50" y="21"/>
            <a:ext cx="9144142" cy="1523979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9"/>
          <p:cNvSpPr/>
          <p:nvPr/>
        </p:nvSpPr>
        <p:spPr>
          <a:xfrm flipH="1">
            <a:off x="50" y="3619521"/>
            <a:ext cx="9144142" cy="1523979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9"/>
          <p:cNvSpPr txBox="1">
            <a:spLocks noGrp="1"/>
          </p:cNvSpPr>
          <p:nvPr>
            <p:ph type="title" hasCustomPrompt="1"/>
          </p:nvPr>
        </p:nvSpPr>
        <p:spPr>
          <a:xfrm>
            <a:off x="5043813" y="2960890"/>
            <a:ext cx="27693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697" name="Google Shape;697;p29"/>
          <p:cNvSpPr txBox="1">
            <a:spLocks noGrp="1"/>
          </p:cNvSpPr>
          <p:nvPr>
            <p:ph type="subTitle" idx="1"/>
          </p:nvPr>
        </p:nvSpPr>
        <p:spPr>
          <a:xfrm>
            <a:off x="5043813" y="3361112"/>
            <a:ext cx="2765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8" name="Google Shape;698;p29"/>
          <p:cNvSpPr txBox="1">
            <a:spLocks noGrp="1"/>
          </p:cNvSpPr>
          <p:nvPr>
            <p:ph type="title" idx="2" hasCustomPrompt="1"/>
          </p:nvPr>
        </p:nvSpPr>
        <p:spPr>
          <a:xfrm>
            <a:off x="3187350" y="1107028"/>
            <a:ext cx="27693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699" name="Google Shape;699;p29"/>
          <p:cNvSpPr txBox="1">
            <a:spLocks noGrp="1"/>
          </p:cNvSpPr>
          <p:nvPr>
            <p:ph type="subTitle" idx="3"/>
          </p:nvPr>
        </p:nvSpPr>
        <p:spPr>
          <a:xfrm>
            <a:off x="3185600" y="1507238"/>
            <a:ext cx="27693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0" name="Google Shape;700;p29"/>
          <p:cNvSpPr txBox="1">
            <a:spLocks noGrp="1"/>
          </p:cNvSpPr>
          <p:nvPr>
            <p:ph type="title" idx="4" hasCustomPrompt="1"/>
          </p:nvPr>
        </p:nvSpPr>
        <p:spPr>
          <a:xfrm>
            <a:off x="1332988" y="2960890"/>
            <a:ext cx="27693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701" name="Google Shape;701;p29"/>
          <p:cNvSpPr txBox="1">
            <a:spLocks noGrp="1"/>
          </p:cNvSpPr>
          <p:nvPr>
            <p:ph type="subTitle" idx="5"/>
          </p:nvPr>
        </p:nvSpPr>
        <p:spPr>
          <a:xfrm>
            <a:off x="1332988" y="3361112"/>
            <a:ext cx="2765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4466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0"/>
          <p:cNvSpPr txBox="1">
            <a:spLocks noGrp="1"/>
          </p:cNvSpPr>
          <p:nvPr>
            <p:ph type="title"/>
          </p:nvPr>
        </p:nvSpPr>
        <p:spPr>
          <a:xfrm>
            <a:off x="896975" y="1357825"/>
            <a:ext cx="3739500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4" name="Google Shape;704;p30"/>
          <p:cNvSpPr txBox="1">
            <a:spLocks noGrp="1"/>
          </p:cNvSpPr>
          <p:nvPr>
            <p:ph type="subTitle" idx="1"/>
          </p:nvPr>
        </p:nvSpPr>
        <p:spPr>
          <a:xfrm>
            <a:off x="5611625" y="590550"/>
            <a:ext cx="2819100" cy="7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705" name="Google Shape;705;p30"/>
          <p:cNvSpPr txBox="1">
            <a:spLocks noGrp="1"/>
          </p:cNvSpPr>
          <p:nvPr>
            <p:ph type="subTitle" idx="2"/>
          </p:nvPr>
        </p:nvSpPr>
        <p:spPr>
          <a:xfrm>
            <a:off x="5611625" y="1323150"/>
            <a:ext cx="28191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706" name="Google Shape;706;p30"/>
          <p:cNvSpPr txBox="1"/>
          <p:nvPr/>
        </p:nvSpPr>
        <p:spPr>
          <a:xfrm>
            <a:off x="5611625" y="3039400"/>
            <a:ext cx="2587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endParaRPr sz="1200" b="1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707" name="Google Shape;707;p30"/>
          <p:cNvGrpSpPr/>
          <p:nvPr/>
        </p:nvGrpSpPr>
        <p:grpSpPr>
          <a:xfrm>
            <a:off x="2121622" y="4114253"/>
            <a:ext cx="663237" cy="437438"/>
            <a:chOff x="4657725" y="1431175"/>
            <a:chExt cx="1117125" cy="736800"/>
          </a:xfrm>
        </p:grpSpPr>
        <p:sp>
          <p:nvSpPr>
            <p:cNvPr id="708" name="Google Shape;708;p30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0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6" name="Google Shape;716;p30"/>
          <p:cNvSpPr/>
          <p:nvPr/>
        </p:nvSpPr>
        <p:spPr>
          <a:xfrm>
            <a:off x="50" y="4466173"/>
            <a:ext cx="9144142" cy="677300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30"/>
          <p:cNvSpPr/>
          <p:nvPr/>
        </p:nvSpPr>
        <p:spPr>
          <a:xfrm>
            <a:off x="1699723" y="4804236"/>
            <a:ext cx="280300" cy="85158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8" name="Google Shape;718;p30"/>
          <p:cNvGrpSpPr/>
          <p:nvPr/>
        </p:nvGrpSpPr>
        <p:grpSpPr>
          <a:xfrm>
            <a:off x="-90662" y="4457932"/>
            <a:ext cx="1179237" cy="777766"/>
            <a:chOff x="4657725" y="1431175"/>
            <a:chExt cx="1117125" cy="736800"/>
          </a:xfrm>
        </p:grpSpPr>
        <p:sp>
          <p:nvSpPr>
            <p:cNvPr id="719" name="Google Shape;719;p30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0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7" name="Google Shape;727;p30"/>
          <p:cNvSpPr/>
          <p:nvPr/>
        </p:nvSpPr>
        <p:spPr>
          <a:xfrm>
            <a:off x="2641313" y="4695363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30"/>
          <p:cNvSpPr/>
          <p:nvPr/>
        </p:nvSpPr>
        <p:spPr>
          <a:xfrm>
            <a:off x="386721" y="1294522"/>
            <a:ext cx="791608" cy="183002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9" name="Google Shape;729;p30"/>
          <p:cNvGrpSpPr/>
          <p:nvPr/>
        </p:nvGrpSpPr>
        <p:grpSpPr>
          <a:xfrm flipH="1">
            <a:off x="-307043" y="1574946"/>
            <a:ext cx="1268236" cy="1211433"/>
            <a:chOff x="4285050" y="5625525"/>
            <a:chExt cx="951629" cy="909075"/>
          </a:xfrm>
        </p:grpSpPr>
        <p:sp>
          <p:nvSpPr>
            <p:cNvPr id="730" name="Google Shape;730;p30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0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0"/>
            <p:cNvSpPr/>
            <p:nvPr/>
          </p:nvSpPr>
          <p:spPr>
            <a:xfrm>
              <a:off x="5128329" y="5999671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0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0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4470301" y="5976718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" name="Google Shape;740;p30"/>
          <p:cNvGrpSpPr/>
          <p:nvPr/>
        </p:nvGrpSpPr>
        <p:grpSpPr>
          <a:xfrm>
            <a:off x="4227257" y="-516929"/>
            <a:ext cx="1268236" cy="1211433"/>
            <a:chOff x="4285050" y="5625525"/>
            <a:chExt cx="951629" cy="909075"/>
          </a:xfrm>
        </p:grpSpPr>
        <p:sp>
          <p:nvSpPr>
            <p:cNvPr id="741" name="Google Shape;741;p30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5128329" y="5999671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4470301" y="5976718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" name="Google Shape;751;p30"/>
          <p:cNvGrpSpPr/>
          <p:nvPr/>
        </p:nvGrpSpPr>
        <p:grpSpPr>
          <a:xfrm flipH="1">
            <a:off x="2132607" y="-437854"/>
            <a:ext cx="1268236" cy="1211433"/>
            <a:chOff x="4285050" y="5625525"/>
            <a:chExt cx="951629" cy="909075"/>
          </a:xfrm>
        </p:grpSpPr>
        <p:sp>
          <p:nvSpPr>
            <p:cNvPr id="752" name="Google Shape;752;p30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5128329" y="5999671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4470301" y="5976718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2" name="Google Shape;762;p30"/>
          <p:cNvSpPr/>
          <p:nvPr/>
        </p:nvSpPr>
        <p:spPr>
          <a:xfrm>
            <a:off x="3480938" y="4248813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784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31"/>
          <p:cNvSpPr/>
          <p:nvPr/>
        </p:nvSpPr>
        <p:spPr>
          <a:xfrm rot="10800000" flipH="1">
            <a:off x="0" y="4995325"/>
            <a:ext cx="9143971" cy="148176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0" y="0"/>
            <a:ext cx="9143971" cy="148176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886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7" name="Google Shape;767;p32"/>
          <p:cNvGrpSpPr/>
          <p:nvPr/>
        </p:nvGrpSpPr>
        <p:grpSpPr>
          <a:xfrm>
            <a:off x="121557" y="120739"/>
            <a:ext cx="1124935" cy="801905"/>
            <a:chOff x="280391" y="932622"/>
            <a:chExt cx="1471465" cy="1048928"/>
          </a:xfrm>
        </p:grpSpPr>
        <p:sp>
          <p:nvSpPr>
            <p:cNvPr id="768" name="Google Shape;768;p32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32"/>
          <p:cNvGrpSpPr/>
          <p:nvPr/>
        </p:nvGrpSpPr>
        <p:grpSpPr>
          <a:xfrm flipH="1">
            <a:off x="269919" y="-55350"/>
            <a:ext cx="1331690" cy="886179"/>
            <a:chOff x="4077583" y="5869600"/>
            <a:chExt cx="999242" cy="665000"/>
          </a:xfrm>
        </p:grpSpPr>
        <p:sp>
          <p:nvSpPr>
            <p:cNvPr id="776" name="Google Shape;776;p32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077583" y="6158102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32"/>
          <p:cNvGrpSpPr/>
          <p:nvPr/>
        </p:nvGrpSpPr>
        <p:grpSpPr>
          <a:xfrm rot="10800000" flipH="1">
            <a:off x="121557" y="4220864"/>
            <a:ext cx="1124935" cy="801905"/>
            <a:chOff x="280391" y="932622"/>
            <a:chExt cx="1471465" cy="1048928"/>
          </a:xfrm>
        </p:grpSpPr>
        <p:sp>
          <p:nvSpPr>
            <p:cNvPr id="784" name="Google Shape;784;p32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flipH="1">
            <a:off x="7897507" y="120739"/>
            <a:ext cx="1124935" cy="801905"/>
            <a:chOff x="280391" y="932622"/>
            <a:chExt cx="1471465" cy="1048928"/>
          </a:xfrm>
        </p:grpSpPr>
        <p:sp>
          <p:nvSpPr>
            <p:cNvPr id="792" name="Google Shape;792;p32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32"/>
          <p:cNvGrpSpPr/>
          <p:nvPr/>
        </p:nvGrpSpPr>
        <p:grpSpPr>
          <a:xfrm rot="10800000">
            <a:off x="7897507" y="4220864"/>
            <a:ext cx="1124935" cy="801905"/>
            <a:chOff x="280391" y="932622"/>
            <a:chExt cx="1471465" cy="1048928"/>
          </a:xfrm>
        </p:grpSpPr>
        <p:sp>
          <p:nvSpPr>
            <p:cNvPr id="800" name="Google Shape;800;p32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32"/>
          <p:cNvGrpSpPr/>
          <p:nvPr/>
        </p:nvGrpSpPr>
        <p:grpSpPr>
          <a:xfrm rot="-5400000" flipH="1">
            <a:off x="8053307" y="60771"/>
            <a:ext cx="981083" cy="957206"/>
            <a:chOff x="4621400" y="5625525"/>
            <a:chExt cx="736162" cy="718300"/>
          </a:xfrm>
        </p:grpSpPr>
        <p:sp>
          <p:nvSpPr>
            <p:cNvPr id="808" name="Google Shape;808;p32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142042" y="62571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249212" y="6036704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6172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/>
          <p:nvPr/>
        </p:nvSpPr>
        <p:spPr>
          <a:xfrm rot="3806404" flipH="1">
            <a:off x="7812646" y="2440776"/>
            <a:ext cx="1748919" cy="106857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8"/>
          <p:cNvSpPr/>
          <p:nvPr/>
        </p:nvSpPr>
        <p:spPr>
          <a:xfrm rot="4855262">
            <a:off x="-490871" y="4276775"/>
            <a:ext cx="1749100" cy="1068681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8"/>
          <p:cNvSpPr/>
          <p:nvPr/>
        </p:nvSpPr>
        <p:spPr>
          <a:xfrm rot="-596057">
            <a:off x="-627455" y="-73049"/>
            <a:ext cx="1748861" cy="1068535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/>
          <p:nvPr/>
        </p:nvSpPr>
        <p:spPr>
          <a:xfrm rot="-5400000">
            <a:off x="8443162" y="-73068"/>
            <a:ext cx="1748875" cy="1068543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8"/>
          <p:cNvGrpSpPr/>
          <p:nvPr/>
        </p:nvGrpSpPr>
        <p:grpSpPr>
          <a:xfrm rot="-111189">
            <a:off x="-86487" y="-8102482"/>
            <a:ext cx="9470525" cy="13231463"/>
            <a:chOff x="6260625" y="2712350"/>
            <a:chExt cx="1146175" cy="1601325"/>
          </a:xfrm>
        </p:grpSpPr>
        <p:sp>
          <p:nvSpPr>
            <p:cNvPr id="87" name="Google Shape;87;p8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8"/>
          <p:cNvSpPr/>
          <p:nvPr/>
        </p:nvSpPr>
        <p:spPr>
          <a:xfrm rot="-8867944">
            <a:off x="2674917" y="-661376"/>
            <a:ext cx="1749082" cy="106867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"/>
          <p:cNvSpPr/>
          <p:nvPr/>
        </p:nvSpPr>
        <p:spPr>
          <a:xfrm rot="-1654944" flipH="1">
            <a:off x="4431334" y="4779561"/>
            <a:ext cx="1748960" cy="1068595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"/>
          <p:cNvSpPr/>
          <p:nvPr/>
        </p:nvSpPr>
        <p:spPr>
          <a:xfrm rot="4641923">
            <a:off x="8322844" y="-17701"/>
            <a:ext cx="390303" cy="957816"/>
          </a:xfrm>
          <a:custGeom>
            <a:avLst/>
            <a:gdLst/>
            <a:ahLst/>
            <a:cxnLst/>
            <a:rect l="l" t="t" r="r" b="b"/>
            <a:pathLst>
              <a:path w="3052" h="7490" extrusionOk="0">
                <a:moveTo>
                  <a:pt x="1671" y="0"/>
                </a:moveTo>
                <a:cubicBezTo>
                  <a:pt x="1319" y="0"/>
                  <a:pt x="984" y="133"/>
                  <a:pt x="730" y="359"/>
                </a:cubicBezTo>
                <a:cubicBezTo>
                  <a:pt x="670" y="418"/>
                  <a:pt x="626" y="463"/>
                  <a:pt x="581" y="522"/>
                </a:cubicBezTo>
                <a:lnTo>
                  <a:pt x="507" y="627"/>
                </a:lnTo>
                <a:lnTo>
                  <a:pt x="1028" y="761"/>
                </a:lnTo>
                <a:lnTo>
                  <a:pt x="1072" y="731"/>
                </a:lnTo>
                <a:cubicBezTo>
                  <a:pt x="1238" y="593"/>
                  <a:pt x="1442" y="506"/>
                  <a:pt x="1649" y="506"/>
                </a:cubicBezTo>
                <a:cubicBezTo>
                  <a:pt x="1665" y="506"/>
                  <a:pt x="1681" y="506"/>
                  <a:pt x="1697" y="508"/>
                </a:cubicBezTo>
                <a:cubicBezTo>
                  <a:pt x="1742" y="508"/>
                  <a:pt x="1802" y="522"/>
                  <a:pt x="1846" y="522"/>
                </a:cubicBezTo>
                <a:cubicBezTo>
                  <a:pt x="2025" y="567"/>
                  <a:pt x="2189" y="656"/>
                  <a:pt x="2308" y="790"/>
                </a:cubicBezTo>
                <a:cubicBezTo>
                  <a:pt x="2471" y="969"/>
                  <a:pt x="2546" y="1192"/>
                  <a:pt x="2546" y="1430"/>
                </a:cubicBezTo>
                <a:lnTo>
                  <a:pt x="2308" y="6149"/>
                </a:lnTo>
                <a:cubicBezTo>
                  <a:pt x="2279" y="6608"/>
                  <a:pt x="1891" y="6984"/>
                  <a:pt x="1436" y="6984"/>
                </a:cubicBezTo>
                <a:cubicBezTo>
                  <a:pt x="1419" y="6984"/>
                  <a:pt x="1402" y="6984"/>
                  <a:pt x="1385" y="6983"/>
                </a:cubicBezTo>
                <a:cubicBezTo>
                  <a:pt x="1325" y="6983"/>
                  <a:pt x="1281" y="6968"/>
                  <a:pt x="1236" y="6968"/>
                </a:cubicBezTo>
                <a:cubicBezTo>
                  <a:pt x="819" y="6878"/>
                  <a:pt x="522" y="6491"/>
                  <a:pt x="536" y="6060"/>
                </a:cubicBezTo>
                <a:lnTo>
                  <a:pt x="656" y="3767"/>
                </a:lnTo>
                <a:cubicBezTo>
                  <a:pt x="656" y="3633"/>
                  <a:pt x="581" y="3529"/>
                  <a:pt x="462" y="3499"/>
                </a:cubicBezTo>
                <a:lnTo>
                  <a:pt x="417" y="3499"/>
                </a:lnTo>
                <a:cubicBezTo>
                  <a:pt x="358" y="3499"/>
                  <a:pt x="283" y="3514"/>
                  <a:pt x="239" y="3559"/>
                </a:cubicBezTo>
                <a:cubicBezTo>
                  <a:pt x="194" y="3604"/>
                  <a:pt x="164" y="3678"/>
                  <a:pt x="149" y="3738"/>
                </a:cubicBezTo>
                <a:lnTo>
                  <a:pt x="45" y="6030"/>
                </a:lnTo>
                <a:cubicBezTo>
                  <a:pt x="1" y="6700"/>
                  <a:pt x="477" y="7310"/>
                  <a:pt x="1132" y="7459"/>
                </a:cubicBezTo>
                <a:cubicBezTo>
                  <a:pt x="1206" y="7474"/>
                  <a:pt x="1281" y="7474"/>
                  <a:pt x="1355" y="7489"/>
                </a:cubicBezTo>
                <a:cubicBezTo>
                  <a:pt x="1374" y="7489"/>
                  <a:pt x="1393" y="7490"/>
                  <a:pt x="1411" y="7490"/>
                </a:cubicBezTo>
                <a:cubicBezTo>
                  <a:pt x="1762" y="7490"/>
                  <a:pt x="2084" y="7358"/>
                  <a:pt x="2352" y="7131"/>
                </a:cubicBezTo>
                <a:cubicBezTo>
                  <a:pt x="2620" y="6878"/>
                  <a:pt x="2784" y="6536"/>
                  <a:pt x="2799" y="6164"/>
                </a:cubicBezTo>
                <a:lnTo>
                  <a:pt x="3037" y="1460"/>
                </a:lnTo>
                <a:cubicBezTo>
                  <a:pt x="3052" y="1088"/>
                  <a:pt x="2933" y="731"/>
                  <a:pt x="2680" y="463"/>
                </a:cubicBezTo>
                <a:cubicBezTo>
                  <a:pt x="2486" y="240"/>
                  <a:pt x="2233" y="91"/>
                  <a:pt x="1950" y="31"/>
                </a:cubicBezTo>
                <a:cubicBezTo>
                  <a:pt x="1876" y="16"/>
                  <a:pt x="1802" y="16"/>
                  <a:pt x="1727" y="1"/>
                </a:cubicBezTo>
                <a:cubicBezTo>
                  <a:pt x="1708" y="1"/>
                  <a:pt x="1690" y="0"/>
                  <a:pt x="16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 rot="258951">
            <a:off x="1942918" y="1151361"/>
            <a:ext cx="5505311" cy="2529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/>
          <p:nvPr/>
        </p:nvSpPr>
        <p:spPr>
          <a:xfrm rot="4708122">
            <a:off x="-420349" y="4144939"/>
            <a:ext cx="1749022" cy="1068633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9"/>
          <p:cNvSpPr/>
          <p:nvPr/>
        </p:nvSpPr>
        <p:spPr>
          <a:xfrm rot="9194259">
            <a:off x="-821300" y="166653"/>
            <a:ext cx="1749085" cy="106867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7955007" y="4562601"/>
            <a:ext cx="1748875" cy="1068543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 rot="-3536633">
            <a:off x="8337458" y="2223975"/>
            <a:ext cx="1749127" cy="106869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9"/>
          <p:cNvGrpSpPr/>
          <p:nvPr/>
        </p:nvGrpSpPr>
        <p:grpSpPr>
          <a:xfrm rot="-378169">
            <a:off x="-87121" y="-1214070"/>
            <a:ext cx="9470435" cy="13231336"/>
            <a:chOff x="6260625" y="2712350"/>
            <a:chExt cx="1146175" cy="1601325"/>
          </a:xfrm>
        </p:grpSpPr>
        <p:sp>
          <p:nvSpPr>
            <p:cNvPr id="100" name="Google Shape;100;p9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9"/>
          <p:cNvSpPr/>
          <p:nvPr/>
        </p:nvSpPr>
        <p:spPr>
          <a:xfrm rot="-8843714">
            <a:off x="1265283" y="-668707"/>
            <a:ext cx="1749242" cy="106876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1954942">
            <a:off x="5806248" y="4750760"/>
            <a:ext cx="1749012" cy="10686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title"/>
          </p:nvPr>
        </p:nvSpPr>
        <p:spPr>
          <a:xfrm>
            <a:off x="1800450" y="1073925"/>
            <a:ext cx="5543100" cy="17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subTitle" idx="1"/>
          </p:nvPr>
        </p:nvSpPr>
        <p:spPr>
          <a:xfrm>
            <a:off x="2622675" y="2884950"/>
            <a:ext cx="3898800" cy="10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 rot="-172941">
            <a:off x="4877929" y="2922714"/>
            <a:ext cx="2839793" cy="5319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rgbClr val="FFFFFF"/>
                </a:solidFill>
                <a:highlight>
                  <a:srgbClr val="000000"/>
                </a:highlight>
                <a:latin typeface="Special Elite"/>
                <a:ea typeface="Special Elite"/>
                <a:cs typeface="Special Elite"/>
                <a:sym typeface="Special Elit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subTitle" idx="1"/>
          </p:nvPr>
        </p:nvSpPr>
        <p:spPr>
          <a:xfrm rot="-173025">
            <a:off x="1226996" y="1436858"/>
            <a:ext cx="6434148" cy="13417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" name="Google Shape;154;p14"/>
          <p:cNvSpPr/>
          <p:nvPr/>
        </p:nvSpPr>
        <p:spPr>
          <a:xfrm rot="1559771">
            <a:off x="2319008" y="4678345"/>
            <a:ext cx="1749005" cy="106862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"/>
          <p:cNvSpPr/>
          <p:nvPr/>
        </p:nvSpPr>
        <p:spPr>
          <a:xfrm rot="-9001961">
            <a:off x="5946377" y="-539075"/>
            <a:ext cx="1749029" cy="106863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4"/>
          <p:cNvSpPr/>
          <p:nvPr/>
        </p:nvSpPr>
        <p:spPr>
          <a:xfrm rot="7204178">
            <a:off x="-911750" y="1400816"/>
            <a:ext cx="1749217" cy="106875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4"/>
          <p:cNvSpPr/>
          <p:nvPr/>
        </p:nvSpPr>
        <p:spPr>
          <a:xfrm rot="-3564870">
            <a:off x="8338305" y="1213818"/>
            <a:ext cx="1749313" cy="106881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4"/>
          <p:cNvSpPr/>
          <p:nvPr/>
        </p:nvSpPr>
        <p:spPr>
          <a:xfrm rot="-1100336">
            <a:off x="7966692" y="4543279"/>
            <a:ext cx="1749397" cy="106886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dk2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6"/>
          <p:cNvSpPr/>
          <p:nvPr/>
        </p:nvSpPr>
        <p:spPr>
          <a:xfrm rot="8996590">
            <a:off x="-1067434" y="-60085"/>
            <a:ext cx="1749194" cy="1068738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6"/>
          <p:cNvSpPr/>
          <p:nvPr/>
        </p:nvSpPr>
        <p:spPr>
          <a:xfrm rot="-1049239">
            <a:off x="7873446" y="4546128"/>
            <a:ext cx="1749080" cy="1068669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6"/>
          <p:cNvSpPr/>
          <p:nvPr/>
        </p:nvSpPr>
        <p:spPr>
          <a:xfrm rot="-3705843">
            <a:off x="8331951" y="1340731"/>
            <a:ext cx="1749037" cy="106864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" name="Google Shape;484;p36"/>
          <p:cNvGrpSpPr/>
          <p:nvPr/>
        </p:nvGrpSpPr>
        <p:grpSpPr>
          <a:xfrm rot="10273671">
            <a:off x="217120" y="-293383"/>
            <a:ext cx="9470444" cy="13231373"/>
            <a:chOff x="6260625" y="2712350"/>
            <a:chExt cx="1146175" cy="1601325"/>
          </a:xfrm>
        </p:grpSpPr>
        <p:sp>
          <p:nvSpPr>
            <p:cNvPr id="485" name="Google Shape;485;p36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8" name="Google Shape;488;p36"/>
          <p:cNvSpPr/>
          <p:nvPr/>
        </p:nvSpPr>
        <p:spPr>
          <a:xfrm rot="-8803004">
            <a:off x="5686615" y="-728091"/>
            <a:ext cx="1749118" cy="1068691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6"/>
          <p:cNvSpPr/>
          <p:nvPr/>
        </p:nvSpPr>
        <p:spPr>
          <a:xfrm rot="-1954942" flipH="1">
            <a:off x="3196548" y="4750760"/>
            <a:ext cx="1749012" cy="10686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">
    <p:bg>
      <p:bgPr>
        <a:solidFill>
          <a:schemeClr val="dk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7"/>
          <p:cNvSpPr/>
          <p:nvPr/>
        </p:nvSpPr>
        <p:spPr>
          <a:xfrm rot="-8803004">
            <a:off x="4162615" y="-728091"/>
            <a:ext cx="1749118" cy="1068691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7"/>
          <p:cNvSpPr/>
          <p:nvPr/>
        </p:nvSpPr>
        <p:spPr>
          <a:xfrm rot="5665293">
            <a:off x="-789192" y="4062093"/>
            <a:ext cx="1749184" cy="106873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7"/>
          <p:cNvSpPr/>
          <p:nvPr/>
        </p:nvSpPr>
        <p:spPr>
          <a:xfrm rot="-1049239">
            <a:off x="7873446" y="4165128"/>
            <a:ext cx="1749080" cy="1068669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7"/>
          <p:cNvSpPr/>
          <p:nvPr/>
        </p:nvSpPr>
        <p:spPr>
          <a:xfrm rot="-5400000">
            <a:off x="8255749" y="-107080"/>
            <a:ext cx="1749050" cy="106865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7"/>
          <p:cNvSpPr/>
          <p:nvPr/>
        </p:nvSpPr>
        <p:spPr>
          <a:xfrm rot="-1954942" flipH="1">
            <a:off x="4491948" y="4750760"/>
            <a:ext cx="1749012" cy="10686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6" name="Google Shape;496;p37"/>
          <p:cNvGrpSpPr/>
          <p:nvPr/>
        </p:nvGrpSpPr>
        <p:grpSpPr>
          <a:xfrm rot="-393538">
            <a:off x="-522989" y="-7879675"/>
            <a:ext cx="9470363" cy="13231254"/>
            <a:chOff x="6260625" y="2712350"/>
            <a:chExt cx="1146175" cy="1601325"/>
          </a:xfrm>
        </p:grpSpPr>
        <p:sp>
          <p:nvSpPr>
            <p:cNvPr id="497" name="Google Shape;497;p37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2332200" y="3361567"/>
            <a:ext cx="4479600" cy="46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49050" y="1541388"/>
            <a:ext cx="6045900" cy="166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149308" y="4021675"/>
            <a:ext cx="629388" cy="415113"/>
            <a:chOff x="4657725" y="1431175"/>
            <a:chExt cx="1117125" cy="736800"/>
          </a:xfrm>
        </p:grpSpPr>
        <p:sp>
          <p:nvSpPr>
            <p:cNvPr id="12" name="Google Shape;12;p2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429300" y="2221975"/>
            <a:ext cx="1310247" cy="302899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0" y="4078099"/>
            <a:ext cx="9144142" cy="1057750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8139463" y="3744377"/>
            <a:ext cx="582517" cy="134665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078713" y="4455525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888674" y="4197450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-134399" y="4639265"/>
            <a:ext cx="1314742" cy="565201"/>
            <a:chOff x="3587650" y="1532750"/>
            <a:chExt cx="695925" cy="299175"/>
          </a:xfrm>
        </p:grpSpPr>
        <p:sp>
          <p:nvSpPr>
            <p:cNvPr id="26" name="Google Shape;26;p2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7711598" y="4645952"/>
            <a:ext cx="1218763" cy="526644"/>
            <a:chOff x="3165550" y="1111875"/>
            <a:chExt cx="604875" cy="261375"/>
          </a:xfrm>
        </p:grpSpPr>
        <p:sp>
          <p:nvSpPr>
            <p:cNvPr id="30" name="Google Shape;30;p2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6419825" y="4604100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21913" y="4872463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103988" y="4299475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984538" y="4758425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39550" y="191052"/>
            <a:ext cx="582517" cy="134665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547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39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●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○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■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●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○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■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●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○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pecial Elite"/>
              <a:buChar char="■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60" r:id="rId6"/>
    <p:sldLayoutId id="2147483682" r:id="rId7"/>
    <p:sldLayoutId id="214748368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3894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41"/>
          <p:cNvGrpSpPr/>
          <p:nvPr/>
        </p:nvGrpSpPr>
        <p:grpSpPr>
          <a:xfrm rot="-760393">
            <a:off x="2457501" y="659143"/>
            <a:ext cx="4821173" cy="3295457"/>
            <a:chOff x="8224325" y="1877325"/>
            <a:chExt cx="449175" cy="307025"/>
          </a:xfrm>
        </p:grpSpPr>
        <p:sp>
          <p:nvSpPr>
            <p:cNvPr id="511" name="Google Shape;511;p41"/>
            <p:cNvSpPr/>
            <p:nvPr/>
          </p:nvSpPr>
          <p:spPr>
            <a:xfrm>
              <a:off x="8224325" y="1877325"/>
              <a:ext cx="449175" cy="307025"/>
            </a:xfrm>
            <a:custGeom>
              <a:avLst/>
              <a:gdLst/>
              <a:ahLst/>
              <a:cxnLst/>
              <a:rect l="l" t="t" r="r" b="b"/>
              <a:pathLst>
                <a:path w="17967" h="12281" extrusionOk="0">
                  <a:moveTo>
                    <a:pt x="3111" y="0"/>
                  </a:moveTo>
                  <a:lnTo>
                    <a:pt x="938" y="1652"/>
                  </a:lnTo>
                  <a:lnTo>
                    <a:pt x="0" y="8246"/>
                  </a:lnTo>
                  <a:lnTo>
                    <a:pt x="1652" y="10434"/>
                  </a:lnTo>
                  <a:lnTo>
                    <a:pt x="14870" y="12280"/>
                  </a:lnTo>
                  <a:lnTo>
                    <a:pt x="17043" y="10643"/>
                  </a:lnTo>
                  <a:lnTo>
                    <a:pt x="17966" y="4034"/>
                  </a:lnTo>
                  <a:lnTo>
                    <a:pt x="16329" y="1861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12" name="Google Shape;512;p41"/>
            <p:cNvSpPr/>
            <p:nvPr/>
          </p:nvSpPr>
          <p:spPr>
            <a:xfrm>
              <a:off x="8231375" y="1886625"/>
              <a:ext cx="435050" cy="288775"/>
            </a:xfrm>
            <a:custGeom>
              <a:avLst/>
              <a:gdLst/>
              <a:ahLst/>
              <a:cxnLst/>
              <a:rect l="l" t="t" r="r" b="b"/>
              <a:pathLst>
                <a:path w="17402" h="11551" fill="none" extrusionOk="0">
                  <a:moveTo>
                    <a:pt x="1445" y="9705"/>
                  </a:moveTo>
                  <a:lnTo>
                    <a:pt x="1" y="7800"/>
                  </a:lnTo>
                  <a:lnTo>
                    <a:pt x="894" y="1429"/>
                  </a:lnTo>
                  <a:lnTo>
                    <a:pt x="2799" y="0"/>
                  </a:lnTo>
                  <a:lnTo>
                    <a:pt x="15972" y="1846"/>
                  </a:lnTo>
                  <a:lnTo>
                    <a:pt x="17401" y="3751"/>
                  </a:lnTo>
                  <a:lnTo>
                    <a:pt x="16508" y="10122"/>
                  </a:lnTo>
                  <a:lnTo>
                    <a:pt x="14618" y="11551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4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13" name="Google Shape;513;p41"/>
            <p:cNvSpPr/>
            <p:nvPr/>
          </p:nvSpPr>
          <p:spPr>
            <a:xfrm>
              <a:off x="8254075" y="1907075"/>
              <a:ext cx="389650" cy="247500"/>
            </a:xfrm>
            <a:custGeom>
              <a:avLst/>
              <a:gdLst/>
              <a:ahLst/>
              <a:cxnLst/>
              <a:rect l="l" t="t" r="r" b="b"/>
              <a:pathLst>
                <a:path w="15586" h="9900" extrusionOk="0">
                  <a:moveTo>
                    <a:pt x="2234" y="1"/>
                  </a:moveTo>
                  <a:lnTo>
                    <a:pt x="805" y="1088"/>
                  </a:lnTo>
                  <a:lnTo>
                    <a:pt x="1" y="6759"/>
                  </a:lnTo>
                  <a:lnTo>
                    <a:pt x="1088" y="8173"/>
                  </a:lnTo>
                  <a:lnTo>
                    <a:pt x="13368" y="9899"/>
                  </a:lnTo>
                  <a:lnTo>
                    <a:pt x="14796" y="8828"/>
                  </a:lnTo>
                  <a:lnTo>
                    <a:pt x="15585" y="3157"/>
                  </a:lnTo>
                  <a:lnTo>
                    <a:pt x="14514" y="1728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514" name="Google Shape;514;p41"/>
          <p:cNvSpPr txBox="1">
            <a:spLocks noGrp="1"/>
          </p:cNvSpPr>
          <p:nvPr>
            <p:ph type="subTitle" idx="1"/>
          </p:nvPr>
        </p:nvSpPr>
        <p:spPr>
          <a:xfrm>
            <a:off x="2299200" y="4005325"/>
            <a:ext cx="5002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#9Slide03 Inconsolata Bold" panose="00000809000000000000" pitchFamily="50" charset="0"/>
              </a:rPr>
              <a:t>CHÂN</a:t>
            </a:r>
            <a:r>
              <a:rPr lang="en-US" dirty="0">
                <a:latin typeface="#9Slide03 Inconsolata Bold" panose="00000809000000000000" pitchFamily="50" charset="0"/>
              </a:rPr>
              <a:t> </a:t>
            </a:r>
            <a:r>
              <a:rPr lang="en-US" dirty="0" err="1">
                <a:latin typeface="#9Slide03 Inconsolata Bold" panose="00000809000000000000" pitchFamily="50" charset="0"/>
              </a:rPr>
              <a:t>TRỜI</a:t>
            </a:r>
            <a:r>
              <a:rPr lang="en-US" dirty="0">
                <a:latin typeface="#9Slide03 Inconsolata Bold" panose="00000809000000000000" pitchFamily="50" charset="0"/>
              </a:rPr>
              <a:t> </a:t>
            </a:r>
            <a:r>
              <a:rPr lang="en-US" dirty="0" err="1">
                <a:latin typeface="#9Slide03 Inconsolata Bold" panose="00000809000000000000" pitchFamily="50" charset="0"/>
              </a:rPr>
              <a:t>SÁNG</a:t>
            </a:r>
            <a:r>
              <a:rPr lang="en-US" dirty="0">
                <a:latin typeface="#9Slide03 Inconsolata Bold" panose="00000809000000000000" pitchFamily="50" charset="0"/>
              </a:rPr>
              <a:t> </a:t>
            </a:r>
            <a:r>
              <a:rPr lang="en-US" dirty="0" err="1">
                <a:latin typeface="#9Slide03 Inconsolata Bold" panose="00000809000000000000" pitchFamily="50" charset="0"/>
              </a:rPr>
              <a:t>TẠO</a:t>
            </a:r>
            <a:endParaRPr dirty="0">
              <a:latin typeface="#9Slide03 Inconsolata Bold" panose="00000809000000000000" pitchFamily="50" charset="0"/>
            </a:endParaRPr>
          </a:p>
        </p:txBody>
      </p:sp>
      <p:sp>
        <p:nvSpPr>
          <p:cNvPr id="515" name="Google Shape;515;p41"/>
          <p:cNvSpPr txBox="1">
            <a:spLocks noGrp="1"/>
          </p:cNvSpPr>
          <p:nvPr>
            <p:ph type="ctrTitle"/>
          </p:nvPr>
        </p:nvSpPr>
        <p:spPr>
          <a:xfrm rot="-283149">
            <a:off x="2778386" y="1381633"/>
            <a:ext cx="4011098" cy="19870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err="1">
                <a:latin typeface="#9Slide04 Noticia Text Bold" panose="02000803060000020004" pitchFamily="2" charset="0"/>
              </a:rPr>
              <a:t>Tiết</a:t>
            </a:r>
            <a:r>
              <a:rPr lang="en-US" sz="6600" dirty="0">
                <a:latin typeface="#9Slide04 Noticia Text Bold" panose="02000803060000020004" pitchFamily="2" charset="0"/>
              </a:rPr>
              <a:t>  </a:t>
            </a:r>
            <a:br>
              <a:rPr lang="en-US" sz="6600" dirty="0">
                <a:latin typeface="#9Slide04 Noticia Text Bold" panose="02000803060000020004" pitchFamily="2" charset="0"/>
              </a:rPr>
            </a:br>
            <a:r>
              <a:rPr lang="en-US" sz="6600" dirty="0" err="1">
                <a:latin typeface="#9Slide04 Noticia Text Bold" panose="02000803060000020004" pitchFamily="2" charset="0"/>
              </a:rPr>
              <a:t>ÔN</a:t>
            </a:r>
            <a:r>
              <a:rPr lang="en-US" sz="6600" dirty="0">
                <a:latin typeface="#9Slide04 Noticia Text Bold" panose="02000803060000020004" pitchFamily="2" charset="0"/>
              </a:rPr>
              <a:t> </a:t>
            </a:r>
            <a:r>
              <a:rPr lang="en-US" sz="6600" dirty="0" err="1">
                <a:latin typeface="#9Slide04 Noticia Text Bold" panose="02000803060000020004" pitchFamily="2" charset="0"/>
              </a:rPr>
              <a:t>TẬP</a:t>
            </a:r>
            <a:endParaRPr sz="6600" dirty="0">
              <a:latin typeface="#9Slide04 Noticia Text Bold" panose="02000803060000020004" pitchFamily="2" charset="0"/>
            </a:endParaRPr>
          </a:p>
        </p:txBody>
      </p:sp>
      <p:grpSp>
        <p:nvGrpSpPr>
          <p:cNvPr id="516" name="Google Shape;516;p41"/>
          <p:cNvGrpSpPr/>
          <p:nvPr/>
        </p:nvGrpSpPr>
        <p:grpSpPr>
          <a:xfrm rot="316242">
            <a:off x="6540591" y="2040042"/>
            <a:ext cx="1881417" cy="1895665"/>
            <a:chOff x="1479150" y="3312575"/>
            <a:chExt cx="760025" cy="765750"/>
          </a:xfrm>
        </p:grpSpPr>
        <p:sp>
          <p:nvSpPr>
            <p:cNvPr id="517" name="Google Shape;517;p41"/>
            <p:cNvSpPr/>
            <p:nvPr/>
          </p:nvSpPr>
          <p:spPr>
            <a:xfrm>
              <a:off x="1479150" y="3312575"/>
              <a:ext cx="760025" cy="765750"/>
            </a:xfrm>
            <a:custGeom>
              <a:avLst/>
              <a:gdLst/>
              <a:ahLst/>
              <a:cxnLst/>
              <a:rect l="l" t="t" r="r" b="b"/>
              <a:pathLst>
                <a:path w="30401" h="30630" extrusionOk="0">
                  <a:moveTo>
                    <a:pt x="15205" y="1"/>
                  </a:moveTo>
                  <a:cubicBezTo>
                    <a:pt x="11683" y="1"/>
                    <a:pt x="8257" y="1231"/>
                    <a:pt x="5543" y="3462"/>
                  </a:cubicBezTo>
                  <a:cubicBezTo>
                    <a:pt x="2021" y="6360"/>
                    <a:pt x="0" y="10638"/>
                    <a:pt x="0" y="15197"/>
                  </a:cubicBezTo>
                  <a:lnTo>
                    <a:pt x="0" y="29733"/>
                  </a:lnTo>
                  <a:cubicBezTo>
                    <a:pt x="0" y="30225"/>
                    <a:pt x="404" y="30629"/>
                    <a:pt x="896" y="30629"/>
                  </a:cubicBezTo>
                  <a:lnTo>
                    <a:pt x="29504" y="30629"/>
                  </a:lnTo>
                  <a:cubicBezTo>
                    <a:pt x="29996" y="30629"/>
                    <a:pt x="30400" y="30225"/>
                    <a:pt x="30400" y="29733"/>
                  </a:cubicBezTo>
                  <a:lnTo>
                    <a:pt x="30400" y="15197"/>
                  </a:lnTo>
                  <a:cubicBezTo>
                    <a:pt x="30400" y="12421"/>
                    <a:pt x="29645" y="9698"/>
                    <a:pt x="28213" y="7335"/>
                  </a:cubicBezTo>
                  <a:cubicBezTo>
                    <a:pt x="27572" y="6290"/>
                    <a:pt x="26817" y="5315"/>
                    <a:pt x="25947" y="4454"/>
                  </a:cubicBezTo>
                  <a:cubicBezTo>
                    <a:pt x="24410" y="2917"/>
                    <a:pt x="22521" y="1705"/>
                    <a:pt x="20501" y="950"/>
                  </a:cubicBezTo>
                  <a:cubicBezTo>
                    <a:pt x="18806" y="317"/>
                    <a:pt x="17023" y="1"/>
                    <a:pt x="15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1"/>
            <p:cNvSpPr/>
            <p:nvPr/>
          </p:nvSpPr>
          <p:spPr>
            <a:xfrm>
              <a:off x="1498900" y="3334975"/>
              <a:ext cx="715025" cy="720950"/>
            </a:xfrm>
            <a:custGeom>
              <a:avLst/>
              <a:gdLst/>
              <a:ahLst/>
              <a:cxnLst/>
              <a:rect l="l" t="t" r="r" b="b"/>
              <a:pathLst>
                <a:path w="28601" h="28838" extrusionOk="0">
                  <a:moveTo>
                    <a:pt x="14301" y="1"/>
                  </a:moveTo>
                  <a:cubicBezTo>
                    <a:pt x="10849" y="1"/>
                    <a:pt x="7687" y="1222"/>
                    <a:pt x="5218" y="3260"/>
                  </a:cubicBezTo>
                  <a:cubicBezTo>
                    <a:pt x="2030" y="5877"/>
                    <a:pt x="1" y="9856"/>
                    <a:pt x="1" y="14301"/>
                  </a:cubicBezTo>
                  <a:lnTo>
                    <a:pt x="1" y="28837"/>
                  </a:lnTo>
                  <a:lnTo>
                    <a:pt x="28600" y="28837"/>
                  </a:lnTo>
                  <a:lnTo>
                    <a:pt x="28600" y="14301"/>
                  </a:lnTo>
                  <a:cubicBezTo>
                    <a:pt x="28600" y="11595"/>
                    <a:pt x="27854" y="9066"/>
                    <a:pt x="26545" y="6905"/>
                  </a:cubicBezTo>
                  <a:cubicBezTo>
                    <a:pt x="25948" y="5912"/>
                    <a:pt x="25227" y="5008"/>
                    <a:pt x="24410" y="4191"/>
                  </a:cubicBezTo>
                  <a:cubicBezTo>
                    <a:pt x="22970" y="2750"/>
                    <a:pt x="21231" y="1617"/>
                    <a:pt x="19281" y="897"/>
                  </a:cubicBezTo>
                  <a:cubicBezTo>
                    <a:pt x="17735" y="317"/>
                    <a:pt x="16057" y="1"/>
                    <a:pt x="14301" y="1"/>
                  </a:cubicBezTo>
                  <a:close/>
                </a:path>
              </a:pathLst>
            </a:custGeom>
            <a:solidFill>
              <a:srgbClr val="B6D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1"/>
            <p:cNvSpPr/>
            <p:nvPr/>
          </p:nvSpPr>
          <p:spPr>
            <a:xfrm>
              <a:off x="1498900" y="3334975"/>
              <a:ext cx="715025" cy="720950"/>
            </a:xfrm>
            <a:custGeom>
              <a:avLst/>
              <a:gdLst/>
              <a:ahLst/>
              <a:cxnLst/>
              <a:rect l="l" t="t" r="r" b="b"/>
              <a:pathLst>
                <a:path w="28601" h="28838" extrusionOk="0">
                  <a:moveTo>
                    <a:pt x="14301" y="1"/>
                  </a:moveTo>
                  <a:cubicBezTo>
                    <a:pt x="10849" y="1"/>
                    <a:pt x="7687" y="1222"/>
                    <a:pt x="5218" y="3260"/>
                  </a:cubicBezTo>
                  <a:cubicBezTo>
                    <a:pt x="2030" y="5877"/>
                    <a:pt x="1" y="9856"/>
                    <a:pt x="1" y="14301"/>
                  </a:cubicBezTo>
                  <a:lnTo>
                    <a:pt x="1" y="28837"/>
                  </a:lnTo>
                  <a:lnTo>
                    <a:pt x="28600" y="28837"/>
                  </a:lnTo>
                  <a:lnTo>
                    <a:pt x="28600" y="14301"/>
                  </a:lnTo>
                  <a:cubicBezTo>
                    <a:pt x="28600" y="11595"/>
                    <a:pt x="27854" y="9066"/>
                    <a:pt x="26545" y="6905"/>
                  </a:cubicBezTo>
                  <a:cubicBezTo>
                    <a:pt x="25948" y="5912"/>
                    <a:pt x="25227" y="5008"/>
                    <a:pt x="24410" y="4191"/>
                  </a:cubicBezTo>
                  <a:cubicBezTo>
                    <a:pt x="22970" y="2750"/>
                    <a:pt x="21231" y="1617"/>
                    <a:pt x="19281" y="897"/>
                  </a:cubicBezTo>
                  <a:cubicBezTo>
                    <a:pt x="17735" y="317"/>
                    <a:pt x="16057" y="1"/>
                    <a:pt x="14301" y="1"/>
                  </a:cubicBezTo>
                  <a:close/>
                </a:path>
              </a:pathLst>
            </a:custGeom>
            <a:solidFill>
              <a:srgbClr val="03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1"/>
            <p:cNvSpPr/>
            <p:nvPr/>
          </p:nvSpPr>
          <p:spPr>
            <a:xfrm>
              <a:off x="1795125" y="3445000"/>
              <a:ext cx="139925" cy="139900"/>
            </a:xfrm>
            <a:custGeom>
              <a:avLst/>
              <a:gdLst/>
              <a:ahLst/>
              <a:cxnLst/>
              <a:rect l="l" t="t" r="r" b="b"/>
              <a:pathLst>
                <a:path w="5597" h="5596" extrusionOk="0">
                  <a:moveTo>
                    <a:pt x="2794" y="0"/>
                  </a:moveTo>
                  <a:cubicBezTo>
                    <a:pt x="1248" y="0"/>
                    <a:pt x="1" y="1248"/>
                    <a:pt x="1" y="2794"/>
                  </a:cubicBezTo>
                  <a:cubicBezTo>
                    <a:pt x="1" y="4340"/>
                    <a:pt x="1248" y="5596"/>
                    <a:pt x="2794" y="5596"/>
                  </a:cubicBezTo>
                  <a:cubicBezTo>
                    <a:pt x="4340" y="5596"/>
                    <a:pt x="5596" y="4340"/>
                    <a:pt x="5596" y="2794"/>
                  </a:cubicBezTo>
                  <a:cubicBezTo>
                    <a:pt x="5596" y="1248"/>
                    <a:pt x="4340" y="0"/>
                    <a:pt x="2794" y="0"/>
                  </a:cubicBezTo>
                  <a:close/>
                </a:path>
              </a:pathLst>
            </a:custGeom>
            <a:solidFill>
              <a:srgbClr val="FA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1"/>
            <p:cNvSpPr/>
            <p:nvPr/>
          </p:nvSpPr>
          <p:spPr>
            <a:xfrm>
              <a:off x="1812475" y="3357375"/>
              <a:ext cx="401450" cy="547900"/>
            </a:xfrm>
            <a:custGeom>
              <a:avLst/>
              <a:gdLst/>
              <a:ahLst/>
              <a:cxnLst/>
              <a:rect l="l" t="t" r="r" b="b"/>
              <a:pathLst>
                <a:path w="16058" h="21916" extrusionOk="0">
                  <a:moveTo>
                    <a:pt x="6738" y="1"/>
                  </a:moveTo>
                  <a:lnTo>
                    <a:pt x="6369" y="4331"/>
                  </a:lnTo>
                  <a:lnTo>
                    <a:pt x="6360" y="4331"/>
                  </a:lnTo>
                  <a:lnTo>
                    <a:pt x="6088" y="4437"/>
                  </a:lnTo>
                  <a:lnTo>
                    <a:pt x="4278" y="5104"/>
                  </a:lnTo>
                  <a:cubicBezTo>
                    <a:pt x="4217" y="5122"/>
                    <a:pt x="4164" y="5157"/>
                    <a:pt x="4120" y="5183"/>
                  </a:cubicBezTo>
                  <a:cubicBezTo>
                    <a:pt x="4094" y="5201"/>
                    <a:pt x="4068" y="5218"/>
                    <a:pt x="4050" y="5245"/>
                  </a:cubicBezTo>
                  <a:cubicBezTo>
                    <a:pt x="4033" y="5253"/>
                    <a:pt x="4024" y="5271"/>
                    <a:pt x="4006" y="5280"/>
                  </a:cubicBezTo>
                  <a:cubicBezTo>
                    <a:pt x="3980" y="5306"/>
                    <a:pt x="3953" y="5341"/>
                    <a:pt x="3936" y="5376"/>
                  </a:cubicBezTo>
                  <a:cubicBezTo>
                    <a:pt x="3918" y="5394"/>
                    <a:pt x="3901" y="5420"/>
                    <a:pt x="3892" y="5447"/>
                  </a:cubicBezTo>
                  <a:cubicBezTo>
                    <a:pt x="3883" y="5473"/>
                    <a:pt x="3866" y="5491"/>
                    <a:pt x="3857" y="5517"/>
                  </a:cubicBezTo>
                  <a:cubicBezTo>
                    <a:pt x="3857" y="5526"/>
                    <a:pt x="3857" y="5534"/>
                    <a:pt x="3848" y="5543"/>
                  </a:cubicBezTo>
                  <a:cubicBezTo>
                    <a:pt x="3839" y="5570"/>
                    <a:pt x="3839" y="5587"/>
                    <a:pt x="3830" y="5614"/>
                  </a:cubicBezTo>
                  <a:cubicBezTo>
                    <a:pt x="3830" y="5622"/>
                    <a:pt x="3830" y="5640"/>
                    <a:pt x="3822" y="5649"/>
                  </a:cubicBezTo>
                  <a:lnTo>
                    <a:pt x="3523" y="7397"/>
                  </a:lnTo>
                  <a:lnTo>
                    <a:pt x="3242" y="9022"/>
                  </a:lnTo>
                  <a:lnTo>
                    <a:pt x="3233" y="9022"/>
                  </a:lnTo>
                  <a:lnTo>
                    <a:pt x="2917" y="9136"/>
                  </a:lnTo>
                  <a:lnTo>
                    <a:pt x="1784" y="9540"/>
                  </a:lnTo>
                  <a:cubicBezTo>
                    <a:pt x="1556" y="9619"/>
                    <a:pt x="1380" y="9812"/>
                    <a:pt x="1327" y="10049"/>
                  </a:cubicBezTo>
                  <a:lnTo>
                    <a:pt x="914" y="11894"/>
                  </a:lnTo>
                  <a:lnTo>
                    <a:pt x="686" y="12886"/>
                  </a:lnTo>
                  <a:lnTo>
                    <a:pt x="589" y="13326"/>
                  </a:lnTo>
                  <a:lnTo>
                    <a:pt x="194" y="15082"/>
                  </a:lnTo>
                  <a:lnTo>
                    <a:pt x="124" y="17603"/>
                  </a:lnTo>
                  <a:lnTo>
                    <a:pt x="115" y="17919"/>
                  </a:lnTo>
                  <a:lnTo>
                    <a:pt x="97" y="18534"/>
                  </a:lnTo>
                  <a:lnTo>
                    <a:pt x="1" y="21916"/>
                  </a:lnTo>
                  <a:lnTo>
                    <a:pt x="16057" y="21573"/>
                  </a:lnTo>
                  <a:lnTo>
                    <a:pt x="16057" y="13405"/>
                  </a:lnTo>
                  <a:cubicBezTo>
                    <a:pt x="16057" y="13290"/>
                    <a:pt x="16057" y="13167"/>
                    <a:pt x="16057" y="13053"/>
                  </a:cubicBezTo>
                  <a:cubicBezTo>
                    <a:pt x="16057" y="12965"/>
                    <a:pt x="16048" y="12878"/>
                    <a:pt x="16048" y="12790"/>
                  </a:cubicBezTo>
                  <a:cubicBezTo>
                    <a:pt x="16040" y="12632"/>
                    <a:pt x="16031" y="12482"/>
                    <a:pt x="16022" y="12324"/>
                  </a:cubicBezTo>
                  <a:cubicBezTo>
                    <a:pt x="16013" y="12219"/>
                    <a:pt x="16005" y="12113"/>
                    <a:pt x="15996" y="12017"/>
                  </a:cubicBezTo>
                  <a:cubicBezTo>
                    <a:pt x="15987" y="11938"/>
                    <a:pt x="15978" y="11867"/>
                    <a:pt x="15969" y="11788"/>
                  </a:cubicBezTo>
                  <a:cubicBezTo>
                    <a:pt x="15961" y="11744"/>
                    <a:pt x="15961" y="11701"/>
                    <a:pt x="15952" y="11657"/>
                  </a:cubicBezTo>
                  <a:cubicBezTo>
                    <a:pt x="15952" y="11630"/>
                    <a:pt x="15943" y="11604"/>
                    <a:pt x="15943" y="11586"/>
                  </a:cubicBezTo>
                  <a:cubicBezTo>
                    <a:pt x="15934" y="11516"/>
                    <a:pt x="15925" y="11455"/>
                    <a:pt x="15917" y="11393"/>
                  </a:cubicBezTo>
                  <a:cubicBezTo>
                    <a:pt x="15908" y="11305"/>
                    <a:pt x="15899" y="11226"/>
                    <a:pt x="15882" y="11147"/>
                  </a:cubicBezTo>
                  <a:cubicBezTo>
                    <a:pt x="15882" y="11138"/>
                    <a:pt x="15882" y="11130"/>
                    <a:pt x="15873" y="11121"/>
                  </a:cubicBezTo>
                  <a:cubicBezTo>
                    <a:pt x="15864" y="11059"/>
                    <a:pt x="15855" y="10998"/>
                    <a:pt x="15846" y="10936"/>
                  </a:cubicBezTo>
                  <a:cubicBezTo>
                    <a:pt x="15846" y="10919"/>
                    <a:pt x="15838" y="10901"/>
                    <a:pt x="15838" y="10884"/>
                  </a:cubicBezTo>
                  <a:cubicBezTo>
                    <a:pt x="15829" y="10822"/>
                    <a:pt x="15820" y="10770"/>
                    <a:pt x="15802" y="10708"/>
                  </a:cubicBezTo>
                  <a:cubicBezTo>
                    <a:pt x="15794" y="10664"/>
                    <a:pt x="15785" y="10620"/>
                    <a:pt x="15776" y="10585"/>
                  </a:cubicBezTo>
                  <a:cubicBezTo>
                    <a:pt x="15759" y="10488"/>
                    <a:pt x="15741" y="10401"/>
                    <a:pt x="15723" y="10304"/>
                  </a:cubicBezTo>
                  <a:cubicBezTo>
                    <a:pt x="15697" y="10190"/>
                    <a:pt x="15671" y="10084"/>
                    <a:pt x="15644" y="9970"/>
                  </a:cubicBezTo>
                  <a:cubicBezTo>
                    <a:pt x="15609" y="9830"/>
                    <a:pt x="15574" y="9698"/>
                    <a:pt x="15539" y="9566"/>
                  </a:cubicBezTo>
                  <a:cubicBezTo>
                    <a:pt x="15504" y="9461"/>
                    <a:pt x="15477" y="9355"/>
                    <a:pt x="15451" y="9259"/>
                  </a:cubicBezTo>
                  <a:cubicBezTo>
                    <a:pt x="15416" y="9136"/>
                    <a:pt x="15372" y="9022"/>
                    <a:pt x="15337" y="8907"/>
                  </a:cubicBezTo>
                  <a:cubicBezTo>
                    <a:pt x="15311" y="8820"/>
                    <a:pt x="15275" y="8732"/>
                    <a:pt x="15249" y="8644"/>
                  </a:cubicBezTo>
                  <a:cubicBezTo>
                    <a:pt x="15232" y="8591"/>
                    <a:pt x="15205" y="8538"/>
                    <a:pt x="15188" y="8486"/>
                  </a:cubicBezTo>
                  <a:cubicBezTo>
                    <a:pt x="15021" y="8029"/>
                    <a:pt x="14836" y="7581"/>
                    <a:pt x="14625" y="7151"/>
                  </a:cubicBezTo>
                  <a:cubicBezTo>
                    <a:pt x="14582" y="7072"/>
                    <a:pt x="14538" y="6984"/>
                    <a:pt x="14494" y="6905"/>
                  </a:cubicBezTo>
                  <a:cubicBezTo>
                    <a:pt x="14450" y="6799"/>
                    <a:pt x="14397" y="6703"/>
                    <a:pt x="14344" y="6606"/>
                  </a:cubicBezTo>
                  <a:cubicBezTo>
                    <a:pt x="14292" y="6518"/>
                    <a:pt x="14248" y="6430"/>
                    <a:pt x="14195" y="6343"/>
                  </a:cubicBezTo>
                  <a:cubicBezTo>
                    <a:pt x="14134" y="6228"/>
                    <a:pt x="14063" y="6123"/>
                    <a:pt x="14002" y="6009"/>
                  </a:cubicBezTo>
                  <a:cubicBezTo>
                    <a:pt x="14002" y="6009"/>
                    <a:pt x="13993" y="6009"/>
                    <a:pt x="13993" y="6000"/>
                  </a:cubicBezTo>
                  <a:cubicBezTo>
                    <a:pt x="13932" y="5895"/>
                    <a:pt x="13861" y="5789"/>
                    <a:pt x="13800" y="5684"/>
                  </a:cubicBezTo>
                  <a:cubicBezTo>
                    <a:pt x="13642" y="5447"/>
                    <a:pt x="13484" y="5210"/>
                    <a:pt x="13308" y="4981"/>
                  </a:cubicBezTo>
                  <a:cubicBezTo>
                    <a:pt x="13264" y="4911"/>
                    <a:pt x="13211" y="4841"/>
                    <a:pt x="13159" y="4770"/>
                  </a:cubicBezTo>
                  <a:cubicBezTo>
                    <a:pt x="13141" y="4753"/>
                    <a:pt x="13124" y="4726"/>
                    <a:pt x="13106" y="4700"/>
                  </a:cubicBezTo>
                  <a:cubicBezTo>
                    <a:pt x="13053" y="4630"/>
                    <a:pt x="12992" y="4560"/>
                    <a:pt x="12939" y="4489"/>
                  </a:cubicBezTo>
                  <a:cubicBezTo>
                    <a:pt x="12816" y="4331"/>
                    <a:pt x="12684" y="4173"/>
                    <a:pt x="12544" y="4015"/>
                  </a:cubicBezTo>
                  <a:cubicBezTo>
                    <a:pt x="12535" y="4006"/>
                    <a:pt x="12526" y="3997"/>
                    <a:pt x="12517" y="3980"/>
                  </a:cubicBezTo>
                  <a:cubicBezTo>
                    <a:pt x="12474" y="3936"/>
                    <a:pt x="12430" y="3883"/>
                    <a:pt x="12386" y="3830"/>
                  </a:cubicBezTo>
                  <a:cubicBezTo>
                    <a:pt x="12342" y="3787"/>
                    <a:pt x="12307" y="3751"/>
                    <a:pt x="12271" y="3708"/>
                  </a:cubicBezTo>
                  <a:cubicBezTo>
                    <a:pt x="12228" y="3664"/>
                    <a:pt x="12184" y="3620"/>
                    <a:pt x="12140" y="3567"/>
                  </a:cubicBezTo>
                  <a:cubicBezTo>
                    <a:pt x="12052" y="3479"/>
                    <a:pt x="11964" y="3383"/>
                    <a:pt x="11867" y="3295"/>
                  </a:cubicBezTo>
                  <a:cubicBezTo>
                    <a:pt x="11384" y="2812"/>
                    <a:pt x="10866" y="2355"/>
                    <a:pt x="10313" y="1951"/>
                  </a:cubicBezTo>
                  <a:cubicBezTo>
                    <a:pt x="10155" y="1828"/>
                    <a:pt x="9988" y="1705"/>
                    <a:pt x="9821" y="1591"/>
                  </a:cubicBezTo>
                  <a:cubicBezTo>
                    <a:pt x="8863" y="941"/>
                    <a:pt x="7836" y="405"/>
                    <a:pt x="6738" y="1"/>
                  </a:cubicBez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1"/>
            <p:cNvSpPr/>
            <p:nvPr/>
          </p:nvSpPr>
          <p:spPr>
            <a:xfrm>
              <a:off x="1812475" y="3357375"/>
              <a:ext cx="401450" cy="547900"/>
            </a:xfrm>
            <a:custGeom>
              <a:avLst/>
              <a:gdLst/>
              <a:ahLst/>
              <a:cxnLst/>
              <a:rect l="l" t="t" r="r" b="b"/>
              <a:pathLst>
                <a:path w="16058" h="21916" extrusionOk="0">
                  <a:moveTo>
                    <a:pt x="6738" y="1"/>
                  </a:moveTo>
                  <a:lnTo>
                    <a:pt x="6369" y="4331"/>
                  </a:lnTo>
                  <a:lnTo>
                    <a:pt x="6360" y="4331"/>
                  </a:lnTo>
                  <a:lnTo>
                    <a:pt x="6088" y="4437"/>
                  </a:lnTo>
                  <a:lnTo>
                    <a:pt x="4278" y="5104"/>
                  </a:lnTo>
                  <a:cubicBezTo>
                    <a:pt x="4217" y="5122"/>
                    <a:pt x="4164" y="5157"/>
                    <a:pt x="4120" y="5183"/>
                  </a:cubicBezTo>
                  <a:cubicBezTo>
                    <a:pt x="4094" y="5201"/>
                    <a:pt x="4068" y="5218"/>
                    <a:pt x="4050" y="5245"/>
                  </a:cubicBezTo>
                  <a:cubicBezTo>
                    <a:pt x="4033" y="5253"/>
                    <a:pt x="4024" y="5271"/>
                    <a:pt x="4006" y="5280"/>
                  </a:cubicBezTo>
                  <a:cubicBezTo>
                    <a:pt x="3980" y="5306"/>
                    <a:pt x="3953" y="5341"/>
                    <a:pt x="3936" y="5376"/>
                  </a:cubicBezTo>
                  <a:cubicBezTo>
                    <a:pt x="3918" y="5394"/>
                    <a:pt x="3901" y="5420"/>
                    <a:pt x="3892" y="5447"/>
                  </a:cubicBezTo>
                  <a:cubicBezTo>
                    <a:pt x="3883" y="5473"/>
                    <a:pt x="3866" y="5491"/>
                    <a:pt x="3857" y="5517"/>
                  </a:cubicBezTo>
                  <a:cubicBezTo>
                    <a:pt x="3857" y="5526"/>
                    <a:pt x="3857" y="5534"/>
                    <a:pt x="3848" y="5543"/>
                  </a:cubicBezTo>
                  <a:cubicBezTo>
                    <a:pt x="3839" y="5570"/>
                    <a:pt x="3839" y="5587"/>
                    <a:pt x="3830" y="5614"/>
                  </a:cubicBezTo>
                  <a:cubicBezTo>
                    <a:pt x="3830" y="5622"/>
                    <a:pt x="3830" y="5640"/>
                    <a:pt x="3822" y="5649"/>
                  </a:cubicBezTo>
                  <a:lnTo>
                    <a:pt x="3523" y="7397"/>
                  </a:lnTo>
                  <a:lnTo>
                    <a:pt x="3242" y="9022"/>
                  </a:lnTo>
                  <a:lnTo>
                    <a:pt x="3233" y="9022"/>
                  </a:lnTo>
                  <a:lnTo>
                    <a:pt x="2917" y="9136"/>
                  </a:lnTo>
                  <a:lnTo>
                    <a:pt x="1784" y="9540"/>
                  </a:lnTo>
                  <a:cubicBezTo>
                    <a:pt x="1556" y="9619"/>
                    <a:pt x="1380" y="9812"/>
                    <a:pt x="1327" y="10049"/>
                  </a:cubicBezTo>
                  <a:lnTo>
                    <a:pt x="914" y="11894"/>
                  </a:lnTo>
                  <a:lnTo>
                    <a:pt x="686" y="12886"/>
                  </a:lnTo>
                  <a:lnTo>
                    <a:pt x="589" y="13326"/>
                  </a:lnTo>
                  <a:lnTo>
                    <a:pt x="194" y="15082"/>
                  </a:lnTo>
                  <a:lnTo>
                    <a:pt x="124" y="17603"/>
                  </a:lnTo>
                  <a:lnTo>
                    <a:pt x="115" y="17919"/>
                  </a:lnTo>
                  <a:lnTo>
                    <a:pt x="97" y="18534"/>
                  </a:lnTo>
                  <a:lnTo>
                    <a:pt x="1" y="21916"/>
                  </a:lnTo>
                  <a:lnTo>
                    <a:pt x="16057" y="21573"/>
                  </a:lnTo>
                  <a:lnTo>
                    <a:pt x="16057" y="13405"/>
                  </a:lnTo>
                  <a:cubicBezTo>
                    <a:pt x="16057" y="13290"/>
                    <a:pt x="16057" y="13167"/>
                    <a:pt x="16057" y="13053"/>
                  </a:cubicBezTo>
                  <a:cubicBezTo>
                    <a:pt x="16057" y="12965"/>
                    <a:pt x="16048" y="12878"/>
                    <a:pt x="16048" y="12790"/>
                  </a:cubicBezTo>
                  <a:cubicBezTo>
                    <a:pt x="16040" y="12632"/>
                    <a:pt x="16031" y="12482"/>
                    <a:pt x="16022" y="12324"/>
                  </a:cubicBezTo>
                  <a:cubicBezTo>
                    <a:pt x="16013" y="12219"/>
                    <a:pt x="16005" y="12113"/>
                    <a:pt x="15996" y="12017"/>
                  </a:cubicBezTo>
                  <a:cubicBezTo>
                    <a:pt x="15987" y="11938"/>
                    <a:pt x="15978" y="11867"/>
                    <a:pt x="15969" y="11788"/>
                  </a:cubicBezTo>
                  <a:cubicBezTo>
                    <a:pt x="15961" y="11744"/>
                    <a:pt x="15961" y="11701"/>
                    <a:pt x="15952" y="11657"/>
                  </a:cubicBezTo>
                  <a:cubicBezTo>
                    <a:pt x="15952" y="11630"/>
                    <a:pt x="15943" y="11604"/>
                    <a:pt x="15943" y="11586"/>
                  </a:cubicBezTo>
                  <a:cubicBezTo>
                    <a:pt x="15934" y="11516"/>
                    <a:pt x="15925" y="11455"/>
                    <a:pt x="15917" y="11393"/>
                  </a:cubicBezTo>
                  <a:cubicBezTo>
                    <a:pt x="15908" y="11305"/>
                    <a:pt x="15899" y="11226"/>
                    <a:pt x="15882" y="11147"/>
                  </a:cubicBezTo>
                  <a:cubicBezTo>
                    <a:pt x="15882" y="11138"/>
                    <a:pt x="15882" y="11130"/>
                    <a:pt x="15873" y="11121"/>
                  </a:cubicBezTo>
                  <a:cubicBezTo>
                    <a:pt x="15864" y="11059"/>
                    <a:pt x="15855" y="10998"/>
                    <a:pt x="15846" y="10936"/>
                  </a:cubicBezTo>
                  <a:cubicBezTo>
                    <a:pt x="15846" y="10919"/>
                    <a:pt x="15838" y="10901"/>
                    <a:pt x="15838" y="10884"/>
                  </a:cubicBezTo>
                  <a:cubicBezTo>
                    <a:pt x="15829" y="10822"/>
                    <a:pt x="15820" y="10770"/>
                    <a:pt x="15802" y="10708"/>
                  </a:cubicBezTo>
                  <a:cubicBezTo>
                    <a:pt x="15794" y="10664"/>
                    <a:pt x="15785" y="10620"/>
                    <a:pt x="15776" y="10585"/>
                  </a:cubicBezTo>
                  <a:cubicBezTo>
                    <a:pt x="15759" y="10488"/>
                    <a:pt x="15741" y="10401"/>
                    <a:pt x="15723" y="10304"/>
                  </a:cubicBezTo>
                  <a:cubicBezTo>
                    <a:pt x="15697" y="10190"/>
                    <a:pt x="15671" y="10084"/>
                    <a:pt x="15644" y="9970"/>
                  </a:cubicBezTo>
                  <a:cubicBezTo>
                    <a:pt x="15609" y="9830"/>
                    <a:pt x="15574" y="9698"/>
                    <a:pt x="15539" y="9566"/>
                  </a:cubicBezTo>
                  <a:cubicBezTo>
                    <a:pt x="15504" y="9461"/>
                    <a:pt x="15477" y="9355"/>
                    <a:pt x="15451" y="9259"/>
                  </a:cubicBezTo>
                  <a:cubicBezTo>
                    <a:pt x="15416" y="9136"/>
                    <a:pt x="15372" y="9022"/>
                    <a:pt x="15337" y="8907"/>
                  </a:cubicBezTo>
                  <a:cubicBezTo>
                    <a:pt x="15311" y="8820"/>
                    <a:pt x="15275" y="8732"/>
                    <a:pt x="15249" y="8644"/>
                  </a:cubicBezTo>
                  <a:cubicBezTo>
                    <a:pt x="15232" y="8591"/>
                    <a:pt x="15205" y="8538"/>
                    <a:pt x="15188" y="8486"/>
                  </a:cubicBezTo>
                  <a:cubicBezTo>
                    <a:pt x="15021" y="8029"/>
                    <a:pt x="14836" y="7581"/>
                    <a:pt x="14625" y="7151"/>
                  </a:cubicBezTo>
                  <a:cubicBezTo>
                    <a:pt x="14582" y="7072"/>
                    <a:pt x="14538" y="6984"/>
                    <a:pt x="14494" y="6905"/>
                  </a:cubicBezTo>
                  <a:cubicBezTo>
                    <a:pt x="14450" y="6799"/>
                    <a:pt x="14397" y="6703"/>
                    <a:pt x="14344" y="6606"/>
                  </a:cubicBezTo>
                  <a:cubicBezTo>
                    <a:pt x="14292" y="6518"/>
                    <a:pt x="14248" y="6430"/>
                    <a:pt x="14195" y="6343"/>
                  </a:cubicBezTo>
                  <a:cubicBezTo>
                    <a:pt x="14134" y="6228"/>
                    <a:pt x="14063" y="6123"/>
                    <a:pt x="14002" y="6009"/>
                  </a:cubicBezTo>
                  <a:cubicBezTo>
                    <a:pt x="14002" y="6009"/>
                    <a:pt x="13993" y="6009"/>
                    <a:pt x="13993" y="6000"/>
                  </a:cubicBezTo>
                  <a:cubicBezTo>
                    <a:pt x="13932" y="5895"/>
                    <a:pt x="13861" y="5789"/>
                    <a:pt x="13800" y="5684"/>
                  </a:cubicBezTo>
                  <a:cubicBezTo>
                    <a:pt x="13642" y="5447"/>
                    <a:pt x="13484" y="5210"/>
                    <a:pt x="13308" y="4981"/>
                  </a:cubicBezTo>
                  <a:cubicBezTo>
                    <a:pt x="13264" y="4911"/>
                    <a:pt x="13211" y="4841"/>
                    <a:pt x="13159" y="4770"/>
                  </a:cubicBezTo>
                  <a:cubicBezTo>
                    <a:pt x="13141" y="4753"/>
                    <a:pt x="13124" y="4726"/>
                    <a:pt x="13106" y="4700"/>
                  </a:cubicBezTo>
                  <a:cubicBezTo>
                    <a:pt x="13053" y="4630"/>
                    <a:pt x="12992" y="4560"/>
                    <a:pt x="12939" y="4489"/>
                  </a:cubicBezTo>
                  <a:cubicBezTo>
                    <a:pt x="12816" y="4331"/>
                    <a:pt x="12684" y="4173"/>
                    <a:pt x="12544" y="4015"/>
                  </a:cubicBezTo>
                  <a:cubicBezTo>
                    <a:pt x="12535" y="4006"/>
                    <a:pt x="12526" y="3997"/>
                    <a:pt x="12517" y="3980"/>
                  </a:cubicBezTo>
                  <a:cubicBezTo>
                    <a:pt x="12474" y="3936"/>
                    <a:pt x="12430" y="3883"/>
                    <a:pt x="12386" y="3830"/>
                  </a:cubicBezTo>
                  <a:cubicBezTo>
                    <a:pt x="12342" y="3787"/>
                    <a:pt x="12307" y="3751"/>
                    <a:pt x="12271" y="3708"/>
                  </a:cubicBezTo>
                  <a:cubicBezTo>
                    <a:pt x="12228" y="3664"/>
                    <a:pt x="12184" y="3620"/>
                    <a:pt x="12140" y="3567"/>
                  </a:cubicBezTo>
                  <a:cubicBezTo>
                    <a:pt x="12052" y="3479"/>
                    <a:pt x="11964" y="3383"/>
                    <a:pt x="11867" y="3295"/>
                  </a:cubicBezTo>
                  <a:cubicBezTo>
                    <a:pt x="11384" y="2812"/>
                    <a:pt x="10866" y="2355"/>
                    <a:pt x="10313" y="1951"/>
                  </a:cubicBezTo>
                  <a:cubicBezTo>
                    <a:pt x="10155" y="1828"/>
                    <a:pt x="9988" y="1705"/>
                    <a:pt x="9821" y="1591"/>
                  </a:cubicBezTo>
                  <a:cubicBezTo>
                    <a:pt x="8863" y="941"/>
                    <a:pt x="7836" y="405"/>
                    <a:pt x="6738" y="1"/>
                  </a:cubicBez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1"/>
            <p:cNvSpPr/>
            <p:nvPr/>
          </p:nvSpPr>
          <p:spPr>
            <a:xfrm>
              <a:off x="1908225" y="3357375"/>
              <a:ext cx="217850" cy="140350"/>
            </a:xfrm>
            <a:custGeom>
              <a:avLst/>
              <a:gdLst/>
              <a:ahLst/>
              <a:cxnLst/>
              <a:rect l="l" t="t" r="r" b="b"/>
              <a:pathLst>
                <a:path w="8714" h="5614" extrusionOk="0">
                  <a:moveTo>
                    <a:pt x="2908" y="1"/>
                  </a:moveTo>
                  <a:lnTo>
                    <a:pt x="2539" y="4331"/>
                  </a:lnTo>
                  <a:lnTo>
                    <a:pt x="2530" y="4331"/>
                  </a:lnTo>
                  <a:lnTo>
                    <a:pt x="2258" y="4437"/>
                  </a:lnTo>
                  <a:lnTo>
                    <a:pt x="448" y="5104"/>
                  </a:lnTo>
                  <a:cubicBezTo>
                    <a:pt x="220" y="5192"/>
                    <a:pt x="53" y="5376"/>
                    <a:pt x="0" y="5614"/>
                  </a:cubicBezTo>
                  <a:cubicBezTo>
                    <a:pt x="2258" y="5139"/>
                    <a:pt x="4524" y="4709"/>
                    <a:pt x="6799" y="4322"/>
                  </a:cubicBezTo>
                  <a:cubicBezTo>
                    <a:pt x="7431" y="4217"/>
                    <a:pt x="8073" y="4112"/>
                    <a:pt x="8714" y="4015"/>
                  </a:cubicBezTo>
                  <a:cubicBezTo>
                    <a:pt x="8503" y="3769"/>
                    <a:pt x="8275" y="3523"/>
                    <a:pt x="8037" y="3295"/>
                  </a:cubicBezTo>
                  <a:cubicBezTo>
                    <a:pt x="7554" y="2812"/>
                    <a:pt x="7036" y="2355"/>
                    <a:pt x="6483" y="1951"/>
                  </a:cubicBezTo>
                  <a:cubicBezTo>
                    <a:pt x="6325" y="1828"/>
                    <a:pt x="6158" y="1705"/>
                    <a:pt x="5991" y="1591"/>
                  </a:cubicBezTo>
                  <a:cubicBezTo>
                    <a:pt x="5033" y="941"/>
                    <a:pt x="4006" y="405"/>
                    <a:pt x="2908" y="1"/>
                  </a:cubicBezTo>
                  <a:close/>
                </a:path>
              </a:pathLst>
            </a:custGeom>
            <a:solidFill>
              <a:srgbClr val="FA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1"/>
            <p:cNvSpPr/>
            <p:nvPr/>
          </p:nvSpPr>
          <p:spPr>
            <a:xfrm>
              <a:off x="1835325" y="3507375"/>
              <a:ext cx="375075" cy="147350"/>
            </a:xfrm>
            <a:custGeom>
              <a:avLst/>
              <a:gdLst/>
              <a:ahLst/>
              <a:cxnLst/>
              <a:rect l="l" t="t" r="r" b="b"/>
              <a:pathLst>
                <a:path w="15003" h="5894" extrusionOk="0">
                  <a:moveTo>
                    <a:pt x="13079" y="0"/>
                  </a:moveTo>
                  <a:cubicBezTo>
                    <a:pt x="9768" y="413"/>
                    <a:pt x="6474" y="1036"/>
                    <a:pt x="3154" y="1353"/>
                  </a:cubicBezTo>
                  <a:cubicBezTo>
                    <a:pt x="2969" y="1370"/>
                    <a:pt x="2794" y="1379"/>
                    <a:pt x="2609" y="1397"/>
                  </a:cubicBezTo>
                  <a:lnTo>
                    <a:pt x="2328" y="3022"/>
                  </a:lnTo>
                  <a:lnTo>
                    <a:pt x="2319" y="3022"/>
                  </a:lnTo>
                  <a:lnTo>
                    <a:pt x="2003" y="3136"/>
                  </a:lnTo>
                  <a:lnTo>
                    <a:pt x="870" y="3540"/>
                  </a:lnTo>
                  <a:cubicBezTo>
                    <a:pt x="642" y="3619"/>
                    <a:pt x="466" y="3812"/>
                    <a:pt x="413" y="4049"/>
                  </a:cubicBezTo>
                  <a:lnTo>
                    <a:pt x="0" y="5894"/>
                  </a:lnTo>
                  <a:cubicBezTo>
                    <a:pt x="2047" y="5604"/>
                    <a:pt x="4137" y="5516"/>
                    <a:pt x="6210" y="5499"/>
                  </a:cubicBezTo>
                  <a:cubicBezTo>
                    <a:pt x="6614" y="5495"/>
                    <a:pt x="7017" y="5494"/>
                    <a:pt x="7421" y="5494"/>
                  </a:cubicBezTo>
                  <a:cubicBezTo>
                    <a:pt x="8439" y="5494"/>
                    <a:pt x="9457" y="5502"/>
                    <a:pt x="10475" y="5502"/>
                  </a:cubicBezTo>
                  <a:cubicBezTo>
                    <a:pt x="11986" y="5502"/>
                    <a:pt x="13495" y="5484"/>
                    <a:pt x="15003" y="5393"/>
                  </a:cubicBezTo>
                  <a:cubicBezTo>
                    <a:pt x="14730" y="3443"/>
                    <a:pt x="14063" y="1625"/>
                    <a:pt x="13088" y="9"/>
                  </a:cubicBezTo>
                  <a:cubicBezTo>
                    <a:pt x="13088" y="9"/>
                    <a:pt x="13079" y="9"/>
                    <a:pt x="13079" y="0"/>
                  </a:cubicBez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1"/>
            <p:cNvSpPr/>
            <p:nvPr/>
          </p:nvSpPr>
          <p:spPr>
            <a:xfrm>
              <a:off x="1815350" y="3647025"/>
              <a:ext cx="398575" cy="158350"/>
            </a:xfrm>
            <a:custGeom>
              <a:avLst/>
              <a:gdLst/>
              <a:ahLst/>
              <a:cxnLst/>
              <a:rect l="l" t="t" r="r" b="b"/>
              <a:pathLst>
                <a:path w="15943" h="6334" extrusionOk="0">
                  <a:moveTo>
                    <a:pt x="15828" y="0"/>
                  </a:moveTo>
                  <a:cubicBezTo>
                    <a:pt x="14625" y="106"/>
                    <a:pt x="13641" y="194"/>
                    <a:pt x="13413" y="211"/>
                  </a:cubicBezTo>
                  <a:cubicBezTo>
                    <a:pt x="9135" y="571"/>
                    <a:pt x="4857" y="940"/>
                    <a:pt x="571" y="1300"/>
                  </a:cubicBezTo>
                  <a:lnTo>
                    <a:pt x="474" y="1740"/>
                  </a:lnTo>
                  <a:lnTo>
                    <a:pt x="79" y="3496"/>
                  </a:lnTo>
                  <a:lnTo>
                    <a:pt x="9" y="6017"/>
                  </a:lnTo>
                  <a:lnTo>
                    <a:pt x="0" y="6333"/>
                  </a:lnTo>
                  <a:cubicBezTo>
                    <a:pt x="2776" y="5877"/>
                    <a:pt x="5551" y="5437"/>
                    <a:pt x="8353" y="5253"/>
                  </a:cubicBezTo>
                  <a:cubicBezTo>
                    <a:pt x="9960" y="5152"/>
                    <a:pt x="11574" y="5137"/>
                    <a:pt x="13188" y="5137"/>
                  </a:cubicBezTo>
                  <a:cubicBezTo>
                    <a:pt x="13881" y="5137"/>
                    <a:pt x="14574" y="5140"/>
                    <a:pt x="15267" y="5140"/>
                  </a:cubicBezTo>
                  <a:cubicBezTo>
                    <a:pt x="15492" y="5140"/>
                    <a:pt x="15717" y="5140"/>
                    <a:pt x="15942" y="5139"/>
                  </a:cubicBezTo>
                  <a:lnTo>
                    <a:pt x="15942" y="1819"/>
                  </a:lnTo>
                  <a:cubicBezTo>
                    <a:pt x="15942" y="1704"/>
                    <a:pt x="15942" y="1581"/>
                    <a:pt x="15942" y="1467"/>
                  </a:cubicBezTo>
                  <a:cubicBezTo>
                    <a:pt x="15942" y="1379"/>
                    <a:pt x="15933" y="1292"/>
                    <a:pt x="15933" y="1204"/>
                  </a:cubicBezTo>
                  <a:cubicBezTo>
                    <a:pt x="15925" y="1046"/>
                    <a:pt x="15916" y="896"/>
                    <a:pt x="15907" y="738"/>
                  </a:cubicBezTo>
                  <a:cubicBezTo>
                    <a:pt x="15898" y="633"/>
                    <a:pt x="15890" y="527"/>
                    <a:pt x="15881" y="431"/>
                  </a:cubicBezTo>
                  <a:cubicBezTo>
                    <a:pt x="15872" y="352"/>
                    <a:pt x="15863" y="281"/>
                    <a:pt x="15854" y="202"/>
                  </a:cubicBezTo>
                  <a:cubicBezTo>
                    <a:pt x="15846" y="158"/>
                    <a:pt x="15846" y="115"/>
                    <a:pt x="15837" y="71"/>
                  </a:cubicBezTo>
                  <a:cubicBezTo>
                    <a:pt x="15837" y="44"/>
                    <a:pt x="15828" y="18"/>
                    <a:pt x="15828" y="0"/>
                  </a:cubicBez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1"/>
            <p:cNvSpPr/>
            <p:nvPr/>
          </p:nvSpPr>
          <p:spPr>
            <a:xfrm>
              <a:off x="1812475" y="3806000"/>
              <a:ext cx="401450" cy="99275"/>
            </a:xfrm>
            <a:custGeom>
              <a:avLst/>
              <a:gdLst/>
              <a:ahLst/>
              <a:cxnLst/>
              <a:rect l="l" t="t" r="r" b="b"/>
              <a:pathLst>
                <a:path w="16058" h="3971" extrusionOk="0">
                  <a:moveTo>
                    <a:pt x="16057" y="1"/>
                  </a:moveTo>
                  <a:cubicBezTo>
                    <a:pt x="13633" y="36"/>
                    <a:pt x="11217" y="80"/>
                    <a:pt x="8793" y="115"/>
                  </a:cubicBezTo>
                  <a:cubicBezTo>
                    <a:pt x="6527" y="150"/>
                    <a:pt x="4261" y="194"/>
                    <a:pt x="2012" y="387"/>
                  </a:cubicBezTo>
                  <a:cubicBezTo>
                    <a:pt x="1371" y="440"/>
                    <a:pt x="730" y="510"/>
                    <a:pt x="97" y="589"/>
                  </a:cubicBezTo>
                  <a:lnTo>
                    <a:pt x="1" y="3971"/>
                  </a:lnTo>
                  <a:lnTo>
                    <a:pt x="16057" y="3628"/>
                  </a:lnTo>
                  <a:lnTo>
                    <a:pt x="160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1"/>
            <p:cNvSpPr/>
            <p:nvPr/>
          </p:nvSpPr>
          <p:spPr>
            <a:xfrm>
              <a:off x="1885400" y="3582900"/>
              <a:ext cx="11000" cy="140125"/>
            </a:xfrm>
            <a:custGeom>
              <a:avLst/>
              <a:gdLst/>
              <a:ahLst/>
              <a:cxnLst/>
              <a:rect l="l" t="t" r="r" b="b"/>
              <a:pathLst>
                <a:path w="440" h="5605" extrusionOk="0">
                  <a:moveTo>
                    <a:pt x="316" y="1"/>
                  </a:moveTo>
                  <a:lnTo>
                    <a:pt x="0" y="115"/>
                  </a:lnTo>
                  <a:lnTo>
                    <a:pt x="439" y="5605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1"/>
            <p:cNvSpPr/>
            <p:nvPr/>
          </p:nvSpPr>
          <p:spPr>
            <a:xfrm>
              <a:off x="1964650" y="3465650"/>
              <a:ext cx="6850" cy="198300"/>
            </a:xfrm>
            <a:custGeom>
              <a:avLst/>
              <a:gdLst/>
              <a:ahLst/>
              <a:cxnLst/>
              <a:rect l="l" t="t" r="r" b="b"/>
              <a:pathLst>
                <a:path w="274" h="7932" extrusionOk="0">
                  <a:moveTo>
                    <a:pt x="273" y="0"/>
                  </a:moveTo>
                  <a:lnTo>
                    <a:pt x="1" y="106"/>
                  </a:lnTo>
                  <a:lnTo>
                    <a:pt x="212" y="7932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1"/>
            <p:cNvSpPr/>
            <p:nvPr/>
          </p:nvSpPr>
          <p:spPr>
            <a:xfrm>
              <a:off x="2048100" y="3397125"/>
              <a:ext cx="27700" cy="353575"/>
            </a:xfrm>
            <a:custGeom>
              <a:avLst/>
              <a:gdLst/>
              <a:ahLst/>
              <a:cxnLst/>
              <a:rect l="l" t="t" r="r" b="b"/>
              <a:pathLst>
                <a:path w="1108" h="14143" extrusionOk="0">
                  <a:moveTo>
                    <a:pt x="396" y="1"/>
                  </a:moveTo>
                  <a:lnTo>
                    <a:pt x="457" y="6861"/>
                  </a:lnTo>
                  <a:lnTo>
                    <a:pt x="1" y="7388"/>
                  </a:lnTo>
                  <a:lnTo>
                    <a:pt x="115" y="14142"/>
                  </a:lnTo>
                  <a:lnTo>
                    <a:pt x="264" y="7625"/>
                  </a:lnTo>
                  <a:lnTo>
                    <a:pt x="1107" y="6896"/>
                  </a:lnTo>
                  <a:lnTo>
                    <a:pt x="888" y="361"/>
                  </a:lnTo>
                  <a:cubicBezTo>
                    <a:pt x="730" y="238"/>
                    <a:pt x="563" y="115"/>
                    <a:pt x="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1"/>
            <p:cNvSpPr/>
            <p:nvPr/>
          </p:nvSpPr>
          <p:spPr>
            <a:xfrm>
              <a:off x="1498900" y="3416450"/>
              <a:ext cx="397925" cy="483575"/>
            </a:xfrm>
            <a:custGeom>
              <a:avLst/>
              <a:gdLst/>
              <a:ahLst/>
              <a:cxnLst/>
              <a:rect l="l" t="t" r="r" b="b"/>
              <a:pathLst>
                <a:path w="15917" h="19343" extrusionOk="0">
                  <a:moveTo>
                    <a:pt x="5218" y="1"/>
                  </a:moveTo>
                  <a:cubicBezTo>
                    <a:pt x="4709" y="413"/>
                    <a:pt x="4226" y="870"/>
                    <a:pt x="3778" y="1353"/>
                  </a:cubicBezTo>
                  <a:cubicBezTo>
                    <a:pt x="3752" y="1388"/>
                    <a:pt x="3725" y="1415"/>
                    <a:pt x="3699" y="1450"/>
                  </a:cubicBezTo>
                  <a:cubicBezTo>
                    <a:pt x="3330" y="1854"/>
                    <a:pt x="2987" y="2276"/>
                    <a:pt x="2671" y="2724"/>
                  </a:cubicBezTo>
                  <a:cubicBezTo>
                    <a:pt x="2548" y="2882"/>
                    <a:pt x="2434" y="3049"/>
                    <a:pt x="2329" y="3215"/>
                  </a:cubicBezTo>
                  <a:cubicBezTo>
                    <a:pt x="1196" y="4937"/>
                    <a:pt x="431" y="6922"/>
                    <a:pt x="133" y="9057"/>
                  </a:cubicBezTo>
                  <a:cubicBezTo>
                    <a:pt x="89" y="9381"/>
                    <a:pt x="54" y="9715"/>
                    <a:pt x="36" y="10049"/>
                  </a:cubicBezTo>
                  <a:cubicBezTo>
                    <a:pt x="10" y="10383"/>
                    <a:pt x="1" y="10708"/>
                    <a:pt x="1" y="11042"/>
                  </a:cubicBezTo>
                  <a:lnTo>
                    <a:pt x="1" y="17603"/>
                  </a:lnTo>
                  <a:lnTo>
                    <a:pt x="5508" y="18209"/>
                  </a:lnTo>
                  <a:lnTo>
                    <a:pt x="5587" y="18218"/>
                  </a:lnTo>
                  <a:lnTo>
                    <a:pt x="8539" y="18543"/>
                  </a:lnTo>
                  <a:lnTo>
                    <a:pt x="8618" y="18543"/>
                  </a:lnTo>
                  <a:lnTo>
                    <a:pt x="12052" y="18920"/>
                  </a:lnTo>
                  <a:lnTo>
                    <a:pt x="12131" y="18929"/>
                  </a:lnTo>
                  <a:lnTo>
                    <a:pt x="13001" y="19026"/>
                  </a:lnTo>
                  <a:lnTo>
                    <a:pt x="13080" y="19035"/>
                  </a:lnTo>
                  <a:lnTo>
                    <a:pt x="15293" y="19281"/>
                  </a:lnTo>
                  <a:lnTo>
                    <a:pt x="15363" y="19289"/>
                  </a:lnTo>
                  <a:lnTo>
                    <a:pt x="15917" y="19342"/>
                  </a:lnTo>
                  <a:lnTo>
                    <a:pt x="15846" y="18473"/>
                  </a:lnTo>
                  <a:cubicBezTo>
                    <a:pt x="15829" y="18191"/>
                    <a:pt x="15662" y="17954"/>
                    <a:pt x="15407" y="17849"/>
                  </a:cubicBezTo>
                  <a:cubicBezTo>
                    <a:pt x="15390" y="17840"/>
                    <a:pt x="15363" y="17831"/>
                    <a:pt x="15337" y="17823"/>
                  </a:cubicBezTo>
                  <a:lnTo>
                    <a:pt x="14274" y="17480"/>
                  </a:lnTo>
                  <a:lnTo>
                    <a:pt x="13791" y="17331"/>
                  </a:lnTo>
                  <a:lnTo>
                    <a:pt x="13730" y="17313"/>
                  </a:lnTo>
                  <a:lnTo>
                    <a:pt x="13870" y="14748"/>
                  </a:lnTo>
                  <a:lnTo>
                    <a:pt x="13940" y="13440"/>
                  </a:lnTo>
                  <a:lnTo>
                    <a:pt x="14055" y="11314"/>
                  </a:lnTo>
                  <a:cubicBezTo>
                    <a:pt x="14072" y="10980"/>
                    <a:pt x="13861" y="10681"/>
                    <a:pt x="13545" y="10576"/>
                  </a:cubicBezTo>
                  <a:lnTo>
                    <a:pt x="12034" y="10093"/>
                  </a:lnTo>
                  <a:lnTo>
                    <a:pt x="11920" y="10049"/>
                  </a:lnTo>
                  <a:lnTo>
                    <a:pt x="11147" y="9803"/>
                  </a:lnTo>
                  <a:lnTo>
                    <a:pt x="10629" y="9636"/>
                  </a:lnTo>
                  <a:lnTo>
                    <a:pt x="10761" y="6465"/>
                  </a:lnTo>
                  <a:lnTo>
                    <a:pt x="10822" y="5121"/>
                  </a:lnTo>
                  <a:lnTo>
                    <a:pt x="10857" y="4296"/>
                  </a:lnTo>
                  <a:cubicBezTo>
                    <a:pt x="10875" y="3962"/>
                    <a:pt x="10664" y="3663"/>
                    <a:pt x="10348" y="3558"/>
                  </a:cubicBezTo>
                  <a:lnTo>
                    <a:pt x="9610" y="3321"/>
                  </a:lnTo>
                  <a:lnTo>
                    <a:pt x="9153" y="3171"/>
                  </a:lnTo>
                  <a:lnTo>
                    <a:pt x="9153" y="2047"/>
                  </a:lnTo>
                  <a:cubicBezTo>
                    <a:pt x="9153" y="1749"/>
                    <a:pt x="8969" y="1476"/>
                    <a:pt x="8688" y="1362"/>
                  </a:cubicBezTo>
                  <a:lnTo>
                    <a:pt x="6817" y="624"/>
                  </a:lnTo>
                  <a:lnTo>
                    <a:pt x="6747" y="598"/>
                  </a:lnTo>
                  <a:lnTo>
                    <a:pt x="5218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1"/>
            <p:cNvSpPr/>
            <p:nvPr/>
          </p:nvSpPr>
          <p:spPr>
            <a:xfrm>
              <a:off x="1565675" y="3416450"/>
              <a:ext cx="205100" cy="128050"/>
            </a:xfrm>
            <a:custGeom>
              <a:avLst/>
              <a:gdLst/>
              <a:ahLst/>
              <a:cxnLst/>
              <a:rect l="l" t="t" r="r" b="b"/>
              <a:pathLst>
                <a:path w="8204" h="5122" extrusionOk="0">
                  <a:moveTo>
                    <a:pt x="2547" y="1"/>
                  </a:moveTo>
                  <a:cubicBezTo>
                    <a:pt x="2038" y="413"/>
                    <a:pt x="1555" y="870"/>
                    <a:pt x="1107" y="1353"/>
                  </a:cubicBezTo>
                  <a:cubicBezTo>
                    <a:pt x="1081" y="1388"/>
                    <a:pt x="1054" y="1415"/>
                    <a:pt x="1028" y="1450"/>
                  </a:cubicBezTo>
                  <a:cubicBezTo>
                    <a:pt x="659" y="1854"/>
                    <a:pt x="316" y="2276"/>
                    <a:pt x="0" y="2724"/>
                  </a:cubicBezTo>
                  <a:cubicBezTo>
                    <a:pt x="299" y="2803"/>
                    <a:pt x="597" y="2882"/>
                    <a:pt x="896" y="2961"/>
                  </a:cubicBezTo>
                  <a:cubicBezTo>
                    <a:pt x="922" y="2961"/>
                    <a:pt x="949" y="2969"/>
                    <a:pt x="966" y="2978"/>
                  </a:cubicBezTo>
                  <a:cubicBezTo>
                    <a:pt x="1968" y="3242"/>
                    <a:pt x="2951" y="3514"/>
                    <a:pt x="3944" y="3804"/>
                  </a:cubicBezTo>
                  <a:cubicBezTo>
                    <a:pt x="3962" y="3804"/>
                    <a:pt x="3988" y="3813"/>
                    <a:pt x="4014" y="3821"/>
                  </a:cubicBezTo>
                  <a:cubicBezTo>
                    <a:pt x="4831" y="4059"/>
                    <a:pt x="5639" y="4305"/>
                    <a:pt x="6447" y="4559"/>
                  </a:cubicBezTo>
                  <a:cubicBezTo>
                    <a:pt x="6544" y="4586"/>
                    <a:pt x="6632" y="4621"/>
                    <a:pt x="6728" y="4647"/>
                  </a:cubicBezTo>
                  <a:cubicBezTo>
                    <a:pt x="6737" y="4656"/>
                    <a:pt x="6755" y="4656"/>
                    <a:pt x="6772" y="4665"/>
                  </a:cubicBezTo>
                  <a:cubicBezTo>
                    <a:pt x="7238" y="4814"/>
                    <a:pt x="7695" y="4963"/>
                    <a:pt x="8151" y="5121"/>
                  </a:cubicBezTo>
                  <a:lnTo>
                    <a:pt x="8186" y="4296"/>
                  </a:lnTo>
                  <a:cubicBezTo>
                    <a:pt x="8204" y="3962"/>
                    <a:pt x="7993" y="3663"/>
                    <a:pt x="7677" y="3558"/>
                  </a:cubicBezTo>
                  <a:lnTo>
                    <a:pt x="6939" y="3321"/>
                  </a:lnTo>
                  <a:lnTo>
                    <a:pt x="6482" y="3171"/>
                  </a:lnTo>
                  <a:lnTo>
                    <a:pt x="6482" y="2047"/>
                  </a:lnTo>
                  <a:cubicBezTo>
                    <a:pt x="6482" y="1749"/>
                    <a:pt x="6298" y="1476"/>
                    <a:pt x="6017" y="1362"/>
                  </a:cubicBezTo>
                  <a:lnTo>
                    <a:pt x="4146" y="624"/>
                  </a:lnTo>
                  <a:lnTo>
                    <a:pt x="4076" y="598"/>
                  </a:lnTo>
                  <a:lnTo>
                    <a:pt x="2547" y="1"/>
                  </a:ln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1"/>
            <p:cNvSpPr/>
            <p:nvPr/>
          </p:nvSpPr>
          <p:spPr>
            <a:xfrm>
              <a:off x="1502200" y="3496825"/>
              <a:ext cx="348525" cy="255625"/>
            </a:xfrm>
            <a:custGeom>
              <a:avLst/>
              <a:gdLst/>
              <a:ahLst/>
              <a:cxnLst/>
              <a:rect l="l" t="t" r="r" b="b"/>
              <a:pathLst>
                <a:path w="13941" h="10225" extrusionOk="0">
                  <a:moveTo>
                    <a:pt x="2197" y="0"/>
                  </a:moveTo>
                  <a:cubicBezTo>
                    <a:pt x="1064" y="1722"/>
                    <a:pt x="299" y="3707"/>
                    <a:pt x="1" y="5842"/>
                  </a:cubicBezTo>
                  <a:cubicBezTo>
                    <a:pt x="967" y="5912"/>
                    <a:pt x="1933" y="6035"/>
                    <a:pt x="2882" y="6228"/>
                  </a:cubicBezTo>
                  <a:cubicBezTo>
                    <a:pt x="2908" y="6237"/>
                    <a:pt x="2926" y="6237"/>
                    <a:pt x="2952" y="6246"/>
                  </a:cubicBezTo>
                  <a:cubicBezTo>
                    <a:pt x="2996" y="6254"/>
                    <a:pt x="3040" y="6263"/>
                    <a:pt x="3084" y="6272"/>
                  </a:cubicBezTo>
                  <a:cubicBezTo>
                    <a:pt x="4094" y="6482"/>
                    <a:pt x="5104" y="6765"/>
                    <a:pt x="6137" y="6765"/>
                  </a:cubicBezTo>
                  <a:cubicBezTo>
                    <a:pt x="6182" y="6765"/>
                    <a:pt x="6227" y="6765"/>
                    <a:pt x="6272" y="6764"/>
                  </a:cubicBezTo>
                  <a:cubicBezTo>
                    <a:pt x="6386" y="6764"/>
                    <a:pt x="6518" y="6764"/>
                    <a:pt x="6588" y="6860"/>
                  </a:cubicBezTo>
                  <a:cubicBezTo>
                    <a:pt x="6632" y="6904"/>
                    <a:pt x="6641" y="6966"/>
                    <a:pt x="6650" y="7019"/>
                  </a:cubicBezTo>
                  <a:cubicBezTo>
                    <a:pt x="6773" y="7633"/>
                    <a:pt x="6896" y="8239"/>
                    <a:pt x="7010" y="8854"/>
                  </a:cubicBezTo>
                  <a:cubicBezTo>
                    <a:pt x="7063" y="8863"/>
                    <a:pt x="7107" y="8872"/>
                    <a:pt x="7151" y="8881"/>
                  </a:cubicBezTo>
                  <a:cubicBezTo>
                    <a:pt x="7177" y="8881"/>
                    <a:pt x="7203" y="8889"/>
                    <a:pt x="7230" y="8889"/>
                  </a:cubicBezTo>
                  <a:cubicBezTo>
                    <a:pt x="8284" y="9109"/>
                    <a:pt x="9346" y="9320"/>
                    <a:pt x="10409" y="9539"/>
                  </a:cubicBezTo>
                  <a:cubicBezTo>
                    <a:pt x="10479" y="9548"/>
                    <a:pt x="10550" y="9566"/>
                    <a:pt x="10620" y="9575"/>
                  </a:cubicBezTo>
                  <a:cubicBezTo>
                    <a:pt x="10954" y="9645"/>
                    <a:pt x="11288" y="9715"/>
                    <a:pt x="11621" y="9777"/>
                  </a:cubicBezTo>
                  <a:cubicBezTo>
                    <a:pt x="11648" y="9785"/>
                    <a:pt x="11674" y="9794"/>
                    <a:pt x="11700" y="9794"/>
                  </a:cubicBezTo>
                  <a:cubicBezTo>
                    <a:pt x="11779" y="9812"/>
                    <a:pt x="11859" y="9829"/>
                    <a:pt x="11946" y="9847"/>
                  </a:cubicBezTo>
                  <a:cubicBezTo>
                    <a:pt x="11973" y="9847"/>
                    <a:pt x="11990" y="9856"/>
                    <a:pt x="12017" y="9856"/>
                  </a:cubicBezTo>
                  <a:cubicBezTo>
                    <a:pt x="12614" y="9979"/>
                    <a:pt x="13211" y="10102"/>
                    <a:pt x="13808" y="10225"/>
                  </a:cubicBezTo>
                  <a:lnTo>
                    <a:pt x="13923" y="8099"/>
                  </a:lnTo>
                  <a:cubicBezTo>
                    <a:pt x="13940" y="7765"/>
                    <a:pt x="13729" y="7466"/>
                    <a:pt x="13413" y="7361"/>
                  </a:cubicBezTo>
                  <a:lnTo>
                    <a:pt x="11902" y="6878"/>
                  </a:lnTo>
                  <a:lnTo>
                    <a:pt x="11788" y="6834"/>
                  </a:lnTo>
                  <a:lnTo>
                    <a:pt x="11015" y="6588"/>
                  </a:lnTo>
                  <a:lnTo>
                    <a:pt x="10497" y="6421"/>
                  </a:lnTo>
                  <a:lnTo>
                    <a:pt x="10629" y="3250"/>
                  </a:lnTo>
                  <a:cubicBezTo>
                    <a:pt x="10313" y="3119"/>
                    <a:pt x="9988" y="2996"/>
                    <a:pt x="9671" y="2864"/>
                  </a:cubicBezTo>
                  <a:cubicBezTo>
                    <a:pt x="9496" y="2802"/>
                    <a:pt x="9329" y="2732"/>
                    <a:pt x="9162" y="2662"/>
                  </a:cubicBezTo>
                  <a:cubicBezTo>
                    <a:pt x="9092" y="2635"/>
                    <a:pt x="9030" y="2609"/>
                    <a:pt x="8960" y="2583"/>
                  </a:cubicBezTo>
                  <a:cubicBezTo>
                    <a:pt x="8143" y="2258"/>
                    <a:pt x="7326" y="1942"/>
                    <a:pt x="6509" y="1617"/>
                  </a:cubicBezTo>
                  <a:cubicBezTo>
                    <a:pt x="6492" y="1608"/>
                    <a:pt x="6465" y="1599"/>
                    <a:pt x="6439" y="1590"/>
                  </a:cubicBezTo>
                  <a:cubicBezTo>
                    <a:pt x="6044" y="1432"/>
                    <a:pt x="5657" y="1283"/>
                    <a:pt x="5262" y="1125"/>
                  </a:cubicBezTo>
                  <a:cubicBezTo>
                    <a:pt x="4682" y="896"/>
                    <a:pt x="4067" y="694"/>
                    <a:pt x="3444" y="484"/>
                  </a:cubicBezTo>
                  <a:cubicBezTo>
                    <a:pt x="3426" y="475"/>
                    <a:pt x="3400" y="466"/>
                    <a:pt x="3374" y="457"/>
                  </a:cubicBezTo>
                  <a:cubicBezTo>
                    <a:pt x="2978" y="317"/>
                    <a:pt x="2583" y="167"/>
                    <a:pt x="2197" y="0"/>
                  </a:cubicBez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1"/>
            <p:cNvSpPr/>
            <p:nvPr/>
          </p:nvSpPr>
          <p:spPr>
            <a:xfrm>
              <a:off x="1498900" y="3667675"/>
              <a:ext cx="397925" cy="232350"/>
            </a:xfrm>
            <a:custGeom>
              <a:avLst/>
              <a:gdLst/>
              <a:ahLst/>
              <a:cxnLst/>
              <a:rect l="l" t="t" r="r" b="b"/>
              <a:pathLst>
                <a:path w="15917" h="9294" extrusionOk="0">
                  <a:moveTo>
                    <a:pt x="36" y="0"/>
                  </a:moveTo>
                  <a:cubicBezTo>
                    <a:pt x="10" y="334"/>
                    <a:pt x="1" y="659"/>
                    <a:pt x="1" y="993"/>
                  </a:cubicBezTo>
                  <a:lnTo>
                    <a:pt x="1" y="7554"/>
                  </a:lnTo>
                  <a:lnTo>
                    <a:pt x="5508" y="8160"/>
                  </a:lnTo>
                  <a:lnTo>
                    <a:pt x="5587" y="8169"/>
                  </a:lnTo>
                  <a:lnTo>
                    <a:pt x="8539" y="8494"/>
                  </a:lnTo>
                  <a:lnTo>
                    <a:pt x="8618" y="8494"/>
                  </a:lnTo>
                  <a:lnTo>
                    <a:pt x="12052" y="8871"/>
                  </a:lnTo>
                  <a:lnTo>
                    <a:pt x="12131" y="8880"/>
                  </a:lnTo>
                  <a:lnTo>
                    <a:pt x="13001" y="8977"/>
                  </a:lnTo>
                  <a:lnTo>
                    <a:pt x="13080" y="8986"/>
                  </a:lnTo>
                  <a:lnTo>
                    <a:pt x="15293" y="9232"/>
                  </a:lnTo>
                  <a:lnTo>
                    <a:pt x="15363" y="9240"/>
                  </a:lnTo>
                  <a:lnTo>
                    <a:pt x="15917" y="9293"/>
                  </a:lnTo>
                  <a:lnTo>
                    <a:pt x="15846" y="8424"/>
                  </a:lnTo>
                  <a:cubicBezTo>
                    <a:pt x="15829" y="8142"/>
                    <a:pt x="15662" y="7905"/>
                    <a:pt x="15407" y="7800"/>
                  </a:cubicBezTo>
                  <a:cubicBezTo>
                    <a:pt x="15390" y="7791"/>
                    <a:pt x="15363" y="7782"/>
                    <a:pt x="15337" y="7774"/>
                  </a:cubicBezTo>
                  <a:lnTo>
                    <a:pt x="14274" y="7431"/>
                  </a:lnTo>
                  <a:lnTo>
                    <a:pt x="13791" y="7282"/>
                  </a:lnTo>
                  <a:lnTo>
                    <a:pt x="13730" y="7264"/>
                  </a:lnTo>
                  <a:lnTo>
                    <a:pt x="13870" y="4699"/>
                  </a:lnTo>
                  <a:cubicBezTo>
                    <a:pt x="13317" y="4568"/>
                    <a:pt x="12763" y="4436"/>
                    <a:pt x="12210" y="4304"/>
                  </a:cubicBezTo>
                  <a:cubicBezTo>
                    <a:pt x="12184" y="4295"/>
                    <a:pt x="12157" y="4286"/>
                    <a:pt x="12131" y="4286"/>
                  </a:cubicBezTo>
                  <a:cubicBezTo>
                    <a:pt x="12008" y="4251"/>
                    <a:pt x="11885" y="4225"/>
                    <a:pt x="11762" y="4190"/>
                  </a:cubicBezTo>
                  <a:cubicBezTo>
                    <a:pt x="11736" y="4190"/>
                    <a:pt x="11709" y="4181"/>
                    <a:pt x="11692" y="4172"/>
                  </a:cubicBezTo>
                  <a:cubicBezTo>
                    <a:pt x="11323" y="4084"/>
                    <a:pt x="10954" y="3997"/>
                    <a:pt x="10594" y="3909"/>
                  </a:cubicBezTo>
                  <a:cubicBezTo>
                    <a:pt x="10568" y="3900"/>
                    <a:pt x="10532" y="3900"/>
                    <a:pt x="10506" y="3891"/>
                  </a:cubicBezTo>
                  <a:cubicBezTo>
                    <a:pt x="9461" y="3636"/>
                    <a:pt x="8407" y="3382"/>
                    <a:pt x="7362" y="3127"/>
                  </a:cubicBezTo>
                  <a:cubicBezTo>
                    <a:pt x="7335" y="3127"/>
                    <a:pt x="7309" y="3118"/>
                    <a:pt x="7283" y="3109"/>
                  </a:cubicBezTo>
                  <a:cubicBezTo>
                    <a:pt x="7037" y="3048"/>
                    <a:pt x="6782" y="2986"/>
                    <a:pt x="6536" y="2934"/>
                  </a:cubicBezTo>
                  <a:cubicBezTo>
                    <a:pt x="6264" y="2863"/>
                    <a:pt x="5974" y="2784"/>
                    <a:pt x="5824" y="2556"/>
                  </a:cubicBezTo>
                  <a:cubicBezTo>
                    <a:pt x="5719" y="2398"/>
                    <a:pt x="5701" y="2205"/>
                    <a:pt x="5640" y="2038"/>
                  </a:cubicBezTo>
                  <a:cubicBezTo>
                    <a:pt x="5429" y="1502"/>
                    <a:pt x="4832" y="1274"/>
                    <a:pt x="4279" y="1107"/>
                  </a:cubicBezTo>
                  <a:cubicBezTo>
                    <a:pt x="4270" y="1107"/>
                    <a:pt x="4261" y="1098"/>
                    <a:pt x="4252" y="1098"/>
                  </a:cubicBezTo>
                  <a:cubicBezTo>
                    <a:pt x="4235" y="1089"/>
                    <a:pt x="4217" y="1089"/>
                    <a:pt x="4199" y="1080"/>
                  </a:cubicBezTo>
                  <a:cubicBezTo>
                    <a:pt x="2820" y="676"/>
                    <a:pt x="1433" y="316"/>
                    <a:pt x="36" y="0"/>
                  </a:cubicBezTo>
                  <a:close/>
                </a:path>
              </a:pathLst>
            </a:custGeom>
            <a:solidFill>
              <a:srgbClr val="FA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1"/>
            <p:cNvSpPr/>
            <p:nvPr/>
          </p:nvSpPr>
          <p:spPr>
            <a:xfrm>
              <a:off x="1724875" y="3495725"/>
              <a:ext cx="14300" cy="118600"/>
            </a:xfrm>
            <a:custGeom>
              <a:avLst/>
              <a:gdLst/>
              <a:ahLst/>
              <a:cxnLst/>
              <a:rect l="l" t="t" r="r" b="b"/>
              <a:pathLst>
                <a:path w="572" h="4744" extrusionOk="0">
                  <a:moveTo>
                    <a:pt x="114" y="0"/>
                  </a:moveTo>
                  <a:lnTo>
                    <a:pt x="79" y="1388"/>
                  </a:lnTo>
                  <a:lnTo>
                    <a:pt x="53" y="2627"/>
                  </a:lnTo>
                  <a:lnTo>
                    <a:pt x="0" y="4744"/>
                  </a:lnTo>
                  <a:lnTo>
                    <a:pt x="255" y="2706"/>
                  </a:lnTo>
                  <a:lnTo>
                    <a:pt x="404" y="1494"/>
                  </a:lnTo>
                  <a:lnTo>
                    <a:pt x="571" y="15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1761100" y="3657350"/>
              <a:ext cx="16500" cy="127600"/>
            </a:xfrm>
            <a:custGeom>
              <a:avLst/>
              <a:gdLst/>
              <a:ahLst/>
              <a:cxnLst/>
              <a:rect l="l" t="t" r="r" b="b"/>
              <a:pathLst>
                <a:path w="660" h="5104" extrusionOk="0">
                  <a:moveTo>
                    <a:pt x="141" y="0"/>
                  </a:moveTo>
                  <a:lnTo>
                    <a:pt x="53" y="3118"/>
                  </a:lnTo>
                  <a:lnTo>
                    <a:pt x="18" y="4304"/>
                  </a:lnTo>
                  <a:lnTo>
                    <a:pt x="1" y="5103"/>
                  </a:lnTo>
                  <a:lnTo>
                    <a:pt x="106" y="4322"/>
                  </a:lnTo>
                  <a:lnTo>
                    <a:pt x="264" y="3154"/>
                  </a:lnTo>
                  <a:lnTo>
                    <a:pt x="659" y="167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1"/>
            <p:cNvSpPr/>
            <p:nvPr/>
          </p:nvSpPr>
          <p:spPr>
            <a:xfrm>
              <a:off x="1842125" y="3849700"/>
              <a:ext cx="13650" cy="36475"/>
            </a:xfrm>
            <a:custGeom>
              <a:avLst/>
              <a:gdLst/>
              <a:ahLst/>
              <a:cxnLst/>
              <a:rect l="l" t="t" r="r" b="b"/>
              <a:pathLst>
                <a:path w="546" h="1459" extrusionOk="0">
                  <a:moveTo>
                    <a:pt x="62" y="1"/>
                  </a:moveTo>
                  <a:lnTo>
                    <a:pt x="1" y="1459"/>
                  </a:lnTo>
                  <a:lnTo>
                    <a:pt x="545" y="150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1"/>
            <p:cNvSpPr/>
            <p:nvPr/>
          </p:nvSpPr>
          <p:spPr>
            <a:xfrm>
              <a:off x="1659200" y="3431375"/>
              <a:ext cx="55150" cy="448650"/>
            </a:xfrm>
            <a:custGeom>
              <a:avLst/>
              <a:gdLst/>
              <a:ahLst/>
              <a:cxnLst/>
              <a:rect l="l" t="t" r="r" b="b"/>
              <a:pathLst>
                <a:path w="2206" h="17946" extrusionOk="0">
                  <a:moveTo>
                    <a:pt x="335" y="1"/>
                  </a:moveTo>
                  <a:lnTo>
                    <a:pt x="203" y="3207"/>
                  </a:lnTo>
                  <a:lnTo>
                    <a:pt x="159" y="4208"/>
                  </a:lnTo>
                  <a:lnTo>
                    <a:pt x="10" y="7669"/>
                  </a:lnTo>
                  <a:cubicBezTo>
                    <a:pt x="1" y="7897"/>
                    <a:pt x="19" y="8126"/>
                    <a:pt x="177" y="8266"/>
                  </a:cubicBezTo>
                  <a:cubicBezTo>
                    <a:pt x="238" y="8319"/>
                    <a:pt x="308" y="8345"/>
                    <a:pt x="370" y="8372"/>
                  </a:cubicBezTo>
                  <a:cubicBezTo>
                    <a:pt x="414" y="8389"/>
                    <a:pt x="449" y="8398"/>
                    <a:pt x="493" y="8424"/>
                  </a:cubicBezTo>
                  <a:cubicBezTo>
                    <a:pt x="827" y="8600"/>
                    <a:pt x="871" y="9074"/>
                    <a:pt x="871" y="9461"/>
                  </a:cubicBezTo>
                  <a:lnTo>
                    <a:pt x="871" y="11499"/>
                  </a:lnTo>
                  <a:lnTo>
                    <a:pt x="871" y="12561"/>
                  </a:lnTo>
                  <a:lnTo>
                    <a:pt x="879" y="13273"/>
                  </a:lnTo>
                  <a:cubicBezTo>
                    <a:pt x="879" y="13484"/>
                    <a:pt x="888" y="13703"/>
                    <a:pt x="1037" y="13844"/>
                  </a:cubicBezTo>
                  <a:cubicBezTo>
                    <a:pt x="1134" y="13940"/>
                    <a:pt x="1257" y="13976"/>
                    <a:pt x="1389" y="14011"/>
                  </a:cubicBezTo>
                  <a:cubicBezTo>
                    <a:pt x="1450" y="14028"/>
                    <a:pt x="1512" y="14046"/>
                    <a:pt x="1564" y="14063"/>
                  </a:cubicBezTo>
                  <a:cubicBezTo>
                    <a:pt x="2074" y="14283"/>
                    <a:pt x="2135" y="14977"/>
                    <a:pt x="2135" y="15478"/>
                  </a:cubicBezTo>
                  <a:lnTo>
                    <a:pt x="2127" y="17946"/>
                  </a:lnTo>
                  <a:lnTo>
                    <a:pt x="2206" y="17946"/>
                  </a:lnTo>
                  <a:lnTo>
                    <a:pt x="2206" y="15478"/>
                  </a:lnTo>
                  <a:cubicBezTo>
                    <a:pt x="2206" y="14951"/>
                    <a:pt x="2144" y="14230"/>
                    <a:pt x="1600" y="14002"/>
                  </a:cubicBezTo>
                  <a:cubicBezTo>
                    <a:pt x="1538" y="13976"/>
                    <a:pt x="1468" y="13958"/>
                    <a:pt x="1406" y="13940"/>
                  </a:cubicBezTo>
                  <a:cubicBezTo>
                    <a:pt x="1283" y="13905"/>
                    <a:pt x="1169" y="13870"/>
                    <a:pt x="1090" y="13791"/>
                  </a:cubicBezTo>
                  <a:cubicBezTo>
                    <a:pt x="958" y="13668"/>
                    <a:pt x="950" y="13466"/>
                    <a:pt x="950" y="13273"/>
                  </a:cubicBezTo>
                  <a:lnTo>
                    <a:pt x="950" y="12579"/>
                  </a:lnTo>
                  <a:lnTo>
                    <a:pt x="950" y="11507"/>
                  </a:lnTo>
                  <a:lnTo>
                    <a:pt x="941" y="9461"/>
                  </a:lnTo>
                  <a:cubicBezTo>
                    <a:pt x="941" y="9048"/>
                    <a:pt x="897" y="8556"/>
                    <a:pt x="519" y="8354"/>
                  </a:cubicBezTo>
                  <a:cubicBezTo>
                    <a:pt x="484" y="8337"/>
                    <a:pt x="440" y="8319"/>
                    <a:pt x="405" y="8301"/>
                  </a:cubicBezTo>
                  <a:cubicBezTo>
                    <a:pt x="335" y="8275"/>
                    <a:pt x="273" y="8249"/>
                    <a:pt x="221" y="8205"/>
                  </a:cubicBezTo>
                  <a:cubicBezTo>
                    <a:pt x="80" y="8091"/>
                    <a:pt x="80" y="7871"/>
                    <a:pt x="89" y="7669"/>
                  </a:cubicBezTo>
                  <a:lnTo>
                    <a:pt x="229" y="4235"/>
                  </a:lnTo>
                  <a:lnTo>
                    <a:pt x="273" y="3224"/>
                  </a:lnTo>
                  <a:lnTo>
                    <a:pt x="405" y="36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1"/>
            <p:cNvSpPr/>
            <p:nvPr/>
          </p:nvSpPr>
          <p:spPr>
            <a:xfrm>
              <a:off x="1572700" y="3450275"/>
              <a:ext cx="65900" cy="421625"/>
            </a:xfrm>
            <a:custGeom>
              <a:avLst/>
              <a:gdLst/>
              <a:ahLst/>
              <a:cxnLst/>
              <a:rect l="l" t="t" r="r" b="b"/>
              <a:pathLst>
                <a:path w="2636" h="16865" extrusionOk="0">
                  <a:moveTo>
                    <a:pt x="826" y="0"/>
                  </a:moveTo>
                  <a:cubicBezTo>
                    <a:pt x="800" y="35"/>
                    <a:pt x="773" y="62"/>
                    <a:pt x="747" y="97"/>
                  </a:cubicBezTo>
                  <a:lnTo>
                    <a:pt x="615" y="1608"/>
                  </a:lnTo>
                  <a:lnTo>
                    <a:pt x="554" y="2319"/>
                  </a:lnTo>
                  <a:lnTo>
                    <a:pt x="62" y="8090"/>
                  </a:lnTo>
                  <a:lnTo>
                    <a:pt x="27" y="8529"/>
                  </a:lnTo>
                  <a:cubicBezTo>
                    <a:pt x="0" y="8758"/>
                    <a:pt x="0" y="9012"/>
                    <a:pt x="158" y="9179"/>
                  </a:cubicBezTo>
                  <a:cubicBezTo>
                    <a:pt x="281" y="9302"/>
                    <a:pt x="457" y="9328"/>
                    <a:pt x="633" y="9355"/>
                  </a:cubicBezTo>
                  <a:cubicBezTo>
                    <a:pt x="756" y="9372"/>
                    <a:pt x="879" y="9390"/>
                    <a:pt x="984" y="9443"/>
                  </a:cubicBezTo>
                  <a:cubicBezTo>
                    <a:pt x="1116" y="9522"/>
                    <a:pt x="1195" y="9636"/>
                    <a:pt x="1247" y="9776"/>
                  </a:cubicBezTo>
                  <a:cubicBezTo>
                    <a:pt x="1318" y="10005"/>
                    <a:pt x="1309" y="10286"/>
                    <a:pt x="1283" y="10514"/>
                  </a:cubicBezTo>
                  <a:cubicBezTo>
                    <a:pt x="1195" y="11410"/>
                    <a:pt x="1142" y="12332"/>
                    <a:pt x="1133" y="13237"/>
                  </a:cubicBezTo>
                  <a:cubicBezTo>
                    <a:pt x="1125" y="13439"/>
                    <a:pt x="1133" y="13650"/>
                    <a:pt x="1256" y="13808"/>
                  </a:cubicBezTo>
                  <a:cubicBezTo>
                    <a:pt x="1397" y="13975"/>
                    <a:pt x="1616" y="14028"/>
                    <a:pt x="1836" y="14072"/>
                  </a:cubicBezTo>
                  <a:cubicBezTo>
                    <a:pt x="2064" y="14124"/>
                    <a:pt x="2275" y="14168"/>
                    <a:pt x="2381" y="14344"/>
                  </a:cubicBezTo>
                  <a:cubicBezTo>
                    <a:pt x="2442" y="14449"/>
                    <a:pt x="2442" y="14572"/>
                    <a:pt x="2451" y="14686"/>
                  </a:cubicBezTo>
                  <a:lnTo>
                    <a:pt x="2556" y="16856"/>
                  </a:lnTo>
                  <a:lnTo>
                    <a:pt x="2635" y="16865"/>
                  </a:lnTo>
                  <a:lnTo>
                    <a:pt x="2530" y="14686"/>
                  </a:lnTo>
                  <a:cubicBezTo>
                    <a:pt x="2521" y="14563"/>
                    <a:pt x="2512" y="14423"/>
                    <a:pt x="2442" y="14309"/>
                  </a:cubicBezTo>
                  <a:cubicBezTo>
                    <a:pt x="2328" y="14098"/>
                    <a:pt x="2082" y="14045"/>
                    <a:pt x="1854" y="14001"/>
                  </a:cubicBezTo>
                  <a:cubicBezTo>
                    <a:pt x="1652" y="13957"/>
                    <a:pt x="1432" y="13913"/>
                    <a:pt x="1318" y="13755"/>
                  </a:cubicBezTo>
                  <a:cubicBezTo>
                    <a:pt x="1212" y="13624"/>
                    <a:pt x="1204" y="13430"/>
                    <a:pt x="1204" y="13237"/>
                  </a:cubicBezTo>
                  <a:cubicBezTo>
                    <a:pt x="1212" y="12332"/>
                    <a:pt x="1265" y="11419"/>
                    <a:pt x="1353" y="10523"/>
                  </a:cubicBezTo>
                  <a:cubicBezTo>
                    <a:pt x="1379" y="10303"/>
                    <a:pt x="1388" y="10031"/>
                    <a:pt x="1327" y="9803"/>
                  </a:cubicBezTo>
                  <a:cubicBezTo>
                    <a:pt x="1283" y="9627"/>
                    <a:pt x="1186" y="9469"/>
                    <a:pt x="1019" y="9381"/>
                  </a:cubicBezTo>
                  <a:cubicBezTo>
                    <a:pt x="905" y="9320"/>
                    <a:pt x="773" y="9302"/>
                    <a:pt x="641" y="9285"/>
                  </a:cubicBezTo>
                  <a:cubicBezTo>
                    <a:pt x="475" y="9258"/>
                    <a:pt x="316" y="9232"/>
                    <a:pt x="211" y="9126"/>
                  </a:cubicBezTo>
                  <a:cubicBezTo>
                    <a:pt x="70" y="8986"/>
                    <a:pt x="79" y="8749"/>
                    <a:pt x="97" y="8538"/>
                  </a:cubicBezTo>
                  <a:lnTo>
                    <a:pt x="132" y="8108"/>
                  </a:lnTo>
                  <a:lnTo>
                    <a:pt x="624" y="2346"/>
                  </a:lnTo>
                  <a:lnTo>
                    <a:pt x="685" y="1625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1"/>
            <p:cNvSpPr/>
            <p:nvPr/>
          </p:nvSpPr>
          <p:spPr>
            <a:xfrm>
              <a:off x="1786800" y="3667675"/>
              <a:ext cx="39100" cy="224650"/>
            </a:xfrm>
            <a:custGeom>
              <a:avLst/>
              <a:gdLst/>
              <a:ahLst/>
              <a:cxnLst/>
              <a:rect l="l" t="t" r="r" b="b"/>
              <a:pathLst>
                <a:path w="1564" h="8986" extrusionOk="0">
                  <a:moveTo>
                    <a:pt x="404" y="0"/>
                  </a:moveTo>
                  <a:lnTo>
                    <a:pt x="237" y="2943"/>
                  </a:lnTo>
                  <a:lnTo>
                    <a:pt x="176" y="4172"/>
                  </a:lnTo>
                  <a:lnTo>
                    <a:pt x="27" y="6755"/>
                  </a:lnTo>
                  <a:cubicBezTo>
                    <a:pt x="18" y="6992"/>
                    <a:pt x="0" y="7326"/>
                    <a:pt x="167" y="7580"/>
                  </a:cubicBezTo>
                  <a:cubicBezTo>
                    <a:pt x="202" y="7642"/>
                    <a:pt x="255" y="7694"/>
                    <a:pt x="308" y="7747"/>
                  </a:cubicBezTo>
                  <a:cubicBezTo>
                    <a:pt x="360" y="7809"/>
                    <a:pt x="422" y="7870"/>
                    <a:pt x="457" y="7949"/>
                  </a:cubicBezTo>
                  <a:cubicBezTo>
                    <a:pt x="545" y="8099"/>
                    <a:pt x="536" y="8283"/>
                    <a:pt x="536" y="8441"/>
                  </a:cubicBezTo>
                  <a:lnTo>
                    <a:pt x="536" y="8871"/>
                  </a:lnTo>
                  <a:lnTo>
                    <a:pt x="615" y="8880"/>
                  </a:lnTo>
                  <a:lnTo>
                    <a:pt x="615" y="8441"/>
                  </a:lnTo>
                  <a:cubicBezTo>
                    <a:pt x="615" y="8283"/>
                    <a:pt x="615" y="8072"/>
                    <a:pt x="527" y="7905"/>
                  </a:cubicBezTo>
                  <a:cubicBezTo>
                    <a:pt x="483" y="7826"/>
                    <a:pt x="422" y="7765"/>
                    <a:pt x="360" y="7694"/>
                  </a:cubicBezTo>
                  <a:cubicBezTo>
                    <a:pt x="308" y="7642"/>
                    <a:pt x="264" y="7589"/>
                    <a:pt x="229" y="7536"/>
                  </a:cubicBezTo>
                  <a:cubicBezTo>
                    <a:pt x="88" y="7326"/>
                    <a:pt x="88" y="7053"/>
                    <a:pt x="106" y="6755"/>
                  </a:cubicBezTo>
                  <a:lnTo>
                    <a:pt x="246" y="4190"/>
                  </a:lnTo>
                  <a:lnTo>
                    <a:pt x="316" y="2960"/>
                  </a:lnTo>
                  <a:lnTo>
                    <a:pt x="448" y="501"/>
                  </a:lnTo>
                  <a:cubicBezTo>
                    <a:pt x="466" y="1230"/>
                    <a:pt x="501" y="1968"/>
                    <a:pt x="545" y="2679"/>
                  </a:cubicBezTo>
                  <a:cubicBezTo>
                    <a:pt x="545" y="2784"/>
                    <a:pt x="554" y="2899"/>
                    <a:pt x="562" y="3013"/>
                  </a:cubicBezTo>
                  <a:cubicBezTo>
                    <a:pt x="580" y="3434"/>
                    <a:pt x="606" y="3856"/>
                    <a:pt x="615" y="4286"/>
                  </a:cubicBezTo>
                  <a:cubicBezTo>
                    <a:pt x="650" y="4989"/>
                    <a:pt x="659" y="5701"/>
                    <a:pt x="624" y="6412"/>
                  </a:cubicBezTo>
                  <a:cubicBezTo>
                    <a:pt x="624" y="6509"/>
                    <a:pt x="615" y="6640"/>
                    <a:pt x="685" y="6746"/>
                  </a:cubicBezTo>
                  <a:cubicBezTo>
                    <a:pt x="756" y="6869"/>
                    <a:pt x="896" y="6913"/>
                    <a:pt x="1028" y="6948"/>
                  </a:cubicBezTo>
                  <a:cubicBezTo>
                    <a:pt x="1116" y="6974"/>
                    <a:pt x="1212" y="7001"/>
                    <a:pt x="1283" y="7053"/>
                  </a:cubicBezTo>
                  <a:cubicBezTo>
                    <a:pt x="1441" y="7185"/>
                    <a:pt x="1458" y="7413"/>
                    <a:pt x="1458" y="7624"/>
                  </a:cubicBezTo>
                  <a:lnTo>
                    <a:pt x="1485" y="8977"/>
                  </a:lnTo>
                  <a:lnTo>
                    <a:pt x="1564" y="8986"/>
                  </a:lnTo>
                  <a:lnTo>
                    <a:pt x="1537" y="7624"/>
                  </a:lnTo>
                  <a:cubicBezTo>
                    <a:pt x="1529" y="7396"/>
                    <a:pt x="1511" y="7141"/>
                    <a:pt x="1327" y="7001"/>
                  </a:cubicBezTo>
                  <a:cubicBezTo>
                    <a:pt x="1247" y="6939"/>
                    <a:pt x="1142" y="6904"/>
                    <a:pt x="1045" y="6878"/>
                  </a:cubicBezTo>
                  <a:cubicBezTo>
                    <a:pt x="922" y="6842"/>
                    <a:pt x="808" y="6807"/>
                    <a:pt x="747" y="6711"/>
                  </a:cubicBezTo>
                  <a:cubicBezTo>
                    <a:pt x="694" y="6632"/>
                    <a:pt x="694" y="6526"/>
                    <a:pt x="703" y="6412"/>
                  </a:cubicBezTo>
                  <a:cubicBezTo>
                    <a:pt x="729" y="5709"/>
                    <a:pt x="720" y="4998"/>
                    <a:pt x="694" y="4304"/>
                  </a:cubicBezTo>
                  <a:cubicBezTo>
                    <a:pt x="677" y="3874"/>
                    <a:pt x="659" y="3443"/>
                    <a:pt x="633" y="3022"/>
                  </a:cubicBezTo>
                  <a:cubicBezTo>
                    <a:pt x="633" y="2907"/>
                    <a:pt x="624" y="2793"/>
                    <a:pt x="615" y="2679"/>
                  </a:cubicBezTo>
                  <a:cubicBezTo>
                    <a:pt x="571" y="1809"/>
                    <a:pt x="518" y="931"/>
                    <a:pt x="518" y="44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1"/>
            <p:cNvSpPr/>
            <p:nvPr/>
          </p:nvSpPr>
          <p:spPr>
            <a:xfrm>
              <a:off x="1881225" y="3862000"/>
              <a:ext cx="2875" cy="36700"/>
            </a:xfrm>
            <a:custGeom>
              <a:avLst/>
              <a:gdLst/>
              <a:ahLst/>
              <a:cxnLst/>
              <a:rect l="l" t="t" r="r" b="b"/>
              <a:pathLst>
                <a:path w="115" h="1468" extrusionOk="0">
                  <a:moveTo>
                    <a:pt x="44" y="1"/>
                  </a:moveTo>
                  <a:cubicBezTo>
                    <a:pt x="35" y="484"/>
                    <a:pt x="26" y="967"/>
                    <a:pt x="0" y="1459"/>
                  </a:cubicBezTo>
                  <a:lnTo>
                    <a:pt x="70" y="1467"/>
                  </a:lnTo>
                  <a:cubicBezTo>
                    <a:pt x="97" y="984"/>
                    <a:pt x="114" y="501"/>
                    <a:pt x="114" y="27"/>
                  </a:cubicBezTo>
                  <a:cubicBezTo>
                    <a:pt x="97" y="18"/>
                    <a:pt x="70" y="9"/>
                    <a:pt x="44" y="1"/>
                  </a:cubicBez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1"/>
            <p:cNvSpPr/>
            <p:nvPr/>
          </p:nvSpPr>
          <p:spPr>
            <a:xfrm>
              <a:off x="1498900" y="3811050"/>
              <a:ext cx="715025" cy="244875"/>
            </a:xfrm>
            <a:custGeom>
              <a:avLst/>
              <a:gdLst/>
              <a:ahLst/>
              <a:cxnLst/>
              <a:rect l="l" t="t" r="r" b="b"/>
              <a:pathLst>
                <a:path w="28601" h="9795" extrusionOk="0">
                  <a:moveTo>
                    <a:pt x="1" y="1"/>
                  </a:moveTo>
                  <a:lnTo>
                    <a:pt x="1" y="9794"/>
                  </a:lnTo>
                  <a:lnTo>
                    <a:pt x="28600" y="9794"/>
                  </a:lnTo>
                  <a:lnTo>
                    <a:pt x="28600" y="2258"/>
                  </a:lnTo>
                  <a:cubicBezTo>
                    <a:pt x="26245" y="2944"/>
                    <a:pt x="23797" y="3173"/>
                    <a:pt x="21325" y="3173"/>
                  </a:cubicBezTo>
                  <a:cubicBezTo>
                    <a:pt x="18985" y="3173"/>
                    <a:pt x="16624" y="2968"/>
                    <a:pt x="14301" y="2750"/>
                  </a:cubicBezTo>
                  <a:cubicBezTo>
                    <a:pt x="11999" y="2530"/>
                    <a:pt x="9689" y="2311"/>
                    <a:pt x="7414" y="1942"/>
                  </a:cubicBezTo>
                  <a:cubicBezTo>
                    <a:pt x="7265" y="1924"/>
                    <a:pt x="7116" y="1898"/>
                    <a:pt x="6966" y="1872"/>
                  </a:cubicBezTo>
                  <a:cubicBezTo>
                    <a:pt x="6958" y="1872"/>
                    <a:pt x="6949" y="1872"/>
                    <a:pt x="6931" y="1863"/>
                  </a:cubicBezTo>
                  <a:lnTo>
                    <a:pt x="6905" y="1863"/>
                  </a:lnTo>
                  <a:cubicBezTo>
                    <a:pt x="6606" y="1810"/>
                    <a:pt x="6316" y="1757"/>
                    <a:pt x="6026" y="1705"/>
                  </a:cubicBezTo>
                  <a:lnTo>
                    <a:pt x="6018" y="1705"/>
                  </a:lnTo>
                  <a:cubicBezTo>
                    <a:pt x="4533" y="1424"/>
                    <a:pt x="3066" y="1072"/>
                    <a:pt x="1626" y="607"/>
                  </a:cubicBezTo>
                  <a:cubicBezTo>
                    <a:pt x="1073" y="431"/>
                    <a:pt x="528" y="238"/>
                    <a:pt x="1" y="1"/>
                  </a:cubicBezTo>
                  <a:close/>
                </a:path>
              </a:pathLst>
            </a:custGeom>
            <a:solidFill>
              <a:srgbClr val="FA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1"/>
            <p:cNvSpPr/>
            <p:nvPr/>
          </p:nvSpPr>
          <p:spPr>
            <a:xfrm>
              <a:off x="1778450" y="3901725"/>
              <a:ext cx="133750" cy="30125"/>
            </a:xfrm>
            <a:custGeom>
              <a:avLst/>
              <a:gdLst/>
              <a:ahLst/>
              <a:cxnLst/>
              <a:rect l="l" t="t" r="r" b="b"/>
              <a:pathLst>
                <a:path w="5350" h="1205" extrusionOk="0">
                  <a:moveTo>
                    <a:pt x="3528" y="1"/>
                  </a:moveTo>
                  <a:cubicBezTo>
                    <a:pt x="2872" y="1"/>
                    <a:pt x="2220" y="346"/>
                    <a:pt x="1863" y="897"/>
                  </a:cubicBezTo>
                  <a:cubicBezTo>
                    <a:pt x="1665" y="626"/>
                    <a:pt x="1326" y="465"/>
                    <a:pt x="990" y="465"/>
                  </a:cubicBezTo>
                  <a:cubicBezTo>
                    <a:pt x="923" y="465"/>
                    <a:pt x="856" y="471"/>
                    <a:pt x="791" y="484"/>
                  </a:cubicBezTo>
                  <a:cubicBezTo>
                    <a:pt x="422" y="563"/>
                    <a:pt x="115" y="845"/>
                    <a:pt x="0" y="1205"/>
                  </a:cubicBezTo>
                  <a:lnTo>
                    <a:pt x="5350" y="1205"/>
                  </a:lnTo>
                  <a:cubicBezTo>
                    <a:pt x="5077" y="581"/>
                    <a:pt x="4462" y="107"/>
                    <a:pt x="3786" y="19"/>
                  </a:cubicBezTo>
                  <a:cubicBezTo>
                    <a:pt x="3700" y="7"/>
                    <a:pt x="3614" y="1"/>
                    <a:pt x="35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1"/>
            <p:cNvSpPr/>
            <p:nvPr/>
          </p:nvSpPr>
          <p:spPr>
            <a:xfrm>
              <a:off x="1847175" y="3807950"/>
              <a:ext cx="168225" cy="85375"/>
            </a:xfrm>
            <a:custGeom>
              <a:avLst/>
              <a:gdLst/>
              <a:ahLst/>
              <a:cxnLst/>
              <a:rect l="l" t="t" r="r" b="b"/>
              <a:pathLst>
                <a:path w="6729" h="3415" extrusionOk="0">
                  <a:moveTo>
                    <a:pt x="3551" y="1"/>
                  </a:moveTo>
                  <a:cubicBezTo>
                    <a:pt x="2819" y="1"/>
                    <a:pt x="2060" y="173"/>
                    <a:pt x="1432" y="494"/>
                  </a:cubicBezTo>
                  <a:cubicBezTo>
                    <a:pt x="958" y="740"/>
                    <a:pt x="554" y="1073"/>
                    <a:pt x="308" y="1477"/>
                  </a:cubicBezTo>
                  <a:cubicBezTo>
                    <a:pt x="1" y="1987"/>
                    <a:pt x="9" y="2610"/>
                    <a:pt x="457" y="2988"/>
                  </a:cubicBezTo>
                  <a:cubicBezTo>
                    <a:pt x="721" y="3225"/>
                    <a:pt x="1090" y="3340"/>
                    <a:pt x="1494" y="3392"/>
                  </a:cubicBezTo>
                  <a:cubicBezTo>
                    <a:pt x="1643" y="3408"/>
                    <a:pt x="1797" y="3415"/>
                    <a:pt x="1952" y="3415"/>
                  </a:cubicBezTo>
                  <a:cubicBezTo>
                    <a:pt x="2225" y="3415"/>
                    <a:pt x="2501" y="3394"/>
                    <a:pt x="2759" y="3366"/>
                  </a:cubicBezTo>
                  <a:cubicBezTo>
                    <a:pt x="3338" y="3296"/>
                    <a:pt x="3918" y="3173"/>
                    <a:pt x="4507" y="3120"/>
                  </a:cubicBezTo>
                  <a:cubicBezTo>
                    <a:pt x="4867" y="3076"/>
                    <a:pt x="5244" y="3067"/>
                    <a:pt x="5587" y="2944"/>
                  </a:cubicBezTo>
                  <a:cubicBezTo>
                    <a:pt x="5657" y="2918"/>
                    <a:pt x="5719" y="2892"/>
                    <a:pt x="5771" y="2865"/>
                  </a:cubicBezTo>
                  <a:cubicBezTo>
                    <a:pt x="6729" y="2382"/>
                    <a:pt x="6219" y="1126"/>
                    <a:pt x="5640" y="643"/>
                  </a:cubicBezTo>
                  <a:cubicBezTo>
                    <a:pt x="5109" y="204"/>
                    <a:pt x="4346" y="1"/>
                    <a:pt x="3551" y="1"/>
                  </a:cubicBezTo>
                  <a:close/>
                </a:path>
              </a:pathLst>
            </a:custGeom>
            <a:solidFill>
              <a:srgbClr val="648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1"/>
            <p:cNvSpPr/>
            <p:nvPr/>
          </p:nvSpPr>
          <p:spPr>
            <a:xfrm>
              <a:off x="1884500" y="3878200"/>
              <a:ext cx="106975" cy="15125"/>
            </a:xfrm>
            <a:custGeom>
              <a:avLst/>
              <a:gdLst/>
              <a:ahLst/>
              <a:cxnLst/>
              <a:rect l="l" t="t" r="r" b="b"/>
              <a:pathLst>
                <a:path w="4279" h="605" extrusionOk="0">
                  <a:moveTo>
                    <a:pt x="3643" y="1"/>
                  </a:moveTo>
                  <a:cubicBezTo>
                    <a:pt x="2424" y="1"/>
                    <a:pt x="1221" y="447"/>
                    <a:pt x="1" y="582"/>
                  </a:cubicBezTo>
                  <a:cubicBezTo>
                    <a:pt x="150" y="598"/>
                    <a:pt x="304" y="605"/>
                    <a:pt x="459" y="605"/>
                  </a:cubicBezTo>
                  <a:cubicBezTo>
                    <a:pt x="732" y="605"/>
                    <a:pt x="1008" y="584"/>
                    <a:pt x="1266" y="556"/>
                  </a:cubicBezTo>
                  <a:cubicBezTo>
                    <a:pt x="1845" y="486"/>
                    <a:pt x="2425" y="363"/>
                    <a:pt x="3014" y="310"/>
                  </a:cubicBezTo>
                  <a:cubicBezTo>
                    <a:pt x="3374" y="266"/>
                    <a:pt x="3751" y="257"/>
                    <a:pt x="4094" y="134"/>
                  </a:cubicBezTo>
                  <a:cubicBezTo>
                    <a:pt x="4164" y="108"/>
                    <a:pt x="4226" y="82"/>
                    <a:pt x="4278" y="55"/>
                  </a:cubicBezTo>
                  <a:cubicBezTo>
                    <a:pt x="4120" y="20"/>
                    <a:pt x="3945" y="3"/>
                    <a:pt x="3778" y="3"/>
                  </a:cubicBezTo>
                  <a:cubicBezTo>
                    <a:pt x="3733" y="1"/>
                    <a:pt x="3688" y="1"/>
                    <a:pt x="36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1"/>
            <p:cNvSpPr/>
            <p:nvPr/>
          </p:nvSpPr>
          <p:spPr>
            <a:xfrm>
              <a:off x="1925350" y="3807975"/>
              <a:ext cx="20675" cy="146050"/>
            </a:xfrm>
            <a:custGeom>
              <a:avLst/>
              <a:gdLst/>
              <a:ahLst/>
              <a:cxnLst/>
              <a:rect l="l" t="t" r="r" b="b"/>
              <a:pathLst>
                <a:path w="827" h="5842" extrusionOk="0">
                  <a:moveTo>
                    <a:pt x="27" y="1"/>
                  </a:moveTo>
                  <a:cubicBezTo>
                    <a:pt x="9" y="1"/>
                    <a:pt x="1" y="18"/>
                    <a:pt x="9" y="27"/>
                  </a:cubicBezTo>
                  <a:lnTo>
                    <a:pt x="774" y="5815"/>
                  </a:lnTo>
                  <a:cubicBezTo>
                    <a:pt x="774" y="5833"/>
                    <a:pt x="782" y="5842"/>
                    <a:pt x="800" y="5842"/>
                  </a:cubicBezTo>
                  <a:cubicBezTo>
                    <a:pt x="817" y="5833"/>
                    <a:pt x="826" y="5824"/>
                    <a:pt x="826" y="5807"/>
                  </a:cubicBezTo>
                  <a:lnTo>
                    <a:pt x="53" y="18"/>
                  </a:lnTo>
                  <a:cubicBezTo>
                    <a:pt x="53" y="10"/>
                    <a:pt x="45" y="1"/>
                    <a:pt x="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1"/>
            <p:cNvSpPr/>
            <p:nvPr/>
          </p:nvSpPr>
          <p:spPr>
            <a:xfrm>
              <a:off x="1892425" y="3815275"/>
              <a:ext cx="39325" cy="28975"/>
            </a:xfrm>
            <a:custGeom>
              <a:avLst/>
              <a:gdLst/>
              <a:ahLst/>
              <a:cxnLst/>
              <a:rect l="l" t="t" r="r" b="b"/>
              <a:pathLst>
                <a:path w="1573" h="1159" extrusionOk="0">
                  <a:moveTo>
                    <a:pt x="26" y="1"/>
                  </a:moveTo>
                  <a:cubicBezTo>
                    <a:pt x="20" y="1"/>
                    <a:pt x="13" y="3"/>
                    <a:pt x="9" y="7"/>
                  </a:cubicBezTo>
                  <a:cubicBezTo>
                    <a:pt x="0" y="25"/>
                    <a:pt x="9" y="34"/>
                    <a:pt x="18" y="43"/>
                  </a:cubicBezTo>
                  <a:lnTo>
                    <a:pt x="1528" y="1149"/>
                  </a:lnTo>
                  <a:cubicBezTo>
                    <a:pt x="1528" y="1158"/>
                    <a:pt x="1537" y="1158"/>
                    <a:pt x="1537" y="1158"/>
                  </a:cubicBezTo>
                  <a:cubicBezTo>
                    <a:pt x="1546" y="1158"/>
                    <a:pt x="1555" y="1158"/>
                    <a:pt x="1564" y="1149"/>
                  </a:cubicBezTo>
                  <a:cubicBezTo>
                    <a:pt x="1572" y="1132"/>
                    <a:pt x="1564" y="1123"/>
                    <a:pt x="1555" y="1114"/>
                  </a:cubicBezTo>
                  <a:lnTo>
                    <a:pt x="44" y="7"/>
                  </a:lnTo>
                  <a:cubicBezTo>
                    <a:pt x="40" y="3"/>
                    <a:pt x="33" y="1"/>
                    <a:pt x="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1"/>
            <p:cNvSpPr/>
            <p:nvPr/>
          </p:nvSpPr>
          <p:spPr>
            <a:xfrm>
              <a:off x="1932375" y="3815300"/>
              <a:ext cx="42400" cy="40350"/>
            </a:xfrm>
            <a:custGeom>
              <a:avLst/>
              <a:gdLst/>
              <a:ahLst/>
              <a:cxnLst/>
              <a:rect l="l" t="t" r="r" b="b"/>
              <a:pathLst>
                <a:path w="1696" h="1614" extrusionOk="0">
                  <a:moveTo>
                    <a:pt x="1666" y="1"/>
                  </a:moveTo>
                  <a:cubicBezTo>
                    <a:pt x="1661" y="1"/>
                    <a:pt x="1656" y="3"/>
                    <a:pt x="1652" y="6"/>
                  </a:cubicBezTo>
                  <a:lnTo>
                    <a:pt x="9" y="1570"/>
                  </a:lnTo>
                  <a:cubicBezTo>
                    <a:pt x="1" y="1579"/>
                    <a:pt x="1" y="1596"/>
                    <a:pt x="9" y="1605"/>
                  </a:cubicBezTo>
                  <a:cubicBezTo>
                    <a:pt x="9" y="1614"/>
                    <a:pt x="18" y="1614"/>
                    <a:pt x="27" y="1614"/>
                  </a:cubicBezTo>
                  <a:cubicBezTo>
                    <a:pt x="36" y="1614"/>
                    <a:pt x="36" y="1614"/>
                    <a:pt x="45" y="1605"/>
                  </a:cubicBezTo>
                  <a:lnTo>
                    <a:pt x="1687" y="50"/>
                  </a:lnTo>
                  <a:cubicBezTo>
                    <a:pt x="1696" y="33"/>
                    <a:pt x="1696" y="24"/>
                    <a:pt x="1687" y="15"/>
                  </a:cubicBezTo>
                  <a:cubicBezTo>
                    <a:pt x="1682" y="5"/>
                    <a:pt x="1674" y="1"/>
                    <a:pt x="16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1"/>
            <p:cNvSpPr/>
            <p:nvPr/>
          </p:nvSpPr>
          <p:spPr>
            <a:xfrm>
              <a:off x="1946650" y="3809075"/>
              <a:ext cx="7725" cy="32750"/>
            </a:xfrm>
            <a:custGeom>
              <a:avLst/>
              <a:gdLst/>
              <a:ahLst/>
              <a:cxnLst/>
              <a:rect l="l" t="t" r="r" b="b"/>
              <a:pathLst>
                <a:path w="309" h="1310" extrusionOk="0">
                  <a:moveTo>
                    <a:pt x="282" y="1"/>
                  </a:moveTo>
                  <a:cubicBezTo>
                    <a:pt x="273" y="1"/>
                    <a:pt x="255" y="9"/>
                    <a:pt x="255" y="27"/>
                  </a:cubicBezTo>
                  <a:lnTo>
                    <a:pt x="1" y="1274"/>
                  </a:lnTo>
                  <a:cubicBezTo>
                    <a:pt x="1" y="1292"/>
                    <a:pt x="9" y="1301"/>
                    <a:pt x="27" y="1309"/>
                  </a:cubicBezTo>
                  <a:cubicBezTo>
                    <a:pt x="36" y="1309"/>
                    <a:pt x="53" y="1301"/>
                    <a:pt x="53" y="1283"/>
                  </a:cubicBezTo>
                  <a:lnTo>
                    <a:pt x="299" y="36"/>
                  </a:lnTo>
                  <a:cubicBezTo>
                    <a:pt x="308" y="18"/>
                    <a:pt x="299" y="9"/>
                    <a:pt x="2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1"/>
            <p:cNvSpPr/>
            <p:nvPr/>
          </p:nvSpPr>
          <p:spPr>
            <a:xfrm>
              <a:off x="1860575" y="3836450"/>
              <a:ext cx="73800" cy="30625"/>
            </a:xfrm>
            <a:custGeom>
              <a:avLst/>
              <a:gdLst/>
              <a:ahLst/>
              <a:cxnLst/>
              <a:rect l="l" t="t" r="r" b="b"/>
              <a:pathLst>
                <a:path w="2952" h="1225" extrusionOk="0">
                  <a:moveTo>
                    <a:pt x="32" y="0"/>
                  </a:moveTo>
                  <a:cubicBezTo>
                    <a:pt x="22" y="0"/>
                    <a:pt x="16" y="8"/>
                    <a:pt x="9" y="21"/>
                  </a:cubicBezTo>
                  <a:cubicBezTo>
                    <a:pt x="0" y="30"/>
                    <a:pt x="9" y="48"/>
                    <a:pt x="27" y="48"/>
                  </a:cubicBezTo>
                  <a:lnTo>
                    <a:pt x="2908" y="1216"/>
                  </a:lnTo>
                  <a:cubicBezTo>
                    <a:pt x="2917" y="1225"/>
                    <a:pt x="2917" y="1225"/>
                    <a:pt x="2917" y="1225"/>
                  </a:cubicBezTo>
                  <a:cubicBezTo>
                    <a:pt x="2934" y="1225"/>
                    <a:pt x="2943" y="1216"/>
                    <a:pt x="2943" y="1207"/>
                  </a:cubicBezTo>
                  <a:cubicBezTo>
                    <a:pt x="2952" y="1189"/>
                    <a:pt x="2943" y="1181"/>
                    <a:pt x="2925" y="1172"/>
                  </a:cubicBezTo>
                  <a:lnTo>
                    <a:pt x="44" y="4"/>
                  </a:lnTo>
                  <a:cubicBezTo>
                    <a:pt x="40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1"/>
            <p:cNvSpPr/>
            <p:nvPr/>
          </p:nvSpPr>
          <p:spPr>
            <a:xfrm>
              <a:off x="1934800" y="3841500"/>
              <a:ext cx="66550" cy="36125"/>
            </a:xfrm>
            <a:custGeom>
              <a:avLst/>
              <a:gdLst/>
              <a:ahLst/>
              <a:cxnLst/>
              <a:rect l="l" t="t" r="r" b="b"/>
              <a:pathLst>
                <a:path w="2662" h="1445" extrusionOk="0">
                  <a:moveTo>
                    <a:pt x="2631" y="0"/>
                  </a:moveTo>
                  <a:cubicBezTo>
                    <a:pt x="2627" y="0"/>
                    <a:pt x="2623" y="1"/>
                    <a:pt x="2618" y="4"/>
                  </a:cubicBezTo>
                  <a:lnTo>
                    <a:pt x="18" y="1391"/>
                  </a:lnTo>
                  <a:cubicBezTo>
                    <a:pt x="0" y="1400"/>
                    <a:pt x="0" y="1418"/>
                    <a:pt x="9" y="1427"/>
                  </a:cubicBezTo>
                  <a:cubicBezTo>
                    <a:pt x="9" y="1435"/>
                    <a:pt x="18" y="1444"/>
                    <a:pt x="27" y="1444"/>
                  </a:cubicBezTo>
                  <a:cubicBezTo>
                    <a:pt x="35" y="1444"/>
                    <a:pt x="35" y="1444"/>
                    <a:pt x="35" y="1435"/>
                  </a:cubicBezTo>
                  <a:lnTo>
                    <a:pt x="2644" y="48"/>
                  </a:lnTo>
                  <a:cubicBezTo>
                    <a:pt x="2653" y="39"/>
                    <a:pt x="2662" y="30"/>
                    <a:pt x="2653" y="12"/>
                  </a:cubicBezTo>
                  <a:cubicBezTo>
                    <a:pt x="2647" y="6"/>
                    <a:pt x="2641" y="0"/>
                    <a:pt x="26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1"/>
            <p:cNvSpPr/>
            <p:nvPr/>
          </p:nvSpPr>
          <p:spPr>
            <a:xfrm>
              <a:off x="1849375" y="3867925"/>
              <a:ext cx="88075" cy="19800"/>
            </a:xfrm>
            <a:custGeom>
              <a:avLst/>
              <a:gdLst/>
              <a:ahLst/>
              <a:cxnLst/>
              <a:rect l="l" t="t" r="r" b="b"/>
              <a:pathLst>
                <a:path w="3523" h="792" extrusionOk="0">
                  <a:moveTo>
                    <a:pt x="27" y="1"/>
                  </a:moveTo>
                  <a:cubicBezTo>
                    <a:pt x="18" y="1"/>
                    <a:pt x="1" y="9"/>
                    <a:pt x="1" y="27"/>
                  </a:cubicBezTo>
                  <a:cubicBezTo>
                    <a:pt x="1" y="36"/>
                    <a:pt x="9" y="53"/>
                    <a:pt x="18" y="53"/>
                  </a:cubicBezTo>
                  <a:lnTo>
                    <a:pt x="3496" y="782"/>
                  </a:lnTo>
                  <a:cubicBezTo>
                    <a:pt x="3496" y="791"/>
                    <a:pt x="3496" y="791"/>
                    <a:pt x="3496" y="791"/>
                  </a:cubicBezTo>
                  <a:cubicBezTo>
                    <a:pt x="3505" y="791"/>
                    <a:pt x="3523" y="782"/>
                    <a:pt x="3523" y="765"/>
                  </a:cubicBezTo>
                  <a:cubicBezTo>
                    <a:pt x="3523" y="756"/>
                    <a:pt x="3514" y="738"/>
                    <a:pt x="3505" y="73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1"/>
            <p:cNvSpPr/>
            <p:nvPr/>
          </p:nvSpPr>
          <p:spPr>
            <a:xfrm>
              <a:off x="1850025" y="3851675"/>
              <a:ext cx="48775" cy="3975"/>
            </a:xfrm>
            <a:custGeom>
              <a:avLst/>
              <a:gdLst/>
              <a:ahLst/>
              <a:cxnLst/>
              <a:rect l="l" t="t" r="r" b="b"/>
              <a:pathLst>
                <a:path w="1951" h="159" extrusionOk="0">
                  <a:moveTo>
                    <a:pt x="1924" y="1"/>
                  </a:moveTo>
                  <a:lnTo>
                    <a:pt x="27" y="115"/>
                  </a:lnTo>
                  <a:cubicBezTo>
                    <a:pt x="18" y="115"/>
                    <a:pt x="1" y="124"/>
                    <a:pt x="1" y="141"/>
                  </a:cubicBezTo>
                  <a:cubicBezTo>
                    <a:pt x="10" y="150"/>
                    <a:pt x="18" y="159"/>
                    <a:pt x="27" y="159"/>
                  </a:cubicBezTo>
                  <a:lnTo>
                    <a:pt x="1924" y="53"/>
                  </a:lnTo>
                  <a:cubicBezTo>
                    <a:pt x="1942" y="53"/>
                    <a:pt x="1951" y="36"/>
                    <a:pt x="1951" y="27"/>
                  </a:cubicBezTo>
                  <a:cubicBezTo>
                    <a:pt x="1951" y="9"/>
                    <a:pt x="1933" y="1"/>
                    <a:pt x="19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1"/>
            <p:cNvSpPr/>
            <p:nvPr/>
          </p:nvSpPr>
          <p:spPr>
            <a:xfrm>
              <a:off x="1879900" y="3820725"/>
              <a:ext cx="7700" cy="27250"/>
            </a:xfrm>
            <a:custGeom>
              <a:avLst/>
              <a:gdLst/>
              <a:ahLst/>
              <a:cxnLst/>
              <a:rect l="l" t="t" r="r" b="b"/>
              <a:pathLst>
                <a:path w="308" h="1090" extrusionOk="0">
                  <a:moveTo>
                    <a:pt x="18" y="0"/>
                  </a:moveTo>
                  <a:cubicBezTo>
                    <a:pt x="9" y="9"/>
                    <a:pt x="0" y="18"/>
                    <a:pt x="0" y="35"/>
                  </a:cubicBezTo>
                  <a:lnTo>
                    <a:pt x="264" y="1063"/>
                  </a:lnTo>
                  <a:cubicBezTo>
                    <a:pt x="264" y="1081"/>
                    <a:pt x="273" y="1089"/>
                    <a:pt x="281" y="1089"/>
                  </a:cubicBezTo>
                  <a:cubicBezTo>
                    <a:pt x="290" y="1089"/>
                    <a:pt x="290" y="1081"/>
                    <a:pt x="290" y="1081"/>
                  </a:cubicBezTo>
                  <a:cubicBezTo>
                    <a:pt x="308" y="1081"/>
                    <a:pt x="308" y="1072"/>
                    <a:pt x="308" y="1054"/>
                  </a:cubicBezTo>
                  <a:lnTo>
                    <a:pt x="53" y="18"/>
                  </a:lnTo>
                  <a:cubicBezTo>
                    <a:pt x="53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1"/>
            <p:cNvSpPr/>
            <p:nvPr/>
          </p:nvSpPr>
          <p:spPr>
            <a:xfrm>
              <a:off x="1964000" y="3820625"/>
              <a:ext cx="21550" cy="41175"/>
            </a:xfrm>
            <a:custGeom>
              <a:avLst/>
              <a:gdLst/>
              <a:ahLst/>
              <a:cxnLst/>
              <a:rect l="l" t="t" r="r" b="b"/>
              <a:pathLst>
                <a:path w="862" h="1647" extrusionOk="0">
                  <a:moveTo>
                    <a:pt x="834" y="1"/>
                  </a:moveTo>
                  <a:cubicBezTo>
                    <a:pt x="826" y="1"/>
                    <a:pt x="817" y="7"/>
                    <a:pt x="817" y="13"/>
                  </a:cubicBezTo>
                  <a:lnTo>
                    <a:pt x="9" y="1603"/>
                  </a:lnTo>
                  <a:cubicBezTo>
                    <a:pt x="1" y="1620"/>
                    <a:pt x="9" y="1638"/>
                    <a:pt x="18" y="1638"/>
                  </a:cubicBezTo>
                  <a:cubicBezTo>
                    <a:pt x="27" y="1638"/>
                    <a:pt x="27" y="1647"/>
                    <a:pt x="36" y="1647"/>
                  </a:cubicBezTo>
                  <a:cubicBezTo>
                    <a:pt x="44" y="1647"/>
                    <a:pt x="53" y="1638"/>
                    <a:pt x="53" y="1629"/>
                  </a:cubicBezTo>
                  <a:lnTo>
                    <a:pt x="861" y="39"/>
                  </a:lnTo>
                  <a:cubicBezTo>
                    <a:pt x="861" y="31"/>
                    <a:pt x="861" y="13"/>
                    <a:pt x="844" y="4"/>
                  </a:cubicBezTo>
                  <a:cubicBezTo>
                    <a:pt x="841" y="2"/>
                    <a:pt x="838" y="1"/>
                    <a:pt x="8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1"/>
            <p:cNvSpPr/>
            <p:nvPr/>
          </p:nvSpPr>
          <p:spPr>
            <a:xfrm>
              <a:off x="1953250" y="3866975"/>
              <a:ext cx="38875" cy="13275"/>
            </a:xfrm>
            <a:custGeom>
              <a:avLst/>
              <a:gdLst/>
              <a:ahLst/>
              <a:cxnLst/>
              <a:rect l="l" t="t" r="r" b="b"/>
              <a:pathLst>
                <a:path w="1555" h="531" extrusionOk="0">
                  <a:moveTo>
                    <a:pt x="23" y="0"/>
                  </a:moveTo>
                  <a:cubicBezTo>
                    <a:pt x="13" y="0"/>
                    <a:pt x="7" y="8"/>
                    <a:pt x="0" y="21"/>
                  </a:cubicBezTo>
                  <a:cubicBezTo>
                    <a:pt x="0" y="30"/>
                    <a:pt x="0" y="47"/>
                    <a:pt x="18" y="47"/>
                  </a:cubicBezTo>
                  <a:lnTo>
                    <a:pt x="1520" y="531"/>
                  </a:lnTo>
                  <a:lnTo>
                    <a:pt x="1528" y="531"/>
                  </a:lnTo>
                  <a:cubicBezTo>
                    <a:pt x="1537" y="531"/>
                    <a:pt x="1546" y="522"/>
                    <a:pt x="1555" y="513"/>
                  </a:cubicBezTo>
                  <a:cubicBezTo>
                    <a:pt x="1555" y="504"/>
                    <a:pt x="1546" y="487"/>
                    <a:pt x="1537" y="478"/>
                  </a:cubicBezTo>
                  <a:lnTo>
                    <a:pt x="35" y="4"/>
                  </a:lnTo>
                  <a:cubicBezTo>
                    <a:pt x="31" y="1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1"/>
            <p:cNvSpPr/>
            <p:nvPr/>
          </p:nvSpPr>
          <p:spPr>
            <a:xfrm>
              <a:off x="1980475" y="3851675"/>
              <a:ext cx="24825" cy="9025"/>
            </a:xfrm>
            <a:custGeom>
              <a:avLst/>
              <a:gdLst/>
              <a:ahLst/>
              <a:cxnLst/>
              <a:rect l="l" t="t" r="r" b="b"/>
              <a:pathLst>
                <a:path w="993" h="361" extrusionOk="0">
                  <a:moveTo>
                    <a:pt x="35" y="1"/>
                  </a:moveTo>
                  <a:cubicBezTo>
                    <a:pt x="18" y="1"/>
                    <a:pt x="9" y="9"/>
                    <a:pt x="0" y="18"/>
                  </a:cubicBezTo>
                  <a:cubicBezTo>
                    <a:pt x="0" y="36"/>
                    <a:pt x="0" y="45"/>
                    <a:pt x="18" y="53"/>
                  </a:cubicBezTo>
                  <a:lnTo>
                    <a:pt x="958" y="361"/>
                  </a:lnTo>
                  <a:lnTo>
                    <a:pt x="966" y="361"/>
                  </a:lnTo>
                  <a:cubicBezTo>
                    <a:pt x="975" y="361"/>
                    <a:pt x="984" y="352"/>
                    <a:pt x="984" y="343"/>
                  </a:cubicBezTo>
                  <a:cubicBezTo>
                    <a:pt x="993" y="326"/>
                    <a:pt x="984" y="317"/>
                    <a:pt x="966" y="308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1"/>
            <p:cNvSpPr/>
            <p:nvPr/>
          </p:nvSpPr>
          <p:spPr>
            <a:xfrm>
              <a:off x="1863875" y="3876275"/>
              <a:ext cx="25700" cy="11650"/>
            </a:xfrm>
            <a:custGeom>
              <a:avLst/>
              <a:gdLst/>
              <a:ahLst/>
              <a:cxnLst/>
              <a:rect l="l" t="t" r="r" b="b"/>
              <a:pathLst>
                <a:path w="1028" h="466" extrusionOk="0">
                  <a:moveTo>
                    <a:pt x="993" y="0"/>
                  </a:moveTo>
                  <a:lnTo>
                    <a:pt x="18" y="413"/>
                  </a:lnTo>
                  <a:cubicBezTo>
                    <a:pt x="0" y="422"/>
                    <a:pt x="0" y="440"/>
                    <a:pt x="0" y="448"/>
                  </a:cubicBezTo>
                  <a:cubicBezTo>
                    <a:pt x="9" y="457"/>
                    <a:pt x="18" y="466"/>
                    <a:pt x="27" y="466"/>
                  </a:cubicBezTo>
                  <a:lnTo>
                    <a:pt x="35" y="466"/>
                  </a:lnTo>
                  <a:lnTo>
                    <a:pt x="1010" y="44"/>
                  </a:lnTo>
                  <a:cubicBezTo>
                    <a:pt x="1028" y="44"/>
                    <a:pt x="1028" y="27"/>
                    <a:pt x="1028" y="18"/>
                  </a:cubicBezTo>
                  <a:cubicBezTo>
                    <a:pt x="1019" y="0"/>
                    <a:pt x="100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1"/>
            <p:cNvSpPr/>
            <p:nvPr/>
          </p:nvSpPr>
          <p:spPr>
            <a:xfrm>
              <a:off x="1819725" y="3507575"/>
              <a:ext cx="394200" cy="548350"/>
            </a:xfrm>
            <a:custGeom>
              <a:avLst/>
              <a:gdLst/>
              <a:ahLst/>
              <a:cxnLst/>
              <a:rect l="l" t="t" r="r" b="b"/>
              <a:pathLst>
                <a:path w="15768" h="21934" extrusionOk="0">
                  <a:moveTo>
                    <a:pt x="13712" y="1"/>
                  </a:moveTo>
                  <a:cubicBezTo>
                    <a:pt x="13501" y="537"/>
                    <a:pt x="13264" y="1064"/>
                    <a:pt x="13036" y="1582"/>
                  </a:cubicBezTo>
                  <a:cubicBezTo>
                    <a:pt x="12359" y="3084"/>
                    <a:pt x="11692" y="4586"/>
                    <a:pt x="11015" y="6088"/>
                  </a:cubicBezTo>
                  <a:lnTo>
                    <a:pt x="10602" y="7010"/>
                  </a:lnTo>
                  <a:cubicBezTo>
                    <a:pt x="10488" y="7274"/>
                    <a:pt x="10365" y="7546"/>
                    <a:pt x="10251" y="7809"/>
                  </a:cubicBezTo>
                  <a:cubicBezTo>
                    <a:pt x="10181" y="7976"/>
                    <a:pt x="10102" y="8134"/>
                    <a:pt x="10032" y="8301"/>
                  </a:cubicBezTo>
                  <a:cubicBezTo>
                    <a:pt x="10023" y="8319"/>
                    <a:pt x="10014" y="8345"/>
                    <a:pt x="9996" y="8363"/>
                  </a:cubicBezTo>
                  <a:lnTo>
                    <a:pt x="8723" y="8688"/>
                  </a:lnTo>
                  <a:cubicBezTo>
                    <a:pt x="8407" y="8758"/>
                    <a:pt x="8161" y="8995"/>
                    <a:pt x="8064" y="9303"/>
                  </a:cubicBezTo>
                  <a:lnTo>
                    <a:pt x="6755" y="13413"/>
                  </a:lnTo>
                  <a:lnTo>
                    <a:pt x="6509" y="14195"/>
                  </a:lnTo>
                  <a:lnTo>
                    <a:pt x="5868" y="16233"/>
                  </a:lnTo>
                  <a:lnTo>
                    <a:pt x="5701" y="16742"/>
                  </a:lnTo>
                  <a:lnTo>
                    <a:pt x="5649" y="16760"/>
                  </a:lnTo>
                  <a:lnTo>
                    <a:pt x="2768" y="17542"/>
                  </a:lnTo>
                  <a:lnTo>
                    <a:pt x="2065" y="17726"/>
                  </a:lnTo>
                  <a:cubicBezTo>
                    <a:pt x="1784" y="17805"/>
                    <a:pt x="1555" y="18007"/>
                    <a:pt x="1450" y="18279"/>
                  </a:cubicBezTo>
                  <a:lnTo>
                    <a:pt x="1195" y="18912"/>
                  </a:lnTo>
                  <a:lnTo>
                    <a:pt x="1" y="21933"/>
                  </a:lnTo>
                  <a:lnTo>
                    <a:pt x="15767" y="21933"/>
                  </a:lnTo>
                  <a:lnTo>
                    <a:pt x="15767" y="7397"/>
                  </a:lnTo>
                  <a:cubicBezTo>
                    <a:pt x="15767" y="5578"/>
                    <a:pt x="15433" y="3848"/>
                    <a:pt x="14810" y="2249"/>
                  </a:cubicBezTo>
                  <a:cubicBezTo>
                    <a:pt x="14810" y="2232"/>
                    <a:pt x="14801" y="2214"/>
                    <a:pt x="14792" y="2197"/>
                  </a:cubicBezTo>
                  <a:cubicBezTo>
                    <a:pt x="14494" y="1424"/>
                    <a:pt x="14133" y="695"/>
                    <a:pt x="13712" y="1"/>
                  </a:cubicBez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1"/>
            <p:cNvSpPr/>
            <p:nvPr/>
          </p:nvSpPr>
          <p:spPr>
            <a:xfrm>
              <a:off x="1819725" y="3980350"/>
              <a:ext cx="394200" cy="75575"/>
            </a:xfrm>
            <a:custGeom>
              <a:avLst/>
              <a:gdLst/>
              <a:ahLst/>
              <a:cxnLst/>
              <a:rect l="l" t="t" r="r" b="b"/>
              <a:pathLst>
                <a:path w="15768" h="3023" extrusionOk="0">
                  <a:moveTo>
                    <a:pt x="1195" y="1"/>
                  </a:moveTo>
                  <a:lnTo>
                    <a:pt x="1" y="3022"/>
                  </a:lnTo>
                  <a:lnTo>
                    <a:pt x="15767" y="3022"/>
                  </a:lnTo>
                  <a:lnTo>
                    <a:pt x="15767" y="2065"/>
                  </a:lnTo>
                  <a:cubicBezTo>
                    <a:pt x="12456" y="1441"/>
                    <a:pt x="9127" y="949"/>
                    <a:pt x="5772" y="598"/>
                  </a:cubicBezTo>
                  <a:cubicBezTo>
                    <a:pt x="4243" y="440"/>
                    <a:pt x="2706" y="300"/>
                    <a:pt x="1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1"/>
            <p:cNvSpPr/>
            <p:nvPr/>
          </p:nvSpPr>
          <p:spPr>
            <a:xfrm>
              <a:off x="2095325" y="3507575"/>
              <a:ext cx="118600" cy="207325"/>
            </a:xfrm>
            <a:custGeom>
              <a:avLst/>
              <a:gdLst/>
              <a:ahLst/>
              <a:cxnLst/>
              <a:rect l="l" t="t" r="r" b="b"/>
              <a:pathLst>
                <a:path w="4744" h="8293" extrusionOk="0">
                  <a:moveTo>
                    <a:pt x="2688" y="1"/>
                  </a:moveTo>
                  <a:cubicBezTo>
                    <a:pt x="2486" y="537"/>
                    <a:pt x="2249" y="1064"/>
                    <a:pt x="2012" y="1591"/>
                  </a:cubicBezTo>
                  <a:cubicBezTo>
                    <a:pt x="1335" y="3084"/>
                    <a:pt x="668" y="4586"/>
                    <a:pt x="0" y="6088"/>
                  </a:cubicBezTo>
                  <a:cubicBezTo>
                    <a:pt x="1599" y="6799"/>
                    <a:pt x="3189" y="7528"/>
                    <a:pt x="4743" y="8293"/>
                  </a:cubicBezTo>
                  <a:lnTo>
                    <a:pt x="4743" y="7405"/>
                  </a:lnTo>
                  <a:cubicBezTo>
                    <a:pt x="4743" y="5587"/>
                    <a:pt x="4409" y="3848"/>
                    <a:pt x="3795" y="2249"/>
                  </a:cubicBezTo>
                  <a:cubicBezTo>
                    <a:pt x="3786" y="2232"/>
                    <a:pt x="3777" y="2214"/>
                    <a:pt x="3768" y="2197"/>
                  </a:cubicBezTo>
                  <a:cubicBezTo>
                    <a:pt x="3470" y="1433"/>
                    <a:pt x="3109" y="695"/>
                    <a:pt x="2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1"/>
            <p:cNvSpPr/>
            <p:nvPr/>
          </p:nvSpPr>
          <p:spPr>
            <a:xfrm>
              <a:off x="1988600" y="3682825"/>
              <a:ext cx="225325" cy="198750"/>
            </a:xfrm>
            <a:custGeom>
              <a:avLst/>
              <a:gdLst/>
              <a:ahLst/>
              <a:cxnLst/>
              <a:rect l="l" t="t" r="r" b="b"/>
              <a:pathLst>
                <a:path w="9013" h="7950" extrusionOk="0">
                  <a:moveTo>
                    <a:pt x="3856" y="0"/>
                  </a:moveTo>
                  <a:cubicBezTo>
                    <a:pt x="3733" y="264"/>
                    <a:pt x="3610" y="536"/>
                    <a:pt x="3496" y="799"/>
                  </a:cubicBezTo>
                  <a:cubicBezTo>
                    <a:pt x="3426" y="966"/>
                    <a:pt x="3347" y="1124"/>
                    <a:pt x="3277" y="1291"/>
                  </a:cubicBezTo>
                  <a:cubicBezTo>
                    <a:pt x="3268" y="1309"/>
                    <a:pt x="3259" y="1335"/>
                    <a:pt x="3250" y="1353"/>
                  </a:cubicBezTo>
                  <a:lnTo>
                    <a:pt x="1968" y="1678"/>
                  </a:lnTo>
                  <a:cubicBezTo>
                    <a:pt x="1652" y="1748"/>
                    <a:pt x="1406" y="1985"/>
                    <a:pt x="1309" y="2293"/>
                  </a:cubicBezTo>
                  <a:lnTo>
                    <a:pt x="0" y="6403"/>
                  </a:lnTo>
                  <a:cubicBezTo>
                    <a:pt x="2864" y="7185"/>
                    <a:pt x="6017" y="7387"/>
                    <a:pt x="9012" y="7949"/>
                  </a:cubicBezTo>
                  <a:lnTo>
                    <a:pt x="9012" y="2495"/>
                  </a:lnTo>
                  <a:cubicBezTo>
                    <a:pt x="7378" y="1599"/>
                    <a:pt x="5622" y="799"/>
                    <a:pt x="38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1"/>
            <p:cNvSpPr/>
            <p:nvPr/>
          </p:nvSpPr>
          <p:spPr>
            <a:xfrm>
              <a:off x="1888900" y="3862450"/>
              <a:ext cx="325025" cy="127825"/>
            </a:xfrm>
            <a:custGeom>
              <a:avLst/>
              <a:gdLst/>
              <a:ahLst/>
              <a:cxnLst/>
              <a:rect l="l" t="t" r="r" b="b"/>
              <a:pathLst>
                <a:path w="13001" h="5113" extrusionOk="0">
                  <a:moveTo>
                    <a:pt x="3742" y="0"/>
                  </a:moveTo>
                  <a:lnTo>
                    <a:pt x="3092" y="2029"/>
                  </a:lnTo>
                  <a:lnTo>
                    <a:pt x="2934" y="2547"/>
                  </a:lnTo>
                  <a:lnTo>
                    <a:pt x="2882" y="2556"/>
                  </a:lnTo>
                  <a:lnTo>
                    <a:pt x="1" y="3338"/>
                  </a:lnTo>
                  <a:cubicBezTo>
                    <a:pt x="2644" y="3663"/>
                    <a:pt x="5297" y="3997"/>
                    <a:pt x="7941" y="4339"/>
                  </a:cubicBezTo>
                  <a:cubicBezTo>
                    <a:pt x="9636" y="4559"/>
                    <a:pt x="11331" y="4778"/>
                    <a:pt x="13000" y="5112"/>
                  </a:cubicBezTo>
                  <a:lnTo>
                    <a:pt x="13000" y="2582"/>
                  </a:lnTo>
                  <a:cubicBezTo>
                    <a:pt x="9900" y="1774"/>
                    <a:pt x="6808" y="914"/>
                    <a:pt x="3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1"/>
            <p:cNvSpPr/>
            <p:nvPr/>
          </p:nvSpPr>
          <p:spPr>
            <a:xfrm>
              <a:off x="1960925" y="3913375"/>
              <a:ext cx="187325" cy="31875"/>
            </a:xfrm>
            <a:custGeom>
              <a:avLst/>
              <a:gdLst/>
              <a:ahLst/>
              <a:cxnLst/>
              <a:rect l="l" t="t" r="r" b="b"/>
              <a:pathLst>
                <a:path w="7493" h="1275" extrusionOk="0">
                  <a:moveTo>
                    <a:pt x="220" y="1"/>
                  </a:moveTo>
                  <a:lnTo>
                    <a:pt x="53" y="510"/>
                  </a:lnTo>
                  <a:lnTo>
                    <a:pt x="1" y="528"/>
                  </a:lnTo>
                  <a:lnTo>
                    <a:pt x="7493" y="1274"/>
                  </a:lnTo>
                  <a:lnTo>
                    <a:pt x="7493" y="127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1"/>
            <p:cNvSpPr/>
            <p:nvPr/>
          </p:nvSpPr>
          <p:spPr>
            <a:xfrm>
              <a:off x="2070500" y="3702800"/>
              <a:ext cx="126300" cy="23950"/>
            </a:xfrm>
            <a:custGeom>
              <a:avLst/>
              <a:gdLst/>
              <a:ahLst/>
              <a:cxnLst/>
              <a:rect l="l" t="t" r="r" b="b"/>
              <a:pathLst>
                <a:path w="5052" h="958" extrusionOk="0">
                  <a:moveTo>
                    <a:pt x="220" y="0"/>
                  </a:moveTo>
                  <a:cubicBezTo>
                    <a:pt x="150" y="167"/>
                    <a:pt x="71" y="325"/>
                    <a:pt x="1" y="492"/>
                  </a:cubicBezTo>
                  <a:lnTo>
                    <a:pt x="5051" y="958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1"/>
            <p:cNvSpPr/>
            <p:nvPr/>
          </p:nvSpPr>
          <p:spPr>
            <a:xfrm>
              <a:off x="1995175" y="3562475"/>
              <a:ext cx="194800" cy="493450"/>
            </a:xfrm>
            <a:custGeom>
              <a:avLst/>
              <a:gdLst/>
              <a:ahLst/>
              <a:cxnLst/>
              <a:rect l="l" t="t" r="r" b="b"/>
              <a:pathLst>
                <a:path w="7792" h="19738" extrusionOk="0">
                  <a:moveTo>
                    <a:pt x="7774" y="1"/>
                  </a:moveTo>
                  <a:cubicBezTo>
                    <a:pt x="7563" y="818"/>
                    <a:pt x="7335" y="1634"/>
                    <a:pt x="7098" y="2451"/>
                  </a:cubicBezTo>
                  <a:cubicBezTo>
                    <a:pt x="6738" y="3707"/>
                    <a:pt x="6343" y="4955"/>
                    <a:pt x="5921" y="6193"/>
                  </a:cubicBezTo>
                  <a:lnTo>
                    <a:pt x="4963" y="6114"/>
                  </a:lnTo>
                  <a:cubicBezTo>
                    <a:pt x="4937" y="6114"/>
                    <a:pt x="4911" y="6132"/>
                    <a:pt x="4902" y="6158"/>
                  </a:cubicBezTo>
                  <a:cubicBezTo>
                    <a:pt x="4507" y="7379"/>
                    <a:pt x="4155" y="8609"/>
                    <a:pt x="3848" y="9856"/>
                  </a:cubicBezTo>
                  <a:cubicBezTo>
                    <a:pt x="3549" y="11086"/>
                    <a:pt x="3295" y="12324"/>
                    <a:pt x="3084" y="13571"/>
                  </a:cubicBezTo>
                  <a:lnTo>
                    <a:pt x="1433" y="13773"/>
                  </a:lnTo>
                  <a:cubicBezTo>
                    <a:pt x="1406" y="13773"/>
                    <a:pt x="1380" y="13791"/>
                    <a:pt x="1380" y="13817"/>
                  </a:cubicBezTo>
                  <a:cubicBezTo>
                    <a:pt x="1011" y="15038"/>
                    <a:pt x="695" y="16268"/>
                    <a:pt x="422" y="17506"/>
                  </a:cubicBezTo>
                  <a:cubicBezTo>
                    <a:pt x="291" y="18130"/>
                    <a:pt x="168" y="18754"/>
                    <a:pt x="62" y="19377"/>
                  </a:cubicBezTo>
                  <a:cubicBezTo>
                    <a:pt x="36" y="19491"/>
                    <a:pt x="18" y="19614"/>
                    <a:pt x="1" y="19737"/>
                  </a:cubicBezTo>
                  <a:lnTo>
                    <a:pt x="36" y="19737"/>
                  </a:lnTo>
                  <a:cubicBezTo>
                    <a:pt x="53" y="19614"/>
                    <a:pt x="80" y="19500"/>
                    <a:pt x="106" y="19386"/>
                  </a:cubicBezTo>
                  <a:cubicBezTo>
                    <a:pt x="229" y="18762"/>
                    <a:pt x="361" y="18139"/>
                    <a:pt x="501" y="17524"/>
                  </a:cubicBezTo>
                  <a:cubicBezTo>
                    <a:pt x="791" y="16303"/>
                    <a:pt x="1116" y="15091"/>
                    <a:pt x="1485" y="13896"/>
                  </a:cubicBezTo>
                  <a:lnTo>
                    <a:pt x="3154" y="13694"/>
                  </a:lnTo>
                  <a:cubicBezTo>
                    <a:pt x="3180" y="13694"/>
                    <a:pt x="3207" y="13668"/>
                    <a:pt x="3207" y="13642"/>
                  </a:cubicBezTo>
                  <a:cubicBezTo>
                    <a:pt x="3426" y="12386"/>
                    <a:pt x="3690" y="11130"/>
                    <a:pt x="3997" y="9891"/>
                  </a:cubicBezTo>
                  <a:cubicBezTo>
                    <a:pt x="4287" y="8670"/>
                    <a:pt x="4630" y="7449"/>
                    <a:pt x="5007" y="6246"/>
                  </a:cubicBezTo>
                  <a:lnTo>
                    <a:pt x="5956" y="6325"/>
                  </a:lnTo>
                  <a:cubicBezTo>
                    <a:pt x="5991" y="6325"/>
                    <a:pt x="6018" y="6307"/>
                    <a:pt x="6026" y="6281"/>
                  </a:cubicBezTo>
                  <a:cubicBezTo>
                    <a:pt x="6448" y="5025"/>
                    <a:pt x="6834" y="3751"/>
                    <a:pt x="7186" y="2469"/>
                  </a:cubicBezTo>
                  <a:cubicBezTo>
                    <a:pt x="7405" y="1670"/>
                    <a:pt x="7607" y="862"/>
                    <a:pt x="7792" y="53"/>
                  </a:cubicBezTo>
                  <a:cubicBezTo>
                    <a:pt x="7792" y="36"/>
                    <a:pt x="7783" y="18"/>
                    <a:pt x="7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1"/>
            <p:cNvSpPr/>
            <p:nvPr/>
          </p:nvSpPr>
          <p:spPr>
            <a:xfrm>
              <a:off x="2096425" y="3732450"/>
              <a:ext cx="117500" cy="323475"/>
            </a:xfrm>
            <a:custGeom>
              <a:avLst/>
              <a:gdLst/>
              <a:ahLst/>
              <a:cxnLst/>
              <a:rect l="l" t="t" r="r" b="b"/>
              <a:pathLst>
                <a:path w="4700" h="12939" extrusionOk="0">
                  <a:moveTo>
                    <a:pt x="4699" y="0"/>
                  </a:moveTo>
                  <a:cubicBezTo>
                    <a:pt x="4392" y="1010"/>
                    <a:pt x="4102" y="2029"/>
                    <a:pt x="3856" y="3057"/>
                  </a:cubicBezTo>
                  <a:cubicBezTo>
                    <a:pt x="3557" y="4287"/>
                    <a:pt x="3303" y="5525"/>
                    <a:pt x="3092" y="6772"/>
                  </a:cubicBezTo>
                  <a:lnTo>
                    <a:pt x="1432" y="6974"/>
                  </a:lnTo>
                  <a:cubicBezTo>
                    <a:pt x="1405" y="6974"/>
                    <a:pt x="1388" y="6992"/>
                    <a:pt x="1379" y="7018"/>
                  </a:cubicBezTo>
                  <a:cubicBezTo>
                    <a:pt x="1019" y="8239"/>
                    <a:pt x="703" y="9469"/>
                    <a:pt x="430" y="10707"/>
                  </a:cubicBezTo>
                  <a:cubicBezTo>
                    <a:pt x="290" y="11331"/>
                    <a:pt x="176" y="11955"/>
                    <a:pt x="61" y="12578"/>
                  </a:cubicBezTo>
                  <a:cubicBezTo>
                    <a:pt x="44" y="12692"/>
                    <a:pt x="18" y="12815"/>
                    <a:pt x="0" y="12938"/>
                  </a:cubicBezTo>
                  <a:lnTo>
                    <a:pt x="35" y="12938"/>
                  </a:lnTo>
                  <a:cubicBezTo>
                    <a:pt x="61" y="12815"/>
                    <a:pt x="79" y="12701"/>
                    <a:pt x="105" y="12587"/>
                  </a:cubicBezTo>
                  <a:cubicBezTo>
                    <a:pt x="228" y="11963"/>
                    <a:pt x="369" y="11340"/>
                    <a:pt x="509" y="10725"/>
                  </a:cubicBezTo>
                  <a:cubicBezTo>
                    <a:pt x="791" y="9504"/>
                    <a:pt x="1116" y="8292"/>
                    <a:pt x="1484" y="7097"/>
                  </a:cubicBezTo>
                  <a:lnTo>
                    <a:pt x="3153" y="6895"/>
                  </a:lnTo>
                  <a:cubicBezTo>
                    <a:pt x="3180" y="6895"/>
                    <a:pt x="3206" y="6869"/>
                    <a:pt x="3215" y="6843"/>
                  </a:cubicBezTo>
                  <a:cubicBezTo>
                    <a:pt x="3434" y="5587"/>
                    <a:pt x="3689" y="4331"/>
                    <a:pt x="3997" y="3092"/>
                  </a:cubicBezTo>
                  <a:cubicBezTo>
                    <a:pt x="4207" y="2214"/>
                    <a:pt x="4444" y="1335"/>
                    <a:pt x="4699" y="466"/>
                  </a:cubicBezTo>
                  <a:lnTo>
                    <a:pt x="46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1"/>
            <p:cNvSpPr/>
            <p:nvPr/>
          </p:nvSpPr>
          <p:spPr>
            <a:xfrm>
              <a:off x="1542600" y="3853250"/>
              <a:ext cx="225325" cy="124575"/>
            </a:xfrm>
            <a:custGeom>
              <a:avLst/>
              <a:gdLst/>
              <a:ahLst/>
              <a:cxnLst/>
              <a:rect l="l" t="t" r="r" b="b"/>
              <a:pathLst>
                <a:path w="9013" h="4983" extrusionOk="0">
                  <a:moveTo>
                    <a:pt x="3843" y="0"/>
                  </a:moveTo>
                  <a:cubicBezTo>
                    <a:pt x="3458" y="0"/>
                    <a:pt x="3078" y="34"/>
                    <a:pt x="2715" y="105"/>
                  </a:cubicBezTo>
                  <a:cubicBezTo>
                    <a:pt x="1986" y="236"/>
                    <a:pt x="1327" y="526"/>
                    <a:pt x="835" y="965"/>
                  </a:cubicBezTo>
                  <a:cubicBezTo>
                    <a:pt x="229" y="1510"/>
                    <a:pt x="1" y="2344"/>
                    <a:pt x="431" y="3030"/>
                  </a:cubicBezTo>
                  <a:cubicBezTo>
                    <a:pt x="695" y="3442"/>
                    <a:pt x="1143" y="3750"/>
                    <a:pt x="1661" y="3969"/>
                  </a:cubicBezTo>
                  <a:cubicBezTo>
                    <a:pt x="2197" y="4189"/>
                    <a:pt x="2794" y="4338"/>
                    <a:pt x="3347" y="4426"/>
                  </a:cubicBezTo>
                  <a:cubicBezTo>
                    <a:pt x="4147" y="4567"/>
                    <a:pt x="4964" y="4637"/>
                    <a:pt x="5763" y="4786"/>
                  </a:cubicBezTo>
                  <a:cubicBezTo>
                    <a:pt x="6219" y="4866"/>
                    <a:pt x="6676" y="4983"/>
                    <a:pt x="7139" y="4983"/>
                  </a:cubicBezTo>
                  <a:cubicBezTo>
                    <a:pt x="7184" y="4983"/>
                    <a:pt x="7229" y="4982"/>
                    <a:pt x="7274" y="4979"/>
                  </a:cubicBezTo>
                  <a:cubicBezTo>
                    <a:pt x="7370" y="4979"/>
                    <a:pt x="7458" y="4971"/>
                    <a:pt x="7546" y="4953"/>
                  </a:cubicBezTo>
                  <a:cubicBezTo>
                    <a:pt x="9013" y="4681"/>
                    <a:pt x="8820" y="2819"/>
                    <a:pt x="8240" y="1949"/>
                  </a:cubicBezTo>
                  <a:cubicBezTo>
                    <a:pt x="7413" y="698"/>
                    <a:pt x="5580" y="0"/>
                    <a:pt x="3843" y="0"/>
                  </a:cubicBezTo>
                  <a:close/>
                </a:path>
              </a:pathLst>
            </a:custGeom>
            <a:solidFill>
              <a:srgbClr val="03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1"/>
            <p:cNvSpPr/>
            <p:nvPr/>
          </p:nvSpPr>
          <p:spPr>
            <a:xfrm>
              <a:off x="1584100" y="3952475"/>
              <a:ext cx="147150" cy="25350"/>
            </a:xfrm>
            <a:custGeom>
              <a:avLst/>
              <a:gdLst/>
              <a:ahLst/>
              <a:cxnLst/>
              <a:rect l="l" t="t" r="r" b="b"/>
              <a:pathLst>
                <a:path w="5886" h="1014" extrusionOk="0">
                  <a:moveTo>
                    <a:pt x="1" y="0"/>
                  </a:moveTo>
                  <a:lnTo>
                    <a:pt x="1" y="0"/>
                  </a:lnTo>
                  <a:cubicBezTo>
                    <a:pt x="537" y="220"/>
                    <a:pt x="1134" y="369"/>
                    <a:pt x="1687" y="457"/>
                  </a:cubicBezTo>
                  <a:cubicBezTo>
                    <a:pt x="2487" y="598"/>
                    <a:pt x="3304" y="668"/>
                    <a:pt x="4103" y="817"/>
                  </a:cubicBezTo>
                  <a:cubicBezTo>
                    <a:pt x="4559" y="897"/>
                    <a:pt x="5016" y="1014"/>
                    <a:pt x="5479" y="1014"/>
                  </a:cubicBezTo>
                  <a:cubicBezTo>
                    <a:pt x="5524" y="1014"/>
                    <a:pt x="5569" y="1013"/>
                    <a:pt x="5614" y="1010"/>
                  </a:cubicBezTo>
                  <a:cubicBezTo>
                    <a:pt x="5710" y="1010"/>
                    <a:pt x="5798" y="1002"/>
                    <a:pt x="5886" y="984"/>
                  </a:cubicBezTo>
                  <a:cubicBezTo>
                    <a:pt x="5693" y="870"/>
                    <a:pt x="5464" y="782"/>
                    <a:pt x="5236" y="712"/>
                  </a:cubicBezTo>
                  <a:cubicBezTo>
                    <a:pt x="3576" y="176"/>
                    <a:pt x="1731" y="317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1"/>
            <p:cNvSpPr/>
            <p:nvPr/>
          </p:nvSpPr>
          <p:spPr>
            <a:xfrm>
              <a:off x="1640325" y="3856300"/>
              <a:ext cx="32975" cy="199625"/>
            </a:xfrm>
            <a:custGeom>
              <a:avLst/>
              <a:gdLst/>
              <a:ahLst/>
              <a:cxnLst/>
              <a:rect l="l" t="t" r="r" b="b"/>
              <a:pathLst>
                <a:path w="1319" h="7985" extrusionOk="0">
                  <a:moveTo>
                    <a:pt x="1283" y="0"/>
                  </a:moveTo>
                  <a:cubicBezTo>
                    <a:pt x="1274" y="0"/>
                    <a:pt x="1257" y="0"/>
                    <a:pt x="1257" y="9"/>
                  </a:cubicBezTo>
                  <a:cubicBezTo>
                    <a:pt x="1248" y="18"/>
                    <a:pt x="1248" y="18"/>
                    <a:pt x="1248" y="26"/>
                  </a:cubicBezTo>
                  <a:lnTo>
                    <a:pt x="1248" y="53"/>
                  </a:lnTo>
                  <a:lnTo>
                    <a:pt x="958" y="1871"/>
                  </a:lnTo>
                  <a:lnTo>
                    <a:pt x="940" y="1959"/>
                  </a:lnTo>
                  <a:lnTo>
                    <a:pt x="756" y="3153"/>
                  </a:lnTo>
                  <a:lnTo>
                    <a:pt x="747" y="3241"/>
                  </a:lnTo>
                  <a:lnTo>
                    <a:pt x="607" y="4137"/>
                  </a:lnTo>
                  <a:lnTo>
                    <a:pt x="580" y="4304"/>
                  </a:lnTo>
                  <a:lnTo>
                    <a:pt x="563" y="4374"/>
                  </a:lnTo>
                  <a:lnTo>
                    <a:pt x="554" y="4471"/>
                  </a:lnTo>
                  <a:lnTo>
                    <a:pt x="1" y="7984"/>
                  </a:lnTo>
                  <a:lnTo>
                    <a:pt x="71" y="7984"/>
                  </a:lnTo>
                  <a:lnTo>
                    <a:pt x="615" y="4480"/>
                  </a:lnTo>
                  <a:lnTo>
                    <a:pt x="633" y="4392"/>
                  </a:lnTo>
                  <a:lnTo>
                    <a:pt x="642" y="4339"/>
                  </a:lnTo>
                  <a:lnTo>
                    <a:pt x="668" y="4146"/>
                  </a:lnTo>
                  <a:lnTo>
                    <a:pt x="721" y="3839"/>
                  </a:lnTo>
                  <a:lnTo>
                    <a:pt x="730" y="3768"/>
                  </a:lnTo>
                  <a:lnTo>
                    <a:pt x="905" y="2635"/>
                  </a:lnTo>
                  <a:lnTo>
                    <a:pt x="923" y="2565"/>
                  </a:lnTo>
                  <a:lnTo>
                    <a:pt x="1011" y="1994"/>
                  </a:lnTo>
                  <a:lnTo>
                    <a:pt x="1019" y="1941"/>
                  </a:lnTo>
                  <a:lnTo>
                    <a:pt x="1309" y="62"/>
                  </a:lnTo>
                  <a:lnTo>
                    <a:pt x="1318" y="35"/>
                  </a:lnTo>
                  <a:cubicBezTo>
                    <a:pt x="1318" y="35"/>
                    <a:pt x="1318" y="26"/>
                    <a:pt x="1318" y="26"/>
                  </a:cubicBezTo>
                  <a:cubicBezTo>
                    <a:pt x="1309" y="9"/>
                    <a:pt x="1301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1"/>
            <p:cNvSpPr/>
            <p:nvPr/>
          </p:nvSpPr>
          <p:spPr>
            <a:xfrm>
              <a:off x="1624725" y="3852975"/>
              <a:ext cx="41325" cy="53400"/>
            </a:xfrm>
            <a:custGeom>
              <a:avLst/>
              <a:gdLst/>
              <a:ahLst/>
              <a:cxnLst/>
              <a:rect l="l" t="t" r="r" b="b"/>
              <a:pathLst>
                <a:path w="1653" h="2136" extrusionOk="0">
                  <a:moveTo>
                    <a:pt x="45" y="0"/>
                  </a:moveTo>
                  <a:cubicBezTo>
                    <a:pt x="38" y="0"/>
                    <a:pt x="31" y="3"/>
                    <a:pt x="27" y="10"/>
                  </a:cubicBezTo>
                  <a:cubicBezTo>
                    <a:pt x="10" y="19"/>
                    <a:pt x="1" y="45"/>
                    <a:pt x="18" y="54"/>
                  </a:cubicBezTo>
                  <a:lnTo>
                    <a:pt x="1582" y="2118"/>
                  </a:lnTo>
                  <a:cubicBezTo>
                    <a:pt x="1591" y="2127"/>
                    <a:pt x="1600" y="2136"/>
                    <a:pt x="1608" y="2136"/>
                  </a:cubicBezTo>
                  <a:cubicBezTo>
                    <a:pt x="1617" y="2136"/>
                    <a:pt x="1626" y="2127"/>
                    <a:pt x="1635" y="2127"/>
                  </a:cubicBezTo>
                  <a:cubicBezTo>
                    <a:pt x="1652" y="2118"/>
                    <a:pt x="1652" y="2092"/>
                    <a:pt x="1643" y="2074"/>
                  </a:cubicBezTo>
                  <a:lnTo>
                    <a:pt x="71" y="10"/>
                  </a:lnTo>
                  <a:cubicBezTo>
                    <a:pt x="66" y="5"/>
                    <a:pt x="55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1"/>
            <p:cNvSpPr/>
            <p:nvPr/>
          </p:nvSpPr>
          <p:spPr>
            <a:xfrm>
              <a:off x="1662275" y="3884925"/>
              <a:ext cx="71850" cy="37275"/>
            </a:xfrm>
            <a:custGeom>
              <a:avLst/>
              <a:gdLst/>
              <a:ahLst/>
              <a:cxnLst/>
              <a:rect l="l" t="t" r="r" b="b"/>
              <a:pathLst>
                <a:path w="2874" h="1491" extrusionOk="0">
                  <a:moveTo>
                    <a:pt x="2838" y="0"/>
                  </a:moveTo>
                  <a:cubicBezTo>
                    <a:pt x="2831" y="0"/>
                    <a:pt x="2824" y="2"/>
                    <a:pt x="2820" y="6"/>
                  </a:cubicBezTo>
                  <a:lnTo>
                    <a:pt x="27" y="1429"/>
                  </a:lnTo>
                  <a:cubicBezTo>
                    <a:pt x="10" y="1438"/>
                    <a:pt x="1" y="1455"/>
                    <a:pt x="10" y="1473"/>
                  </a:cubicBezTo>
                  <a:cubicBezTo>
                    <a:pt x="18" y="1481"/>
                    <a:pt x="27" y="1490"/>
                    <a:pt x="45" y="1490"/>
                  </a:cubicBezTo>
                  <a:lnTo>
                    <a:pt x="54" y="1490"/>
                  </a:lnTo>
                  <a:lnTo>
                    <a:pt x="2847" y="67"/>
                  </a:lnTo>
                  <a:cubicBezTo>
                    <a:pt x="2864" y="58"/>
                    <a:pt x="2873" y="32"/>
                    <a:pt x="2864" y="15"/>
                  </a:cubicBezTo>
                  <a:cubicBezTo>
                    <a:pt x="2859" y="4"/>
                    <a:pt x="2848" y="0"/>
                    <a:pt x="2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1"/>
            <p:cNvSpPr/>
            <p:nvPr/>
          </p:nvSpPr>
          <p:spPr>
            <a:xfrm>
              <a:off x="1686875" y="3868500"/>
              <a:ext cx="22425" cy="40950"/>
            </a:xfrm>
            <a:custGeom>
              <a:avLst/>
              <a:gdLst/>
              <a:ahLst/>
              <a:cxnLst/>
              <a:rect l="l" t="t" r="r" b="b"/>
              <a:pathLst>
                <a:path w="897" h="1638" extrusionOk="0">
                  <a:moveTo>
                    <a:pt x="864" y="1"/>
                  </a:moveTo>
                  <a:cubicBezTo>
                    <a:pt x="849" y="1"/>
                    <a:pt x="833" y="9"/>
                    <a:pt x="826" y="22"/>
                  </a:cubicBezTo>
                  <a:lnTo>
                    <a:pt x="9" y="1585"/>
                  </a:lnTo>
                  <a:cubicBezTo>
                    <a:pt x="1" y="1603"/>
                    <a:pt x="1" y="1629"/>
                    <a:pt x="18" y="1638"/>
                  </a:cubicBezTo>
                  <a:lnTo>
                    <a:pt x="36" y="1638"/>
                  </a:lnTo>
                  <a:cubicBezTo>
                    <a:pt x="53" y="1638"/>
                    <a:pt x="62" y="1629"/>
                    <a:pt x="71" y="1620"/>
                  </a:cubicBezTo>
                  <a:lnTo>
                    <a:pt x="888" y="57"/>
                  </a:lnTo>
                  <a:cubicBezTo>
                    <a:pt x="897" y="39"/>
                    <a:pt x="897" y="13"/>
                    <a:pt x="879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1"/>
            <p:cNvSpPr/>
            <p:nvPr/>
          </p:nvSpPr>
          <p:spPr>
            <a:xfrm>
              <a:off x="1574225" y="3868675"/>
              <a:ext cx="86325" cy="68900"/>
            </a:xfrm>
            <a:custGeom>
              <a:avLst/>
              <a:gdLst/>
              <a:ahLst/>
              <a:cxnLst/>
              <a:rect l="l" t="t" r="r" b="b"/>
              <a:pathLst>
                <a:path w="3453" h="2756" extrusionOk="0">
                  <a:moveTo>
                    <a:pt x="40" y="0"/>
                  </a:moveTo>
                  <a:cubicBezTo>
                    <a:pt x="30" y="0"/>
                    <a:pt x="20" y="4"/>
                    <a:pt x="9" y="15"/>
                  </a:cubicBezTo>
                  <a:cubicBezTo>
                    <a:pt x="1" y="32"/>
                    <a:pt x="1" y="50"/>
                    <a:pt x="18" y="59"/>
                  </a:cubicBezTo>
                  <a:lnTo>
                    <a:pt x="3391" y="2746"/>
                  </a:lnTo>
                  <a:cubicBezTo>
                    <a:pt x="3400" y="2755"/>
                    <a:pt x="3409" y="2755"/>
                    <a:pt x="3418" y="2755"/>
                  </a:cubicBezTo>
                  <a:cubicBezTo>
                    <a:pt x="3426" y="2755"/>
                    <a:pt x="3435" y="2746"/>
                    <a:pt x="3444" y="2738"/>
                  </a:cubicBezTo>
                  <a:cubicBezTo>
                    <a:pt x="3453" y="2729"/>
                    <a:pt x="3453" y="2702"/>
                    <a:pt x="3435" y="2694"/>
                  </a:cubicBezTo>
                  <a:lnTo>
                    <a:pt x="62" y="6"/>
                  </a:lnTo>
                  <a:cubicBezTo>
                    <a:pt x="55" y="2"/>
                    <a:pt x="48" y="0"/>
                    <a:pt x="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1"/>
            <p:cNvSpPr/>
            <p:nvPr/>
          </p:nvSpPr>
          <p:spPr>
            <a:xfrm>
              <a:off x="1657025" y="3930025"/>
              <a:ext cx="101900" cy="22250"/>
            </a:xfrm>
            <a:custGeom>
              <a:avLst/>
              <a:gdLst/>
              <a:ahLst/>
              <a:cxnLst/>
              <a:rect l="l" t="t" r="r" b="b"/>
              <a:pathLst>
                <a:path w="4076" h="890" extrusionOk="0">
                  <a:moveTo>
                    <a:pt x="4041" y="0"/>
                  </a:moveTo>
                  <a:cubicBezTo>
                    <a:pt x="4038" y="0"/>
                    <a:pt x="4035" y="1"/>
                    <a:pt x="4032" y="2"/>
                  </a:cubicBezTo>
                  <a:lnTo>
                    <a:pt x="35" y="819"/>
                  </a:lnTo>
                  <a:cubicBezTo>
                    <a:pt x="9" y="828"/>
                    <a:pt x="0" y="846"/>
                    <a:pt x="0" y="863"/>
                  </a:cubicBezTo>
                  <a:cubicBezTo>
                    <a:pt x="9" y="881"/>
                    <a:pt x="18" y="890"/>
                    <a:pt x="35" y="890"/>
                  </a:cubicBezTo>
                  <a:lnTo>
                    <a:pt x="44" y="890"/>
                  </a:lnTo>
                  <a:lnTo>
                    <a:pt x="4049" y="73"/>
                  </a:lnTo>
                  <a:cubicBezTo>
                    <a:pt x="4067" y="64"/>
                    <a:pt x="4076" y="46"/>
                    <a:pt x="4076" y="29"/>
                  </a:cubicBezTo>
                  <a:cubicBezTo>
                    <a:pt x="4069" y="14"/>
                    <a:pt x="4055" y="0"/>
                    <a:pt x="40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1"/>
            <p:cNvSpPr/>
            <p:nvPr/>
          </p:nvSpPr>
          <p:spPr>
            <a:xfrm>
              <a:off x="1546775" y="3906050"/>
              <a:ext cx="110050" cy="60275"/>
            </a:xfrm>
            <a:custGeom>
              <a:avLst/>
              <a:gdLst/>
              <a:ahLst/>
              <a:cxnLst/>
              <a:rect l="l" t="t" r="r" b="b"/>
              <a:pathLst>
                <a:path w="4402" h="2411" extrusionOk="0">
                  <a:moveTo>
                    <a:pt x="40" y="1"/>
                  </a:moveTo>
                  <a:cubicBezTo>
                    <a:pt x="27" y="1"/>
                    <a:pt x="16" y="9"/>
                    <a:pt x="10" y="22"/>
                  </a:cubicBezTo>
                  <a:cubicBezTo>
                    <a:pt x="1" y="30"/>
                    <a:pt x="1" y="57"/>
                    <a:pt x="18" y="66"/>
                  </a:cubicBezTo>
                  <a:lnTo>
                    <a:pt x="4340" y="2402"/>
                  </a:lnTo>
                  <a:cubicBezTo>
                    <a:pt x="4349" y="2402"/>
                    <a:pt x="4357" y="2411"/>
                    <a:pt x="4357" y="2411"/>
                  </a:cubicBezTo>
                  <a:cubicBezTo>
                    <a:pt x="4375" y="2411"/>
                    <a:pt x="4384" y="2402"/>
                    <a:pt x="4393" y="2384"/>
                  </a:cubicBezTo>
                  <a:cubicBezTo>
                    <a:pt x="4401" y="2376"/>
                    <a:pt x="4393" y="2349"/>
                    <a:pt x="4375" y="2340"/>
                  </a:cubicBezTo>
                  <a:lnTo>
                    <a:pt x="53" y="4"/>
                  </a:lnTo>
                  <a:cubicBezTo>
                    <a:pt x="49" y="2"/>
                    <a:pt x="44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1"/>
            <p:cNvSpPr/>
            <p:nvPr/>
          </p:nvSpPr>
          <p:spPr>
            <a:xfrm>
              <a:off x="1553150" y="3888350"/>
              <a:ext cx="65900" cy="16725"/>
            </a:xfrm>
            <a:custGeom>
              <a:avLst/>
              <a:gdLst/>
              <a:ahLst/>
              <a:cxnLst/>
              <a:rect l="l" t="t" r="r" b="b"/>
              <a:pathLst>
                <a:path w="2636" h="669" extrusionOk="0">
                  <a:moveTo>
                    <a:pt x="44" y="1"/>
                  </a:moveTo>
                  <a:cubicBezTo>
                    <a:pt x="27" y="1"/>
                    <a:pt x="9" y="9"/>
                    <a:pt x="0" y="27"/>
                  </a:cubicBezTo>
                  <a:cubicBezTo>
                    <a:pt x="0" y="44"/>
                    <a:pt x="9" y="62"/>
                    <a:pt x="27" y="71"/>
                  </a:cubicBezTo>
                  <a:lnTo>
                    <a:pt x="2583" y="668"/>
                  </a:lnTo>
                  <a:lnTo>
                    <a:pt x="2592" y="668"/>
                  </a:lnTo>
                  <a:cubicBezTo>
                    <a:pt x="2609" y="668"/>
                    <a:pt x="2627" y="651"/>
                    <a:pt x="2627" y="642"/>
                  </a:cubicBezTo>
                  <a:cubicBezTo>
                    <a:pt x="2636" y="615"/>
                    <a:pt x="2618" y="598"/>
                    <a:pt x="2600" y="598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1"/>
            <p:cNvSpPr/>
            <p:nvPr/>
          </p:nvSpPr>
          <p:spPr>
            <a:xfrm>
              <a:off x="1604325" y="3855350"/>
              <a:ext cx="3525" cy="38525"/>
            </a:xfrm>
            <a:custGeom>
              <a:avLst/>
              <a:gdLst/>
              <a:ahLst/>
              <a:cxnLst/>
              <a:rect l="l" t="t" r="r" b="b"/>
              <a:pathLst>
                <a:path w="141" h="1541" extrusionOk="0">
                  <a:moveTo>
                    <a:pt x="96" y="1"/>
                  </a:moveTo>
                  <a:cubicBezTo>
                    <a:pt x="82" y="1"/>
                    <a:pt x="70" y="16"/>
                    <a:pt x="70" y="38"/>
                  </a:cubicBezTo>
                  <a:lnTo>
                    <a:pt x="0" y="1505"/>
                  </a:lnTo>
                  <a:cubicBezTo>
                    <a:pt x="0" y="1523"/>
                    <a:pt x="18" y="1540"/>
                    <a:pt x="35" y="1540"/>
                  </a:cubicBezTo>
                  <a:cubicBezTo>
                    <a:pt x="53" y="1540"/>
                    <a:pt x="70" y="1523"/>
                    <a:pt x="70" y="1505"/>
                  </a:cubicBezTo>
                  <a:lnTo>
                    <a:pt x="141" y="38"/>
                  </a:lnTo>
                  <a:cubicBezTo>
                    <a:pt x="141" y="21"/>
                    <a:pt x="123" y="3"/>
                    <a:pt x="105" y="3"/>
                  </a:cubicBezTo>
                  <a:cubicBezTo>
                    <a:pt x="102" y="1"/>
                    <a:pt x="99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1"/>
            <p:cNvSpPr/>
            <p:nvPr/>
          </p:nvSpPr>
          <p:spPr>
            <a:xfrm>
              <a:off x="1702250" y="3896150"/>
              <a:ext cx="44175" cy="46675"/>
            </a:xfrm>
            <a:custGeom>
              <a:avLst/>
              <a:gdLst/>
              <a:ahLst/>
              <a:cxnLst/>
              <a:rect l="l" t="t" r="r" b="b"/>
              <a:pathLst>
                <a:path w="1767" h="1867" extrusionOk="0">
                  <a:moveTo>
                    <a:pt x="1726" y="0"/>
                  </a:moveTo>
                  <a:cubicBezTo>
                    <a:pt x="1718" y="0"/>
                    <a:pt x="1709" y="5"/>
                    <a:pt x="1705" y="14"/>
                  </a:cubicBezTo>
                  <a:lnTo>
                    <a:pt x="9" y="1805"/>
                  </a:lnTo>
                  <a:cubicBezTo>
                    <a:pt x="1" y="1823"/>
                    <a:pt x="1" y="1841"/>
                    <a:pt x="9" y="1858"/>
                  </a:cubicBezTo>
                  <a:cubicBezTo>
                    <a:pt x="18" y="1867"/>
                    <a:pt x="27" y="1867"/>
                    <a:pt x="36" y="1867"/>
                  </a:cubicBezTo>
                  <a:cubicBezTo>
                    <a:pt x="44" y="1867"/>
                    <a:pt x="53" y="1867"/>
                    <a:pt x="62" y="1858"/>
                  </a:cubicBezTo>
                  <a:lnTo>
                    <a:pt x="1748" y="57"/>
                  </a:lnTo>
                  <a:cubicBezTo>
                    <a:pt x="1766" y="49"/>
                    <a:pt x="1766" y="22"/>
                    <a:pt x="1748" y="14"/>
                  </a:cubicBezTo>
                  <a:cubicBezTo>
                    <a:pt x="1744" y="5"/>
                    <a:pt x="1735" y="0"/>
                    <a:pt x="17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1"/>
            <p:cNvSpPr/>
            <p:nvPr/>
          </p:nvSpPr>
          <p:spPr>
            <a:xfrm>
              <a:off x="1685125" y="3945525"/>
              <a:ext cx="47025" cy="32450"/>
            </a:xfrm>
            <a:custGeom>
              <a:avLst/>
              <a:gdLst/>
              <a:ahLst/>
              <a:cxnLst/>
              <a:rect l="l" t="t" r="r" b="b"/>
              <a:pathLst>
                <a:path w="1881" h="1298" extrusionOk="0">
                  <a:moveTo>
                    <a:pt x="36" y="0"/>
                  </a:moveTo>
                  <a:cubicBezTo>
                    <a:pt x="26" y="0"/>
                    <a:pt x="14" y="5"/>
                    <a:pt x="9" y="15"/>
                  </a:cubicBezTo>
                  <a:cubicBezTo>
                    <a:pt x="0" y="32"/>
                    <a:pt x="0" y="50"/>
                    <a:pt x="18" y="59"/>
                  </a:cubicBezTo>
                  <a:lnTo>
                    <a:pt x="1827" y="1288"/>
                  </a:lnTo>
                  <a:cubicBezTo>
                    <a:pt x="1827" y="1297"/>
                    <a:pt x="1836" y="1297"/>
                    <a:pt x="1845" y="1297"/>
                  </a:cubicBezTo>
                  <a:cubicBezTo>
                    <a:pt x="1854" y="1297"/>
                    <a:pt x="1863" y="1288"/>
                    <a:pt x="1871" y="1280"/>
                  </a:cubicBezTo>
                  <a:cubicBezTo>
                    <a:pt x="1880" y="1262"/>
                    <a:pt x="1880" y="1245"/>
                    <a:pt x="1863" y="1236"/>
                  </a:cubicBezTo>
                  <a:lnTo>
                    <a:pt x="53" y="6"/>
                  </a:lnTo>
                  <a:cubicBezTo>
                    <a:pt x="49" y="2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1"/>
            <p:cNvSpPr/>
            <p:nvPr/>
          </p:nvSpPr>
          <p:spPr>
            <a:xfrm>
              <a:off x="1727275" y="3935900"/>
              <a:ext cx="30125" cy="21200"/>
            </a:xfrm>
            <a:custGeom>
              <a:avLst/>
              <a:gdLst/>
              <a:ahLst/>
              <a:cxnLst/>
              <a:rect l="l" t="t" r="r" b="b"/>
              <a:pathLst>
                <a:path w="1205" h="848" extrusionOk="0">
                  <a:moveTo>
                    <a:pt x="38" y="1"/>
                  </a:moveTo>
                  <a:cubicBezTo>
                    <a:pt x="26" y="1"/>
                    <a:pt x="16" y="7"/>
                    <a:pt x="10" y="13"/>
                  </a:cubicBezTo>
                  <a:cubicBezTo>
                    <a:pt x="1" y="31"/>
                    <a:pt x="1" y="57"/>
                    <a:pt x="18" y="66"/>
                  </a:cubicBezTo>
                  <a:lnTo>
                    <a:pt x="1143" y="839"/>
                  </a:lnTo>
                  <a:cubicBezTo>
                    <a:pt x="1151" y="839"/>
                    <a:pt x="1151" y="848"/>
                    <a:pt x="1160" y="848"/>
                  </a:cubicBezTo>
                  <a:cubicBezTo>
                    <a:pt x="1169" y="848"/>
                    <a:pt x="1187" y="839"/>
                    <a:pt x="1187" y="830"/>
                  </a:cubicBezTo>
                  <a:cubicBezTo>
                    <a:pt x="1204" y="813"/>
                    <a:pt x="1195" y="795"/>
                    <a:pt x="1178" y="778"/>
                  </a:cubicBezTo>
                  <a:lnTo>
                    <a:pt x="54" y="5"/>
                  </a:lnTo>
                  <a:cubicBezTo>
                    <a:pt x="48" y="2"/>
                    <a:pt x="43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1"/>
            <p:cNvSpPr/>
            <p:nvPr/>
          </p:nvSpPr>
          <p:spPr>
            <a:xfrm>
              <a:off x="1558650" y="3932275"/>
              <a:ext cx="38450" cy="5950"/>
            </a:xfrm>
            <a:custGeom>
              <a:avLst/>
              <a:gdLst/>
              <a:ahLst/>
              <a:cxnLst/>
              <a:rect l="l" t="t" r="r" b="b"/>
              <a:pathLst>
                <a:path w="1538" h="238" extrusionOk="0">
                  <a:moveTo>
                    <a:pt x="1493" y="0"/>
                  </a:moveTo>
                  <a:lnTo>
                    <a:pt x="35" y="167"/>
                  </a:lnTo>
                  <a:cubicBezTo>
                    <a:pt x="18" y="167"/>
                    <a:pt x="0" y="185"/>
                    <a:pt x="9" y="202"/>
                  </a:cubicBezTo>
                  <a:cubicBezTo>
                    <a:pt x="9" y="220"/>
                    <a:pt x="26" y="237"/>
                    <a:pt x="44" y="237"/>
                  </a:cubicBezTo>
                  <a:lnTo>
                    <a:pt x="1502" y="71"/>
                  </a:lnTo>
                  <a:cubicBezTo>
                    <a:pt x="1520" y="71"/>
                    <a:pt x="1537" y="53"/>
                    <a:pt x="1537" y="35"/>
                  </a:cubicBezTo>
                  <a:cubicBezTo>
                    <a:pt x="1528" y="9"/>
                    <a:pt x="1511" y="0"/>
                    <a:pt x="1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1"/>
            <p:cNvSpPr/>
            <p:nvPr/>
          </p:nvSpPr>
          <p:spPr>
            <a:xfrm>
              <a:off x="1870675" y="3957550"/>
              <a:ext cx="283300" cy="98375"/>
            </a:xfrm>
            <a:custGeom>
              <a:avLst/>
              <a:gdLst/>
              <a:ahLst/>
              <a:cxnLst/>
              <a:rect l="l" t="t" r="r" b="b"/>
              <a:pathLst>
                <a:path w="11332" h="3935" extrusionOk="0">
                  <a:moveTo>
                    <a:pt x="5448" y="0"/>
                  </a:moveTo>
                  <a:cubicBezTo>
                    <a:pt x="5144" y="0"/>
                    <a:pt x="4841" y="17"/>
                    <a:pt x="4542" y="61"/>
                  </a:cubicBezTo>
                  <a:lnTo>
                    <a:pt x="4454" y="3047"/>
                  </a:lnTo>
                  <a:lnTo>
                    <a:pt x="4296" y="96"/>
                  </a:lnTo>
                  <a:cubicBezTo>
                    <a:pt x="3883" y="157"/>
                    <a:pt x="3470" y="272"/>
                    <a:pt x="3075" y="421"/>
                  </a:cubicBezTo>
                  <a:lnTo>
                    <a:pt x="3918" y="2889"/>
                  </a:lnTo>
                  <a:lnTo>
                    <a:pt x="2794" y="535"/>
                  </a:lnTo>
                  <a:cubicBezTo>
                    <a:pt x="2609" y="623"/>
                    <a:pt x="2434" y="711"/>
                    <a:pt x="2258" y="816"/>
                  </a:cubicBezTo>
                  <a:cubicBezTo>
                    <a:pt x="1836" y="1071"/>
                    <a:pt x="1450" y="1387"/>
                    <a:pt x="1116" y="1756"/>
                  </a:cubicBezTo>
                  <a:lnTo>
                    <a:pt x="3224" y="3337"/>
                  </a:lnTo>
                  <a:lnTo>
                    <a:pt x="905" y="1993"/>
                  </a:lnTo>
                  <a:cubicBezTo>
                    <a:pt x="457" y="2555"/>
                    <a:pt x="132" y="3223"/>
                    <a:pt x="1" y="3934"/>
                  </a:cubicBezTo>
                  <a:lnTo>
                    <a:pt x="11331" y="3934"/>
                  </a:lnTo>
                  <a:cubicBezTo>
                    <a:pt x="11226" y="3513"/>
                    <a:pt x="11050" y="3109"/>
                    <a:pt x="10831" y="2740"/>
                  </a:cubicBezTo>
                  <a:lnTo>
                    <a:pt x="9302" y="3460"/>
                  </a:lnTo>
                  <a:lnTo>
                    <a:pt x="10514" y="2274"/>
                  </a:lnTo>
                  <a:cubicBezTo>
                    <a:pt x="10233" y="1914"/>
                    <a:pt x="9908" y="1580"/>
                    <a:pt x="9548" y="1308"/>
                  </a:cubicBezTo>
                  <a:cubicBezTo>
                    <a:pt x="9443" y="1229"/>
                    <a:pt x="9337" y="1150"/>
                    <a:pt x="9223" y="1080"/>
                  </a:cubicBezTo>
                  <a:lnTo>
                    <a:pt x="8029" y="3363"/>
                  </a:lnTo>
                  <a:lnTo>
                    <a:pt x="8810" y="825"/>
                  </a:lnTo>
                  <a:cubicBezTo>
                    <a:pt x="8406" y="605"/>
                    <a:pt x="7985" y="439"/>
                    <a:pt x="7546" y="307"/>
                  </a:cubicBezTo>
                  <a:lnTo>
                    <a:pt x="7133" y="2968"/>
                  </a:lnTo>
                  <a:lnTo>
                    <a:pt x="7159" y="201"/>
                  </a:lnTo>
                  <a:cubicBezTo>
                    <a:pt x="6869" y="131"/>
                    <a:pt x="6579" y="78"/>
                    <a:pt x="6290" y="52"/>
                  </a:cubicBezTo>
                  <a:cubicBezTo>
                    <a:pt x="6254" y="43"/>
                    <a:pt x="6219" y="43"/>
                    <a:pt x="6184" y="43"/>
                  </a:cubicBezTo>
                  <a:lnTo>
                    <a:pt x="5490" y="2898"/>
                  </a:lnTo>
                  <a:lnTo>
                    <a:pt x="5824" y="8"/>
                  </a:lnTo>
                  <a:cubicBezTo>
                    <a:pt x="5699" y="3"/>
                    <a:pt x="5574" y="0"/>
                    <a:pt x="5448" y="0"/>
                  </a:cubicBezTo>
                  <a:close/>
                </a:path>
              </a:pathLst>
            </a:custGeom>
            <a:solidFill>
              <a:srgbClr val="AED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1"/>
            <p:cNvSpPr/>
            <p:nvPr/>
          </p:nvSpPr>
          <p:spPr>
            <a:xfrm>
              <a:off x="1498900" y="3969600"/>
              <a:ext cx="260025" cy="86325"/>
            </a:xfrm>
            <a:custGeom>
              <a:avLst/>
              <a:gdLst/>
              <a:ahLst/>
              <a:cxnLst/>
              <a:rect l="l" t="t" r="r" b="b"/>
              <a:pathLst>
                <a:path w="10401" h="3453" extrusionOk="0">
                  <a:moveTo>
                    <a:pt x="1" y="0"/>
                  </a:moveTo>
                  <a:lnTo>
                    <a:pt x="1" y="3452"/>
                  </a:lnTo>
                  <a:lnTo>
                    <a:pt x="10401" y="3452"/>
                  </a:lnTo>
                  <a:cubicBezTo>
                    <a:pt x="9997" y="2855"/>
                    <a:pt x="9364" y="2416"/>
                    <a:pt x="8653" y="2267"/>
                  </a:cubicBezTo>
                  <a:cubicBezTo>
                    <a:pt x="8473" y="2229"/>
                    <a:pt x="8289" y="2211"/>
                    <a:pt x="8106" y="2211"/>
                  </a:cubicBezTo>
                  <a:cubicBezTo>
                    <a:pt x="7431" y="2211"/>
                    <a:pt x="6757" y="2459"/>
                    <a:pt x="6246" y="2908"/>
                  </a:cubicBezTo>
                  <a:cubicBezTo>
                    <a:pt x="5921" y="2196"/>
                    <a:pt x="5324" y="1608"/>
                    <a:pt x="4586" y="1362"/>
                  </a:cubicBezTo>
                  <a:cubicBezTo>
                    <a:pt x="4342" y="1278"/>
                    <a:pt x="4082" y="1236"/>
                    <a:pt x="3824" y="1236"/>
                  </a:cubicBezTo>
                  <a:cubicBezTo>
                    <a:pt x="3300" y="1236"/>
                    <a:pt x="2778" y="1407"/>
                    <a:pt x="2390" y="1748"/>
                  </a:cubicBezTo>
                  <a:cubicBezTo>
                    <a:pt x="2048" y="1037"/>
                    <a:pt x="1485" y="405"/>
                    <a:pt x="739" y="132"/>
                  </a:cubicBezTo>
                  <a:cubicBezTo>
                    <a:pt x="502" y="44"/>
                    <a:pt x="256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1"/>
            <p:cNvSpPr/>
            <p:nvPr/>
          </p:nvSpPr>
          <p:spPr>
            <a:xfrm>
              <a:off x="1833125" y="4025650"/>
              <a:ext cx="133750" cy="30275"/>
            </a:xfrm>
            <a:custGeom>
              <a:avLst/>
              <a:gdLst/>
              <a:ahLst/>
              <a:cxnLst/>
              <a:rect l="l" t="t" r="r" b="b"/>
              <a:pathLst>
                <a:path w="5350" h="1211" extrusionOk="0">
                  <a:moveTo>
                    <a:pt x="3541" y="0"/>
                  </a:moveTo>
                  <a:cubicBezTo>
                    <a:pt x="2881" y="0"/>
                    <a:pt x="2222" y="340"/>
                    <a:pt x="1863" y="903"/>
                  </a:cubicBezTo>
                  <a:cubicBezTo>
                    <a:pt x="1665" y="624"/>
                    <a:pt x="1326" y="462"/>
                    <a:pt x="989" y="462"/>
                  </a:cubicBezTo>
                  <a:cubicBezTo>
                    <a:pt x="923" y="462"/>
                    <a:pt x="856" y="468"/>
                    <a:pt x="791" y="481"/>
                  </a:cubicBezTo>
                  <a:cubicBezTo>
                    <a:pt x="422" y="560"/>
                    <a:pt x="106" y="850"/>
                    <a:pt x="1" y="1210"/>
                  </a:cubicBezTo>
                  <a:lnTo>
                    <a:pt x="5350" y="1210"/>
                  </a:lnTo>
                  <a:cubicBezTo>
                    <a:pt x="5077" y="578"/>
                    <a:pt x="4463" y="112"/>
                    <a:pt x="3786" y="16"/>
                  </a:cubicBezTo>
                  <a:cubicBezTo>
                    <a:pt x="3705" y="5"/>
                    <a:pt x="3623" y="0"/>
                    <a:pt x="35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1"/>
            <p:cNvSpPr/>
            <p:nvPr/>
          </p:nvSpPr>
          <p:spPr>
            <a:xfrm>
              <a:off x="1504175" y="3810400"/>
              <a:ext cx="110050" cy="36700"/>
            </a:xfrm>
            <a:custGeom>
              <a:avLst/>
              <a:gdLst/>
              <a:ahLst/>
              <a:cxnLst/>
              <a:rect l="l" t="t" r="r" b="b"/>
              <a:pathLst>
                <a:path w="4402" h="1468" extrusionOk="0">
                  <a:moveTo>
                    <a:pt x="777" y="0"/>
                  </a:moveTo>
                  <a:cubicBezTo>
                    <a:pt x="460" y="0"/>
                    <a:pt x="164" y="174"/>
                    <a:pt x="1" y="440"/>
                  </a:cubicBezTo>
                  <a:lnTo>
                    <a:pt x="4401" y="1467"/>
                  </a:lnTo>
                  <a:cubicBezTo>
                    <a:pt x="4296" y="905"/>
                    <a:pt x="3883" y="396"/>
                    <a:pt x="3347" y="194"/>
                  </a:cubicBezTo>
                  <a:cubicBezTo>
                    <a:pt x="3162" y="122"/>
                    <a:pt x="2964" y="87"/>
                    <a:pt x="2767" y="87"/>
                  </a:cubicBezTo>
                  <a:cubicBezTo>
                    <a:pt x="2337" y="87"/>
                    <a:pt x="1906" y="250"/>
                    <a:pt x="1599" y="545"/>
                  </a:cubicBezTo>
                  <a:cubicBezTo>
                    <a:pt x="1468" y="229"/>
                    <a:pt x="1134" y="9"/>
                    <a:pt x="800" y="0"/>
                  </a:cubicBezTo>
                  <a:cubicBezTo>
                    <a:pt x="792" y="0"/>
                    <a:pt x="784" y="0"/>
                    <a:pt x="7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1"/>
            <p:cNvSpPr/>
            <p:nvPr/>
          </p:nvSpPr>
          <p:spPr>
            <a:xfrm>
              <a:off x="1693675" y="3401950"/>
              <a:ext cx="37575" cy="38900"/>
            </a:xfrm>
            <a:custGeom>
              <a:avLst/>
              <a:gdLst/>
              <a:ahLst/>
              <a:cxnLst/>
              <a:rect l="l" t="t" r="r" b="b"/>
              <a:pathLst>
                <a:path w="1503" h="1556" extrusionOk="0">
                  <a:moveTo>
                    <a:pt x="835" y="1"/>
                  </a:moveTo>
                  <a:lnTo>
                    <a:pt x="159" y="379"/>
                  </a:lnTo>
                  <a:lnTo>
                    <a:pt x="133" y="326"/>
                  </a:lnTo>
                  <a:lnTo>
                    <a:pt x="1" y="396"/>
                  </a:lnTo>
                  <a:lnTo>
                    <a:pt x="106" y="581"/>
                  </a:lnTo>
                  <a:lnTo>
                    <a:pt x="748" y="212"/>
                  </a:lnTo>
                  <a:lnTo>
                    <a:pt x="563" y="1433"/>
                  </a:lnTo>
                  <a:lnTo>
                    <a:pt x="633" y="1556"/>
                  </a:lnTo>
                  <a:lnTo>
                    <a:pt x="1503" y="1064"/>
                  </a:lnTo>
                  <a:lnTo>
                    <a:pt x="1283" y="686"/>
                  </a:lnTo>
                  <a:lnTo>
                    <a:pt x="1160" y="756"/>
                  </a:lnTo>
                  <a:lnTo>
                    <a:pt x="1310" y="1011"/>
                  </a:lnTo>
                  <a:lnTo>
                    <a:pt x="721" y="1345"/>
                  </a:lnTo>
                  <a:lnTo>
                    <a:pt x="906" y="124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1"/>
            <p:cNvSpPr/>
            <p:nvPr/>
          </p:nvSpPr>
          <p:spPr>
            <a:xfrm>
              <a:off x="1720025" y="3394500"/>
              <a:ext cx="23325" cy="33175"/>
            </a:xfrm>
            <a:custGeom>
              <a:avLst/>
              <a:gdLst/>
              <a:ahLst/>
              <a:cxnLst/>
              <a:rect l="l" t="t" r="r" b="b"/>
              <a:pathLst>
                <a:path w="933" h="1327" extrusionOk="0">
                  <a:moveTo>
                    <a:pt x="396" y="0"/>
                  </a:moveTo>
                  <a:lnTo>
                    <a:pt x="1" y="194"/>
                  </a:lnTo>
                  <a:lnTo>
                    <a:pt x="62" y="316"/>
                  </a:lnTo>
                  <a:lnTo>
                    <a:pt x="185" y="255"/>
                  </a:lnTo>
                  <a:lnTo>
                    <a:pt x="607" y="1133"/>
                  </a:lnTo>
                  <a:lnTo>
                    <a:pt x="484" y="1195"/>
                  </a:lnTo>
                  <a:lnTo>
                    <a:pt x="546" y="1327"/>
                  </a:lnTo>
                  <a:lnTo>
                    <a:pt x="932" y="1133"/>
                  </a:lnTo>
                  <a:lnTo>
                    <a:pt x="871" y="1010"/>
                  </a:lnTo>
                  <a:lnTo>
                    <a:pt x="739" y="1072"/>
                  </a:lnTo>
                  <a:lnTo>
                    <a:pt x="326" y="194"/>
                  </a:lnTo>
                  <a:lnTo>
                    <a:pt x="449" y="132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1"/>
            <p:cNvSpPr/>
            <p:nvPr/>
          </p:nvSpPr>
          <p:spPr>
            <a:xfrm>
              <a:off x="1738925" y="3385050"/>
              <a:ext cx="32300" cy="32150"/>
            </a:xfrm>
            <a:custGeom>
              <a:avLst/>
              <a:gdLst/>
              <a:ahLst/>
              <a:cxnLst/>
              <a:rect l="l" t="t" r="r" b="b"/>
              <a:pathLst>
                <a:path w="1292" h="1286" extrusionOk="0">
                  <a:moveTo>
                    <a:pt x="613" y="147"/>
                  </a:moveTo>
                  <a:cubicBezTo>
                    <a:pt x="628" y="147"/>
                    <a:pt x="644" y="148"/>
                    <a:pt x="659" y="150"/>
                  </a:cubicBezTo>
                  <a:cubicBezTo>
                    <a:pt x="729" y="150"/>
                    <a:pt x="791" y="167"/>
                    <a:pt x="852" y="194"/>
                  </a:cubicBezTo>
                  <a:cubicBezTo>
                    <a:pt x="905" y="220"/>
                    <a:pt x="958" y="255"/>
                    <a:pt x="1002" y="299"/>
                  </a:cubicBezTo>
                  <a:cubicBezTo>
                    <a:pt x="1046" y="352"/>
                    <a:pt x="1081" y="405"/>
                    <a:pt x="1107" y="475"/>
                  </a:cubicBezTo>
                  <a:cubicBezTo>
                    <a:pt x="1133" y="536"/>
                    <a:pt x="1142" y="598"/>
                    <a:pt x="1142" y="668"/>
                  </a:cubicBezTo>
                  <a:cubicBezTo>
                    <a:pt x="1133" y="730"/>
                    <a:pt x="1125" y="791"/>
                    <a:pt x="1098" y="853"/>
                  </a:cubicBezTo>
                  <a:cubicBezTo>
                    <a:pt x="1072" y="905"/>
                    <a:pt x="1037" y="958"/>
                    <a:pt x="984" y="1011"/>
                  </a:cubicBezTo>
                  <a:cubicBezTo>
                    <a:pt x="940" y="1055"/>
                    <a:pt x="888" y="1090"/>
                    <a:pt x="817" y="1107"/>
                  </a:cubicBezTo>
                  <a:cubicBezTo>
                    <a:pt x="756" y="1134"/>
                    <a:pt x="694" y="1142"/>
                    <a:pt x="624" y="1142"/>
                  </a:cubicBezTo>
                  <a:cubicBezTo>
                    <a:pt x="563" y="1134"/>
                    <a:pt x="501" y="1125"/>
                    <a:pt x="440" y="1099"/>
                  </a:cubicBezTo>
                  <a:cubicBezTo>
                    <a:pt x="387" y="1072"/>
                    <a:pt x="334" y="1037"/>
                    <a:pt x="290" y="984"/>
                  </a:cubicBezTo>
                  <a:cubicBezTo>
                    <a:pt x="246" y="940"/>
                    <a:pt x="211" y="879"/>
                    <a:pt x="185" y="817"/>
                  </a:cubicBezTo>
                  <a:cubicBezTo>
                    <a:pt x="158" y="756"/>
                    <a:pt x="150" y="686"/>
                    <a:pt x="150" y="624"/>
                  </a:cubicBezTo>
                  <a:cubicBezTo>
                    <a:pt x="158" y="554"/>
                    <a:pt x="167" y="492"/>
                    <a:pt x="194" y="440"/>
                  </a:cubicBezTo>
                  <a:cubicBezTo>
                    <a:pt x="220" y="378"/>
                    <a:pt x="255" y="326"/>
                    <a:pt x="308" y="282"/>
                  </a:cubicBezTo>
                  <a:cubicBezTo>
                    <a:pt x="352" y="238"/>
                    <a:pt x="404" y="203"/>
                    <a:pt x="466" y="176"/>
                  </a:cubicBezTo>
                  <a:cubicBezTo>
                    <a:pt x="519" y="156"/>
                    <a:pt x="566" y="147"/>
                    <a:pt x="613" y="147"/>
                  </a:cubicBezTo>
                  <a:close/>
                  <a:moveTo>
                    <a:pt x="668" y="1"/>
                  </a:moveTo>
                  <a:cubicBezTo>
                    <a:pt x="580" y="1"/>
                    <a:pt x="501" y="9"/>
                    <a:pt x="413" y="44"/>
                  </a:cubicBezTo>
                  <a:cubicBezTo>
                    <a:pt x="334" y="71"/>
                    <a:pt x="264" y="115"/>
                    <a:pt x="202" y="176"/>
                  </a:cubicBezTo>
                  <a:cubicBezTo>
                    <a:pt x="141" y="238"/>
                    <a:pt x="97" y="308"/>
                    <a:pt x="62" y="378"/>
                  </a:cubicBezTo>
                  <a:cubicBezTo>
                    <a:pt x="27" y="457"/>
                    <a:pt x="9" y="536"/>
                    <a:pt x="0" y="624"/>
                  </a:cubicBezTo>
                  <a:cubicBezTo>
                    <a:pt x="0" y="703"/>
                    <a:pt x="18" y="791"/>
                    <a:pt x="44" y="870"/>
                  </a:cubicBezTo>
                  <a:cubicBezTo>
                    <a:pt x="79" y="949"/>
                    <a:pt x="123" y="1028"/>
                    <a:pt x="176" y="1090"/>
                  </a:cubicBezTo>
                  <a:cubicBezTo>
                    <a:pt x="238" y="1142"/>
                    <a:pt x="308" y="1195"/>
                    <a:pt x="378" y="1230"/>
                  </a:cubicBezTo>
                  <a:cubicBezTo>
                    <a:pt x="457" y="1265"/>
                    <a:pt x="536" y="1283"/>
                    <a:pt x="615" y="1283"/>
                  </a:cubicBezTo>
                  <a:cubicBezTo>
                    <a:pt x="631" y="1285"/>
                    <a:pt x="646" y="1285"/>
                    <a:pt x="661" y="1285"/>
                  </a:cubicBezTo>
                  <a:cubicBezTo>
                    <a:pt x="731" y="1285"/>
                    <a:pt x="798" y="1270"/>
                    <a:pt x="870" y="1248"/>
                  </a:cubicBezTo>
                  <a:cubicBezTo>
                    <a:pt x="949" y="1213"/>
                    <a:pt x="1019" y="1169"/>
                    <a:pt x="1081" y="1107"/>
                  </a:cubicBezTo>
                  <a:cubicBezTo>
                    <a:pt x="1142" y="1055"/>
                    <a:pt x="1195" y="984"/>
                    <a:pt x="1230" y="905"/>
                  </a:cubicBezTo>
                  <a:cubicBezTo>
                    <a:pt x="1265" y="835"/>
                    <a:pt x="1283" y="756"/>
                    <a:pt x="1283" y="668"/>
                  </a:cubicBezTo>
                  <a:cubicBezTo>
                    <a:pt x="1292" y="589"/>
                    <a:pt x="1274" y="501"/>
                    <a:pt x="1248" y="422"/>
                  </a:cubicBezTo>
                  <a:cubicBezTo>
                    <a:pt x="1213" y="334"/>
                    <a:pt x="1169" y="264"/>
                    <a:pt x="1107" y="203"/>
                  </a:cubicBezTo>
                  <a:cubicBezTo>
                    <a:pt x="1054" y="141"/>
                    <a:pt x="984" y="97"/>
                    <a:pt x="905" y="62"/>
                  </a:cubicBezTo>
                  <a:cubicBezTo>
                    <a:pt x="835" y="27"/>
                    <a:pt x="756" y="9"/>
                    <a:pt x="668" y="1"/>
                  </a:cubicBez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1"/>
            <p:cNvSpPr/>
            <p:nvPr/>
          </p:nvSpPr>
          <p:spPr>
            <a:xfrm>
              <a:off x="1770325" y="3370775"/>
              <a:ext cx="38000" cy="38675"/>
            </a:xfrm>
            <a:custGeom>
              <a:avLst/>
              <a:gdLst/>
              <a:ahLst/>
              <a:cxnLst/>
              <a:rect l="l" t="t" r="r" b="b"/>
              <a:pathLst>
                <a:path w="1520" h="1547" extrusionOk="0">
                  <a:moveTo>
                    <a:pt x="1371" y="1"/>
                  </a:moveTo>
                  <a:lnTo>
                    <a:pt x="949" y="106"/>
                  </a:lnTo>
                  <a:lnTo>
                    <a:pt x="984" y="238"/>
                  </a:lnTo>
                  <a:lnTo>
                    <a:pt x="1107" y="211"/>
                  </a:lnTo>
                  <a:lnTo>
                    <a:pt x="1292" y="976"/>
                  </a:lnTo>
                  <a:lnTo>
                    <a:pt x="1309" y="1028"/>
                  </a:lnTo>
                  <a:lnTo>
                    <a:pt x="1265" y="993"/>
                  </a:lnTo>
                  <a:lnTo>
                    <a:pt x="211" y="273"/>
                  </a:lnTo>
                  <a:lnTo>
                    <a:pt x="0" y="326"/>
                  </a:lnTo>
                  <a:lnTo>
                    <a:pt x="36" y="466"/>
                  </a:lnTo>
                  <a:lnTo>
                    <a:pt x="185" y="431"/>
                  </a:lnTo>
                  <a:lnTo>
                    <a:pt x="413" y="1371"/>
                  </a:lnTo>
                  <a:lnTo>
                    <a:pt x="264" y="1406"/>
                  </a:lnTo>
                  <a:lnTo>
                    <a:pt x="290" y="1547"/>
                  </a:lnTo>
                  <a:lnTo>
                    <a:pt x="712" y="1450"/>
                  </a:lnTo>
                  <a:lnTo>
                    <a:pt x="686" y="1309"/>
                  </a:lnTo>
                  <a:lnTo>
                    <a:pt x="554" y="1336"/>
                  </a:lnTo>
                  <a:lnTo>
                    <a:pt x="378" y="589"/>
                  </a:lnTo>
                  <a:lnTo>
                    <a:pt x="361" y="536"/>
                  </a:lnTo>
                  <a:lnTo>
                    <a:pt x="404" y="580"/>
                  </a:lnTo>
                  <a:lnTo>
                    <a:pt x="1520" y="1318"/>
                  </a:lnTo>
                  <a:lnTo>
                    <a:pt x="1256" y="176"/>
                  </a:lnTo>
                  <a:lnTo>
                    <a:pt x="1406" y="141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1"/>
            <p:cNvSpPr/>
            <p:nvPr/>
          </p:nvSpPr>
          <p:spPr>
            <a:xfrm>
              <a:off x="1825450" y="3366175"/>
              <a:ext cx="35375" cy="32950"/>
            </a:xfrm>
            <a:custGeom>
              <a:avLst/>
              <a:gdLst/>
              <a:ahLst/>
              <a:cxnLst/>
              <a:rect l="l" t="t" r="r" b="b"/>
              <a:pathLst>
                <a:path w="1415" h="1318" extrusionOk="0">
                  <a:moveTo>
                    <a:pt x="1405" y="0"/>
                  </a:moveTo>
                  <a:lnTo>
                    <a:pt x="975" y="18"/>
                  </a:lnTo>
                  <a:lnTo>
                    <a:pt x="984" y="158"/>
                  </a:lnTo>
                  <a:lnTo>
                    <a:pt x="1116" y="158"/>
                  </a:lnTo>
                  <a:lnTo>
                    <a:pt x="1151" y="940"/>
                  </a:lnTo>
                  <a:lnTo>
                    <a:pt x="1160" y="993"/>
                  </a:lnTo>
                  <a:lnTo>
                    <a:pt x="1124" y="949"/>
                  </a:lnTo>
                  <a:lnTo>
                    <a:pt x="211" y="53"/>
                  </a:lnTo>
                  <a:lnTo>
                    <a:pt x="0" y="62"/>
                  </a:lnTo>
                  <a:lnTo>
                    <a:pt x="9" y="202"/>
                  </a:lnTo>
                  <a:lnTo>
                    <a:pt x="167" y="202"/>
                  </a:lnTo>
                  <a:lnTo>
                    <a:pt x="211" y="1168"/>
                  </a:lnTo>
                  <a:lnTo>
                    <a:pt x="53" y="1177"/>
                  </a:lnTo>
                  <a:lnTo>
                    <a:pt x="62" y="1318"/>
                  </a:lnTo>
                  <a:lnTo>
                    <a:pt x="492" y="1300"/>
                  </a:lnTo>
                  <a:lnTo>
                    <a:pt x="492" y="1160"/>
                  </a:lnTo>
                  <a:lnTo>
                    <a:pt x="360" y="1160"/>
                  </a:lnTo>
                  <a:lnTo>
                    <a:pt x="325" y="395"/>
                  </a:lnTo>
                  <a:lnTo>
                    <a:pt x="316" y="343"/>
                  </a:lnTo>
                  <a:lnTo>
                    <a:pt x="351" y="387"/>
                  </a:lnTo>
                  <a:lnTo>
                    <a:pt x="1318" y="1318"/>
                  </a:lnTo>
                  <a:lnTo>
                    <a:pt x="1318" y="1318"/>
                  </a:lnTo>
                  <a:lnTo>
                    <a:pt x="1256" y="150"/>
                  </a:lnTo>
                  <a:lnTo>
                    <a:pt x="1414" y="141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1864525" y="3365950"/>
              <a:ext cx="32300" cy="33850"/>
            </a:xfrm>
            <a:custGeom>
              <a:avLst/>
              <a:gdLst/>
              <a:ahLst/>
              <a:cxnLst/>
              <a:rect l="l" t="t" r="r" b="b"/>
              <a:pathLst>
                <a:path w="1292" h="1354" extrusionOk="0">
                  <a:moveTo>
                    <a:pt x="712" y="325"/>
                  </a:moveTo>
                  <a:lnTo>
                    <a:pt x="721" y="387"/>
                  </a:lnTo>
                  <a:lnTo>
                    <a:pt x="826" y="686"/>
                  </a:lnTo>
                  <a:lnTo>
                    <a:pt x="826" y="686"/>
                  </a:lnTo>
                  <a:lnTo>
                    <a:pt x="554" y="659"/>
                  </a:lnTo>
                  <a:cubicBezTo>
                    <a:pt x="571" y="624"/>
                    <a:pt x="589" y="580"/>
                    <a:pt x="615" y="527"/>
                  </a:cubicBezTo>
                  <a:cubicBezTo>
                    <a:pt x="642" y="483"/>
                    <a:pt x="659" y="431"/>
                    <a:pt x="686" y="387"/>
                  </a:cubicBezTo>
                  <a:cubicBezTo>
                    <a:pt x="686" y="387"/>
                    <a:pt x="694" y="378"/>
                    <a:pt x="694" y="369"/>
                  </a:cubicBezTo>
                  <a:cubicBezTo>
                    <a:pt x="703" y="361"/>
                    <a:pt x="703" y="352"/>
                    <a:pt x="712" y="325"/>
                  </a:cubicBezTo>
                  <a:close/>
                  <a:moveTo>
                    <a:pt x="738" y="0"/>
                  </a:moveTo>
                  <a:cubicBezTo>
                    <a:pt x="642" y="194"/>
                    <a:pt x="545" y="378"/>
                    <a:pt x="449" y="563"/>
                  </a:cubicBezTo>
                  <a:cubicBezTo>
                    <a:pt x="352" y="756"/>
                    <a:pt x="255" y="940"/>
                    <a:pt x="159" y="1133"/>
                  </a:cubicBezTo>
                  <a:lnTo>
                    <a:pt x="9" y="1116"/>
                  </a:lnTo>
                  <a:lnTo>
                    <a:pt x="1" y="1265"/>
                  </a:lnTo>
                  <a:lnTo>
                    <a:pt x="396" y="1292"/>
                  </a:lnTo>
                  <a:lnTo>
                    <a:pt x="405" y="1151"/>
                  </a:lnTo>
                  <a:lnTo>
                    <a:pt x="299" y="1142"/>
                  </a:lnTo>
                  <a:cubicBezTo>
                    <a:pt x="343" y="1063"/>
                    <a:pt x="369" y="1011"/>
                    <a:pt x="396" y="967"/>
                  </a:cubicBezTo>
                  <a:cubicBezTo>
                    <a:pt x="413" y="931"/>
                    <a:pt x="440" y="879"/>
                    <a:pt x="484" y="800"/>
                  </a:cubicBezTo>
                  <a:lnTo>
                    <a:pt x="870" y="826"/>
                  </a:lnTo>
                  <a:cubicBezTo>
                    <a:pt x="896" y="888"/>
                    <a:pt x="914" y="949"/>
                    <a:pt x="932" y="1011"/>
                  </a:cubicBezTo>
                  <a:cubicBezTo>
                    <a:pt x="958" y="1072"/>
                    <a:pt x="976" y="1133"/>
                    <a:pt x="993" y="1195"/>
                  </a:cubicBezTo>
                  <a:lnTo>
                    <a:pt x="896" y="1186"/>
                  </a:lnTo>
                  <a:lnTo>
                    <a:pt x="888" y="1327"/>
                  </a:lnTo>
                  <a:lnTo>
                    <a:pt x="1283" y="1353"/>
                  </a:lnTo>
                  <a:lnTo>
                    <a:pt x="1292" y="1213"/>
                  </a:lnTo>
                  <a:lnTo>
                    <a:pt x="1142" y="1204"/>
                  </a:lnTo>
                  <a:cubicBezTo>
                    <a:pt x="1081" y="1002"/>
                    <a:pt x="1011" y="800"/>
                    <a:pt x="940" y="606"/>
                  </a:cubicBezTo>
                  <a:cubicBezTo>
                    <a:pt x="870" y="404"/>
                    <a:pt x="809" y="202"/>
                    <a:pt x="738" y="0"/>
                  </a:cubicBez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1903400" y="3369450"/>
              <a:ext cx="25700" cy="34075"/>
            </a:xfrm>
            <a:custGeom>
              <a:avLst/>
              <a:gdLst/>
              <a:ahLst/>
              <a:cxnLst/>
              <a:rect l="l" t="t" r="r" b="b"/>
              <a:pathLst>
                <a:path w="1028" h="1363" extrusionOk="0">
                  <a:moveTo>
                    <a:pt x="53" y="1"/>
                  </a:moveTo>
                  <a:lnTo>
                    <a:pt x="0" y="273"/>
                  </a:lnTo>
                  <a:lnTo>
                    <a:pt x="141" y="300"/>
                  </a:lnTo>
                  <a:lnTo>
                    <a:pt x="167" y="168"/>
                  </a:lnTo>
                  <a:lnTo>
                    <a:pt x="439" y="221"/>
                  </a:lnTo>
                  <a:lnTo>
                    <a:pt x="264" y="1178"/>
                  </a:lnTo>
                  <a:lnTo>
                    <a:pt x="106" y="1152"/>
                  </a:lnTo>
                  <a:lnTo>
                    <a:pt x="79" y="1283"/>
                  </a:lnTo>
                  <a:lnTo>
                    <a:pt x="510" y="1362"/>
                  </a:lnTo>
                  <a:lnTo>
                    <a:pt x="536" y="1231"/>
                  </a:lnTo>
                  <a:lnTo>
                    <a:pt x="404" y="1204"/>
                  </a:lnTo>
                  <a:lnTo>
                    <a:pt x="589" y="247"/>
                  </a:lnTo>
                  <a:lnTo>
                    <a:pt x="861" y="300"/>
                  </a:lnTo>
                  <a:lnTo>
                    <a:pt x="835" y="431"/>
                  </a:lnTo>
                  <a:lnTo>
                    <a:pt x="975" y="458"/>
                  </a:lnTo>
                  <a:lnTo>
                    <a:pt x="1028" y="185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1925800" y="3375400"/>
              <a:ext cx="18450" cy="33175"/>
            </a:xfrm>
            <a:custGeom>
              <a:avLst/>
              <a:gdLst/>
              <a:ahLst/>
              <a:cxnLst/>
              <a:rect l="l" t="t" r="r" b="b"/>
              <a:pathLst>
                <a:path w="738" h="1327" extrusionOk="0">
                  <a:moveTo>
                    <a:pt x="316" y="0"/>
                  </a:moveTo>
                  <a:lnTo>
                    <a:pt x="281" y="141"/>
                  </a:lnTo>
                  <a:lnTo>
                    <a:pt x="422" y="176"/>
                  </a:lnTo>
                  <a:lnTo>
                    <a:pt x="167" y="1116"/>
                  </a:lnTo>
                  <a:lnTo>
                    <a:pt x="35" y="1080"/>
                  </a:lnTo>
                  <a:lnTo>
                    <a:pt x="0" y="1212"/>
                  </a:lnTo>
                  <a:lnTo>
                    <a:pt x="413" y="1326"/>
                  </a:lnTo>
                  <a:lnTo>
                    <a:pt x="448" y="1186"/>
                  </a:lnTo>
                  <a:lnTo>
                    <a:pt x="316" y="1151"/>
                  </a:lnTo>
                  <a:lnTo>
                    <a:pt x="562" y="211"/>
                  </a:lnTo>
                  <a:lnTo>
                    <a:pt x="703" y="246"/>
                  </a:lnTo>
                  <a:lnTo>
                    <a:pt x="738" y="11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1"/>
            <p:cNvSpPr/>
            <p:nvPr/>
          </p:nvSpPr>
          <p:spPr>
            <a:xfrm>
              <a:off x="1942925" y="3383450"/>
              <a:ext cx="32300" cy="32150"/>
            </a:xfrm>
            <a:custGeom>
              <a:avLst/>
              <a:gdLst/>
              <a:ahLst/>
              <a:cxnLst/>
              <a:rect l="l" t="t" r="r" b="b"/>
              <a:pathLst>
                <a:path w="1292" h="1286" extrusionOk="0">
                  <a:moveTo>
                    <a:pt x="624" y="144"/>
                  </a:moveTo>
                  <a:cubicBezTo>
                    <a:pt x="685" y="144"/>
                    <a:pt x="756" y="152"/>
                    <a:pt x="817" y="170"/>
                  </a:cubicBezTo>
                  <a:cubicBezTo>
                    <a:pt x="879" y="196"/>
                    <a:pt x="940" y="231"/>
                    <a:pt x="984" y="275"/>
                  </a:cubicBezTo>
                  <a:cubicBezTo>
                    <a:pt x="1028" y="319"/>
                    <a:pt x="1072" y="372"/>
                    <a:pt x="1098" y="433"/>
                  </a:cubicBezTo>
                  <a:cubicBezTo>
                    <a:pt x="1125" y="486"/>
                    <a:pt x="1133" y="548"/>
                    <a:pt x="1142" y="618"/>
                  </a:cubicBezTo>
                  <a:cubicBezTo>
                    <a:pt x="1142" y="679"/>
                    <a:pt x="1133" y="741"/>
                    <a:pt x="1116" y="811"/>
                  </a:cubicBezTo>
                  <a:cubicBezTo>
                    <a:pt x="1089" y="873"/>
                    <a:pt x="1054" y="934"/>
                    <a:pt x="1010" y="978"/>
                  </a:cubicBezTo>
                  <a:cubicBezTo>
                    <a:pt x="966" y="1031"/>
                    <a:pt x="914" y="1066"/>
                    <a:pt x="861" y="1092"/>
                  </a:cubicBezTo>
                  <a:cubicBezTo>
                    <a:pt x="800" y="1119"/>
                    <a:pt x="738" y="1136"/>
                    <a:pt x="677" y="1145"/>
                  </a:cubicBezTo>
                  <a:cubicBezTo>
                    <a:pt x="606" y="1145"/>
                    <a:pt x="545" y="1136"/>
                    <a:pt x="483" y="1110"/>
                  </a:cubicBezTo>
                  <a:cubicBezTo>
                    <a:pt x="413" y="1092"/>
                    <a:pt x="360" y="1057"/>
                    <a:pt x="317" y="1013"/>
                  </a:cubicBezTo>
                  <a:cubicBezTo>
                    <a:pt x="264" y="969"/>
                    <a:pt x="229" y="917"/>
                    <a:pt x="202" y="855"/>
                  </a:cubicBezTo>
                  <a:cubicBezTo>
                    <a:pt x="176" y="802"/>
                    <a:pt x="158" y="741"/>
                    <a:pt x="158" y="671"/>
                  </a:cubicBezTo>
                  <a:cubicBezTo>
                    <a:pt x="150" y="609"/>
                    <a:pt x="158" y="539"/>
                    <a:pt x="185" y="477"/>
                  </a:cubicBezTo>
                  <a:cubicBezTo>
                    <a:pt x="211" y="416"/>
                    <a:pt x="237" y="354"/>
                    <a:pt x="290" y="311"/>
                  </a:cubicBezTo>
                  <a:cubicBezTo>
                    <a:pt x="334" y="258"/>
                    <a:pt x="378" y="223"/>
                    <a:pt x="439" y="196"/>
                  </a:cubicBezTo>
                  <a:cubicBezTo>
                    <a:pt x="501" y="170"/>
                    <a:pt x="554" y="152"/>
                    <a:pt x="624" y="144"/>
                  </a:cubicBezTo>
                  <a:close/>
                  <a:moveTo>
                    <a:pt x="658" y="1"/>
                  </a:moveTo>
                  <a:cubicBezTo>
                    <a:pt x="643" y="1"/>
                    <a:pt x="629" y="2"/>
                    <a:pt x="615" y="3"/>
                  </a:cubicBezTo>
                  <a:cubicBezTo>
                    <a:pt x="527" y="3"/>
                    <a:pt x="448" y="29"/>
                    <a:pt x="378" y="65"/>
                  </a:cubicBezTo>
                  <a:cubicBezTo>
                    <a:pt x="299" y="100"/>
                    <a:pt x="229" y="144"/>
                    <a:pt x="176" y="214"/>
                  </a:cubicBezTo>
                  <a:cubicBezTo>
                    <a:pt x="114" y="275"/>
                    <a:pt x="71" y="346"/>
                    <a:pt x="44" y="425"/>
                  </a:cubicBezTo>
                  <a:cubicBezTo>
                    <a:pt x="18" y="513"/>
                    <a:pt x="0" y="592"/>
                    <a:pt x="9" y="679"/>
                  </a:cubicBezTo>
                  <a:cubicBezTo>
                    <a:pt x="9" y="767"/>
                    <a:pt x="35" y="846"/>
                    <a:pt x="71" y="917"/>
                  </a:cubicBezTo>
                  <a:cubicBezTo>
                    <a:pt x="106" y="987"/>
                    <a:pt x="150" y="1057"/>
                    <a:pt x="211" y="1119"/>
                  </a:cubicBezTo>
                  <a:cubicBezTo>
                    <a:pt x="273" y="1171"/>
                    <a:pt x="343" y="1215"/>
                    <a:pt x="431" y="1242"/>
                  </a:cubicBezTo>
                  <a:cubicBezTo>
                    <a:pt x="510" y="1277"/>
                    <a:pt x="598" y="1285"/>
                    <a:pt x="677" y="1285"/>
                  </a:cubicBezTo>
                  <a:cubicBezTo>
                    <a:pt x="764" y="1277"/>
                    <a:pt x="844" y="1259"/>
                    <a:pt x="923" y="1224"/>
                  </a:cubicBezTo>
                  <a:cubicBezTo>
                    <a:pt x="993" y="1189"/>
                    <a:pt x="1063" y="1136"/>
                    <a:pt x="1116" y="1075"/>
                  </a:cubicBezTo>
                  <a:cubicBezTo>
                    <a:pt x="1177" y="1013"/>
                    <a:pt x="1221" y="943"/>
                    <a:pt x="1256" y="864"/>
                  </a:cubicBezTo>
                  <a:cubicBezTo>
                    <a:pt x="1283" y="776"/>
                    <a:pt x="1291" y="697"/>
                    <a:pt x="1291" y="609"/>
                  </a:cubicBezTo>
                  <a:cubicBezTo>
                    <a:pt x="1283" y="521"/>
                    <a:pt x="1265" y="442"/>
                    <a:pt x="1230" y="372"/>
                  </a:cubicBezTo>
                  <a:cubicBezTo>
                    <a:pt x="1195" y="293"/>
                    <a:pt x="1142" y="231"/>
                    <a:pt x="1081" y="170"/>
                  </a:cubicBezTo>
                  <a:cubicBezTo>
                    <a:pt x="1019" y="108"/>
                    <a:pt x="949" y="65"/>
                    <a:pt x="861" y="38"/>
                  </a:cubicBezTo>
                  <a:cubicBezTo>
                    <a:pt x="796" y="17"/>
                    <a:pt x="725" y="1"/>
                    <a:pt x="658" y="1"/>
                  </a:cubicBez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1"/>
            <p:cNvSpPr/>
            <p:nvPr/>
          </p:nvSpPr>
          <p:spPr>
            <a:xfrm>
              <a:off x="1971025" y="3392525"/>
              <a:ext cx="45700" cy="43500"/>
            </a:xfrm>
            <a:custGeom>
              <a:avLst/>
              <a:gdLst/>
              <a:ahLst/>
              <a:cxnLst/>
              <a:rect l="l" t="t" r="r" b="b"/>
              <a:pathLst>
                <a:path w="1828" h="1740" extrusionOk="0">
                  <a:moveTo>
                    <a:pt x="572" y="0"/>
                  </a:moveTo>
                  <a:lnTo>
                    <a:pt x="510" y="132"/>
                  </a:lnTo>
                  <a:lnTo>
                    <a:pt x="651" y="202"/>
                  </a:lnTo>
                  <a:lnTo>
                    <a:pt x="203" y="1063"/>
                  </a:lnTo>
                  <a:lnTo>
                    <a:pt x="71" y="993"/>
                  </a:lnTo>
                  <a:lnTo>
                    <a:pt x="1" y="1116"/>
                  </a:lnTo>
                  <a:lnTo>
                    <a:pt x="387" y="1318"/>
                  </a:lnTo>
                  <a:lnTo>
                    <a:pt x="449" y="1195"/>
                  </a:lnTo>
                  <a:lnTo>
                    <a:pt x="334" y="1133"/>
                  </a:lnTo>
                  <a:lnTo>
                    <a:pt x="686" y="448"/>
                  </a:lnTo>
                  <a:lnTo>
                    <a:pt x="712" y="395"/>
                  </a:lnTo>
                  <a:lnTo>
                    <a:pt x="721" y="457"/>
                  </a:lnTo>
                  <a:lnTo>
                    <a:pt x="1090" y="1739"/>
                  </a:lnTo>
                  <a:lnTo>
                    <a:pt x="1626" y="694"/>
                  </a:lnTo>
                  <a:lnTo>
                    <a:pt x="1766" y="773"/>
                  </a:lnTo>
                  <a:lnTo>
                    <a:pt x="1828" y="641"/>
                  </a:lnTo>
                  <a:lnTo>
                    <a:pt x="1441" y="448"/>
                  </a:lnTo>
                  <a:lnTo>
                    <a:pt x="1380" y="571"/>
                  </a:lnTo>
                  <a:lnTo>
                    <a:pt x="1494" y="633"/>
                  </a:lnTo>
                  <a:lnTo>
                    <a:pt x="1134" y="1327"/>
                  </a:lnTo>
                  <a:lnTo>
                    <a:pt x="1107" y="1379"/>
                  </a:lnTo>
                  <a:lnTo>
                    <a:pt x="1099" y="1327"/>
                  </a:lnTo>
                  <a:lnTo>
                    <a:pt x="756" y="97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2004175" y="3419750"/>
              <a:ext cx="31875" cy="36250"/>
            </a:xfrm>
            <a:custGeom>
              <a:avLst/>
              <a:gdLst/>
              <a:ahLst/>
              <a:cxnLst/>
              <a:rect l="l" t="t" r="r" b="b"/>
              <a:pathLst>
                <a:path w="1275" h="1450" extrusionOk="0">
                  <a:moveTo>
                    <a:pt x="1090" y="273"/>
                  </a:moveTo>
                  <a:lnTo>
                    <a:pt x="1073" y="334"/>
                  </a:lnTo>
                  <a:lnTo>
                    <a:pt x="1011" y="633"/>
                  </a:lnTo>
                  <a:lnTo>
                    <a:pt x="783" y="483"/>
                  </a:lnTo>
                  <a:cubicBezTo>
                    <a:pt x="818" y="457"/>
                    <a:pt x="862" y="431"/>
                    <a:pt x="906" y="396"/>
                  </a:cubicBezTo>
                  <a:cubicBezTo>
                    <a:pt x="950" y="369"/>
                    <a:pt x="993" y="334"/>
                    <a:pt x="1037" y="308"/>
                  </a:cubicBezTo>
                  <a:cubicBezTo>
                    <a:pt x="1046" y="308"/>
                    <a:pt x="1046" y="308"/>
                    <a:pt x="1055" y="299"/>
                  </a:cubicBezTo>
                  <a:cubicBezTo>
                    <a:pt x="1064" y="290"/>
                    <a:pt x="1073" y="281"/>
                    <a:pt x="1090" y="273"/>
                  </a:cubicBezTo>
                  <a:close/>
                  <a:moveTo>
                    <a:pt x="1275" y="0"/>
                  </a:moveTo>
                  <a:lnTo>
                    <a:pt x="1275" y="0"/>
                  </a:lnTo>
                  <a:cubicBezTo>
                    <a:pt x="1099" y="115"/>
                    <a:pt x="914" y="229"/>
                    <a:pt x="739" y="343"/>
                  </a:cubicBezTo>
                  <a:cubicBezTo>
                    <a:pt x="563" y="457"/>
                    <a:pt x="387" y="571"/>
                    <a:pt x="203" y="685"/>
                  </a:cubicBezTo>
                  <a:lnTo>
                    <a:pt x="80" y="606"/>
                  </a:lnTo>
                  <a:lnTo>
                    <a:pt x="1" y="721"/>
                  </a:lnTo>
                  <a:lnTo>
                    <a:pt x="335" y="949"/>
                  </a:lnTo>
                  <a:lnTo>
                    <a:pt x="414" y="826"/>
                  </a:lnTo>
                  <a:lnTo>
                    <a:pt x="326" y="773"/>
                  </a:lnTo>
                  <a:cubicBezTo>
                    <a:pt x="396" y="721"/>
                    <a:pt x="458" y="685"/>
                    <a:pt x="493" y="668"/>
                  </a:cubicBezTo>
                  <a:cubicBezTo>
                    <a:pt x="528" y="642"/>
                    <a:pt x="581" y="606"/>
                    <a:pt x="651" y="563"/>
                  </a:cubicBezTo>
                  <a:lnTo>
                    <a:pt x="976" y="782"/>
                  </a:lnTo>
                  <a:cubicBezTo>
                    <a:pt x="967" y="852"/>
                    <a:pt x="950" y="914"/>
                    <a:pt x="941" y="975"/>
                  </a:cubicBezTo>
                  <a:cubicBezTo>
                    <a:pt x="923" y="1037"/>
                    <a:pt x="914" y="1098"/>
                    <a:pt x="897" y="1160"/>
                  </a:cubicBezTo>
                  <a:lnTo>
                    <a:pt x="818" y="1107"/>
                  </a:lnTo>
                  <a:lnTo>
                    <a:pt x="739" y="1221"/>
                  </a:lnTo>
                  <a:lnTo>
                    <a:pt x="1064" y="1450"/>
                  </a:lnTo>
                  <a:lnTo>
                    <a:pt x="1143" y="1327"/>
                  </a:lnTo>
                  <a:lnTo>
                    <a:pt x="1020" y="1248"/>
                  </a:lnTo>
                  <a:cubicBezTo>
                    <a:pt x="1064" y="1037"/>
                    <a:pt x="1108" y="826"/>
                    <a:pt x="1152" y="624"/>
                  </a:cubicBezTo>
                  <a:cubicBezTo>
                    <a:pt x="1187" y="422"/>
                    <a:pt x="1231" y="211"/>
                    <a:pt x="1275" y="0"/>
                  </a:cubicBez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1"/>
            <p:cNvSpPr/>
            <p:nvPr/>
          </p:nvSpPr>
          <p:spPr>
            <a:xfrm>
              <a:off x="2032500" y="3433575"/>
              <a:ext cx="27925" cy="38450"/>
            </a:xfrm>
            <a:custGeom>
              <a:avLst/>
              <a:gdLst/>
              <a:ahLst/>
              <a:cxnLst/>
              <a:rect l="l" t="t" r="r" b="b"/>
              <a:pathLst>
                <a:path w="1117" h="1538" extrusionOk="0">
                  <a:moveTo>
                    <a:pt x="818" y="1"/>
                  </a:moveTo>
                  <a:lnTo>
                    <a:pt x="721" y="115"/>
                  </a:lnTo>
                  <a:lnTo>
                    <a:pt x="800" y="176"/>
                  </a:lnTo>
                  <a:lnTo>
                    <a:pt x="168" y="914"/>
                  </a:lnTo>
                  <a:lnTo>
                    <a:pt x="89" y="853"/>
                  </a:lnTo>
                  <a:lnTo>
                    <a:pt x="1" y="958"/>
                  </a:lnTo>
                  <a:lnTo>
                    <a:pt x="686" y="1538"/>
                  </a:lnTo>
                  <a:lnTo>
                    <a:pt x="862" y="1336"/>
                  </a:lnTo>
                  <a:lnTo>
                    <a:pt x="756" y="1239"/>
                  </a:lnTo>
                  <a:lnTo>
                    <a:pt x="669" y="1345"/>
                  </a:lnTo>
                  <a:lnTo>
                    <a:pt x="282" y="1011"/>
                  </a:lnTo>
                  <a:lnTo>
                    <a:pt x="914" y="273"/>
                  </a:lnTo>
                  <a:lnTo>
                    <a:pt x="1029" y="370"/>
                  </a:lnTo>
                  <a:lnTo>
                    <a:pt x="1117" y="264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1"/>
            <p:cNvSpPr/>
            <p:nvPr/>
          </p:nvSpPr>
          <p:spPr>
            <a:xfrm>
              <a:off x="2060850" y="3462125"/>
              <a:ext cx="32950" cy="29025"/>
            </a:xfrm>
            <a:custGeom>
              <a:avLst/>
              <a:gdLst/>
              <a:ahLst/>
              <a:cxnLst/>
              <a:rect l="l" t="t" r="r" b="b"/>
              <a:pathLst>
                <a:path w="1318" h="1161" extrusionOk="0">
                  <a:moveTo>
                    <a:pt x="975" y="264"/>
                  </a:moveTo>
                  <a:lnTo>
                    <a:pt x="1080" y="378"/>
                  </a:lnTo>
                  <a:cubicBezTo>
                    <a:pt x="1107" y="405"/>
                    <a:pt x="1124" y="440"/>
                    <a:pt x="1142" y="466"/>
                  </a:cubicBezTo>
                  <a:cubicBezTo>
                    <a:pt x="1159" y="501"/>
                    <a:pt x="1168" y="528"/>
                    <a:pt x="1168" y="563"/>
                  </a:cubicBezTo>
                  <a:cubicBezTo>
                    <a:pt x="1168" y="589"/>
                    <a:pt x="1168" y="615"/>
                    <a:pt x="1159" y="642"/>
                  </a:cubicBezTo>
                  <a:cubicBezTo>
                    <a:pt x="1151" y="668"/>
                    <a:pt x="1133" y="695"/>
                    <a:pt x="1116" y="712"/>
                  </a:cubicBezTo>
                  <a:cubicBezTo>
                    <a:pt x="1098" y="730"/>
                    <a:pt x="1080" y="738"/>
                    <a:pt x="1054" y="747"/>
                  </a:cubicBezTo>
                  <a:cubicBezTo>
                    <a:pt x="1028" y="765"/>
                    <a:pt x="1001" y="765"/>
                    <a:pt x="975" y="765"/>
                  </a:cubicBezTo>
                  <a:cubicBezTo>
                    <a:pt x="940" y="765"/>
                    <a:pt x="914" y="756"/>
                    <a:pt x="878" y="738"/>
                  </a:cubicBezTo>
                  <a:cubicBezTo>
                    <a:pt x="843" y="721"/>
                    <a:pt x="817" y="695"/>
                    <a:pt x="782" y="651"/>
                  </a:cubicBezTo>
                  <a:lnTo>
                    <a:pt x="676" y="536"/>
                  </a:lnTo>
                  <a:lnTo>
                    <a:pt x="975" y="264"/>
                  </a:lnTo>
                  <a:close/>
                  <a:moveTo>
                    <a:pt x="931" y="1"/>
                  </a:moveTo>
                  <a:lnTo>
                    <a:pt x="826" y="97"/>
                  </a:lnTo>
                  <a:lnTo>
                    <a:pt x="878" y="150"/>
                  </a:lnTo>
                  <a:lnTo>
                    <a:pt x="158" y="809"/>
                  </a:lnTo>
                  <a:lnTo>
                    <a:pt x="105" y="747"/>
                  </a:lnTo>
                  <a:lnTo>
                    <a:pt x="0" y="844"/>
                  </a:lnTo>
                  <a:lnTo>
                    <a:pt x="290" y="1160"/>
                  </a:lnTo>
                  <a:lnTo>
                    <a:pt x="395" y="1063"/>
                  </a:lnTo>
                  <a:lnTo>
                    <a:pt x="255" y="914"/>
                  </a:lnTo>
                  <a:lnTo>
                    <a:pt x="571" y="633"/>
                  </a:lnTo>
                  <a:lnTo>
                    <a:pt x="694" y="782"/>
                  </a:lnTo>
                  <a:cubicBezTo>
                    <a:pt x="782" y="870"/>
                    <a:pt x="870" y="914"/>
                    <a:pt x="957" y="923"/>
                  </a:cubicBezTo>
                  <a:cubicBezTo>
                    <a:pt x="966" y="924"/>
                    <a:pt x="975" y="924"/>
                    <a:pt x="984" y="924"/>
                  </a:cubicBezTo>
                  <a:cubicBezTo>
                    <a:pt x="1063" y="924"/>
                    <a:pt x="1141" y="889"/>
                    <a:pt x="1212" y="817"/>
                  </a:cubicBezTo>
                  <a:cubicBezTo>
                    <a:pt x="1256" y="782"/>
                    <a:pt x="1291" y="738"/>
                    <a:pt x="1300" y="686"/>
                  </a:cubicBezTo>
                  <a:cubicBezTo>
                    <a:pt x="1309" y="633"/>
                    <a:pt x="1318" y="589"/>
                    <a:pt x="1309" y="536"/>
                  </a:cubicBezTo>
                  <a:cubicBezTo>
                    <a:pt x="1300" y="484"/>
                    <a:pt x="1282" y="440"/>
                    <a:pt x="1256" y="387"/>
                  </a:cubicBezTo>
                  <a:cubicBezTo>
                    <a:pt x="1239" y="343"/>
                    <a:pt x="1212" y="308"/>
                    <a:pt x="1186" y="282"/>
                  </a:cubicBezTo>
                  <a:lnTo>
                    <a:pt x="931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1"/>
            <p:cNvSpPr/>
            <p:nvPr/>
          </p:nvSpPr>
          <p:spPr>
            <a:xfrm>
              <a:off x="2076000" y="3493300"/>
              <a:ext cx="36025" cy="32325"/>
            </a:xfrm>
            <a:custGeom>
              <a:avLst/>
              <a:gdLst/>
              <a:ahLst/>
              <a:cxnLst/>
              <a:rect l="l" t="t" r="r" b="b"/>
              <a:pathLst>
                <a:path w="1441" h="1293" extrusionOk="0">
                  <a:moveTo>
                    <a:pt x="1168" y="194"/>
                  </a:moveTo>
                  <a:lnTo>
                    <a:pt x="1133" y="238"/>
                  </a:lnTo>
                  <a:lnTo>
                    <a:pt x="975" y="510"/>
                  </a:lnTo>
                  <a:lnTo>
                    <a:pt x="817" y="291"/>
                  </a:lnTo>
                  <a:cubicBezTo>
                    <a:pt x="861" y="273"/>
                    <a:pt x="905" y="264"/>
                    <a:pt x="958" y="247"/>
                  </a:cubicBezTo>
                  <a:cubicBezTo>
                    <a:pt x="1010" y="238"/>
                    <a:pt x="1063" y="220"/>
                    <a:pt x="1116" y="212"/>
                  </a:cubicBezTo>
                  <a:lnTo>
                    <a:pt x="1133" y="212"/>
                  </a:lnTo>
                  <a:cubicBezTo>
                    <a:pt x="1142" y="203"/>
                    <a:pt x="1151" y="203"/>
                    <a:pt x="1168" y="194"/>
                  </a:cubicBezTo>
                  <a:close/>
                  <a:moveTo>
                    <a:pt x="1441" y="1"/>
                  </a:moveTo>
                  <a:cubicBezTo>
                    <a:pt x="1230" y="54"/>
                    <a:pt x="1028" y="97"/>
                    <a:pt x="817" y="141"/>
                  </a:cubicBezTo>
                  <a:cubicBezTo>
                    <a:pt x="615" y="194"/>
                    <a:pt x="413" y="238"/>
                    <a:pt x="202" y="291"/>
                  </a:cubicBezTo>
                  <a:lnTo>
                    <a:pt x="114" y="177"/>
                  </a:lnTo>
                  <a:lnTo>
                    <a:pt x="0" y="256"/>
                  </a:lnTo>
                  <a:lnTo>
                    <a:pt x="237" y="581"/>
                  </a:lnTo>
                  <a:lnTo>
                    <a:pt x="351" y="493"/>
                  </a:lnTo>
                  <a:lnTo>
                    <a:pt x="290" y="414"/>
                  </a:lnTo>
                  <a:cubicBezTo>
                    <a:pt x="369" y="387"/>
                    <a:pt x="439" y="379"/>
                    <a:pt x="474" y="370"/>
                  </a:cubicBezTo>
                  <a:cubicBezTo>
                    <a:pt x="518" y="361"/>
                    <a:pt x="580" y="343"/>
                    <a:pt x="668" y="326"/>
                  </a:cubicBezTo>
                  <a:lnTo>
                    <a:pt x="896" y="642"/>
                  </a:lnTo>
                  <a:cubicBezTo>
                    <a:pt x="861" y="695"/>
                    <a:pt x="835" y="747"/>
                    <a:pt x="799" y="809"/>
                  </a:cubicBezTo>
                  <a:cubicBezTo>
                    <a:pt x="764" y="862"/>
                    <a:pt x="729" y="914"/>
                    <a:pt x="703" y="967"/>
                  </a:cubicBezTo>
                  <a:lnTo>
                    <a:pt x="641" y="888"/>
                  </a:lnTo>
                  <a:lnTo>
                    <a:pt x="527" y="976"/>
                  </a:lnTo>
                  <a:lnTo>
                    <a:pt x="764" y="1292"/>
                  </a:lnTo>
                  <a:lnTo>
                    <a:pt x="878" y="1213"/>
                  </a:lnTo>
                  <a:lnTo>
                    <a:pt x="791" y="1090"/>
                  </a:lnTo>
                  <a:cubicBezTo>
                    <a:pt x="896" y="906"/>
                    <a:pt x="1010" y="730"/>
                    <a:pt x="1116" y="545"/>
                  </a:cubicBezTo>
                  <a:cubicBezTo>
                    <a:pt x="1221" y="361"/>
                    <a:pt x="1326" y="185"/>
                    <a:pt x="1441" y="1"/>
                  </a:cubicBez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1"/>
            <p:cNvSpPr/>
            <p:nvPr/>
          </p:nvSpPr>
          <p:spPr>
            <a:xfrm>
              <a:off x="2096200" y="3511975"/>
              <a:ext cx="33625" cy="35375"/>
            </a:xfrm>
            <a:custGeom>
              <a:avLst/>
              <a:gdLst/>
              <a:ahLst/>
              <a:cxnLst/>
              <a:rect l="l" t="t" r="r" b="b"/>
              <a:pathLst>
                <a:path w="1345" h="1415" extrusionOk="0">
                  <a:moveTo>
                    <a:pt x="1072" y="273"/>
                  </a:moveTo>
                  <a:lnTo>
                    <a:pt x="1151" y="405"/>
                  </a:lnTo>
                  <a:cubicBezTo>
                    <a:pt x="1168" y="440"/>
                    <a:pt x="1186" y="475"/>
                    <a:pt x="1195" y="501"/>
                  </a:cubicBezTo>
                  <a:cubicBezTo>
                    <a:pt x="1204" y="536"/>
                    <a:pt x="1204" y="571"/>
                    <a:pt x="1195" y="598"/>
                  </a:cubicBezTo>
                  <a:cubicBezTo>
                    <a:pt x="1195" y="633"/>
                    <a:pt x="1186" y="659"/>
                    <a:pt x="1168" y="677"/>
                  </a:cubicBezTo>
                  <a:cubicBezTo>
                    <a:pt x="1160" y="703"/>
                    <a:pt x="1142" y="721"/>
                    <a:pt x="1116" y="738"/>
                  </a:cubicBezTo>
                  <a:cubicBezTo>
                    <a:pt x="1098" y="747"/>
                    <a:pt x="1072" y="756"/>
                    <a:pt x="1045" y="765"/>
                  </a:cubicBezTo>
                  <a:cubicBezTo>
                    <a:pt x="1019" y="765"/>
                    <a:pt x="993" y="765"/>
                    <a:pt x="966" y="756"/>
                  </a:cubicBezTo>
                  <a:cubicBezTo>
                    <a:pt x="940" y="747"/>
                    <a:pt x="914" y="738"/>
                    <a:pt x="879" y="712"/>
                  </a:cubicBezTo>
                  <a:cubicBezTo>
                    <a:pt x="852" y="694"/>
                    <a:pt x="826" y="659"/>
                    <a:pt x="800" y="607"/>
                  </a:cubicBezTo>
                  <a:lnTo>
                    <a:pt x="720" y="475"/>
                  </a:lnTo>
                  <a:lnTo>
                    <a:pt x="1072" y="273"/>
                  </a:lnTo>
                  <a:close/>
                  <a:moveTo>
                    <a:pt x="1081" y="0"/>
                  </a:moveTo>
                  <a:lnTo>
                    <a:pt x="958" y="71"/>
                  </a:lnTo>
                  <a:lnTo>
                    <a:pt x="1002" y="141"/>
                  </a:lnTo>
                  <a:lnTo>
                    <a:pt x="158" y="633"/>
                  </a:lnTo>
                  <a:lnTo>
                    <a:pt x="123" y="563"/>
                  </a:lnTo>
                  <a:lnTo>
                    <a:pt x="0" y="633"/>
                  </a:lnTo>
                  <a:lnTo>
                    <a:pt x="211" y="1002"/>
                  </a:lnTo>
                  <a:lnTo>
                    <a:pt x="334" y="932"/>
                  </a:lnTo>
                  <a:lnTo>
                    <a:pt x="237" y="756"/>
                  </a:lnTo>
                  <a:lnTo>
                    <a:pt x="598" y="545"/>
                  </a:lnTo>
                  <a:lnTo>
                    <a:pt x="633" y="615"/>
                  </a:lnTo>
                  <a:cubicBezTo>
                    <a:pt x="641" y="624"/>
                    <a:pt x="650" y="642"/>
                    <a:pt x="650" y="642"/>
                  </a:cubicBezTo>
                  <a:cubicBezTo>
                    <a:pt x="659" y="650"/>
                    <a:pt x="668" y="668"/>
                    <a:pt x="677" y="677"/>
                  </a:cubicBezTo>
                  <a:lnTo>
                    <a:pt x="325" y="1186"/>
                  </a:lnTo>
                  <a:lnTo>
                    <a:pt x="457" y="1415"/>
                  </a:lnTo>
                  <a:lnTo>
                    <a:pt x="571" y="1344"/>
                  </a:lnTo>
                  <a:lnTo>
                    <a:pt x="492" y="1195"/>
                  </a:lnTo>
                  <a:lnTo>
                    <a:pt x="764" y="809"/>
                  </a:lnTo>
                  <a:cubicBezTo>
                    <a:pt x="817" y="870"/>
                    <a:pt x="887" y="914"/>
                    <a:pt x="966" y="923"/>
                  </a:cubicBezTo>
                  <a:cubicBezTo>
                    <a:pt x="975" y="924"/>
                    <a:pt x="985" y="924"/>
                    <a:pt x="994" y="924"/>
                  </a:cubicBezTo>
                  <a:cubicBezTo>
                    <a:pt x="1057" y="924"/>
                    <a:pt x="1125" y="900"/>
                    <a:pt x="1186" y="861"/>
                  </a:cubicBezTo>
                  <a:cubicBezTo>
                    <a:pt x="1239" y="835"/>
                    <a:pt x="1283" y="791"/>
                    <a:pt x="1300" y="747"/>
                  </a:cubicBezTo>
                  <a:cubicBezTo>
                    <a:pt x="1327" y="703"/>
                    <a:pt x="1335" y="650"/>
                    <a:pt x="1344" y="607"/>
                  </a:cubicBezTo>
                  <a:cubicBezTo>
                    <a:pt x="1344" y="554"/>
                    <a:pt x="1335" y="501"/>
                    <a:pt x="1327" y="448"/>
                  </a:cubicBezTo>
                  <a:cubicBezTo>
                    <a:pt x="1309" y="405"/>
                    <a:pt x="1291" y="361"/>
                    <a:pt x="1274" y="325"/>
                  </a:cubicBezTo>
                  <a:lnTo>
                    <a:pt x="1081" y="0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1"/>
            <p:cNvSpPr/>
            <p:nvPr/>
          </p:nvSpPr>
          <p:spPr>
            <a:xfrm>
              <a:off x="2108700" y="3536350"/>
              <a:ext cx="39350" cy="38225"/>
            </a:xfrm>
            <a:custGeom>
              <a:avLst/>
              <a:gdLst/>
              <a:ahLst/>
              <a:cxnLst/>
              <a:rect l="l" t="t" r="r" b="b"/>
              <a:pathLst>
                <a:path w="1574" h="1529" extrusionOk="0">
                  <a:moveTo>
                    <a:pt x="1143" y="0"/>
                  </a:moveTo>
                  <a:lnTo>
                    <a:pt x="1011" y="62"/>
                  </a:lnTo>
                  <a:lnTo>
                    <a:pt x="1072" y="185"/>
                  </a:lnTo>
                  <a:lnTo>
                    <a:pt x="185" y="589"/>
                  </a:lnTo>
                  <a:lnTo>
                    <a:pt x="133" y="466"/>
                  </a:lnTo>
                  <a:lnTo>
                    <a:pt x="1" y="519"/>
                  </a:lnTo>
                  <a:lnTo>
                    <a:pt x="177" y="914"/>
                  </a:lnTo>
                  <a:lnTo>
                    <a:pt x="308" y="861"/>
                  </a:lnTo>
                  <a:lnTo>
                    <a:pt x="247" y="721"/>
                  </a:lnTo>
                  <a:lnTo>
                    <a:pt x="616" y="554"/>
                  </a:lnTo>
                  <a:lnTo>
                    <a:pt x="756" y="615"/>
                  </a:lnTo>
                  <a:cubicBezTo>
                    <a:pt x="704" y="712"/>
                    <a:pt x="660" y="809"/>
                    <a:pt x="607" y="905"/>
                  </a:cubicBezTo>
                  <a:cubicBezTo>
                    <a:pt x="563" y="1002"/>
                    <a:pt x="510" y="1090"/>
                    <a:pt x="458" y="1195"/>
                  </a:cubicBezTo>
                  <a:lnTo>
                    <a:pt x="422" y="1107"/>
                  </a:lnTo>
                  <a:lnTo>
                    <a:pt x="291" y="1169"/>
                  </a:lnTo>
                  <a:lnTo>
                    <a:pt x="458" y="1529"/>
                  </a:lnTo>
                  <a:lnTo>
                    <a:pt x="589" y="1467"/>
                  </a:lnTo>
                  <a:lnTo>
                    <a:pt x="537" y="1353"/>
                  </a:lnTo>
                  <a:cubicBezTo>
                    <a:pt x="589" y="1239"/>
                    <a:pt x="651" y="1125"/>
                    <a:pt x="712" y="1011"/>
                  </a:cubicBezTo>
                  <a:cubicBezTo>
                    <a:pt x="765" y="896"/>
                    <a:pt x="827" y="782"/>
                    <a:pt x="888" y="668"/>
                  </a:cubicBezTo>
                  <a:lnTo>
                    <a:pt x="1380" y="861"/>
                  </a:lnTo>
                  <a:lnTo>
                    <a:pt x="1441" y="1002"/>
                  </a:lnTo>
                  <a:lnTo>
                    <a:pt x="1573" y="940"/>
                  </a:lnTo>
                  <a:lnTo>
                    <a:pt x="1406" y="580"/>
                  </a:lnTo>
                  <a:lnTo>
                    <a:pt x="1275" y="633"/>
                  </a:lnTo>
                  <a:lnTo>
                    <a:pt x="1301" y="694"/>
                  </a:lnTo>
                  <a:lnTo>
                    <a:pt x="809" y="501"/>
                  </a:lnTo>
                  <a:lnTo>
                    <a:pt x="756" y="484"/>
                  </a:lnTo>
                  <a:cubicBezTo>
                    <a:pt x="765" y="484"/>
                    <a:pt x="774" y="484"/>
                    <a:pt x="791" y="475"/>
                  </a:cubicBezTo>
                  <a:cubicBezTo>
                    <a:pt x="800" y="475"/>
                    <a:pt x="809" y="466"/>
                    <a:pt x="818" y="466"/>
                  </a:cubicBezTo>
                  <a:lnTo>
                    <a:pt x="1134" y="325"/>
                  </a:lnTo>
                  <a:lnTo>
                    <a:pt x="1178" y="422"/>
                  </a:lnTo>
                  <a:lnTo>
                    <a:pt x="1310" y="361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41"/>
          <p:cNvGrpSpPr/>
          <p:nvPr/>
        </p:nvGrpSpPr>
        <p:grpSpPr>
          <a:xfrm>
            <a:off x="1886851" y="931177"/>
            <a:ext cx="1422751" cy="1049964"/>
            <a:chOff x="6409858" y="765723"/>
            <a:chExt cx="1553730" cy="1146624"/>
          </a:xfrm>
        </p:grpSpPr>
        <p:grpSp>
          <p:nvGrpSpPr>
            <p:cNvPr id="603" name="Google Shape;603;p41"/>
            <p:cNvGrpSpPr/>
            <p:nvPr/>
          </p:nvGrpSpPr>
          <p:grpSpPr>
            <a:xfrm>
              <a:off x="6409858" y="765723"/>
              <a:ext cx="1553730" cy="1146624"/>
              <a:chOff x="5464250" y="1319600"/>
              <a:chExt cx="114875" cy="84775"/>
            </a:xfrm>
          </p:grpSpPr>
          <p:sp>
            <p:nvSpPr>
              <p:cNvPr id="604" name="Google Shape;604;p41"/>
              <p:cNvSpPr/>
              <p:nvPr/>
            </p:nvSpPr>
            <p:spPr>
              <a:xfrm>
                <a:off x="5464250" y="1319600"/>
                <a:ext cx="114875" cy="84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391" extrusionOk="0">
                    <a:moveTo>
                      <a:pt x="2741" y="0"/>
                    </a:moveTo>
                    <a:cubicBezTo>
                      <a:pt x="2715" y="0"/>
                      <a:pt x="2688" y="9"/>
                      <a:pt x="2671" y="18"/>
                    </a:cubicBezTo>
                    <a:cubicBezTo>
                      <a:pt x="2565" y="88"/>
                      <a:pt x="2504" y="202"/>
                      <a:pt x="2460" y="316"/>
                    </a:cubicBezTo>
                    <a:cubicBezTo>
                      <a:pt x="2319" y="650"/>
                      <a:pt x="2249" y="1019"/>
                      <a:pt x="2205" y="1379"/>
                    </a:cubicBezTo>
                    <a:cubicBezTo>
                      <a:pt x="2012" y="984"/>
                      <a:pt x="1722" y="650"/>
                      <a:pt x="1362" y="404"/>
                    </a:cubicBezTo>
                    <a:cubicBezTo>
                      <a:pt x="1204" y="299"/>
                      <a:pt x="1028" y="202"/>
                      <a:pt x="835" y="202"/>
                    </a:cubicBezTo>
                    <a:cubicBezTo>
                      <a:pt x="782" y="202"/>
                      <a:pt x="729" y="211"/>
                      <a:pt x="694" y="255"/>
                    </a:cubicBezTo>
                    <a:cubicBezTo>
                      <a:pt x="642" y="316"/>
                      <a:pt x="677" y="404"/>
                      <a:pt x="721" y="474"/>
                    </a:cubicBezTo>
                    <a:cubicBezTo>
                      <a:pt x="817" y="624"/>
                      <a:pt x="958" y="738"/>
                      <a:pt x="1098" y="843"/>
                    </a:cubicBezTo>
                    <a:cubicBezTo>
                      <a:pt x="1362" y="1028"/>
                      <a:pt x="1634" y="1195"/>
                      <a:pt x="1924" y="1326"/>
                    </a:cubicBezTo>
                    <a:cubicBezTo>
                      <a:pt x="1625" y="1230"/>
                      <a:pt x="1353" y="1160"/>
                      <a:pt x="1037" y="1142"/>
                    </a:cubicBezTo>
                    <a:cubicBezTo>
                      <a:pt x="982" y="1137"/>
                      <a:pt x="927" y="1135"/>
                      <a:pt x="872" y="1135"/>
                    </a:cubicBezTo>
                    <a:cubicBezTo>
                      <a:pt x="616" y="1135"/>
                      <a:pt x="356" y="1188"/>
                      <a:pt x="132" y="1318"/>
                    </a:cubicBezTo>
                    <a:cubicBezTo>
                      <a:pt x="62" y="1344"/>
                      <a:pt x="0" y="1406"/>
                      <a:pt x="0" y="1476"/>
                    </a:cubicBezTo>
                    <a:cubicBezTo>
                      <a:pt x="0" y="1555"/>
                      <a:pt x="79" y="1599"/>
                      <a:pt x="159" y="1625"/>
                    </a:cubicBezTo>
                    <a:cubicBezTo>
                      <a:pt x="282" y="1660"/>
                      <a:pt x="413" y="1669"/>
                      <a:pt x="536" y="1669"/>
                    </a:cubicBezTo>
                    <a:cubicBezTo>
                      <a:pt x="975" y="1660"/>
                      <a:pt x="1406" y="1608"/>
                      <a:pt x="1836" y="1546"/>
                    </a:cubicBezTo>
                    <a:lnTo>
                      <a:pt x="1836" y="1546"/>
                    </a:lnTo>
                    <a:cubicBezTo>
                      <a:pt x="1459" y="1739"/>
                      <a:pt x="1151" y="2012"/>
                      <a:pt x="896" y="2345"/>
                    </a:cubicBezTo>
                    <a:cubicBezTo>
                      <a:pt x="844" y="2416"/>
                      <a:pt x="800" y="2486"/>
                      <a:pt x="791" y="2565"/>
                    </a:cubicBezTo>
                    <a:cubicBezTo>
                      <a:pt x="782" y="2644"/>
                      <a:pt x="826" y="2741"/>
                      <a:pt x="905" y="2758"/>
                    </a:cubicBezTo>
                    <a:cubicBezTo>
                      <a:pt x="912" y="2759"/>
                      <a:pt x="919" y="2760"/>
                      <a:pt x="926" y="2760"/>
                    </a:cubicBezTo>
                    <a:cubicBezTo>
                      <a:pt x="972" y="2760"/>
                      <a:pt x="1016" y="2737"/>
                      <a:pt x="1054" y="2714"/>
                    </a:cubicBezTo>
                    <a:cubicBezTo>
                      <a:pt x="1511" y="2486"/>
                      <a:pt x="1863" y="2082"/>
                      <a:pt x="2196" y="1695"/>
                    </a:cubicBezTo>
                    <a:lnTo>
                      <a:pt x="2196" y="1695"/>
                    </a:lnTo>
                    <a:cubicBezTo>
                      <a:pt x="2012" y="2091"/>
                      <a:pt x="1915" y="2539"/>
                      <a:pt x="1906" y="2987"/>
                    </a:cubicBezTo>
                    <a:cubicBezTo>
                      <a:pt x="1898" y="3118"/>
                      <a:pt x="1915" y="3285"/>
                      <a:pt x="2021" y="3364"/>
                    </a:cubicBezTo>
                    <a:cubicBezTo>
                      <a:pt x="2047" y="3382"/>
                      <a:pt x="2073" y="3391"/>
                      <a:pt x="2100" y="3391"/>
                    </a:cubicBezTo>
                    <a:cubicBezTo>
                      <a:pt x="2161" y="3391"/>
                      <a:pt x="2205" y="3329"/>
                      <a:pt x="2231" y="3268"/>
                    </a:cubicBezTo>
                    <a:cubicBezTo>
                      <a:pt x="2460" y="2785"/>
                      <a:pt x="2539" y="2249"/>
                      <a:pt x="2592" y="1722"/>
                    </a:cubicBezTo>
                    <a:cubicBezTo>
                      <a:pt x="2644" y="2178"/>
                      <a:pt x="2820" y="2600"/>
                      <a:pt x="3057" y="2995"/>
                    </a:cubicBezTo>
                    <a:cubicBezTo>
                      <a:pt x="3127" y="3101"/>
                      <a:pt x="3206" y="3215"/>
                      <a:pt x="3338" y="3250"/>
                    </a:cubicBezTo>
                    <a:cubicBezTo>
                      <a:pt x="3356" y="3250"/>
                      <a:pt x="3373" y="3254"/>
                      <a:pt x="3391" y="3254"/>
                    </a:cubicBezTo>
                    <a:cubicBezTo>
                      <a:pt x="3400" y="3254"/>
                      <a:pt x="3408" y="3253"/>
                      <a:pt x="3417" y="3250"/>
                    </a:cubicBezTo>
                    <a:cubicBezTo>
                      <a:pt x="3444" y="3241"/>
                      <a:pt x="3470" y="3215"/>
                      <a:pt x="3488" y="3189"/>
                    </a:cubicBezTo>
                    <a:cubicBezTo>
                      <a:pt x="3575" y="3048"/>
                      <a:pt x="3523" y="2864"/>
                      <a:pt x="3461" y="2714"/>
                    </a:cubicBezTo>
                    <a:cubicBezTo>
                      <a:pt x="3329" y="2375"/>
                      <a:pt x="3173" y="2044"/>
                      <a:pt x="2943" y="1765"/>
                    </a:cubicBezTo>
                    <a:lnTo>
                      <a:pt x="2943" y="1765"/>
                    </a:lnTo>
                    <a:cubicBezTo>
                      <a:pt x="3120" y="1970"/>
                      <a:pt x="3789" y="2717"/>
                      <a:pt x="4146" y="2717"/>
                    </a:cubicBezTo>
                    <a:cubicBezTo>
                      <a:pt x="4211" y="2717"/>
                      <a:pt x="4265" y="2692"/>
                      <a:pt x="4304" y="2635"/>
                    </a:cubicBezTo>
                    <a:cubicBezTo>
                      <a:pt x="4594" y="2222"/>
                      <a:pt x="3277" y="1713"/>
                      <a:pt x="3277" y="1713"/>
                    </a:cubicBezTo>
                    <a:cubicBezTo>
                      <a:pt x="3584" y="1660"/>
                      <a:pt x="3883" y="1581"/>
                      <a:pt x="4181" y="1476"/>
                    </a:cubicBezTo>
                    <a:cubicBezTo>
                      <a:pt x="4287" y="1441"/>
                      <a:pt x="4401" y="1397"/>
                      <a:pt x="4471" y="1309"/>
                    </a:cubicBezTo>
                    <a:cubicBezTo>
                      <a:pt x="4498" y="1274"/>
                      <a:pt x="4524" y="1230"/>
                      <a:pt x="4515" y="1186"/>
                    </a:cubicBezTo>
                    <a:cubicBezTo>
                      <a:pt x="4515" y="1133"/>
                      <a:pt x="4471" y="1089"/>
                      <a:pt x="4427" y="1063"/>
                    </a:cubicBezTo>
                    <a:cubicBezTo>
                      <a:pt x="4375" y="1037"/>
                      <a:pt x="4322" y="1037"/>
                      <a:pt x="4269" y="1037"/>
                    </a:cubicBezTo>
                    <a:cubicBezTo>
                      <a:pt x="4261" y="1036"/>
                      <a:pt x="4253" y="1036"/>
                      <a:pt x="4245" y="1036"/>
                    </a:cubicBezTo>
                    <a:cubicBezTo>
                      <a:pt x="3779" y="1036"/>
                      <a:pt x="3323" y="1287"/>
                      <a:pt x="2952" y="1555"/>
                    </a:cubicBezTo>
                    <a:cubicBezTo>
                      <a:pt x="3215" y="1239"/>
                      <a:pt x="3452" y="896"/>
                      <a:pt x="3646" y="527"/>
                    </a:cubicBezTo>
                    <a:cubicBezTo>
                      <a:pt x="3672" y="474"/>
                      <a:pt x="3707" y="413"/>
                      <a:pt x="3707" y="352"/>
                    </a:cubicBezTo>
                    <a:cubicBezTo>
                      <a:pt x="3716" y="290"/>
                      <a:pt x="3690" y="220"/>
                      <a:pt x="3637" y="193"/>
                    </a:cubicBezTo>
                    <a:cubicBezTo>
                      <a:pt x="3613" y="179"/>
                      <a:pt x="3583" y="172"/>
                      <a:pt x="3553" y="172"/>
                    </a:cubicBezTo>
                    <a:cubicBezTo>
                      <a:pt x="3528" y="172"/>
                      <a:pt x="3502" y="177"/>
                      <a:pt x="3479" y="185"/>
                    </a:cubicBezTo>
                    <a:cubicBezTo>
                      <a:pt x="3215" y="246"/>
                      <a:pt x="3004" y="457"/>
                      <a:pt x="2864" y="694"/>
                    </a:cubicBezTo>
                    <a:cubicBezTo>
                      <a:pt x="2715" y="922"/>
                      <a:pt x="2618" y="1186"/>
                      <a:pt x="2486" y="1414"/>
                    </a:cubicBezTo>
                    <a:cubicBezTo>
                      <a:pt x="2574" y="1195"/>
                      <a:pt x="2653" y="966"/>
                      <a:pt x="2715" y="729"/>
                    </a:cubicBezTo>
                    <a:cubicBezTo>
                      <a:pt x="2776" y="527"/>
                      <a:pt x="2820" y="316"/>
                      <a:pt x="2802" y="106"/>
                    </a:cubicBezTo>
                    <a:cubicBezTo>
                      <a:pt x="2802" y="62"/>
                      <a:pt x="2785" y="18"/>
                      <a:pt x="27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1"/>
              <p:cNvSpPr/>
              <p:nvPr/>
            </p:nvSpPr>
            <p:spPr>
              <a:xfrm>
                <a:off x="5509275" y="1352250"/>
                <a:ext cx="29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430" extrusionOk="0">
                    <a:moveTo>
                      <a:pt x="297" y="0"/>
                    </a:moveTo>
                    <a:cubicBezTo>
                      <a:pt x="244" y="0"/>
                      <a:pt x="191" y="4"/>
                      <a:pt x="141" y="12"/>
                    </a:cubicBezTo>
                    <a:cubicBezTo>
                      <a:pt x="79" y="20"/>
                      <a:pt x="18" y="38"/>
                      <a:pt x="9" y="100"/>
                    </a:cubicBezTo>
                    <a:cubicBezTo>
                      <a:pt x="0" y="161"/>
                      <a:pt x="62" y="196"/>
                      <a:pt x="114" y="223"/>
                    </a:cubicBezTo>
                    <a:cubicBezTo>
                      <a:pt x="214" y="266"/>
                      <a:pt x="725" y="429"/>
                      <a:pt x="1004" y="429"/>
                    </a:cubicBezTo>
                    <a:cubicBezTo>
                      <a:pt x="1118" y="429"/>
                      <a:pt x="1194" y="402"/>
                      <a:pt x="1186" y="328"/>
                    </a:cubicBezTo>
                    <a:cubicBezTo>
                      <a:pt x="1177" y="187"/>
                      <a:pt x="966" y="126"/>
                      <a:pt x="852" y="91"/>
                    </a:cubicBezTo>
                    <a:cubicBezTo>
                      <a:pt x="681" y="43"/>
                      <a:pt x="484" y="0"/>
                      <a:pt x="2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6" name="Google Shape;606;p41"/>
            <p:cNvGrpSpPr/>
            <p:nvPr/>
          </p:nvGrpSpPr>
          <p:grpSpPr>
            <a:xfrm>
              <a:off x="6409858" y="765723"/>
              <a:ext cx="1553730" cy="1146624"/>
              <a:chOff x="5464250" y="1319600"/>
              <a:chExt cx="114875" cy="84775"/>
            </a:xfrm>
          </p:grpSpPr>
          <p:sp>
            <p:nvSpPr>
              <p:cNvPr id="607" name="Google Shape;607;p41"/>
              <p:cNvSpPr/>
              <p:nvPr/>
            </p:nvSpPr>
            <p:spPr>
              <a:xfrm>
                <a:off x="5464250" y="1319600"/>
                <a:ext cx="114875" cy="84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391" extrusionOk="0">
                    <a:moveTo>
                      <a:pt x="2741" y="0"/>
                    </a:moveTo>
                    <a:cubicBezTo>
                      <a:pt x="2715" y="0"/>
                      <a:pt x="2688" y="9"/>
                      <a:pt x="2671" y="18"/>
                    </a:cubicBezTo>
                    <a:cubicBezTo>
                      <a:pt x="2565" y="88"/>
                      <a:pt x="2504" y="202"/>
                      <a:pt x="2460" y="316"/>
                    </a:cubicBezTo>
                    <a:cubicBezTo>
                      <a:pt x="2319" y="650"/>
                      <a:pt x="2249" y="1019"/>
                      <a:pt x="2205" y="1379"/>
                    </a:cubicBezTo>
                    <a:cubicBezTo>
                      <a:pt x="2012" y="984"/>
                      <a:pt x="1722" y="650"/>
                      <a:pt x="1362" y="404"/>
                    </a:cubicBezTo>
                    <a:cubicBezTo>
                      <a:pt x="1204" y="299"/>
                      <a:pt x="1028" y="202"/>
                      <a:pt x="835" y="202"/>
                    </a:cubicBezTo>
                    <a:cubicBezTo>
                      <a:pt x="782" y="202"/>
                      <a:pt x="729" y="211"/>
                      <a:pt x="694" y="255"/>
                    </a:cubicBezTo>
                    <a:cubicBezTo>
                      <a:pt x="642" y="316"/>
                      <a:pt x="677" y="404"/>
                      <a:pt x="721" y="474"/>
                    </a:cubicBezTo>
                    <a:cubicBezTo>
                      <a:pt x="817" y="624"/>
                      <a:pt x="958" y="738"/>
                      <a:pt x="1098" y="843"/>
                    </a:cubicBezTo>
                    <a:cubicBezTo>
                      <a:pt x="1362" y="1028"/>
                      <a:pt x="1634" y="1195"/>
                      <a:pt x="1924" y="1326"/>
                    </a:cubicBezTo>
                    <a:cubicBezTo>
                      <a:pt x="1625" y="1230"/>
                      <a:pt x="1353" y="1160"/>
                      <a:pt x="1037" y="1142"/>
                    </a:cubicBezTo>
                    <a:cubicBezTo>
                      <a:pt x="982" y="1137"/>
                      <a:pt x="927" y="1135"/>
                      <a:pt x="872" y="1135"/>
                    </a:cubicBezTo>
                    <a:cubicBezTo>
                      <a:pt x="616" y="1135"/>
                      <a:pt x="356" y="1188"/>
                      <a:pt x="132" y="1318"/>
                    </a:cubicBezTo>
                    <a:cubicBezTo>
                      <a:pt x="62" y="1344"/>
                      <a:pt x="0" y="1406"/>
                      <a:pt x="0" y="1476"/>
                    </a:cubicBezTo>
                    <a:cubicBezTo>
                      <a:pt x="0" y="1555"/>
                      <a:pt x="79" y="1599"/>
                      <a:pt x="159" y="1625"/>
                    </a:cubicBezTo>
                    <a:cubicBezTo>
                      <a:pt x="282" y="1660"/>
                      <a:pt x="413" y="1669"/>
                      <a:pt x="536" y="1669"/>
                    </a:cubicBezTo>
                    <a:cubicBezTo>
                      <a:pt x="975" y="1660"/>
                      <a:pt x="1406" y="1608"/>
                      <a:pt x="1836" y="1546"/>
                    </a:cubicBezTo>
                    <a:lnTo>
                      <a:pt x="1836" y="1546"/>
                    </a:lnTo>
                    <a:cubicBezTo>
                      <a:pt x="1459" y="1739"/>
                      <a:pt x="1151" y="2012"/>
                      <a:pt x="896" y="2345"/>
                    </a:cubicBezTo>
                    <a:cubicBezTo>
                      <a:pt x="844" y="2416"/>
                      <a:pt x="800" y="2486"/>
                      <a:pt x="791" y="2565"/>
                    </a:cubicBezTo>
                    <a:cubicBezTo>
                      <a:pt x="782" y="2644"/>
                      <a:pt x="826" y="2741"/>
                      <a:pt x="905" y="2758"/>
                    </a:cubicBezTo>
                    <a:cubicBezTo>
                      <a:pt x="912" y="2759"/>
                      <a:pt x="919" y="2760"/>
                      <a:pt x="926" y="2760"/>
                    </a:cubicBezTo>
                    <a:cubicBezTo>
                      <a:pt x="972" y="2760"/>
                      <a:pt x="1016" y="2737"/>
                      <a:pt x="1054" y="2714"/>
                    </a:cubicBezTo>
                    <a:cubicBezTo>
                      <a:pt x="1511" y="2486"/>
                      <a:pt x="1863" y="2082"/>
                      <a:pt x="2196" y="1695"/>
                    </a:cubicBezTo>
                    <a:lnTo>
                      <a:pt x="2196" y="1695"/>
                    </a:lnTo>
                    <a:cubicBezTo>
                      <a:pt x="2012" y="2091"/>
                      <a:pt x="1915" y="2539"/>
                      <a:pt x="1906" y="2987"/>
                    </a:cubicBezTo>
                    <a:cubicBezTo>
                      <a:pt x="1898" y="3118"/>
                      <a:pt x="1915" y="3285"/>
                      <a:pt x="2021" y="3364"/>
                    </a:cubicBezTo>
                    <a:cubicBezTo>
                      <a:pt x="2047" y="3382"/>
                      <a:pt x="2073" y="3391"/>
                      <a:pt x="2100" y="3391"/>
                    </a:cubicBezTo>
                    <a:cubicBezTo>
                      <a:pt x="2161" y="3391"/>
                      <a:pt x="2205" y="3329"/>
                      <a:pt x="2231" y="3268"/>
                    </a:cubicBezTo>
                    <a:cubicBezTo>
                      <a:pt x="2460" y="2785"/>
                      <a:pt x="2539" y="2249"/>
                      <a:pt x="2592" y="1722"/>
                    </a:cubicBezTo>
                    <a:cubicBezTo>
                      <a:pt x="2644" y="2178"/>
                      <a:pt x="2820" y="2600"/>
                      <a:pt x="3057" y="2995"/>
                    </a:cubicBezTo>
                    <a:cubicBezTo>
                      <a:pt x="3127" y="3101"/>
                      <a:pt x="3206" y="3215"/>
                      <a:pt x="3338" y="3250"/>
                    </a:cubicBezTo>
                    <a:cubicBezTo>
                      <a:pt x="3356" y="3250"/>
                      <a:pt x="3373" y="3254"/>
                      <a:pt x="3391" y="3254"/>
                    </a:cubicBezTo>
                    <a:cubicBezTo>
                      <a:pt x="3400" y="3254"/>
                      <a:pt x="3408" y="3253"/>
                      <a:pt x="3417" y="3250"/>
                    </a:cubicBezTo>
                    <a:cubicBezTo>
                      <a:pt x="3444" y="3241"/>
                      <a:pt x="3470" y="3215"/>
                      <a:pt x="3488" y="3189"/>
                    </a:cubicBezTo>
                    <a:cubicBezTo>
                      <a:pt x="3575" y="3048"/>
                      <a:pt x="3523" y="2864"/>
                      <a:pt x="3461" y="2714"/>
                    </a:cubicBezTo>
                    <a:cubicBezTo>
                      <a:pt x="3329" y="2375"/>
                      <a:pt x="3173" y="2044"/>
                      <a:pt x="2943" y="1765"/>
                    </a:cubicBezTo>
                    <a:lnTo>
                      <a:pt x="2943" y="1765"/>
                    </a:lnTo>
                    <a:cubicBezTo>
                      <a:pt x="3120" y="1970"/>
                      <a:pt x="3789" y="2717"/>
                      <a:pt x="4146" y="2717"/>
                    </a:cubicBezTo>
                    <a:cubicBezTo>
                      <a:pt x="4211" y="2717"/>
                      <a:pt x="4265" y="2692"/>
                      <a:pt x="4304" y="2635"/>
                    </a:cubicBezTo>
                    <a:cubicBezTo>
                      <a:pt x="4594" y="2222"/>
                      <a:pt x="3277" y="1713"/>
                      <a:pt x="3277" y="1713"/>
                    </a:cubicBezTo>
                    <a:cubicBezTo>
                      <a:pt x="3584" y="1660"/>
                      <a:pt x="3883" y="1581"/>
                      <a:pt x="4181" y="1476"/>
                    </a:cubicBezTo>
                    <a:cubicBezTo>
                      <a:pt x="4287" y="1441"/>
                      <a:pt x="4401" y="1397"/>
                      <a:pt x="4471" y="1309"/>
                    </a:cubicBezTo>
                    <a:cubicBezTo>
                      <a:pt x="4498" y="1274"/>
                      <a:pt x="4524" y="1230"/>
                      <a:pt x="4515" y="1186"/>
                    </a:cubicBezTo>
                    <a:cubicBezTo>
                      <a:pt x="4515" y="1133"/>
                      <a:pt x="4471" y="1089"/>
                      <a:pt x="4427" y="1063"/>
                    </a:cubicBezTo>
                    <a:cubicBezTo>
                      <a:pt x="4375" y="1037"/>
                      <a:pt x="4322" y="1037"/>
                      <a:pt x="4269" y="1037"/>
                    </a:cubicBezTo>
                    <a:cubicBezTo>
                      <a:pt x="4261" y="1036"/>
                      <a:pt x="4253" y="1036"/>
                      <a:pt x="4245" y="1036"/>
                    </a:cubicBezTo>
                    <a:cubicBezTo>
                      <a:pt x="3779" y="1036"/>
                      <a:pt x="3323" y="1287"/>
                      <a:pt x="2952" y="1555"/>
                    </a:cubicBezTo>
                    <a:cubicBezTo>
                      <a:pt x="3215" y="1239"/>
                      <a:pt x="3452" y="896"/>
                      <a:pt x="3646" y="527"/>
                    </a:cubicBezTo>
                    <a:cubicBezTo>
                      <a:pt x="3672" y="474"/>
                      <a:pt x="3707" y="413"/>
                      <a:pt x="3707" y="352"/>
                    </a:cubicBezTo>
                    <a:cubicBezTo>
                      <a:pt x="3716" y="290"/>
                      <a:pt x="3690" y="220"/>
                      <a:pt x="3637" y="193"/>
                    </a:cubicBezTo>
                    <a:cubicBezTo>
                      <a:pt x="3613" y="179"/>
                      <a:pt x="3583" y="172"/>
                      <a:pt x="3553" y="172"/>
                    </a:cubicBezTo>
                    <a:cubicBezTo>
                      <a:pt x="3528" y="172"/>
                      <a:pt x="3502" y="177"/>
                      <a:pt x="3479" y="185"/>
                    </a:cubicBezTo>
                    <a:cubicBezTo>
                      <a:pt x="3215" y="246"/>
                      <a:pt x="3004" y="457"/>
                      <a:pt x="2864" y="694"/>
                    </a:cubicBezTo>
                    <a:cubicBezTo>
                      <a:pt x="2715" y="922"/>
                      <a:pt x="2618" y="1186"/>
                      <a:pt x="2486" y="1414"/>
                    </a:cubicBezTo>
                    <a:cubicBezTo>
                      <a:pt x="2574" y="1195"/>
                      <a:pt x="2653" y="966"/>
                      <a:pt x="2715" y="729"/>
                    </a:cubicBezTo>
                    <a:cubicBezTo>
                      <a:pt x="2776" y="527"/>
                      <a:pt x="2820" y="316"/>
                      <a:pt x="2802" y="106"/>
                    </a:cubicBezTo>
                    <a:cubicBezTo>
                      <a:pt x="2802" y="62"/>
                      <a:pt x="2785" y="18"/>
                      <a:pt x="2741" y="0"/>
                    </a:cubicBezTo>
                    <a:close/>
                  </a:path>
                </a:pathLst>
              </a:custGeom>
              <a:solidFill>
                <a:srgbClr val="662C26">
                  <a:alpha val="31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41"/>
              <p:cNvSpPr/>
              <p:nvPr/>
            </p:nvSpPr>
            <p:spPr>
              <a:xfrm>
                <a:off x="5509275" y="1352250"/>
                <a:ext cx="29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430" extrusionOk="0">
                    <a:moveTo>
                      <a:pt x="297" y="0"/>
                    </a:moveTo>
                    <a:cubicBezTo>
                      <a:pt x="244" y="0"/>
                      <a:pt x="191" y="4"/>
                      <a:pt x="141" y="12"/>
                    </a:cubicBezTo>
                    <a:cubicBezTo>
                      <a:pt x="79" y="20"/>
                      <a:pt x="18" y="38"/>
                      <a:pt x="9" y="100"/>
                    </a:cubicBezTo>
                    <a:cubicBezTo>
                      <a:pt x="0" y="161"/>
                      <a:pt x="62" y="196"/>
                      <a:pt x="114" y="223"/>
                    </a:cubicBezTo>
                    <a:cubicBezTo>
                      <a:pt x="214" y="266"/>
                      <a:pt x="725" y="429"/>
                      <a:pt x="1004" y="429"/>
                    </a:cubicBezTo>
                    <a:cubicBezTo>
                      <a:pt x="1118" y="429"/>
                      <a:pt x="1194" y="402"/>
                      <a:pt x="1186" y="328"/>
                    </a:cubicBezTo>
                    <a:cubicBezTo>
                      <a:pt x="1177" y="187"/>
                      <a:pt x="966" y="126"/>
                      <a:pt x="852" y="91"/>
                    </a:cubicBezTo>
                    <a:cubicBezTo>
                      <a:pt x="681" y="43"/>
                      <a:pt x="484" y="0"/>
                      <a:pt x="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4F2379-826D-9C31-22A3-166885E5FADB}"/>
              </a:ext>
            </a:extLst>
          </p:cNvPr>
          <p:cNvSpPr txBox="1"/>
          <p:nvPr/>
        </p:nvSpPr>
        <p:spPr>
          <a:xfrm rot="21414656">
            <a:off x="1731857" y="359013"/>
            <a:ext cx="6854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6"/>
                </a:solidFill>
                <a:latin typeface="#9Slide03 AmpleSoft Bold" panose="02000000000000000000" pitchFamily="2" charset="0"/>
              </a:rPr>
              <a:t>BÀI</a:t>
            </a:r>
            <a:r>
              <a:rPr lang="en-US" sz="2400" b="1" dirty="0">
                <a:solidFill>
                  <a:schemeClr val="accent6"/>
                </a:solidFill>
                <a:latin typeface="#9Slide03 AmpleSoft Bold" panose="02000000000000000000" pitchFamily="2" charset="0"/>
              </a:rPr>
              <a:t> 8 – </a:t>
            </a:r>
            <a:r>
              <a:rPr lang="en-US" sz="2400" b="1" dirty="0" err="1">
                <a:solidFill>
                  <a:schemeClr val="accent6"/>
                </a:solidFill>
              </a:rPr>
              <a:t>ĐẤT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NƯỚC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VÀ</a:t>
            </a:r>
            <a:r>
              <a:rPr lang="en-US" sz="2400" b="1" dirty="0">
                <a:solidFill>
                  <a:schemeClr val="accent6"/>
                </a:solidFill>
              </a:rPr>
              <a:t> CON </a:t>
            </a:r>
            <a:r>
              <a:rPr lang="en-US" sz="2400" b="1" dirty="0" err="1">
                <a:solidFill>
                  <a:schemeClr val="accent6"/>
                </a:solidFill>
              </a:rPr>
              <a:t>NGƯỜI</a:t>
            </a:r>
            <a:r>
              <a:rPr lang="en-US" sz="2400" b="1" dirty="0">
                <a:solidFill>
                  <a:schemeClr val="accent6"/>
                </a:solidFill>
              </a:rPr>
              <a:t> (</a:t>
            </a:r>
            <a:r>
              <a:rPr lang="en-US" sz="2400" b="1" dirty="0" err="1">
                <a:solidFill>
                  <a:schemeClr val="accent6"/>
                </a:solidFill>
              </a:rPr>
              <a:t>TRUYỆN</a:t>
            </a:r>
            <a:r>
              <a:rPr lang="en-US" sz="2400" b="1" dirty="0">
                <a:solidFill>
                  <a:schemeClr val="accent6"/>
                </a:solidFill>
              </a:rPr>
              <a:t>)</a:t>
            </a:r>
            <a:endParaRPr lang="en-US" sz="2400" b="1" dirty="0">
              <a:solidFill>
                <a:schemeClr val="accent6"/>
              </a:solidFill>
              <a:latin typeface="#9Slide03 AmpleSoft Bold" panose="020000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" grpId="0" build="p"/>
      <p:bldP spid="51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6205D42C-3452-CE6F-B041-8F9CC02525ED}"/>
              </a:ext>
            </a:extLst>
          </p:cNvPr>
          <p:cNvSpPr/>
          <p:nvPr/>
        </p:nvSpPr>
        <p:spPr>
          <a:xfrm>
            <a:off x="634039" y="80705"/>
            <a:ext cx="8247567" cy="1371722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1800" dirty="0"/>
              <a:t>HS làm việc cá nhân và chia sẻ trong nhóm suy nghĩ về đất nước, con người Việt Nam và tình cảm đối với quê hương, đất nước.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90E12AEE-48F5-B5D8-EA40-723B94164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A663995D-0548-6B60-66E4-1E4D9C994B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0E3729-DE38-2AC8-E46A-F49B8418CA0A}"/>
              </a:ext>
            </a:extLst>
          </p:cNvPr>
          <p:cNvSpPr txBox="1"/>
          <p:nvPr/>
        </p:nvSpPr>
        <p:spPr>
          <a:xfrm>
            <a:off x="711200" y="2152761"/>
            <a:ext cx="730673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/>
              <a:t>Bư</a:t>
            </a:r>
            <a:r>
              <a:rPr lang="en-US" dirty="0"/>
              <a:t>ớ</a:t>
            </a:r>
            <a:r>
              <a:rPr lang="vi-VN" dirty="0"/>
              <a:t>c 1: HS tự hoàn thành phiếu học tập theo mẫu gợi ý sau:</a:t>
            </a:r>
          </a:p>
          <a:p>
            <a:r>
              <a:rPr lang="vi-VN" dirty="0"/>
              <a:t>Đất nước – con người Việt Nam</a:t>
            </a:r>
            <a:r>
              <a:rPr lang="en-US" dirty="0"/>
              <a:t>.</a:t>
            </a:r>
            <a:endParaRPr lang="vi-VN" dirty="0"/>
          </a:p>
          <a:p>
            <a:r>
              <a:rPr lang="vi-VN" dirty="0"/>
              <a:t> </a:t>
            </a:r>
          </a:p>
          <a:p>
            <a:endParaRPr lang="vi-VN" dirty="0"/>
          </a:p>
          <a:p>
            <a:r>
              <a:rPr lang="vi-VN" dirty="0"/>
              <a:t>Suy nghĩ về đất nước, con người (về lịch sử, vẻ đẹp, phẩm chất...).</a:t>
            </a:r>
          </a:p>
          <a:p>
            <a:r>
              <a:rPr lang="vi-VN" dirty="0"/>
              <a:t>– …</a:t>
            </a:r>
          </a:p>
          <a:p>
            <a:r>
              <a:rPr lang="vi-VN" dirty="0"/>
              <a:t>– …</a:t>
            </a:r>
          </a:p>
          <a:p>
            <a:r>
              <a:rPr lang="vi-VN" dirty="0"/>
              <a:t> </a:t>
            </a:r>
          </a:p>
          <a:p>
            <a:endParaRPr lang="vi-VN" dirty="0"/>
          </a:p>
          <a:p>
            <a:r>
              <a:rPr lang="vi-VN" dirty="0"/>
              <a:t>Tình cảm với quê hương, đất nước (trong nhận thức, cảm xúc,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,…)</a:t>
            </a:r>
          </a:p>
          <a:p>
            <a:pPr marL="285750" indent="-285750">
              <a:buFontTx/>
              <a:buChar char="-"/>
            </a:pPr>
            <a:r>
              <a:rPr lang="en-US" dirty="0"/>
              <a:t>… </a:t>
            </a:r>
          </a:p>
          <a:p>
            <a:pPr marL="285750" indent="-285750">
              <a:buFontTx/>
              <a:buChar char="-"/>
            </a:pPr>
            <a:r>
              <a:rPr lang="en-US" dirty="0"/>
              <a:t>… 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6880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52"/>
          <p:cNvSpPr/>
          <p:nvPr/>
        </p:nvSpPr>
        <p:spPr>
          <a:xfrm>
            <a:off x="926711" y="1016137"/>
            <a:ext cx="7176174" cy="2795708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/>
              <a:t>Bước 2: Sau khi chia sẻ trong nhóm, cả nhóm cùng nhau chốt nội dung thảo luận.</a:t>
            </a:r>
            <a:endParaRPr sz="1600" dirty="0"/>
          </a:p>
        </p:txBody>
      </p:sp>
      <p:sp>
        <p:nvSpPr>
          <p:cNvPr id="1051" name="Google Shape;1051;p52"/>
          <p:cNvSpPr/>
          <p:nvPr/>
        </p:nvSpPr>
        <p:spPr>
          <a:xfrm rot="3130092" flipH="1">
            <a:off x="7034435" y="500492"/>
            <a:ext cx="1475661" cy="983541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52"/>
          <p:cNvSpPr/>
          <p:nvPr/>
        </p:nvSpPr>
        <p:spPr>
          <a:xfrm rot="-7404620" flipH="1">
            <a:off x="568288" y="3166751"/>
            <a:ext cx="1475781" cy="983545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5" name="Google Shape;1055;p52"/>
          <p:cNvGrpSpPr/>
          <p:nvPr/>
        </p:nvGrpSpPr>
        <p:grpSpPr>
          <a:xfrm rot="311810">
            <a:off x="7821876" y="3066651"/>
            <a:ext cx="1132959" cy="1618640"/>
            <a:chOff x="2545977" y="765737"/>
            <a:chExt cx="1317340" cy="1882063"/>
          </a:xfrm>
        </p:grpSpPr>
        <p:grpSp>
          <p:nvGrpSpPr>
            <p:cNvPr id="1056" name="Google Shape;1056;p52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1057" name="Google Shape;1057;p52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52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52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52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52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2" name="Google Shape;1062;p52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1063" name="Google Shape;1063;p52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52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52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52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52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8" name="Google Shape;1068;p52"/>
          <p:cNvGrpSpPr/>
          <p:nvPr/>
        </p:nvGrpSpPr>
        <p:grpSpPr>
          <a:xfrm rot="271040">
            <a:off x="35142" y="519082"/>
            <a:ext cx="1346965" cy="1305796"/>
            <a:chOff x="6638195" y="3138529"/>
            <a:chExt cx="1765191" cy="1711239"/>
          </a:xfrm>
        </p:grpSpPr>
        <p:grpSp>
          <p:nvGrpSpPr>
            <p:cNvPr id="1069" name="Google Shape;1069;p52"/>
            <p:cNvGrpSpPr/>
            <p:nvPr/>
          </p:nvGrpSpPr>
          <p:grpSpPr>
            <a:xfrm>
              <a:off x="6638195" y="3138529"/>
              <a:ext cx="1765191" cy="1711239"/>
              <a:chOff x="6561995" y="3062329"/>
              <a:chExt cx="1765191" cy="1711239"/>
            </a:xfrm>
          </p:grpSpPr>
          <p:grpSp>
            <p:nvGrpSpPr>
              <p:cNvPr id="1070" name="Google Shape;1070;p52"/>
              <p:cNvGrpSpPr/>
              <p:nvPr/>
            </p:nvGrpSpPr>
            <p:grpSpPr>
              <a:xfrm>
                <a:off x="7180010" y="3062329"/>
                <a:ext cx="1147176" cy="846597"/>
                <a:chOff x="5464250" y="1319600"/>
                <a:chExt cx="114875" cy="84775"/>
              </a:xfrm>
            </p:grpSpPr>
            <p:sp>
              <p:nvSpPr>
                <p:cNvPr id="1071" name="Google Shape;1071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2" name="Google Shape;1072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73" name="Google Shape;1073;p52"/>
              <p:cNvGrpSpPr/>
              <p:nvPr/>
            </p:nvGrpSpPr>
            <p:grpSpPr>
              <a:xfrm rot="530619" flipH="1">
                <a:off x="6610683" y="3734468"/>
                <a:ext cx="958819" cy="707609"/>
                <a:chOff x="5464250" y="1319600"/>
                <a:chExt cx="114875" cy="84775"/>
              </a:xfrm>
            </p:grpSpPr>
            <p:sp>
              <p:nvSpPr>
                <p:cNvPr id="1074" name="Google Shape;1074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76" name="Google Shape;1076;p52"/>
              <p:cNvGrpSpPr/>
              <p:nvPr/>
            </p:nvGrpSpPr>
            <p:grpSpPr>
              <a:xfrm>
                <a:off x="7389607" y="4223870"/>
                <a:ext cx="744872" cy="549698"/>
                <a:chOff x="5464250" y="1319600"/>
                <a:chExt cx="114875" cy="84775"/>
              </a:xfrm>
            </p:grpSpPr>
            <p:sp>
              <p:nvSpPr>
                <p:cNvPr id="1077" name="Google Shape;1077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79" name="Google Shape;1079;p52"/>
            <p:cNvGrpSpPr/>
            <p:nvPr/>
          </p:nvGrpSpPr>
          <p:grpSpPr>
            <a:xfrm>
              <a:off x="6638195" y="3138529"/>
              <a:ext cx="1765191" cy="1711239"/>
              <a:chOff x="6561995" y="3062329"/>
              <a:chExt cx="1765191" cy="1711239"/>
            </a:xfrm>
          </p:grpSpPr>
          <p:grpSp>
            <p:nvGrpSpPr>
              <p:cNvPr id="1080" name="Google Shape;1080;p52"/>
              <p:cNvGrpSpPr/>
              <p:nvPr/>
            </p:nvGrpSpPr>
            <p:grpSpPr>
              <a:xfrm>
                <a:off x="7180010" y="3062329"/>
                <a:ext cx="1147176" cy="846597"/>
                <a:chOff x="5464250" y="1319600"/>
                <a:chExt cx="114875" cy="84775"/>
              </a:xfrm>
            </p:grpSpPr>
            <p:sp>
              <p:nvSpPr>
                <p:cNvPr id="1081" name="Google Shape;1081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3" name="Google Shape;1083;p52"/>
              <p:cNvGrpSpPr/>
              <p:nvPr/>
            </p:nvGrpSpPr>
            <p:grpSpPr>
              <a:xfrm rot="530619" flipH="1">
                <a:off x="6610683" y="3734468"/>
                <a:ext cx="958819" cy="707609"/>
                <a:chOff x="5464250" y="1319600"/>
                <a:chExt cx="114875" cy="84775"/>
              </a:xfrm>
            </p:grpSpPr>
            <p:sp>
              <p:nvSpPr>
                <p:cNvPr id="1084" name="Google Shape;1084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6" name="Google Shape;1086;p52"/>
              <p:cNvGrpSpPr/>
              <p:nvPr/>
            </p:nvGrpSpPr>
            <p:grpSpPr>
              <a:xfrm>
                <a:off x="7389607" y="4223870"/>
                <a:ext cx="744872" cy="549698"/>
                <a:chOff x="5464250" y="1319600"/>
                <a:chExt cx="114875" cy="84775"/>
              </a:xfrm>
            </p:grpSpPr>
            <p:sp>
              <p:nvSpPr>
                <p:cNvPr id="1087" name="Google Shape;1087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52"/>
          <p:cNvSpPr/>
          <p:nvPr/>
        </p:nvSpPr>
        <p:spPr>
          <a:xfrm rot="3130092" flipH="1">
            <a:off x="7034435" y="500492"/>
            <a:ext cx="1475661" cy="983541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52"/>
          <p:cNvSpPr/>
          <p:nvPr/>
        </p:nvSpPr>
        <p:spPr>
          <a:xfrm rot="-7404620" flipH="1">
            <a:off x="568288" y="3166751"/>
            <a:ext cx="1475781" cy="983545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5" name="Google Shape;1055;p52"/>
          <p:cNvGrpSpPr/>
          <p:nvPr/>
        </p:nvGrpSpPr>
        <p:grpSpPr>
          <a:xfrm rot="311810">
            <a:off x="7821876" y="3066651"/>
            <a:ext cx="1132959" cy="1618640"/>
            <a:chOff x="2545977" y="765737"/>
            <a:chExt cx="1317340" cy="1882063"/>
          </a:xfrm>
        </p:grpSpPr>
        <p:grpSp>
          <p:nvGrpSpPr>
            <p:cNvPr id="1056" name="Google Shape;1056;p52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1057" name="Google Shape;1057;p52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52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52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52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52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2" name="Google Shape;1062;p52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1063" name="Google Shape;1063;p52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52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52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52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52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8" name="Google Shape;1068;p52"/>
          <p:cNvGrpSpPr/>
          <p:nvPr/>
        </p:nvGrpSpPr>
        <p:grpSpPr>
          <a:xfrm rot="271040">
            <a:off x="35142" y="519082"/>
            <a:ext cx="1346965" cy="1305796"/>
            <a:chOff x="6638195" y="3138529"/>
            <a:chExt cx="1765191" cy="1711239"/>
          </a:xfrm>
        </p:grpSpPr>
        <p:grpSp>
          <p:nvGrpSpPr>
            <p:cNvPr id="1069" name="Google Shape;1069;p52"/>
            <p:cNvGrpSpPr/>
            <p:nvPr/>
          </p:nvGrpSpPr>
          <p:grpSpPr>
            <a:xfrm>
              <a:off x="6638195" y="3138529"/>
              <a:ext cx="1765191" cy="1711239"/>
              <a:chOff x="6561995" y="3062329"/>
              <a:chExt cx="1765191" cy="1711239"/>
            </a:xfrm>
          </p:grpSpPr>
          <p:grpSp>
            <p:nvGrpSpPr>
              <p:cNvPr id="1070" name="Google Shape;1070;p52"/>
              <p:cNvGrpSpPr/>
              <p:nvPr/>
            </p:nvGrpSpPr>
            <p:grpSpPr>
              <a:xfrm>
                <a:off x="7180010" y="3062329"/>
                <a:ext cx="1147176" cy="846597"/>
                <a:chOff x="5464250" y="1319600"/>
                <a:chExt cx="114875" cy="84775"/>
              </a:xfrm>
            </p:grpSpPr>
            <p:sp>
              <p:nvSpPr>
                <p:cNvPr id="1071" name="Google Shape;1071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2" name="Google Shape;1072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73" name="Google Shape;1073;p52"/>
              <p:cNvGrpSpPr/>
              <p:nvPr/>
            </p:nvGrpSpPr>
            <p:grpSpPr>
              <a:xfrm rot="530619" flipH="1">
                <a:off x="6610683" y="3734468"/>
                <a:ext cx="958819" cy="707609"/>
                <a:chOff x="5464250" y="1319600"/>
                <a:chExt cx="114875" cy="84775"/>
              </a:xfrm>
            </p:grpSpPr>
            <p:sp>
              <p:nvSpPr>
                <p:cNvPr id="1074" name="Google Shape;1074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76" name="Google Shape;1076;p52"/>
              <p:cNvGrpSpPr/>
              <p:nvPr/>
            </p:nvGrpSpPr>
            <p:grpSpPr>
              <a:xfrm>
                <a:off x="7389607" y="4223870"/>
                <a:ext cx="744872" cy="549698"/>
                <a:chOff x="5464250" y="1319600"/>
                <a:chExt cx="114875" cy="84775"/>
              </a:xfrm>
            </p:grpSpPr>
            <p:sp>
              <p:nvSpPr>
                <p:cNvPr id="1077" name="Google Shape;1077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79" name="Google Shape;1079;p52"/>
            <p:cNvGrpSpPr/>
            <p:nvPr/>
          </p:nvGrpSpPr>
          <p:grpSpPr>
            <a:xfrm>
              <a:off x="6638195" y="3138529"/>
              <a:ext cx="1765191" cy="1711239"/>
              <a:chOff x="6561995" y="3062329"/>
              <a:chExt cx="1765191" cy="1711239"/>
            </a:xfrm>
          </p:grpSpPr>
          <p:grpSp>
            <p:nvGrpSpPr>
              <p:cNvPr id="1080" name="Google Shape;1080;p52"/>
              <p:cNvGrpSpPr/>
              <p:nvPr/>
            </p:nvGrpSpPr>
            <p:grpSpPr>
              <a:xfrm>
                <a:off x="7180010" y="3062329"/>
                <a:ext cx="1147176" cy="846597"/>
                <a:chOff x="5464250" y="1319600"/>
                <a:chExt cx="114875" cy="84775"/>
              </a:xfrm>
            </p:grpSpPr>
            <p:sp>
              <p:nvSpPr>
                <p:cNvPr id="1081" name="Google Shape;1081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3" name="Google Shape;1083;p52"/>
              <p:cNvGrpSpPr/>
              <p:nvPr/>
            </p:nvGrpSpPr>
            <p:grpSpPr>
              <a:xfrm rot="530619" flipH="1">
                <a:off x="6610683" y="3734468"/>
                <a:ext cx="958819" cy="707609"/>
                <a:chOff x="5464250" y="1319600"/>
                <a:chExt cx="114875" cy="84775"/>
              </a:xfrm>
            </p:grpSpPr>
            <p:sp>
              <p:nvSpPr>
                <p:cNvPr id="1084" name="Google Shape;1084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6" name="Google Shape;1086;p52"/>
              <p:cNvGrpSpPr/>
              <p:nvPr/>
            </p:nvGrpSpPr>
            <p:grpSpPr>
              <a:xfrm>
                <a:off x="7389607" y="4223870"/>
                <a:ext cx="744872" cy="549698"/>
                <a:chOff x="5464250" y="1319600"/>
                <a:chExt cx="114875" cy="84775"/>
              </a:xfrm>
            </p:grpSpPr>
            <p:sp>
              <p:nvSpPr>
                <p:cNvPr id="1087" name="Google Shape;1087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EDF59A5-B58C-EC25-E80A-E85069207547}"/>
              </a:ext>
            </a:extLst>
          </p:cNvPr>
          <p:cNvSpPr txBox="1"/>
          <p:nvPr/>
        </p:nvSpPr>
        <p:spPr>
          <a:xfrm>
            <a:off x="1854201" y="1985987"/>
            <a:ext cx="52302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Bước</a:t>
            </a:r>
            <a:r>
              <a:rPr lang="en-US" sz="1800" dirty="0"/>
              <a:t> 3: C</a:t>
            </a:r>
            <a:r>
              <a:rPr lang="vi-VN" sz="1800" dirty="0"/>
              <a:t>ác nhóm trình bày, mỗi nhóm có thể trình bày một ý, không lặp lại ý mà nhóm trước đó đã nói.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567251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4"/>
          <p:cNvSpPr/>
          <p:nvPr/>
        </p:nvSpPr>
        <p:spPr>
          <a:xfrm rot="-134914">
            <a:off x="1423320" y="236377"/>
            <a:ext cx="4235278" cy="10330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9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44"/>
          <p:cNvSpPr/>
          <p:nvPr/>
        </p:nvSpPr>
        <p:spPr>
          <a:xfrm rot="2663860" flipH="1">
            <a:off x="4974145" y="-187807"/>
            <a:ext cx="1015395" cy="682996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44"/>
          <p:cNvSpPr/>
          <p:nvPr/>
        </p:nvSpPr>
        <p:spPr>
          <a:xfrm rot="-8012153" flipH="1">
            <a:off x="984305" y="1028665"/>
            <a:ext cx="1038487" cy="646855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256622-491E-C8BE-882D-4C1D5402CE8A}"/>
              </a:ext>
            </a:extLst>
          </p:cNvPr>
          <p:cNvSpPr txBox="1"/>
          <p:nvPr/>
        </p:nvSpPr>
        <p:spPr>
          <a:xfrm rot="21383281">
            <a:off x="1428886" y="532186"/>
            <a:ext cx="422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MỤC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TIÊU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BÀI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HỌC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#9Slide03 Roboto Black" panose="02000000000000000000" pitchFamily="2" charset="0"/>
              <a:ea typeface="#9Slide03 Roboto Black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64ECE-395E-7186-EC94-46B11881A480}"/>
              </a:ext>
            </a:extLst>
          </p:cNvPr>
          <p:cNvSpPr txBox="1"/>
          <p:nvPr/>
        </p:nvSpPr>
        <p:spPr>
          <a:xfrm>
            <a:off x="1951597" y="2440159"/>
            <a:ext cx="67775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/>
              <a:t>Vận dụng được kiến thức, kĩ năng đã học trong bài học để thực hiện các nhiệm vụ ôn tập.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" grpId="0" animBg="1"/>
      <p:bldP spid="642" grpId="0" animBg="1"/>
      <p:bldP spid="643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51"/>
          <p:cNvSpPr/>
          <p:nvPr/>
        </p:nvSpPr>
        <p:spPr>
          <a:xfrm rot="260984">
            <a:off x="1681015" y="769206"/>
            <a:ext cx="5976715" cy="323885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3" name="Google Shape;1043;p51"/>
          <p:cNvSpPr/>
          <p:nvPr/>
        </p:nvSpPr>
        <p:spPr>
          <a:xfrm rot="-514907" flipH="1">
            <a:off x="1211204" y="380034"/>
            <a:ext cx="1475648" cy="983532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51"/>
          <p:cNvSpPr/>
          <p:nvPr/>
        </p:nvSpPr>
        <p:spPr>
          <a:xfrm rot="9804944" flipH="1">
            <a:off x="6658889" y="3369839"/>
            <a:ext cx="1475769" cy="983563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51"/>
          <p:cNvSpPr txBox="1">
            <a:spLocks noGrp="1"/>
          </p:cNvSpPr>
          <p:nvPr>
            <p:ph type="title"/>
          </p:nvPr>
        </p:nvSpPr>
        <p:spPr>
          <a:xfrm rot="258951">
            <a:off x="1942918" y="1151361"/>
            <a:ext cx="5505311" cy="2529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dirty="0" err="1">
                <a:solidFill>
                  <a:schemeClr val="bg1"/>
                </a:solidFill>
                <a:latin typeface="#9Slide03 AmpleSoft Bold" panose="02000000000000000000" pitchFamily="2" charset="0"/>
              </a:rPr>
              <a:t>KHỞI</a:t>
            </a:r>
            <a:r>
              <a:rPr lang="en-US" sz="11500" dirty="0">
                <a:solidFill>
                  <a:schemeClr val="bg1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11500" dirty="0" err="1">
                <a:solidFill>
                  <a:schemeClr val="bg1"/>
                </a:solidFill>
                <a:latin typeface="#9Slide03 AmpleSoft Bold" panose="02000000000000000000" pitchFamily="2" charset="0"/>
              </a:rPr>
              <a:t>ĐỘNG</a:t>
            </a:r>
            <a:endParaRPr sz="11500"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7" name="Google Shape;2297;p63"/>
          <p:cNvGrpSpPr/>
          <p:nvPr/>
        </p:nvGrpSpPr>
        <p:grpSpPr>
          <a:xfrm>
            <a:off x="280373" y="2056753"/>
            <a:ext cx="8583263" cy="1846337"/>
            <a:chOff x="280373" y="2056753"/>
            <a:chExt cx="8583263" cy="1846337"/>
          </a:xfrm>
        </p:grpSpPr>
        <p:grpSp>
          <p:nvGrpSpPr>
            <p:cNvPr id="2298" name="Google Shape;2298;p63"/>
            <p:cNvGrpSpPr/>
            <p:nvPr/>
          </p:nvGrpSpPr>
          <p:grpSpPr>
            <a:xfrm flipH="1">
              <a:off x="7780661" y="2056753"/>
              <a:ext cx="1082976" cy="1140762"/>
              <a:chOff x="993845" y="614724"/>
              <a:chExt cx="1718191" cy="1809872"/>
            </a:xfrm>
          </p:grpSpPr>
          <p:sp>
            <p:nvSpPr>
              <p:cNvPr id="2299" name="Google Shape;2299;p63"/>
              <p:cNvSpPr/>
              <p:nvPr/>
            </p:nvSpPr>
            <p:spPr>
              <a:xfrm rot="-1247244">
                <a:off x="1974297" y="1140763"/>
                <a:ext cx="645922" cy="635897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63"/>
              <p:cNvSpPr/>
              <p:nvPr/>
            </p:nvSpPr>
            <p:spPr>
              <a:xfrm rot="-7765349">
                <a:off x="1883989" y="1541276"/>
                <a:ext cx="456709" cy="280071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8310" extrusionOk="0">
                    <a:moveTo>
                      <a:pt x="11598" y="1"/>
                    </a:moveTo>
                    <a:cubicBezTo>
                      <a:pt x="11109" y="13"/>
                      <a:pt x="10633" y="263"/>
                      <a:pt x="10193" y="453"/>
                    </a:cubicBezTo>
                    <a:cubicBezTo>
                      <a:pt x="9347" y="846"/>
                      <a:pt x="8573" y="1322"/>
                      <a:pt x="7919" y="1977"/>
                    </a:cubicBezTo>
                    <a:cubicBezTo>
                      <a:pt x="7252" y="2644"/>
                      <a:pt x="6657" y="3358"/>
                      <a:pt x="6014" y="4037"/>
                    </a:cubicBezTo>
                    <a:cubicBezTo>
                      <a:pt x="5299" y="4799"/>
                      <a:pt x="4466" y="5454"/>
                      <a:pt x="3692" y="6144"/>
                    </a:cubicBezTo>
                    <a:cubicBezTo>
                      <a:pt x="3025" y="6740"/>
                      <a:pt x="2370" y="7168"/>
                      <a:pt x="1513" y="7466"/>
                    </a:cubicBezTo>
                    <a:cubicBezTo>
                      <a:pt x="1037" y="7633"/>
                      <a:pt x="96" y="7680"/>
                      <a:pt x="49" y="7799"/>
                    </a:cubicBezTo>
                    <a:cubicBezTo>
                      <a:pt x="1" y="7907"/>
                      <a:pt x="2096" y="8240"/>
                      <a:pt x="2656" y="8276"/>
                    </a:cubicBezTo>
                    <a:cubicBezTo>
                      <a:pt x="3081" y="8291"/>
                      <a:pt x="3520" y="8309"/>
                      <a:pt x="3959" y="8309"/>
                    </a:cubicBezTo>
                    <a:cubicBezTo>
                      <a:pt x="4517" y="8309"/>
                      <a:pt x="5076" y="8280"/>
                      <a:pt x="5609" y="8180"/>
                    </a:cubicBezTo>
                    <a:cubicBezTo>
                      <a:pt x="7252" y="7883"/>
                      <a:pt x="8859" y="7145"/>
                      <a:pt x="10216" y="6192"/>
                    </a:cubicBezTo>
                    <a:cubicBezTo>
                      <a:pt x="11490" y="5299"/>
                      <a:pt x="12788" y="3954"/>
                      <a:pt x="13264" y="2442"/>
                    </a:cubicBezTo>
                    <a:cubicBezTo>
                      <a:pt x="13443" y="1870"/>
                      <a:pt x="13550" y="953"/>
                      <a:pt x="13026" y="501"/>
                    </a:cubicBezTo>
                    <a:cubicBezTo>
                      <a:pt x="12788" y="299"/>
                      <a:pt x="12491" y="179"/>
                      <a:pt x="12181" y="84"/>
                    </a:cubicBezTo>
                    <a:cubicBezTo>
                      <a:pt x="12014" y="37"/>
                      <a:pt x="11776" y="1"/>
                      <a:pt x="115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63"/>
              <p:cNvSpPr/>
              <p:nvPr/>
            </p:nvSpPr>
            <p:spPr>
              <a:xfrm rot="729750">
                <a:off x="1293970" y="1110158"/>
                <a:ext cx="629380" cy="264569"/>
              </a:xfrm>
              <a:custGeom>
                <a:avLst/>
                <a:gdLst/>
                <a:ahLst/>
                <a:cxnLst/>
                <a:rect l="l" t="t" r="r" b="b"/>
                <a:pathLst>
                  <a:path w="11157" h="4690" extrusionOk="0">
                    <a:moveTo>
                      <a:pt x="1073" y="1"/>
                    </a:moveTo>
                    <a:cubicBezTo>
                      <a:pt x="1009" y="1"/>
                      <a:pt x="945" y="4"/>
                      <a:pt x="881" y="11"/>
                    </a:cubicBezTo>
                    <a:cubicBezTo>
                      <a:pt x="726" y="23"/>
                      <a:pt x="607" y="118"/>
                      <a:pt x="488" y="178"/>
                    </a:cubicBezTo>
                    <a:cubicBezTo>
                      <a:pt x="429" y="213"/>
                      <a:pt x="357" y="249"/>
                      <a:pt x="298" y="297"/>
                    </a:cubicBezTo>
                    <a:cubicBezTo>
                      <a:pt x="0" y="547"/>
                      <a:pt x="131" y="1011"/>
                      <a:pt x="298" y="1285"/>
                    </a:cubicBezTo>
                    <a:cubicBezTo>
                      <a:pt x="738" y="2059"/>
                      <a:pt x="1381" y="2571"/>
                      <a:pt x="2143" y="3035"/>
                    </a:cubicBezTo>
                    <a:cubicBezTo>
                      <a:pt x="3846" y="4052"/>
                      <a:pt x="5846" y="4690"/>
                      <a:pt x="7858" y="4690"/>
                    </a:cubicBezTo>
                    <a:cubicBezTo>
                      <a:pt x="8013" y="4690"/>
                      <a:pt x="8168" y="4686"/>
                      <a:pt x="8323" y="4678"/>
                    </a:cubicBezTo>
                    <a:cubicBezTo>
                      <a:pt x="9001" y="4654"/>
                      <a:pt x="10978" y="4416"/>
                      <a:pt x="11121" y="4011"/>
                    </a:cubicBezTo>
                    <a:cubicBezTo>
                      <a:pt x="11156" y="3869"/>
                      <a:pt x="10847" y="3892"/>
                      <a:pt x="10704" y="3869"/>
                    </a:cubicBezTo>
                    <a:cubicBezTo>
                      <a:pt x="10442" y="3821"/>
                      <a:pt x="10180" y="3750"/>
                      <a:pt x="9930" y="3690"/>
                    </a:cubicBezTo>
                    <a:cubicBezTo>
                      <a:pt x="8918" y="3464"/>
                      <a:pt x="7965" y="3059"/>
                      <a:pt x="7037" y="2595"/>
                    </a:cubicBezTo>
                    <a:cubicBezTo>
                      <a:pt x="6144" y="2154"/>
                      <a:pt x="5263" y="1666"/>
                      <a:pt x="4370" y="1202"/>
                    </a:cubicBezTo>
                    <a:cubicBezTo>
                      <a:pt x="3679" y="844"/>
                      <a:pt x="2941" y="440"/>
                      <a:pt x="2191" y="213"/>
                    </a:cubicBezTo>
                    <a:cubicBezTo>
                      <a:pt x="1834" y="112"/>
                      <a:pt x="1452" y="1"/>
                      <a:pt x="1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63"/>
              <p:cNvSpPr/>
              <p:nvPr/>
            </p:nvSpPr>
            <p:spPr>
              <a:xfrm rot="-4243405">
                <a:off x="1142104" y="1517385"/>
                <a:ext cx="739785" cy="839115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63"/>
              <p:cNvSpPr/>
              <p:nvPr/>
            </p:nvSpPr>
            <p:spPr>
              <a:xfrm>
                <a:off x="1273165" y="1364200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63"/>
              <p:cNvSpPr/>
              <p:nvPr/>
            </p:nvSpPr>
            <p:spPr>
              <a:xfrm>
                <a:off x="1708253" y="1114084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63"/>
              <p:cNvSpPr/>
              <p:nvPr/>
            </p:nvSpPr>
            <p:spPr>
              <a:xfrm>
                <a:off x="1962303" y="1041334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63"/>
              <p:cNvSpPr/>
              <p:nvPr/>
            </p:nvSpPr>
            <p:spPr>
              <a:xfrm rot="6931456" flipH="1">
                <a:off x="1976441" y="519403"/>
                <a:ext cx="271775" cy="765779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27646" extrusionOk="0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63"/>
              <p:cNvSpPr/>
              <p:nvPr/>
            </p:nvSpPr>
            <p:spPr>
              <a:xfrm>
                <a:off x="2500376" y="1060975"/>
                <a:ext cx="53100" cy="53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63"/>
              <p:cNvSpPr/>
              <p:nvPr/>
            </p:nvSpPr>
            <p:spPr>
              <a:xfrm>
                <a:off x="2333719" y="690500"/>
                <a:ext cx="105900" cy="105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63"/>
              <p:cNvSpPr/>
              <p:nvPr/>
            </p:nvSpPr>
            <p:spPr>
              <a:xfrm>
                <a:off x="1573540" y="834925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10" name="Google Shape;2310;p63"/>
            <p:cNvGrpSpPr/>
            <p:nvPr/>
          </p:nvGrpSpPr>
          <p:grpSpPr>
            <a:xfrm>
              <a:off x="280373" y="2056753"/>
              <a:ext cx="1082976" cy="1140762"/>
              <a:chOff x="993845" y="614724"/>
              <a:chExt cx="1718191" cy="1809872"/>
            </a:xfrm>
          </p:grpSpPr>
          <p:sp>
            <p:nvSpPr>
              <p:cNvPr id="2311" name="Google Shape;2311;p63"/>
              <p:cNvSpPr/>
              <p:nvPr/>
            </p:nvSpPr>
            <p:spPr>
              <a:xfrm rot="-1247244">
                <a:off x="1974297" y="1140763"/>
                <a:ext cx="645922" cy="635897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63"/>
              <p:cNvSpPr/>
              <p:nvPr/>
            </p:nvSpPr>
            <p:spPr>
              <a:xfrm rot="-7765349">
                <a:off x="1883989" y="1541276"/>
                <a:ext cx="456709" cy="280071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8310" extrusionOk="0">
                    <a:moveTo>
                      <a:pt x="11598" y="1"/>
                    </a:moveTo>
                    <a:cubicBezTo>
                      <a:pt x="11109" y="13"/>
                      <a:pt x="10633" y="263"/>
                      <a:pt x="10193" y="453"/>
                    </a:cubicBezTo>
                    <a:cubicBezTo>
                      <a:pt x="9347" y="846"/>
                      <a:pt x="8573" y="1322"/>
                      <a:pt x="7919" y="1977"/>
                    </a:cubicBezTo>
                    <a:cubicBezTo>
                      <a:pt x="7252" y="2644"/>
                      <a:pt x="6657" y="3358"/>
                      <a:pt x="6014" y="4037"/>
                    </a:cubicBezTo>
                    <a:cubicBezTo>
                      <a:pt x="5299" y="4799"/>
                      <a:pt x="4466" y="5454"/>
                      <a:pt x="3692" y="6144"/>
                    </a:cubicBezTo>
                    <a:cubicBezTo>
                      <a:pt x="3025" y="6740"/>
                      <a:pt x="2370" y="7168"/>
                      <a:pt x="1513" y="7466"/>
                    </a:cubicBezTo>
                    <a:cubicBezTo>
                      <a:pt x="1037" y="7633"/>
                      <a:pt x="96" y="7680"/>
                      <a:pt x="49" y="7799"/>
                    </a:cubicBezTo>
                    <a:cubicBezTo>
                      <a:pt x="1" y="7907"/>
                      <a:pt x="2096" y="8240"/>
                      <a:pt x="2656" y="8276"/>
                    </a:cubicBezTo>
                    <a:cubicBezTo>
                      <a:pt x="3081" y="8291"/>
                      <a:pt x="3520" y="8309"/>
                      <a:pt x="3959" y="8309"/>
                    </a:cubicBezTo>
                    <a:cubicBezTo>
                      <a:pt x="4517" y="8309"/>
                      <a:pt x="5076" y="8280"/>
                      <a:pt x="5609" y="8180"/>
                    </a:cubicBezTo>
                    <a:cubicBezTo>
                      <a:pt x="7252" y="7883"/>
                      <a:pt x="8859" y="7145"/>
                      <a:pt x="10216" y="6192"/>
                    </a:cubicBezTo>
                    <a:cubicBezTo>
                      <a:pt x="11490" y="5299"/>
                      <a:pt x="12788" y="3954"/>
                      <a:pt x="13264" y="2442"/>
                    </a:cubicBezTo>
                    <a:cubicBezTo>
                      <a:pt x="13443" y="1870"/>
                      <a:pt x="13550" y="953"/>
                      <a:pt x="13026" y="501"/>
                    </a:cubicBezTo>
                    <a:cubicBezTo>
                      <a:pt x="12788" y="299"/>
                      <a:pt x="12491" y="179"/>
                      <a:pt x="12181" y="84"/>
                    </a:cubicBezTo>
                    <a:cubicBezTo>
                      <a:pt x="12014" y="37"/>
                      <a:pt x="11776" y="1"/>
                      <a:pt x="115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63"/>
              <p:cNvSpPr/>
              <p:nvPr/>
            </p:nvSpPr>
            <p:spPr>
              <a:xfrm rot="729750">
                <a:off x="1293970" y="1110158"/>
                <a:ext cx="629380" cy="264569"/>
              </a:xfrm>
              <a:custGeom>
                <a:avLst/>
                <a:gdLst/>
                <a:ahLst/>
                <a:cxnLst/>
                <a:rect l="l" t="t" r="r" b="b"/>
                <a:pathLst>
                  <a:path w="11157" h="4690" extrusionOk="0">
                    <a:moveTo>
                      <a:pt x="1073" y="1"/>
                    </a:moveTo>
                    <a:cubicBezTo>
                      <a:pt x="1009" y="1"/>
                      <a:pt x="945" y="4"/>
                      <a:pt x="881" y="11"/>
                    </a:cubicBezTo>
                    <a:cubicBezTo>
                      <a:pt x="726" y="23"/>
                      <a:pt x="607" y="118"/>
                      <a:pt x="488" y="178"/>
                    </a:cubicBezTo>
                    <a:cubicBezTo>
                      <a:pt x="429" y="213"/>
                      <a:pt x="357" y="249"/>
                      <a:pt x="298" y="297"/>
                    </a:cubicBezTo>
                    <a:cubicBezTo>
                      <a:pt x="0" y="547"/>
                      <a:pt x="131" y="1011"/>
                      <a:pt x="298" y="1285"/>
                    </a:cubicBezTo>
                    <a:cubicBezTo>
                      <a:pt x="738" y="2059"/>
                      <a:pt x="1381" y="2571"/>
                      <a:pt x="2143" y="3035"/>
                    </a:cubicBezTo>
                    <a:cubicBezTo>
                      <a:pt x="3846" y="4052"/>
                      <a:pt x="5846" y="4690"/>
                      <a:pt x="7858" y="4690"/>
                    </a:cubicBezTo>
                    <a:cubicBezTo>
                      <a:pt x="8013" y="4690"/>
                      <a:pt x="8168" y="4686"/>
                      <a:pt x="8323" y="4678"/>
                    </a:cubicBezTo>
                    <a:cubicBezTo>
                      <a:pt x="9001" y="4654"/>
                      <a:pt x="10978" y="4416"/>
                      <a:pt x="11121" y="4011"/>
                    </a:cubicBezTo>
                    <a:cubicBezTo>
                      <a:pt x="11156" y="3869"/>
                      <a:pt x="10847" y="3892"/>
                      <a:pt x="10704" y="3869"/>
                    </a:cubicBezTo>
                    <a:cubicBezTo>
                      <a:pt x="10442" y="3821"/>
                      <a:pt x="10180" y="3750"/>
                      <a:pt x="9930" y="3690"/>
                    </a:cubicBezTo>
                    <a:cubicBezTo>
                      <a:pt x="8918" y="3464"/>
                      <a:pt x="7965" y="3059"/>
                      <a:pt x="7037" y="2595"/>
                    </a:cubicBezTo>
                    <a:cubicBezTo>
                      <a:pt x="6144" y="2154"/>
                      <a:pt x="5263" y="1666"/>
                      <a:pt x="4370" y="1202"/>
                    </a:cubicBezTo>
                    <a:cubicBezTo>
                      <a:pt x="3679" y="844"/>
                      <a:pt x="2941" y="440"/>
                      <a:pt x="2191" y="213"/>
                    </a:cubicBezTo>
                    <a:cubicBezTo>
                      <a:pt x="1834" y="112"/>
                      <a:pt x="1452" y="1"/>
                      <a:pt x="1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63"/>
              <p:cNvSpPr/>
              <p:nvPr/>
            </p:nvSpPr>
            <p:spPr>
              <a:xfrm rot="-4243405">
                <a:off x="1142104" y="1517385"/>
                <a:ext cx="739785" cy="839115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63"/>
              <p:cNvSpPr/>
              <p:nvPr/>
            </p:nvSpPr>
            <p:spPr>
              <a:xfrm>
                <a:off x="1273165" y="1364200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63"/>
              <p:cNvSpPr/>
              <p:nvPr/>
            </p:nvSpPr>
            <p:spPr>
              <a:xfrm>
                <a:off x="1708253" y="1114084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63"/>
              <p:cNvSpPr/>
              <p:nvPr/>
            </p:nvSpPr>
            <p:spPr>
              <a:xfrm>
                <a:off x="1962303" y="1041334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63"/>
              <p:cNvSpPr/>
              <p:nvPr/>
            </p:nvSpPr>
            <p:spPr>
              <a:xfrm rot="6931456" flipH="1">
                <a:off x="1976441" y="519403"/>
                <a:ext cx="271775" cy="765779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27646" extrusionOk="0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63"/>
              <p:cNvSpPr/>
              <p:nvPr/>
            </p:nvSpPr>
            <p:spPr>
              <a:xfrm>
                <a:off x="2500376" y="1060975"/>
                <a:ext cx="53100" cy="53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63"/>
              <p:cNvSpPr/>
              <p:nvPr/>
            </p:nvSpPr>
            <p:spPr>
              <a:xfrm>
                <a:off x="2333719" y="690500"/>
                <a:ext cx="105900" cy="105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63"/>
              <p:cNvSpPr/>
              <p:nvPr/>
            </p:nvSpPr>
            <p:spPr>
              <a:xfrm>
                <a:off x="1573540" y="834925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2" name="Google Shape;2322;p63"/>
            <p:cNvGrpSpPr/>
            <p:nvPr/>
          </p:nvGrpSpPr>
          <p:grpSpPr>
            <a:xfrm rot="10800000">
              <a:off x="7780661" y="2762328"/>
              <a:ext cx="1082976" cy="1140762"/>
              <a:chOff x="993845" y="614724"/>
              <a:chExt cx="1718191" cy="1809872"/>
            </a:xfrm>
          </p:grpSpPr>
          <p:sp>
            <p:nvSpPr>
              <p:cNvPr id="2323" name="Google Shape;2323;p63"/>
              <p:cNvSpPr/>
              <p:nvPr/>
            </p:nvSpPr>
            <p:spPr>
              <a:xfrm rot="-1247244">
                <a:off x="1974297" y="1140763"/>
                <a:ext cx="645922" cy="635897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63"/>
              <p:cNvSpPr/>
              <p:nvPr/>
            </p:nvSpPr>
            <p:spPr>
              <a:xfrm rot="-7765349">
                <a:off x="1883989" y="1541276"/>
                <a:ext cx="456709" cy="280071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8310" extrusionOk="0">
                    <a:moveTo>
                      <a:pt x="11598" y="1"/>
                    </a:moveTo>
                    <a:cubicBezTo>
                      <a:pt x="11109" y="13"/>
                      <a:pt x="10633" y="263"/>
                      <a:pt x="10193" y="453"/>
                    </a:cubicBezTo>
                    <a:cubicBezTo>
                      <a:pt x="9347" y="846"/>
                      <a:pt x="8573" y="1322"/>
                      <a:pt x="7919" y="1977"/>
                    </a:cubicBezTo>
                    <a:cubicBezTo>
                      <a:pt x="7252" y="2644"/>
                      <a:pt x="6657" y="3358"/>
                      <a:pt x="6014" y="4037"/>
                    </a:cubicBezTo>
                    <a:cubicBezTo>
                      <a:pt x="5299" y="4799"/>
                      <a:pt x="4466" y="5454"/>
                      <a:pt x="3692" y="6144"/>
                    </a:cubicBezTo>
                    <a:cubicBezTo>
                      <a:pt x="3025" y="6740"/>
                      <a:pt x="2370" y="7168"/>
                      <a:pt x="1513" y="7466"/>
                    </a:cubicBezTo>
                    <a:cubicBezTo>
                      <a:pt x="1037" y="7633"/>
                      <a:pt x="96" y="7680"/>
                      <a:pt x="49" y="7799"/>
                    </a:cubicBezTo>
                    <a:cubicBezTo>
                      <a:pt x="1" y="7907"/>
                      <a:pt x="2096" y="8240"/>
                      <a:pt x="2656" y="8276"/>
                    </a:cubicBezTo>
                    <a:cubicBezTo>
                      <a:pt x="3081" y="8291"/>
                      <a:pt x="3520" y="8309"/>
                      <a:pt x="3959" y="8309"/>
                    </a:cubicBezTo>
                    <a:cubicBezTo>
                      <a:pt x="4517" y="8309"/>
                      <a:pt x="5076" y="8280"/>
                      <a:pt x="5609" y="8180"/>
                    </a:cubicBezTo>
                    <a:cubicBezTo>
                      <a:pt x="7252" y="7883"/>
                      <a:pt x="8859" y="7145"/>
                      <a:pt x="10216" y="6192"/>
                    </a:cubicBezTo>
                    <a:cubicBezTo>
                      <a:pt x="11490" y="5299"/>
                      <a:pt x="12788" y="3954"/>
                      <a:pt x="13264" y="2442"/>
                    </a:cubicBezTo>
                    <a:cubicBezTo>
                      <a:pt x="13443" y="1870"/>
                      <a:pt x="13550" y="953"/>
                      <a:pt x="13026" y="501"/>
                    </a:cubicBezTo>
                    <a:cubicBezTo>
                      <a:pt x="12788" y="299"/>
                      <a:pt x="12491" y="179"/>
                      <a:pt x="12181" y="84"/>
                    </a:cubicBezTo>
                    <a:cubicBezTo>
                      <a:pt x="12014" y="37"/>
                      <a:pt x="11776" y="1"/>
                      <a:pt x="115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63"/>
              <p:cNvSpPr/>
              <p:nvPr/>
            </p:nvSpPr>
            <p:spPr>
              <a:xfrm rot="729750">
                <a:off x="1293970" y="1110158"/>
                <a:ext cx="629380" cy="264569"/>
              </a:xfrm>
              <a:custGeom>
                <a:avLst/>
                <a:gdLst/>
                <a:ahLst/>
                <a:cxnLst/>
                <a:rect l="l" t="t" r="r" b="b"/>
                <a:pathLst>
                  <a:path w="11157" h="4690" extrusionOk="0">
                    <a:moveTo>
                      <a:pt x="1073" y="1"/>
                    </a:moveTo>
                    <a:cubicBezTo>
                      <a:pt x="1009" y="1"/>
                      <a:pt x="945" y="4"/>
                      <a:pt x="881" y="11"/>
                    </a:cubicBezTo>
                    <a:cubicBezTo>
                      <a:pt x="726" y="23"/>
                      <a:pt x="607" y="118"/>
                      <a:pt x="488" y="178"/>
                    </a:cubicBezTo>
                    <a:cubicBezTo>
                      <a:pt x="429" y="213"/>
                      <a:pt x="357" y="249"/>
                      <a:pt x="298" y="297"/>
                    </a:cubicBezTo>
                    <a:cubicBezTo>
                      <a:pt x="0" y="547"/>
                      <a:pt x="131" y="1011"/>
                      <a:pt x="298" y="1285"/>
                    </a:cubicBezTo>
                    <a:cubicBezTo>
                      <a:pt x="738" y="2059"/>
                      <a:pt x="1381" y="2571"/>
                      <a:pt x="2143" y="3035"/>
                    </a:cubicBezTo>
                    <a:cubicBezTo>
                      <a:pt x="3846" y="4052"/>
                      <a:pt x="5846" y="4690"/>
                      <a:pt x="7858" y="4690"/>
                    </a:cubicBezTo>
                    <a:cubicBezTo>
                      <a:pt x="8013" y="4690"/>
                      <a:pt x="8168" y="4686"/>
                      <a:pt x="8323" y="4678"/>
                    </a:cubicBezTo>
                    <a:cubicBezTo>
                      <a:pt x="9001" y="4654"/>
                      <a:pt x="10978" y="4416"/>
                      <a:pt x="11121" y="4011"/>
                    </a:cubicBezTo>
                    <a:cubicBezTo>
                      <a:pt x="11156" y="3869"/>
                      <a:pt x="10847" y="3892"/>
                      <a:pt x="10704" y="3869"/>
                    </a:cubicBezTo>
                    <a:cubicBezTo>
                      <a:pt x="10442" y="3821"/>
                      <a:pt x="10180" y="3750"/>
                      <a:pt x="9930" y="3690"/>
                    </a:cubicBezTo>
                    <a:cubicBezTo>
                      <a:pt x="8918" y="3464"/>
                      <a:pt x="7965" y="3059"/>
                      <a:pt x="7037" y="2595"/>
                    </a:cubicBezTo>
                    <a:cubicBezTo>
                      <a:pt x="6144" y="2154"/>
                      <a:pt x="5263" y="1666"/>
                      <a:pt x="4370" y="1202"/>
                    </a:cubicBezTo>
                    <a:cubicBezTo>
                      <a:pt x="3679" y="844"/>
                      <a:pt x="2941" y="440"/>
                      <a:pt x="2191" y="213"/>
                    </a:cubicBezTo>
                    <a:cubicBezTo>
                      <a:pt x="1834" y="112"/>
                      <a:pt x="1452" y="1"/>
                      <a:pt x="1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63"/>
              <p:cNvSpPr/>
              <p:nvPr/>
            </p:nvSpPr>
            <p:spPr>
              <a:xfrm rot="-4243405">
                <a:off x="1142104" y="1517385"/>
                <a:ext cx="739785" cy="839115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63"/>
              <p:cNvSpPr/>
              <p:nvPr/>
            </p:nvSpPr>
            <p:spPr>
              <a:xfrm>
                <a:off x="1273165" y="1364200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63"/>
              <p:cNvSpPr/>
              <p:nvPr/>
            </p:nvSpPr>
            <p:spPr>
              <a:xfrm>
                <a:off x="1708253" y="1114084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63"/>
              <p:cNvSpPr/>
              <p:nvPr/>
            </p:nvSpPr>
            <p:spPr>
              <a:xfrm>
                <a:off x="1962303" y="1041334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63"/>
              <p:cNvSpPr/>
              <p:nvPr/>
            </p:nvSpPr>
            <p:spPr>
              <a:xfrm rot="6931456" flipH="1">
                <a:off x="1976441" y="519403"/>
                <a:ext cx="271775" cy="765779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27646" extrusionOk="0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63"/>
              <p:cNvSpPr/>
              <p:nvPr/>
            </p:nvSpPr>
            <p:spPr>
              <a:xfrm>
                <a:off x="2500376" y="1060975"/>
                <a:ext cx="53100" cy="53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63"/>
              <p:cNvSpPr/>
              <p:nvPr/>
            </p:nvSpPr>
            <p:spPr>
              <a:xfrm>
                <a:off x="2333719" y="690500"/>
                <a:ext cx="105900" cy="105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63"/>
              <p:cNvSpPr/>
              <p:nvPr/>
            </p:nvSpPr>
            <p:spPr>
              <a:xfrm>
                <a:off x="1573540" y="834925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4" name="Google Shape;2334;p63"/>
            <p:cNvGrpSpPr/>
            <p:nvPr/>
          </p:nvGrpSpPr>
          <p:grpSpPr>
            <a:xfrm rot="10800000" flipH="1">
              <a:off x="280373" y="2762328"/>
              <a:ext cx="1082976" cy="1140762"/>
              <a:chOff x="993845" y="614724"/>
              <a:chExt cx="1718191" cy="1809872"/>
            </a:xfrm>
          </p:grpSpPr>
          <p:sp>
            <p:nvSpPr>
              <p:cNvPr id="2335" name="Google Shape;2335;p63"/>
              <p:cNvSpPr/>
              <p:nvPr/>
            </p:nvSpPr>
            <p:spPr>
              <a:xfrm rot="-1247244">
                <a:off x="1974297" y="1140763"/>
                <a:ext cx="645922" cy="635897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63"/>
              <p:cNvSpPr/>
              <p:nvPr/>
            </p:nvSpPr>
            <p:spPr>
              <a:xfrm rot="-7765349">
                <a:off x="1883989" y="1541276"/>
                <a:ext cx="456709" cy="280071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8310" extrusionOk="0">
                    <a:moveTo>
                      <a:pt x="11598" y="1"/>
                    </a:moveTo>
                    <a:cubicBezTo>
                      <a:pt x="11109" y="13"/>
                      <a:pt x="10633" y="263"/>
                      <a:pt x="10193" y="453"/>
                    </a:cubicBezTo>
                    <a:cubicBezTo>
                      <a:pt x="9347" y="846"/>
                      <a:pt x="8573" y="1322"/>
                      <a:pt x="7919" y="1977"/>
                    </a:cubicBezTo>
                    <a:cubicBezTo>
                      <a:pt x="7252" y="2644"/>
                      <a:pt x="6657" y="3358"/>
                      <a:pt x="6014" y="4037"/>
                    </a:cubicBezTo>
                    <a:cubicBezTo>
                      <a:pt x="5299" y="4799"/>
                      <a:pt x="4466" y="5454"/>
                      <a:pt x="3692" y="6144"/>
                    </a:cubicBezTo>
                    <a:cubicBezTo>
                      <a:pt x="3025" y="6740"/>
                      <a:pt x="2370" y="7168"/>
                      <a:pt x="1513" y="7466"/>
                    </a:cubicBezTo>
                    <a:cubicBezTo>
                      <a:pt x="1037" y="7633"/>
                      <a:pt x="96" y="7680"/>
                      <a:pt x="49" y="7799"/>
                    </a:cubicBezTo>
                    <a:cubicBezTo>
                      <a:pt x="1" y="7907"/>
                      <a:pt x="2096" y="8240"/>
                      <a:pt x="2656" y="8276"/>
                    </a:cubicBezTo>
                    <a:cubicBezTo>
                      <a:pt x="3081" y="8291"/>
                      <a:pt x="3520" y="8309"/>
                      <a:pt x="3959" y="8309"/>
                    </a:cubicBezTo>
                    <a:cubicBezTo>
                      <a:pt x="4517" y="8309"/>
                      <a:pt x="5076" y="8280"/>
                      <a:pt x="5609" y="8180"/>
                    </a:cubicBezTo>
                    <a:cubicBezTo>
                      <a:pt x="7252" y="7883"/>
                      <a:pt x="8859" y="7145"/>
                      <a:pt x="10216" y="6192"/>
                    </a:cubicBezTo>
                    <a:cubicBezTo>
                      <a:pt x="11490" y="5299"/>
                      <a:pt x="12788" y="3954"/>
                      <a:pt x="13264" y="2442"/>
                    </a:cubicBezTo>
                    <a:cubicBezTo>
                      <a:pt x="13443" y="1870"/>
                      <a:pt x="13550" y="953"/>
                      <a:pt x="13026" y="501"/>
                    </a:cubicBezTo>
                    <a:cubicBezTo>
                      <a:pt x="12788" y="299"/>
                      <a:pt x="12491" y="179"/>
                      <a:pt x="12181" y="84"/>
                    </a:cubicBezTo>
                    <a:cubicBezTo>
                      <a:pt x="12014" y="37"/>
                      <a:pt x="11776" y="1"/>
                      <a:pt x="115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63"/>
              <p:cNvSpPr/>
              <p:nvPr/>
            </p:nvSpPr>
            <p:spPr>
              <a:xfrm rot="729750">
                <a:off x="1293970" y="1110158"/>
                <a:ext cx="629380" cy="264569"/>
              </a:xfrm>
              <a:custGeom>
                <a:avLst/>
                <a:gdLst/>
                <a:ahLst/>
                <a:cxnLst/>
                <a:rect l="l" t="t" r="r" b="b"/>
                <a:pathLst>
                  <a:path w="11157" h="4690" extrusionOk="0">
                    <a:moveTo>
                      <a:pt x="1073" y="1"/>
                    </a:moveTo>
                    <a:cubicBezTo>
                      <a:pt x="1009" y="1"/>
                      <a:pt x="945" y="4"/>
                      <a:pt x="881" y="11"/>
                    </a:cubicBezTo>
                    <a:cubicBezTo>
                      <a:pt x="726" y="23"/>
                      <a:pt x="607" y="118"/>
                      <a:pt x="488" y="178"/>
                    </a:cubicBezTo>
                    <a:cubicBezTo>
                      <a:pt x="429" y="213"/>
                      <a:pt x="357" y="249"/>
                      <a:pt x="298" y="297"/>
                    </a:cubicBezTo>
                    <a:cubicBezTo>
                      <a:pt x="0" y="547"/>
                      <a:pt x="131" y="1011"/>
                      <a:pt x="298" y="1285"/>
                    </a:cubicBezTo>
                    <a:cubicBezTo>
                      <a:pt x="738" y="2059"/>
                      <a:pt x="1381" y="2571"/>
                      <a:pt x="2143" y="3035"/>
                    </a:cubicBezTo>
                    <a:cubicBezTo>
                      <a:pt x="3846" y="4052"/>
                      <a:pt x="5846" y="4690"/>
                      <a:pt x="7858" y="4690"/>
                    </a:cubicBezTo>
                    <a:cubicBezTo>
                      <a:pt x="8013" y="4690"/>
                      <a:pt x="8168" y="4686"/>
                      <a:pt x="8323" y="4678"/>
                    </a:cubicBezTo>
                    <a:cubicBezTo>
                      <a:pt x="9001" y="4654"/>
                      <a:pt x="10978" y="4416"/>
                      <a:pt x="11121" y="4011"/>
                    </a:cubicBezTo>
                    <a:cubicBezTo>
                      <a:pt x="11156" y="3869"/>
                      <a:pt x="10847" y="3892"/>
                      <a:pt x="10704" y="3869"/>
                    </a:cubicBezTo>
                    <a:cubicBezTo>
                      <a:pt x="10442" y="3821"/>
                      <a:pt x="10180" y="3750"/>
                      <a:pt x="9930" y="3690"/>
                    </a:cubicBezTo>
                    <a:cubicBezTo>
                      <a:pt x="8918" y="3464"/>
                      <a:pt x="7965" y="3059"/>
                      <a:pt x="7037" y="2595"/>
                    </a:cubicBezTo>
                    <a:cubicBezTo>
                      <a:pt x="6144" y="2154"/>
                      <a:pt x="5263" y="1666"/>
                      <a:pt x="4370" y="1202"/>
                    </a:cubicBezTo>
                    <a:cubicBezTo>
                      <a:pt x="3679" y="844"/>
                      <a:pt x="2941" y="440"/>
                      <a:pt x="2191" y="213"/>
                    </a:cubicBezTo>
                    <a:cubicBezTo>
                      <a:pt x="1834" y="112"/>
                      <a:pt x="1452" y="1"/>
                      <a:pt x="1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63"/>
              <p:cNvSpPr/>
              <p:nvPr/>
            </p:nvSpPr>
            <p:spPr>
              <a:xfrm rot="-4243405">
                <a:off x="1142104" y="1517385"/>
                <a:ext cx="739785" cy="839115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63"/>
              <p:cNvSpPr/>
              <p:nvPr/>
            </p:nvSpPr>
            <p:spPr>
              <a:xfrm>
                <a:off x="1273165" y="1364200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63"/>
              <p:cNvSpPr/>
              <p:nvPr/>
            </p:nvSpPr>
            <p:spPr>
              <a:xfrm>
                <a:off x="1708253" y="1114084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63"/>
              <p:cNvSpPr/>
              <p:nvPr/>
            </p:nvSpPr>
            <p:spPr>
              <a:xfrm>
                <a:off x="1962303" y="1041334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63"/>
              <p:cNvSpPr/>
              <p:nvPr/>
            </p:nvSpPr>
            <p:spPr>
              <a:xfrm rot="6931456" flipH="1">
                <a:off x="1976441" y="519403"/>
                <a:ext cx="271775" cy="765779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27646" extrusionOk="0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63"/>
              <p:cNvSpPr/>
              <p:nvPr/>
            </p:nvSpPr>
            <p:spPr>
              <a:xfrm>
                <a:off x="2500376" y="1060975"/>
                <a:ext cx="53100" cy="53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63"/>
              <p:cNvSpPr/>
              <p:nvPr/>
            </p:nvSpPr>
            <p:spPr>
              <a:xfrm>
                <a:off x="2333719" y="690500"/>
                <a:ext cx="105900" cy="105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63"/>
              <p:cNvSpPr/>
              <p:nvPr/>
            </p:nvSpPr>
            <p:spPr>
              <a:xfrm>
                <a:off x="1573540" y="834925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49" name="Google Shape;2349;p63"/>
          <p:cNvSpPr/>
          <p:nvPr/>
        </p:nvSpPr>
        <p:spPr>
          <a:xfrm>
            <a:off x="1198060" y="181486"/>
            <a:ext cx="6754304" cy="105889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3827A4E-E652-3B4A-14F0-3572AB9B8F32}"/>
              </a:ext>
            </a:extLst>
          </p:cNvPr>
          <p:cNvSpPr txBox="1"/>
          <p:nvPr/>
        </p:nvSpPr>
        <p:spPr>
          <a:xfrm>
            <a:off x="1198059" y="244631"/>
            <a:ext cx="66825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HS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thực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hiện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bảng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K – W – L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để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tổng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kết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những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điều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dã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ghi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nhớ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được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trong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chủ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đề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và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những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mong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muốn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được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học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thêm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trong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chủ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đề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84C24B0-6BF9-A35B-7DC0-952D0CD1D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447474"/>
              </p:ext>
            </p:extLst>
          </p:nvPr>
        </p:nvGraphicFramePr>
        <p:xfrm>
          <a:off x="1250635" y="1475556"/>
          <a:ext cx="6588300" cy="2864192"/>
        </p:xfrm>
        <a:graphic>
          <a:graphicData uri="http://schemas.openxmlformats.org/drawingml/2006/table">
            <a:tbl>
              <a:tblPr firstRow="1" firstCol="1" bandRow="1"/>
              <a:tblGrid>
                <a:gridCol w="2195654">
                  <a:extLst>
                    <a:ext uri="{9D8B030D-6E8A-4147-A177-3AD203B41FA5}">
                      <a16:colId xmlns:a16="http://schemas.microsoft.com/office/drawing/2014/main" val="3148999538"/>
                    </a:ext>
                  </a:extLst>
                </a:gridCol>
                <a:gridCol w="2195654">
                  <a:extLst>
                    <a:ext uri="{9D8B030D-6E8A-4147-A177-3AD203B41FA5}">
                      <a16:colId xmlns:a16="http://schemas.microsoft.com/office/drawing/2014/main" val="1965336079"/>
                    </a:ext>
                  </a:extLst>
                </a:gridCol>
                <a:gridCol w="2196992">
                  <a:extLst>
                    <a:ext uri="{9D8B030D-6E8A-4147-A177-3AD203B41FA5}">
                      <a16:colId xmlns:a16="http://schemas.microsoft.com/office/drawing/2014/main" val="3883899340"/>
                    </a:ext>
                  </a:extLst>
                </a:gridCol>
              </a:tblGrid>
              <a:tr h="1946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K – </a:t>
                      </a:r>
                      <a:r>
                        <a:rPr lang="en-US" sz="2800" b="1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điều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đã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biết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W – </a:t>
                      </a:r>
                      <a:r>
                        <a:rPr lang="en-US" sz="2800" b="1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điều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muốn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biết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L – điều đã học được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575637"/>
                  </a:ext>
                </a:extLst>
              </a:tr>
              <a:tr h="9180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26350"/>
                  </a:ext>
                </a:extLst>
              </a:tr>
            </a:tbl>
          </a:graphicData>
        </a:graphic>
      </p:graphicFrame>
      <p:pic>
        <p:nvPicPr>
          <p:cNvPr id="94" name="Picture 6">
            <a:extLst>
              <a:ext uri="{FF2B5EF4-FFF2-40B4-BE49-F238E27FC236}">
                <a16:creationId xmlns:a16="http://schemas.microsoft.com/office/drawing/2014/main" id="{2E57B9AD-5496-128D-C40B-D13CAD3EC4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4280433" y="2715202"/>
            <a:ext cx="606619" cy="604344"/>
          </a:xfrm>
          <a:prstGeom prst="rect">
            <a:avLst/>
          </a:prstGeom>
        </p:spPr>
      </p:pic>
      <p:pic>
        <p:nvPicPr>
          <p:cNvPr id="95" name="Picture 8">
            <a:extLst>
              <a:ext uri="{FF2B5EF4-FFF2-40B4-BE49-F238E27FC236}">
                <a16:creationId xmlns:a16="http://schemas.microsoft.com/office/drawing/2014/main" id="{9AA13D2F-809D-40B7-9A3F-650D5A6E92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03427" y="2669607"/>
            <a:ext cx="553375" cy="674163"/>
          </a:xfrm>
          <a:prstGeom prst="rect">
            <a:avLst/>
          </a:prstGeom>
        </p:spPr>
      </p:pic>
      <p:pic>
        <p:nvPicPr>
          <p:cNvPr id="96" name="Picture 24">
            <a:extLst>
              <a:ext uri="{FF2B5EF4-FFF2-40B4-BE49-F238E27FC236}">
                <a16:creationId xmlns:a16="http://schemas.microsoft.com/office/drawing/2014/main" id="{5E5B1BB8-1865-6AD4-6903-6341DC0899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961538" y="2761938"/>
            <a:ext cx="783500" cy="559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9" grpId="0" animBg="1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51"/>
          <p:cNvSpPr/>
          <p:nvPr/>
        </p:nvSpPr>
        <p:spPr>
          <a:xfrm rot="260984">
            <a:off x="1681015" y="769206"/>
            <a:ext cx="5976715" cy="323885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3" name="Google Shape;1043;p51"/>
          <p:cNvSpPr/>
          <p:nvPr/>
        </p:nvSpPr>
        <p:spPr>
          <a:xfrm rot="-514907" flipH="1">
            <a:off x="1211204" y="380034"/>
            <a:ext cx="1475648" cy="983532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4" name="Google Shape;1044;p51"/>
          <p:cNvSpPr/>
          <p:nvPr/>
        </p:nvSpPr>
        <p:spPr>
          <a:xfrm rot="9804944" flipH="1">
            <a:off x="6658889" y="3369839"/>
            <a:ext cx="1475769" cy="983563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5" name="Google Shape;1045;p51"/>
          <p:cNvSpPr txBox="1">
            <a:spLocks noGrp="1"/>
          </p:cNvSpPr>
          <p:nvPr>
            <p:ph type="title"/>
          </p:nvPr>
        </p:nvSpPr>
        <p:spPr>
          <a:xfrm rot="258951">
            <a:off x="1942918" y="1151361"/>
            <a:ext cx="5505311" cy="2529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 err="1">
                <a:solidFill>
                  <a:schemeClr val="bg1"/>
                </a:solidFill>
                <a:latin typeface="#9Slide03 AmpleSoft Bold" panose="02000000000000000000" pitchFamily="2" charset="0"/>
              </a:rPr>
              <a:t>LUYỆN</a:t>
            </a:r>
            <a:r>
              <a:rPr lang="en-US" sz="8800" dirty="0">
                <a:solidFill>
                  <a:schemeClr val="bg1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#9Slide03 AmpleSoft Bold" panose="02000000000000000000" pitchFamily="2" charset="0"/>
              </a:rPr>
              <a:t>TẬP</a:t>
            </a:r>
            <a:endParaRPr sz="8800"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3">
            <a:extLst>
              <a:ext uri="{FF2B5EF4-FFF2-40B4-BE49-F238E27FC236}">
                <a16:creationId xmlns:a16="http://schemas.microsoft.com/office/drawing/2014/main" id="{8AA8A0CB-BF5E-D387-A888-22189D951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19867" y="3237336"/>
            <a:ext cx="4778048" cy="2197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EF0E91-61DF-DF71-1E02-CD6DAA4D9540}"/>
              </a:ext>
            </a:extLst>
          </p:cNvPr>
          <p:cNvSpPr txBox="1"/>
          <p:nvPr/>
        </p:nvSpPr>
        <p:spPr>
          <a:xfrm>
            <a:off x="1845733" y="2311075"/>
            <a:ext cx="6680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/>
              <a:t>Thực hiện 6 bài tập (SGK/ tr. 89) ở nhà.</a:t>
            </a:r>
            <a:endParaRPr lang="en-US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6205D42C-3452-CE6F-B041-8F9CC02525ED}"/>
              </a:ext>
            </a:extLst>
          </p:cNvPr>
          <p:cNvSpPr/>
          <p:nvPr/>
        </p:nvSpPr>
        <p:spPr>
          <a:xfrm>
            <a:off x="448216" y="1109068"/>
            <a:ext cx="8247567" cy="1371722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896C2E-94FC-8585-2F03-B996C32C3BED}"/>
              </a:ext>
            </a:extLst>
          </p:cNvPr>
          <p:cNvSpPr txBox="1"/>
          <p:nvPr/>
        </p:nvSpPr>
        <p:spPr>
          <a:xfrm>
            <a:off x="1062810" y="128988"/>
            <a:ext cx="77064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endParaRPr lang="en-US" sz="18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01C537-22B1-B2A5-297F-1905A9F371BE}"/>
              </a:ext>
            </a:extLst>
          </p:cNvPr>
          <p:cNvSpPr txBox="1"/>
          <p:nvPr/>
        </p:nvSpPr>
        <p:spPr>
          <a:xfrm>
            <a:off x="1155942" y="1440986"/>
            <a:ext cx="69466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/>
              <a:t>Lưu ý: </a:t>
            </a:r>
            <a:r>
              <a:rPr lang="en-US" sz="2000" dirty="0"/>
              <a:t>C</a:t>
            </a:r>
            <a:r>
              <a:rPr lang="vi-VN" sz="2000" dirty="0"/>
              <a:t>âu 4</a:t>
            </a:r>
            <a:r>
              <a:rPr lang="en-US" sz="2000" dirty="0"/>
              <a:t> t</a:t>
            </a:r>
            <a:r>
              <a:rPr lang="vi-VN" sz="2000" dirty="0"/>
              <a:t>hay hình thức câu trong SGK bằng sơ đồ Venn để HS so sánh 2 kiểu bài.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CC896C2E-94FC-8585-2F03-B996C32C3BED}"/>
              </a:ext>
            </a:extLst>
          </p:cNvPr>
          <p:cNvSpPr txBox="1"/>
          <p:nvPr/>
        </p:nvSpPr>
        <p:spPr>
          <a:xfrm>
            <a:off x="1062810" y="128988"/>
            <a:ext cx="77064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  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EF7963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" name="Picture 20">
            <a:extLst>
              <a:ext uri="{FF2B5EF4-FFF2-40B4-BE49-F238E27FC236}">
                <a16:creationId xmlns:a16="http://schemas.microsoft.com/office/drawing/2014/main" id="{A663995D-0548-6B60-66E4-1E4D9C99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B236961-9F83-BA99-1183-BED52AC9B872}"/>
              </a:ext>
            </a:extLst>
          </p:cNvPr>
          <p:cNvGrpSpPr>
            <a:grpSpLocks/>
          </p:cNvGrpSpPr>
          <p:nvPr/>
        </p:nvGrpSpPr>
        <p:grpSpPr bwMode="auto">
          <a:xfrm>
            <a:off x="2065866" y="1128606"/>
            <a:ext cx="4195762" cy="2886287"/>
            <a:chOff x="2766" y="92"/>
            <a:chExt cx="5296" cy="4485"/>
          </a:xfrm>
        </p:grpSpPr>
        <p:sp>
          <p:nvSpPr>
            <p:cNvPr id="3" name="docshape543">
              <a:extLst>
                <a:ext uri="{FF2B5EF4-FFF2-40B4-BE49-F238E27FC236}">
                  <a16:creationId xmlns:a16="http://schemas.microsoft.com/office/drawing/2014/main" id="{E3655262-E023-00E0-F06C-8F3A5602F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92"/>
              <a:ext cx="3148" cy="3148"/>
            </a:xfrm>
            <a:custGeom>
              <a:avLst/>
              <a:gdLst>
                <a:gd name="T0" fmla="+- 0 4188 2766"/>
                <a:gd name="T1" fmla="*/ T0 w 3148"/>
                <a:gd name="T2" fmla="+- 0 100 92"/>
                <a:gd name="T3" fmla="*/ 100 h 3148"/>
                <a:gd name="T4" fmla="+- 0 3969 2766"/>
                <a:gd name="T5" fmla="*/ T4 w 3148"/>
                <a:gd name="T6" fmla="+- 0 136 92"/>
                <a:gd name="T7" fmla="*/ 136 h 3148"/>
                <a:gd name="T8" fmla="+- 0 3761 2766"/>
                <a:gd name="T9" fmla="*/ T8 w 3148"/>
                <a:gd name="T10" fmla="+- 0 202 92"/>
                <a:gd name="T11" fmla="*/ 202 h 3148"/>
                <a:gd name="T12" fmla="+- 0 3566 2766"/>
                <a:gd name="T13" fmla="*/ T12 w 3148"/>
                <a:gd name="T14" fmla="+- 0 295 92"/>
                <a:gd name="T15" fmla="*/ 295 h 3148"/>
                <a:gd name="T16" fmla="+- 0 3388 2766"/>
                <a:gd name="T17" fmla="*/ T16 w 3148"/>
                <a:gd name="T18" fmla="+- 0 413 92"/>
                <a:gd name="T19" fmla="*/ 413 h 3148"/>
                <a:gd name="T20" fmla="+- 0 3227 2766"/>
                <a:gd name="T21" fmla="*/ T20 w 3148"/>
                <a:gd name="T22" fmla="+- 0 553 92"/>
                <a:gd name="T23" fmla="*/ 553 h 3148"/>
                <a:gd name="T24" fmla="+- 0 3087 2766"/>
                <a:gd name="T25" fmla="*/ T24 w 3148"/>
                <a:gd name="T26" fmla="+- 0 714 92"/>
                <a:gd name="T27" fmla="*/ 714 h 3148"/>
                <a:gd name="T28" fmla="+- 0 2969 2766"/>
                <a:gd name="T29" fmla="*/ T28 w 3148"/>
                <a:gd name="T30" fmla="+- 0 893 92"/>
                <a:gd name="T31" fmla="*/ 893 h 3148"/>
                <a:gd name="T32" fmla="+- 0 2876 2766"/>
                <a:gd name="T33" fmla="*/ T32 w 3148"/>
                <a:gd name="T34" fmla="+- 0 1087 92"/>
                <a:gd name="T35" fmla="*/ 1087 h 3148"/>
                <a:gd name="T36" fmla="+- 0 2810 2766"/>
                <a:gd name="T37" fmla="*/ T36 w 3148"/>
                <a:gd name="T38" fmla="+- 0 1295 92"/>
                <a:gd name="T39" fmla="*/ 1295 h 3148"/>
                <a:gd name="T40" fmla="+- 0 2773 2766"/>
                <a:gd name="T41" fmla="*/ T40 w 3148"/>
                <a:gd name="T42" fmla="+- 0 1515 92"/>
                <a:gd name="T43" fmla="*/ 1515 h 3148"/>
                <a:gd name="T44" fmla="+- 0 2768 2766"/>
                <a:gd name="T45" fmla="*/ T44 w 3148"/>
                <a:gd name="T46" fmla="+- 0 1742 92"/>
                <a:gd name="T47" fmla="*/ 1742 h 3148"/>
                <a:gd name="T48" fmla="+- 0 2794 2766"/>
                <a:gd name="T49" fmla="*/ T48 w 3148"/>
                <a:gd name="T50" fmla="+- 0 1965 92"/>
                <a:gd name="T51" fmla="*/ 1965 h 3148"/>
                <a:gd name="T52" fmla="+- 0 2851 2766"/>
                <a:gd name="T53" fmla="*/ T52 w 3148"/>
                <a:gd name="T54" fmla="+- 0 2177 92"/>
                <a:gd name="T55" fmla="*/ 2177 h 3148"/>
                <a:gd name="T56" fmla="+- 0 2935 2766"/>
                <a:gd name="T57" fmla="*/ T56 w 3148"/>
                <a:gd name="T58" fmla="+- 0 2377 92"/>
                <a:gd name="T59" fmla="*/ 2377 h 3148"/>
                <a:gd name="T60" fmla="+- 0 3045 2766"/>
                <a:gd name="T61" fmla="*/ T60 w 3148"/>
                <a:gd name="T62" fmla="+- 0 2561 92"/>
                <a:gd name="T63" fmla="*/ 2561 h 3148"/>
                <a:gd name="T64" fmla="+- 0 3178 2766"/>
                <a:gd name="T65" fmla="*/ T64 w 3148"/>
                <a:gd name="T66" fmla="+- 0 2728 92"/>
                <a:gd name="T67" fmla="*/ 2728 h 3148"/>
                <a:gd name="T68" fmla="+- 0 3332 2766"/>
                <a:gd name="T69" fmla="*/ T68 w 3148"/>
                <a:gd name="T70" fmla="+- 0 2875 92"/>
                <a:gd name="T71" fmla="*/ 2875 h 3148"/>
                <a:gd name="T72" fmla="+- 0 3505 2766"/>
                <a:gd name="T73" fmla="*/ T72 w 3148"/>
                <a:gd name="T74" fmla="+- 0 3000 92"/>
                <a:gd name="T75" fmla="*/ 3000 h 3148"/>
                <a:gd name="T76" fmla="+- 0 3694 2766"/>
                <a:gd name="T77" fmla="*/ T76 w 3148"/>
                <a:gd name="T78" fmla="+- 0 3102 92"/>
                <a:gd name="T79" fmla="*/ 3102 h 3148"/>
                <a:gd name="T80" fmla="+- 0 3898 2766"/>
                <a:gd name="T81" fmla="*/ T80 w 3148"/>
                <a:gd name="T82" fmla="+- 0 3177 92"/>
                <a:gd name="T83" fmla="*/ 3177 h 3148"/>
                <a:gd name="T84" fmla="+- 0 4114 2766"/>
                <a:gd name="T85" fmla="*/ T84 w 3148"/>
                <a:gd name="T86" fmla="+- 0 3224 92"/>
                <a:gd name="T87" fmla="*/ 3224 h 3148"/>
                <a:gd name="T88" fmla="+- 0 4340 2766"/>
                <a:gd name="T89" fmla="*/ T88 w 3148"/>
                <a:gd name="T90" fmla="+- 0 3240 92"/>
                <a:gd name="T91" fmla="*/ 3240 h 3148"/>
                <a:gd name="T92" fmla="+- 0 4566 2766"/>
                <a:gd name="T93" fmla="*/ T92 w 3148"/>
                <a:gd name="T94" fmla="+- 0 3224 92"/>
                <a:gd name="T95" fmla="*/ 3224 h 3148"/>
                <a:gd name="T96" fmla="+- 0 4782 2766"/>
                <a:gd name="T97" fmla="*/ T96 w 3148"/>
                <a:gd name="T98" fmla="+- 0 3177 92"/>
                <a:gd name="T99" fmla="*/ 3177 h 3148"/>
                <a:gd name="T100" fmla="+- 0 4985 2766"/>
                <a:gd name="T101" fmla="*/ T100 w 3148"/>
                <a:gd name="T102" fmla="+- 0 3102 92"/>
                <a:gd name="T103" fmla="*/ 3102 h 3148"/>
                <a:gd name="T104" fmla="+- 0 5175 2766"/>
                <a:gd name="T105" fmla="*/ T104 w 3148"/>
                <a:gd name="T106" fmla="+- 0 3000 92"/>
                <a:gd name="T107" fmla="*/ 3000 h 3148"/>
                <a:gd name="T108" fmla="+- 0 5348 2766"/>
                <a:gd name="T109" fmla="*/ T108 w 3148"/>
                <a:gd name="T110" fmla="+- 0 2875 92"/>
                <a:gd name="T111" fmla="*/ 2875 h 3148"/>
                <a:gd name="T112" fmla="+- 0 5502 2766"/>
                <a:gd name="T113" fmla="*/ T112 w 3148"/>
                <a:gd name="T114" fmla="+- 0 2728 92"/>
                <a:gd name="T115" fmla="*/ 2728 h 3148"/>
                <a:gd name="T116" fmla="+- 0 5635 2766"/>
                <a:gd name="T117" fmla="*/ T116 w 3148"/>
                <a:gd name="T118" fmla="+- 0 2561 92"/>
                <a:gd name="T119" fmla="*/ 2561 h 3148"/>
                <a:gd name="T120" fmla="+- 0 5744 2766"/>
                <a:gd name="T121" fmla="*/ T120 w 3148"/>
                <a:gd name="T122" fmla="+- 0 2377 92"/>
                <a:gd name="T123" fmla="*/ 2377 h 3148"/>
                <a:gd name="T124" fmla="+- 0 5829 2766"/>
                <a:gd name="T125" fmla="*/ T124 w 3148"/>
                <a:gd name="T126" fmla="+- 0 2177 92"/>
                <a:gd name="T127" fmla="*/ 2177 h 3148"/>
                <a:gd name="T128" fmla="+- 0 5885 2766"/>
                <a:gd name="T129" fmla="*/ T128 w 3148"/>
                <a:gd name="T130" fmla="+- 0 1965 92"/>
                <a:gd name="T131" fmla="*/ 1965 h 3148"/>
                <a:gd name="T132" fmla="+- 0 5912 2766"/>
                <a:gd name="T133" fmla="*/ T132 w 3148"/>
                <a:gd name="T134" fmla="+- 0 1742 92"/>
                <a:gd name="T135" fmla="*/ 1742 h 3148"/>
                <a:gd name="T136" fmla="+- 0 5906 2766"/>
                <a:gd name="T137" fmla="*/ T136 w 3148"/>
                <a:gd name="T138" fmla="+- 0 1515 92"/>
                <a:gd name="T139" fmla="*/ 1515 h 3148"/>
                <a:gd name="T140" fmla="+- 0 5870 2766"/>
                <a:gd name="T141" fmla="*/ T140 w 3148"/>
                <a:gd name="T142" fmla="+- 0 1295 92"/>
                <a:gd name="T143" fmla="*/ 1295 h 3148"/>
                <a:gd name="T144" fmla="+- 0 5804 2766"/>
                <a:gd name="T145" fmla="*/ T144 w 3148"/>
                <a:gd name="T146" fmla="+- 0 1087 92"/>
                <a:gd name="T147" fmla="*/ 1087 h 3148"/>
                <a:gd name="T148" fmla="+- 0 5711 2766"/>
                <a:gd name="T149" fmla="*/ T148 w 3148"/>
                <a:gd name="T150" fmla="+- 0 893 92"/>
                <a:gd name="T151" fmla="*/ 893 h 3148"/>
                <a:gd name="T152" fmla="+- 0 5593 2766"/>
                <a:gd name="T153" fmla="*/ T152 w 3148"/>
                <a:gd name="T154" fmla="+- 0 714 92"/>
                <a:gd name="T155" fmla="*/ 714 h 3148"/>
                <a:gd name="T156" fmla="+- 0 5453 2766"/>
                <a:gd name="T157" fmla="*/ T156 w 3148"/>
                <a:gd name="T158" fmla="+- 0 553 92"/>
                <a:gd name="T159" fmla="*/ 553 h 3148"/>
                <a:gd name="T160" fmla="+- 0 5292 2766"/>
                <a:gd name="T161" fmla="*/ T160 w 3148"/>
                <a:gd name="T162" fmla="+- 0 413 92"/>
                <a:gd name="T163" fmla="*/ 413 h 3148"/>
                <a:gd name="T164" fmla="+- 0 5113 2766"/>
                <a:gd name="T165" fmla="*/ T164 w 3148"/>
                <a:gd name="T166" fmla="+- 0 295 92"/>
                <a:gd name="T167" fmla="*/ 295 h 3148"/>
                <a:gd name="T168" fmla="+- 0 4919 2766"/>
                <a:gd name="T169" fmla="*/ T168 w 3148"/>
                <a:gd name="T170" fmla="+- 0 202 92"/>
                <a:gd name="T171" fmla="*/ 202 h 3148"/>
                <a:gd name="T172" fmla="+- 0 4711 2766"/>
                <a:gd name="T173" fmla="*/ T172 w 3148"/>
                <a:gd name="T174" fmla="+- 0 136 92"/>
                <a:gd name="T175" fmla="*/ 136 h 3148"/>
                <a:gd name="T176" fmla="+- 0 4491 2766"/>
                <a:gd name="T177" fmla="*/ T176 w 3148"/>
                <a:gd name="T178" fmla="+- 0 100 92"/>
                <a:gd name="T179" fmla="*/ 100 h 31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3148" h="3148">
                  <a:moveTo>
                    <a:pt x="1574" y="0"/>
                  </a:moveTo>
                  <a:lnTo>
                    <a:pt x="1498" y="2"/>
                  </a:lnTo>
                  <a:lnTo>
                    <a:pt x="1422" y="8"/>
                  </a:lnTo>
                  <a:lnTo>
                    <a:pt x="1348" y="17"/>
                  </a:lnTo>
                  <a:lnTo>
                    <a:pt x="1275" y="29"/>
                  </a:lnTo>
                  <a:lnTo>
                    <a:pt x="1203" y="44"/>
                  </a:lnTo>
                  <a:lnTo>
                    <a:pt x="1132" y="63"/>
                  </a:lnTo>
                  <a:lnTo>
                    <a:pt x="1063" y="85"/>
                  </a:lnTo>
                  <a:lnTo>
                    <a:pt x="995" y="110"/>
                  </a:lnTo>
                  <a:lnTo>
                    <a:pt x="928" y="139"/>
                  </a:lnTo>
                  <a:lnTo>
                    <a:pt x="863" y="170"/>
                  </a:lnTo>
                  <a:lnTo>
                    <a:pt x="800" y="203"/>
                  </a:lnTo>
                  <a:lnTo>
                    <a:pt x="739" y="240"/>
                  </a:lnTo>
                  <a:lnTo>
                    <a:pt x="679" y="279"/>
                  </a:lnTo>
                  <a:lnTo>
                    <a:pt x="622" y="321"/>
                  </a:lnTo>
                  <a:lnTo>
                    <a:pt x="566" y="366"/>
                  </a:lnTo>
                  <a:lnTo>
                    <a:pt x="512" y="412"/>
                  </a:lnTo>
                  <a:lnTo>
                    <a:pt x="461" y="461"/>
                  </a:lnTo>
                  <a:lnTo>
                    <a:pt x="412" y="513"/>
                  </a:lnTo>
                  <a:lnTo>
                    <a:pt x="365" y="566"/>
                  </a:lnTo>
                  <a:lnTo>
                    <a:pt x="321" y="622"/>
                  </a:lnTo>
                  <a:lnTo>
                    <a:pt x="279" y="680"/>
                  </a:lnTo>
                  <a:lnTo>
                    <a:pt x="240" y="739"/>
                  </a:lnTo>
                  <a:lnTo>
                    <a:pt x="203" y="801"/>
                  </a:lnTo>
                  <a:lnTo>
                    <a:pt x="169" y="864"/>
                  </a:lnTo>
                  <a:lnTo>
                    <a:pt x="138" y="929"/>
                  </a:lnTo>
                  <a:lnTo>
                    <a:pt x="110" y="995"/>
                  </a:lnTo>
                  <a:lnTo>
                    <a:pt x="85" y="1063"/>
                  </a:lnTo>
                  <a:lnTo>
                    <a:pt x="63" y="1132"/>
                  </a:lnTo>
                  <a:lnTo>
                    <a:pt x="44" y="1203"/>
                  </a:lnTo>
                  <a:lnTo>
                    <a:pt x="28" y="1275"/>
                  </a:lnTo>
                  <a:lnTo>
                    <a:pt x="16" y="1348"/>
                  </a:lnTo>
                  <a:lnTo>
                    <a:pt x="7" y="1423"/>
                  </a:lnTo>
                  <a:lnTo>
                    <a:pt x="2" y="1498"/>
                  </a:lnTo>
                  <a:lnTo>
                    <a:pt x="0" y="1574"/>
                  </a:lnTo>
                  <a:lnTo>
                    <a:pt x="2" y="1650"/>
                  </a:lnTo>
                  <a:lnTo>
                    <a:pt x="7" y="1726"/>
                  </a:lnTo>
                  <a:lnTo>
                    <a:pt x="16" y="1800"/>
                  </a:lnTo>
                  <a:lnTo>
                    <a:pt x="28" y="1873"/>
                  </a:lnTo>
                  <a:lnTo>
                    <a:pt x="44" y="1945"/>
                  </a:lnTo>
                  <a:lnTo>
                    <a:pt x="63" y="2016"/>
                  </a:lnTo>
                  <a:lnTo>
                    <a:pt x="85" y="2085"/>
                  </a:lnTo>
                  <a:lnTo>
                    <a:pt x="110" y="2153"/>
                  </a:lnTo>
                  <a:lnTo>
                    <a:pt x="138" y="2220"/>
                  </a:lnTo>
                  <a:lnTo>
                    <a:pt x="169" y="2285"/>
                  </a:lnTo>
                  <a:lnTo>
                    <a:pt x="203" y="2348"/>
                  </a:lnTo>
                  <a:lnTo>
                    <a:pt x="240" y="2409"/>
                  </a:lnTo>
                  <a:lnTo>
                    <a:pt x="279" y="2469"/>
                  </a:lnTo>
                  <a:lnTo>
                    <a:pt x="321" y="2527"/>
                  </a:lnTo>
                  <a:lnTo>
                    <a:pt x="365" y="2582"/>
                  </a:lnTo>
                  <a:lnTo>
                    <a:pt x="412" y="2636"/>
                  </a:lnTo>
                  <a:lnTo>
                    <a:pt x="461" y="2687"/>
                  </a:lnTo>
                  <a:lnTo>
                    <a:pt x="512" y="2736"/>
                  </a:lnTo>
                  <a:lnTo>
                    <a:pt x="566" y="2783"/>
                  </a:lnTo>
                  <a:lnTo>
                    <a:pt x="622" y="2827"/>
                  </a:lnTo>
                  <a:lnTo>
                    <a:pt x="679" y="2869"/>
                  </a:lnTo>
                  <a:lnTo>
                    <a:pt x="739" y="2908"/>
                  </a:lnTo>
                  <a:lnTo>
                    <a:pt x="800" y="2945"/>
                  </a:lnTo>
                  <a:lnTo>
                    <a:pt x="863" y="2979"/>
                  </a:lnTo>
                  <a:lnTo>
                    <a:pt x="928" y="3010"/>
                  </a:lnTo>
                  <a:lnTo>
                    <a:pt x="995" y="3038"/>
                  </a:lnTo>
                  <a:lnTo>
                    <a:pt x="1063" y="3063"/>
                  </a:lnTo>
                  <a:lnTo>
                    <a:pt x="1132" y="3085"/>
                  </a:lnTo>
                  <a:lnTo>
                    <a:pt x="1203" y="3104"/>
                  </a:lnTo>
                  <a:lnTo>
                    <a:pt x="1275" y="3120"/>
                  </a:lnTo>
                  <a:lnTo>
                    <a:pt x="1348" y="3132"/>
                  </a:lnTo>
                  <a:lnTo>
                    <a:pt x="1422" y="3141"/>
                  </a:lnTo>
                  <a:lnTo>
                    <a:pt x="1498" y="3146"/>
                  </a:lnTo>
                  <a:lnTo>
                    <a:pt x="1574" y="3148"/>
                  </a:lnTo>
                  <a:lnTo>
                    <a:pt x="1650" y="3146"/>
                  </a:lnTo>
                  <a:lnTo>
                    <a:pt x="1725" y="3141"/>
                  </a:lnTo>
                  <a:lnTo>
                    <a:pt x="1800" y="3132"/>
                  </a:lnTo>
                  <a:lnTo>
                    <a:pt x="1873" y="3120"/>
                  </a:lnTo>
                  <a:lnTo>
                    <a:pt x="1945" y="3104"/>
                  </a:lnTo>
                  <a:lnTo>
                    <a:pt x="2016" y="3085"/>
                  </a:lnTo>
                  <a:lnTo>
                    <a:pt x="2085" y="3063"/>
                  </a:lnTo>
                  <a:lnTo>
                    <a:pt x="2153" y="3038"/>
                  </a:lnTo>
                  <a:lnTo>
                    <a:pt x="2219" y="3010"/>
                  </a:lnTo>
                  <a:lnTo>
                    <a:pt x="2284" y="2979"/>
                  </a:lnTo>
                  <a:lnTo>
                    <a:pt x="2347" y="2945"/>
                  </a:lnTo>
                  <a:lnTo>
                    <a:pt x="2409" y="2908"/>
                  </a:lnTo>
                  <a:lnTo>
                    <a:pt x="2468" y="2869"/>
                  </a:lnTo>
                  <a:lnTo>
                    <a:pt x="2526" y="2827"/>
                  </a:lnTo>
                  <a:lnTo>
                    <a:pt x="2582" y="2783"/>
                  </a:lnTo>
                  <a:lnTo>
                    <a:pt x="2635" y="2736"/>
                  </a:lnTo>
                  <a:lnTo>
                    <a:pt x="2687" y="2687"/>
                  </a:lnTo>
                  <a:lnTo>
                    <a:pt x="2736" y="2636"/>
                  </a:lnTo>
                  <a:lnTo>
                    <a:pt x="2783" y="2582"/>
                  </a:lnTo>
                  <a:lnTo>
                    <a:pt x="2827" y="2527"/>
                  </a:lnTo>
                  <a:lnTo>
                    <a:pt x="2869" y="2469"/>
                  </a:lnTo>
                  <a:lnTo>
                    <a:pt x="2908" y="2409"/>
                  </a:lnTo>
                  <a:lnTo>
                    <a:pt x="2945" y="2348"/>
                  </a:lnTo>
                  <a:lnTo>
                    <a:pt x="2978" y="2285"/>
                  </a:lnTo>
                  <a:lnTo>
                    <a:pt x="3009" y="2220"/>
                  </a:lnTo>
                  <a:lnTo>
                    <a:pt x="3038" y="2153"/>
                  </a:lnTo>
                  <a:lnTo>
                    <a:pt x="3063" y="2085"/>
                  </a:lnTo>
                  <a:lnTo>
                    <a:pt x="3085" y="2016"/>
                  </a:lnTo>
                  <a:lnTo>
                    <a:pt x="3104" y="1945"/>
                  </a:lnTo>
                  <a:lnTo>
                    <a:pt x="3119" y="1873"/>
                  </a:lnTo>
                  <a:lnTo>
                    <a:pt x="3131" y="1800"/>
                  </a:lnTo>
                  <a:lnTo>
                    <a:pt x="3140" y="1726"/>
                  </a:lnTo>
                  <a:lnTo>
                    <a:pt x="3146" y="1650"/>
                  </a:lnTo>
                  <a:lnTo>
                    <a:pt x="3148" y="1574"/>
                  </a:lnTo>
                  <a:lnTo>
                    <a:pt x="3146" y="1498"/>
                  </a:lnTo>
                  <a:lnTo>
                    <a:pt x="3140" y="1423"/>
                  </a:lnTo>
                  <a:lnTo>
                    <a:pt x="3131" y="1348"/>
                  </a:lnTo>
                  <a:lnTo>
                    <a:pt x="3119" y="1275"/>
                  </a:lnTo>
                  <a:lnTo>
                    <a:pt x="3104" y="1203"/>
                  </a:lnTo>
                  <a:lnTo>
                    <a:pt x="3085" y="1132"/>
                  </a:lnTo>
                  <a:lnTo>
                    <a:pt x="3063" y="1063"/>
                  </a:lnTo>
                  <a:lnTo>
                    <a:pt x="3038" y="995"/>
                  </a:lnTo>
                  <a:lnTo>
                    <a:pt x="3009" y="929"/>
                  </a:lnTo>
                  <a:lnTo>
                    <a:pt x="2978" y="864"/>
                  </a:lnTo>
                  <a:lnTo>
                    <a:pt x="2945" y="801"/>
                  </a:lnTo>
                  <a:lnTo>
                    <a:pt x="2908" y="739"/>
                  </a:lnTo>
                  <a:lnTo>
                    <a:pt x="2869" y="680"/>
                  </a:lnTo>
                  <a:lnTo>
                    <a:pt x="2827" y="622"/>
                  </a:lnTo>
                  <a:lnTo>
                    <a:pt x="2783" y="566"/>
                  </a:lnTo>
                  <a:lnTo>
                    <a:pt x="2736" y="513"/>
                  </a:lnTo>
                  <a:lnTo>
                    <a:pt x="2687" y="461"/>
                  </a:lnTo>
                  <a:lnTo>
                    <a:pt x="2635" y="412"/>
                  </a:lnTo>
                  <a:lnTo>
                    <a:pt x="2582" y="366"/>
                  </a:lnTo>
                  <a:lnTo>
                    <a:pt x="2526" y="321"/>
                  </a:lnTo>
                  <a:lnTo>
                    <a:pt x="2468" y="279"/>
                  </a:lnTo>
                  <a:lnTo>
                    <a:pt x="2409" y="240"/>
                  </a:lnTo>
                  <a:lnTo>
                    <a:pt x="2347" y="203"/>
                  </a:lnTo>
                  <a:lnTo>
                    <a:pt x="2284" y="170"/>
                  </a:lnTo>
                  <a:lnTo>
                    <a:pt x="2219" y="139"/>
                  </a:lnTo>
                  <a:lnTo>
                    <a:pt x="2153" y="110"/>
                  </a:lnTo>
                  <a:lnTo>
                    <a:pt x="2085" y="85"/>
                  </a:lnTo>
                  <a:lnTo>
                    <a:pt x="2016" y="63"/>
                  </a:lnTo>
                  <a:lnTo>
                    <a:pt x="1945" y="44"/>
                  </a:lnTo>
                  <a:lnTo>
                    <a:pt x="1873" y="29"/>
                  </a:lnTo>
                  <a:lnTo>
                    <a:pt x="1800" y="17"/>
                  </a:lnTo>
                  <a:lnTo>
                    <a:pt x="1725" y="8"/>
                  </a:lnTo>
                  <a:lnTo>
                    <a:pt x="1650" y="2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A8A8A8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000"/>
            </a:p>
          </p:txBody>
        </p:sp>
        <p:sp>
          <p:nvSpPr>
            <p:cNvPr id="4" name="docshape544">
              <a:extLst>
                <a:ext uri="{FF2B5EF4-FFF2-40B4-BE49-F238E27FC236}">
                  <a16:creationId xmlns:a16="http://schemas.microsoft.com/office/drawing/2014/main" id="{ABF311CB-68BE-88FD-8ABE-84EA87F35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92"/>
              <a:ext cx="3148" cy="3148"/>
            </a:xfrm>
            <a:custGeom>
              <a:avLst/>
              <a:gdLst>
                <a:gd name="T0" fmla="+- 0 4491 2766"/>
                <a:gd name="T1" fmla="*/ T0 w 3148"/>
                <a:gd name="T2" fmla="+- 0 3233 92"/>
                <a:gd name="T3" fmla="*/ 3233 h 3148"/>
                <a:gd name="T4" fmla="+- 0 4711 2766"/>
                <a:gd name="T5" fmla="*/ T4 w 3148"/>
                <a:gd name="T6" fmla="+- 0 3196 92"/>
                <a:gd name="T7" fmla="*/ 3196 h 3148"/>
                <a:gd name="T8" fmla="+- 0 4919 2766"/>
                <a:gd name="T9" fmla="*/ T8 w 3148"/>
                <a:gd name="T10" fmla="+- 0 3130 92"/>
                <a:gd name="T11" fmla="*/ 3130 h 3148"/>
                <a:gd name="T12" fmla="+- 0 5113 2766"/>
                <a:gd name="T13" fmla="*/ T12 w 3148"/>
                <a:gd name="T14" fmla="+- 0 3037 92"/>
                <a:gd name="T15" fmla="*/ 3037 h 3148"/>
                <a:gd name="T16" fmla="+- 0 5292 2766"/>
                <a:gd name="T17" fmla="*/ T16 w 3148"/>
                <a:gd name="T18" fmla="+- 0 2919 92"/>
                <a:gd name="T19" fmla="*/ 2919 h 3148"/>
                <a:gd name="T20" fmla="+- 0 5453 2766"/>
                <a:gd name="T21" fmla="*/ T20 w 3148"/>
                <a:gd name="T22" fmla="+- 0 2779 92"/>
                <a:gd name="T23" fmla="*/ 2779 h 3148"/>
                <a:gd name="T24" fmla="+- 0 5593 2766"/>
                <a:gd name="T25" fmla="*/ T24 w 3148"/>
                <a:gd name="T26" fmla="+- 0 2619 92"/>
                <a:gd name="T27" fmla="*/ 2619 h 3148"/>
                <a:gd name="T28" fmla="+- 0 5711 2766"/>
                <a:gd name="T29" fmla="*/ T28 w 3148"/>
                <a:gd name="T30" fmla="+- 0 2440 92"/>
                <a:gd name="T31" fmla="*/ 2440 h 3148"/>
                <a:gd name="T32" fmla="+- 0 5804 2766"/>
                <a:gd name="T33" fmla="*/ T32 w 3148"/>
                <a:gd name="T34" fmla="+- 0 2245 92"/>
                <a:gd name="T35" fmla="*/ 2245 h 3148"/>
                <a:gd name="T36" fmla="+- 0 5870 2766"/>
                <a:gd name="T37" fmla="*/ T36 w 3148"/>
                <a:gd name="T38" fmla="+- 0 2037 92"/>
                <a:gd name="T39" fmla="*/ 2037 h 3148"/>
                <a:gd name="T40" fmla="+- 0 5906 2766"/>
                <a:gd name="T41" fmla="*/ T40 w 3148"/>
                <a:gd name="T42" fmla="+- 0 1818 92"/>
                <a:gd name="T43" fmla="*/ 1818 h 3148"/>
                <a:gd name="T44" fmla="+- 0 5912 2766"/>
                <a:gd name="T45" fmla="*/ T44 w 3148"/>
                <a:gd name="T46" fmla="+- 0 1590 92"/>
                <a:gd name="T47" fmla="*/ 1590 h 3148"/>
                <a:gd name="T48" fmla="+- 0 5885 2766"/>
                <a:gd name="T49" fmla="*/ T48 w 3148"/>
                <a:gd name="T50" fmla="+- 0 1367 92"/>
                <a:gd name="T51" fmla="*/ 1367 h 3148"/>
                <a:gd name="T52" fmla="+- 0 5829 2766"/>
                <a:gd name="T53" fmla="*/ T52 w 3148"/>
                <a:gd name="T54" fmla="+- 0 1155 92"/>
                <a:gd name="T55" fmla="*/ 1155 h 3148"/>
                <a:gd name="T56" fmla="+- 0 5744 2766"/>
                <a:gd name="T57" fmla="*/ T56 w 3148"/>
                <a:gd name="T58" fmla="+- 0 956 92"/>
                <a:gd name="T59" fmla="*/ 956 h 3148"/>
                <a:gd name="T60" fmla="+- 0 5635 2766"/>
                <a:gd name="T61" fmla="*/ T60 w 3148"/>
                <a:gd name="T62" fmla="+- 0 772 92"/>
                <a:gd name="T63" fmla="*/ 772 h 3148"/>
                <a:gd name="T64" fmla="+- 0 5502 2766"/>
                <a:gd name="T65" fmla="*/ T64 w 3148"/>
                <a:gd name="T66" fmla="+- 0 605 92"/>
                <a:gd name="T67" fmla="*/ 605 h 3148"/>
                <a:gd name="T68" fmla="+- 0 5348 2766"/>
                <a:gd name="T69" fmla="*/ T68 w 3148"/>
                <a:gd name="T70" fmla="+- 0 458 92"/>
                <a:gd name="T71" fmla="*/ 458 h 3148"/>
                <a:gd name="T72" fmla="+- 0 5175 2766"/>
                <a:gd name="T73" fmla="*/ T72 w 3148"/>
                <a:gd name="T74" fmla="+- 0 332 92"/>
                <a:gd name="T75" fmla="*/ 332 h 3148"/>
                <a:gd name="T76" fmla="+- 0 4985 2766"/>
                <a:gd name="T77" fmla="*/ T76 w 3148"/>
                <a:gd name="T78" fmla="+- 0 231 92"/>
                <a:gd name="T79" fmla="*/ 231 h 3148"/>
                <a:gd name="T80" fmla="+- 0 4782 2766"/>
                <a:gd name="T81" fmla="*/ T80 w 3148"/>
                <a:gd name="T82" fmla="+- 0 155 92"/>
                <a:gd name="T83" fmla="*/ 155 h 3148"/>
                <a:gd name="T84" fmla="+- 0 4566 2766"/>
                <a:gd name="T85" fmla="*/ T84 w 3148"/>
                <a:gd name="T86" fmla="+- 0 109 92"/>
                <a:gd name="T87" fmla="*/ 109 h 3148"/>
                <a:gd name="T88" fmla="+- 0 4340 2766"/>
                <a:gd name="T89" fmla="*/ T88 w 3148"/>
                <a:gd name="T90" fmla="+- 0 92 92"/>
                <a:gd name="T91" fmla="*/ 92 h 3148"/>
                <a:gd name="T92" fmla="+- 0 4114 2766"/>
                <a:gd name="T93" fmla="*/ T92 w 3148"/>
                <a:gd name="T94" fmla="+- 0 109 92"/>
                <a:gd name="T95" fmla="*/ 109 h 3148"/>
                <a:gd name="T96" fmla="+- 0 3898 2766"/>
                <a:gd name="T97" fmla="*/ T96 w 3148"/>
                <a:gd name="T98" fmla="+- 0 155 92"/>
                <a:gd name="T99" fmla="*/ 155 h 3148"/>
                <a:gd name="T100" fmla="+- 0 3694 2766"/>
                <a:gd name="T101" fmla="*/ T100 w 3148"/>
                <a:gd name="T102" fmla="+- 0 231 92"/>
                <a:gd name="T103" fmla="*/ 231 h 3148"/>
                <a:gd name="T104" fmla="+- 0 3505 2766"/>
                <a:gd name="T105" fmla="*/ T104 w 3148"/>
                <a:gd name="T106" fmla="+- 0 332 92"/>
                <a:gd name="T107" fmla="*/ 332 h 3148"/>
                <a:gd name="T108" fmla="+- 0 3332 2766"/>
                <a:gd name="T109" fmla="*/ T108 w 3148"/>
                <a:gd name="T110" fmla="+- 0 458 92"/>
                <a:gd name="T111" fmla="*/ 458 h 3148"/>
                <a:gd name="T112" fmla="+- 0 3178 2766"/>
                <a:gd name="T113" fmla="*/ T112 w 3148"/>
                <a:gd name="T114" fmla="+- 0 605 92"/>
                <a:gd name="T115" fmla="*/ 605 h 3148"/>
                <a:gd name="T116" fmla="+- 0 3045 2766"/>
                <a:gd name="T117" fmla="*/ T116 w 3148"/>
                <a:gd name="T118" fmla="+- 0 772 92"/>
                <a:gd name="T119" fmla="*/ 772 h 3148"/>
                <a:gd name="T120" fmla="+- 0 2935 2766"/>
                <a:gd name="T121" fmla="*/ T120 w 3148"/>
                <a:gd name="T122" fmla="+- 0 956 92"/>
                <a:gd name="T123" fmla="*/ 956 h 3148"/>
                <a:gd name="T124" fmla="+- 0 2851 2766"/>
                <a:gd name="T125" fmla="*/ T124 w 3148"/>
                <a:gd name="T126" fmla="+- 0 1155 92"/>
                <a:gd name="T127" fmla="*/ 1155 h 3148"/>
                <a:gd name="T128" fmla="+- 0 2794 2766"/>
                <a:gd name="T129" fmla="*/ T128 w 3148"/>
                <a:gd name="T130" fmla="+- 0 1367 92"/>
                <a:gd name="T131" fmla="*/ 1367 h 3148"/>
                <a:gd name="T132" fmla="+- 0 2768 2766"/>
                <a:gd name="T133" fmla="*/ T132 w 3148"/>
                <a:gd name="T134" fmla="+- 0 1590 92"/>
                <a:gd name="T135" fmla="*/ 1590 h 3148"/>
                <a:gd name="T136" fmla="+- 0 2773 2766"/>
                <a:gd name="T137" fmla="*/ T136 w 3148"/>
                <a:gd name="T138" fmla="+- 0 1818 92"/>
                <a:gd name="T139" fmla="*/ 1818 h 3148"/>
                <a:gd name="T140" fmla="+- 0 2810 2766"/>
                <a:gd name="T141" fmla="*/ T140 w 3148"/>
                <a:gd name="T142" fmla="+- 0 2037 92"/>
                <a:gd name="T143" fmla="*/ 2037 h 3148"/>
                <a:gd name="T144" fmla="+- 0 2876 2766"/>
                <a:gd name="T145" fmla="*/ T144 w 3148"/>
                <a:gd name="T146" fmla="+- 0 2245 92"/>
                <a:gd name="T147" fmla="*/ 2245 h 3148"/>
                <a:gd name="T148" fmla="+- 0 2969 2766"/>
                <a:gd name="T149" fmla="*/ T148 w 3148"/>
                <a:gd name="T150" fmla="+- 0 2440 92"/>
                <a:gd name="T151" fmla="*/ 2440 h 3148"/>
                <a:gd name="T152" fmla="+- 0 3087 2766"/>
                <a:gd name="T153" fmla="*/ T152 w 3148"/>
                <a:gd name="T154" fmla="+- 0 2619 92"/>
                <a:gd name="T155" fmla="*/ 2619 h 3148"/>
                <a:gd name="T156" fmla="+- 0 3227 2766"/>
                <a:gd name="T157" fmla="*/ T156 w 3148"/>
                <a:gd name="T158" fmla="+- 0 2779 92"/>
                <a:gd name="T159" fmla="*/ 2779 h 3148"/>
                <a:gd name="T160" fmla="+- 0 3388 2766"/>
                <a:gd name="T161" fmla="*/ T160 w 3148"/>
                <a:gd name="T162" fmla="+- 0 2919 92"/>
                <a:gd name="T163" fmla="*/ 2919 h 3148"/>
                <a:gd name="T164" fmla="+- 0 3566 2766"/>
                <a:gd name="T165" fmla="*/ T164 w 3148"/>
                <a:gd name="T166" fmla="+- 0 3037 92"/>
                <a:gd name="T167" fmla="*/ 3037 h 3148"/>
                <a:gd name="T168" fmla="+- 0 3761 2766"/>
                <a:gd name="T169" fmla="*/ T168 w 3148"/>
                <a:gd name="T170" fmla="+- 0 3130 92"/>
                <a:gd name="T171" fmla="*/ 3130 h 3148"/>
                <a:gd name="T172" fmla="+- 0 3969 2766"/>
                <a:gd name="T173" fmla="*/ T172 w 3148"/>
                <a:gd name="T174" fmla="+- 0 3196 92"/>
                <a:gd name="T175" fmla="*/ 3196 h 3148"/>
                <a:gd name="T176" fmla="+- 0 4188 2766"/>
                <a:gd name="T177" fmla="*/ T176 w 3148"/>
                <a:gd name="T178" fmla="+- 0 3233 92"/>
                <a:gd name="T179" fmla="*/ 3233 h 31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3148" h="3148">
                  <a:moveTo>
                    <a:pt x="1574" y="3148"/>
                  </a:moveTo>
                  <a:lnTo>
                    <a:pt x="1650" y="3146"/>
                  </a:lnTo>
                  <a:lnTo>
                    <a:pt x="1725" y="3141"/>
                  </a:lnTo>
                  <a:lnTo>
                    <a:pt x="1800" y="3132"/>
                  </a:lnTo>
                  <a:lnTo>
                    <a:pt x="1873" y="3120"/>
                  </a:lnTo>
                  <a:lnTo>
                    <a:pt x="1945" y="3104"/>
                  </a:lnTo>
                  <a:lnTo>
                    <a:pt x="2016" y="3085"/>
                  </a:lnTo>
                  <a:lnTo>
                    <a:pt x="2085" y="3063"/>
                  </a:lnTo>
                  <a:lnTo>
                    <a:pt x="2153" y="3038"/>
                  </a:lnTo>
                  <a:lnTo>
                    <a:pt x="2219" y="3010"/>
                  </a:lnTo>
                  <a:lnTo>
                    <a:pt x="2284" y="2979"/>
                  </a:lnTo>
                  <a:lnTo>
                    <a:pt x="2347" y="2945"/>
                  </a:lnTo>
                  <a:lnTo>
                    <a:pt x="2409" y="2908"/>
                  </a:lnTo>
                  <a:lnTo>
                    <a:pt x="2468" y="2869"/>
                  </a:lnTo>
                  <a:lnTo>
                    <a:pt x="2526" y="2827"/>
                  </a:lnTo>
                  <a:lnTo>
                    <a:pt x="2582" y="2783"/>
                  </a:lnTo>
                  <a:lnTo>
                    <a:pt x="2635" y="2736"/>
                  </a:lnTo>
                  <a:lnTo>
                    <a:pt x="2687" y="2687"/>
                  </a:lnTo>
                  <a:lnTo>
                    <a:pt x="2736" y="2636"/>
                  </a:lnTo>
                  <a:lnTo>
                    <a:pt x="2783" y="2582"/>
                  </a:lnTo>
                  <a:lnTo>
                    <a:pt x="2827" y="2527"/>
                  </a:lnTo>
                  <a:lnTo>
                    <a:pt x="2869" y="2469"/>
                  </a:lnTo>
                  <a:lnTo>
                    <a:pt x="2908" y="2409"/>
                  </a:lnTo>
                  <a:lnTo>
                    <a:pt x="2945" y="2348"/>
                  </a:lnTo>
                  <a:lnTo>
                    <a:pt x="2978" y="2285"/>
                  </a:lnTo>
                  <a:lnTo>
                    <a:pt x="3009" y="2220"/>
                  </a:lnTo>
                  <a:lnTo>
                    <a:pt x="3038" y="2153"/>
                  </a:lnTo>
                  <a:lnTo>
                    <a:pt x="3063" y="2085"/>
                  </a:lnTo>
                  <a:lnTo>
                    <a:pt x="3085" y="2016"/>
                  </a:lnTo>
                  <a:lnTo>
                    <a:pt x="3104" y="1945"/>
                  </a:lnTo>
                  <a:lnTo>
                    <a:pt x="3119" y="1873"/>
                  </a:lnTo>
                  <a:lnTo>
                    <a:pt x="3131" y="1800"/>
                  </a:lnTo>
                  <a:lnTo>
                    <a:pt x="3140" y="1726"/>
                  </a:lnTo>
                  <a:lnTo>
                    <a:pt x="3146" y="1650"/>
                  </a:lnTo>
                  <a:lnTo>
                    <a:pt x="3148" y="1574"/>
                  </a:lnTo>
                  <a:lnTo>
                    <a:pt x="3146" y="1498"/>
                  </a:lnTo>
                  <a:lnTo>
                    <a:pt x="3140" y="1423"/>
                  </a:lnTo>
                  <a:lnTo>
                    <a:pt x="3131" y="1348"/>
                  </a:lnTo>
                  <a:lnTo>
                    <a:pt x="3119" y="1275"/>
                  </a:lnTo>
                  <a:lnTo>
                    <a:pt x="3104" y="1203"/>
                  </a:lnTo>
                  <a:lnTo>
                    <a:pt x="3085" y="1132"/>
                  </a:lnTo>
                  <a:lnTo>
                    <a:pt x="3063" y="1063"/>
                  </a:lnTo>
                  <a:lnTo>
                    <a:pt x="3038" y="995"/>
                  </a:lnTo>
                  <a:lnTo>
                    <a:pt x="3009" y="929"/>
                  </a:lnTo>
                  <a:lnTo>
                    <a:pt x="2978" y="864"/>
                  </a:lnTo>
                  <a:lnTo>
                    <a:pt x="2945" y="801"/>
                  </a:lnTo>
                  <a:lnTo>
                    <a:pt x="2908" y="739"/>
                  </a:lnTo>
                  <a:lnTo>
                    <a:pt x="2869" y="680"/>
                  </a:lnTo>
                  <a:lnTo>
                    <a:pt x="2827" y="622"/>
                  </a:lnTo>
                  <a:lnTo>
                    <a:pt x="2783" y="566"/>
                  </a:lnTo>
                  <a:lnTo>
                    <a:pt x="2736" y="513"/>
                  </a:lnTo>
                  <a:lnTo>
                    <a:pt x="2687" y="461"/>
                  </a:lnTo>
                  <a:lnTo>
                    <a:pt x="2635" y="412"/>
                  </a:lnTo>
                  <a:lnTo>
                    <a:pt x="2582" y="366"/>
                  </a:lnTo>
                  <a:lnTo>
                    <a:pt x="2526" y="321"/>
                  </a:lnTo>
                  <a:lnTo>
                    <a:pt x="2468" y="279"/>
                  </a:lnTo>
                  <a:lnTo>
                    <a:pt x="2409" y="240"/>
                  </a:lnTo>
                  <a:lnTo>
                    <a:pt x="2347" y="203"/>
                  </a:lnTo>
                  <a:lnTo>
                    <a:pt x="2284" y="170"/>
                  </a:lnTo>
                  <a:lnTo>
                    <a:pt x="2219" y="139"/>
                  </a:lnTo>
                  <a:lnTo>
                    <a:pt x="2153" y="110"/>
                  </a:lnTo>
                  <a:lnTo>
                    <a:pt x="2085" y="85"/>
                  </a:lnTo>
                  <a:lnTo>
                    <a:pt x="2016" y="63"/>
                  </a:lnTo>
                  <a:lnTo>
                    <a:pt x="1945" y="44"/>
                  </a:lnTo>
                  <a:lnTo>
                    <a:pt x="1873" y="29"/>
                  </a:lnTo>
                  <a:lnTo>
                    <a:pt x="1800" y="17"/>
                  </a:lnTo>
                  <a:lnTo>
                    <a:pt x="1725" y="8"/>
                  </a:lnTo>
                  <a:lnTo>
                    <a:pt x="1650" y="2"/>
                  </a:lnTo>
                  <a:lnTo>
                    <a:pt x="1574" y="0"/>
                  </a:lnTo>
                  <a:lnTo>
                    <a:pt x="1498" y="2"/>
                  </a:lnTo>
                  <a:lnTo>
                    <a:pt x="1422" y="8"/>
                  </a:lnTo>
                  <a:lnTo>
                    <a:pt x="1348" y="17"/>
                  </a:lnTo>
                  <a:lnTo>
                    <a:pt x="1275" y="29"/>
                  </a:lnTo>
                  <a:lnTo>
                    <a:pt x="1203" y="44"/>
                  </a:lnTo>
                  <a:lnTo>
                    <a:pt x="1132" y="63"/>
                  </a:lnTo>
                  <a:lnTo>
                    <a:pt x="1063" y="85"/>
                  </a:lnTo>
                  <a:lnTo>
                    <a:pt x="995" y="110"/>
                  </a:lnTo>
                  <a:lnTo>
                    <a:pt x="928" y="139"/>
                  </a:lnTo>
                  <a:lnTo>
                    <a:pt x="863" y="170"/>
                  </a:lnTo>
                  <a:lnTo>
                    <a:pt x="800" y="203"/>
                  </a:lnTo>
                  <a:lnTo>
                    <a:pt x="739" y="240"/>
                  </a:lnTo>
                  <a:lnTo>
                    <a:pt x="679" y="279"/>
                  </a:lnTo>
                  <a:lnTo>
                    <a:pt x="622" y="321"/>
                  </a:lnTo>
                  <a:lnTo>
                    <a:pt x="566" y="366"/>
                  </a:lnTo>
                  <a:lnTo>
                    <a:pt x="512" y="412"/>
                  </a:lnTo>
                  <a:lnTo>
                    <a:pt x="461" y="461"/>
                  </a:lnTo>
                  <a:lnTo>
                    <a:pt x="412" y="513"/>
                  </a:lnTo>
                  <a:lnTo>
                    <a:pt x="365" y="566"/>
                  </a:lnTo>
                  <a:lnTo>
                    <a:pt x="321" y="622"/>
                  </a:lnTo>
                  <a:lnTo>
                    <a:pt x="279" y="680"/>
                  </a:lnTo>
                  <a:lnTo>
                    <a:pt x="240" y="739"/>
                  </a:lnTo>
                  <a:lnTo>
                    <a:pt x="203" y="801"/>
                  </a:lnTo>
                  <a:lnTo>
                    <a:pt x="169" y="864"/>
                  </a:lnTo>
                  <a:lnTo>
                    <a:pt x="138" y="929"/>
                  </a:lnTo>
                  <a:lnTo>
                    <a:pt x="110" y="995"/>
                  </a:lnTo>
                  <a:lnTo>
                    <a:pt x="85" y="1063"/>
                  </a:lnTo>
                  <a:lnTo>
                    <a:pt x="63" y="1132"/>
                  </a:lnTo>
                  <a:lnTo>
                    <a:pt x="44" y="1203"/>
                  </a:lnTo>
                  <a:lnTo>
                    <a:pt x="28" y="1275"/>
                  </a:lnTo>
                  <a:lnTo>
                    <a:pt x="16" y="1348"/>
                  </a:lnTo>
                  <a:lnTo>
                    <a:pt x="7" y="1423"/>
                  </a:lnTo>
                  <a:lnTo>
                    <a:pt x="2" y="1498"/>
                  </a:lnTo>
                  <a:lnTo>
                    <a:pt x="0" y="1574"/>
                  </a:lnTo>
                  <a:lnTo>
                    <a:pt x="2" y="1650"/>
                  </a:lnTo>
                  <a:lnTo>
                    <a:pt x="7" y="1726"/>
                  </a:lnTo>
                  <a:lnTo>
                    <a:pt x="16" y="1800"/>
                  </a:lnTo>
                  <a:lnTo>
                    <a:pt x="28" y="1873"/>
                  </a:lnTo>
                  <a:lnTo>
                    <a:pt x="44" y="1945"/>
                  </a:lnTo>
                  <a:lnTo>
                    <a:pt x="63" y="2016"/>
                  </a:lnTo>
                  <a:lnTo>
                    <a:pt x="85" y="2085"/>
                  </a:lnTo>
                  <a:lnTo>
                    <a:pt x="110" y="2153"/>
                  </a:lnTo>
                  <a:lnTo>
                    <a:pt x="138" y="2220"/>
                  </a:lnTo>
                  <a:lnTo>
                    <a:pt x="169" y="2285"/>
                  </a:lnTo>
                  <a:lnTo>
                    <a:pt x="203" y="2348"/>
                  </a:lnTo>
                  <a:lnTo>
                    <a:pt x="240" y="2409"/>
                  </a:lnTo>
                  <a:lnTo>
                    <a:pt x="279" y="2469"/>
                  </a:lnTo>
                  <a:lnTo>
                    <a:pt x="321" y="2527"/>
                  </a:lnTo>
                  <a:lnTo>
                    <a:pt x="365" y="2582"/>
                  </a:lnTo>
                  <a:lnTo>
                    <a:pt x="412" y="2636"/>
                  </a:lnTo>
                  <a:lnTo>
                    <a:pt x="461" y="2687"/>
                  </a:lnTo>
                  <a:lnTo>
                    <a:pt x="512" y="2736"/>
                  </a:lnTo>
                  <a:lnTo>
                    <a:pt x="566" y="2783"/>
                  </a:lnTo>
                  <a:lnTo>
                    <a:pt x="622" y="2827"/>
                  </a:lnTo>
                  <a:lnTo>
                    <a:pt x="679" y="2869"/>
                  </a:lnTo>
                  <a:lnTo>
                    <a:pt x="739" y="2908"/>
                  </a:lnTo>
                  <a:lnTo>
                    <a:pt x="800" y="2945"/>
                  </a:lnTo>
                  <a:lnTo>
                    <a:pt x="863" y="2979"/>
                  </a:lnTo>
                  <a:lnTo>
                    <a:pt x="928" y="3010"/>
                  </a:lnTo>
                  <a:lnTo>
                    <a:pt x="995" y="3038"/>
                  </a:lnTo>
                  <a:lnTo>
                    <a:pt x="1063" y="3063"/>
                  </a:lnTo>
                  <a:lnTo>
                    <a:pt x="1132" y="3085"/>
                  </a:lnTo>
                  <a:lnTo>
                    <a:pt x="1203" y="3104"/>
                  </a:lnTo>
                  <a:lnTo>
                    <a:pt x="1275" y="3120"/>
                  </a:lnTo>
                  <a:lnTo>
                    <a:pt x="1348" y="3132"/>
                  </a:lnTo>
                  <a:lnTo>
                    <a:pt x="1422" y="3141"/>
                  </a:lnTo>
                  <a:lnTo>
                    <a:pt x="1498" y="3146"/>
                  </a:lnTo>
                  <a:lnTo>
                    <a:pt x="1574" y="3148"/>
                  </a:lnTo>
                  <a:close/>
                </a:path>
              </a:pathLst>
            </a:custGeom>
            <a:noFill/>
            <a:ln w="1261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000"/>
            </a:p>
          </p:txBody>
        </p:sp>
        <p:sp>
          <p:nvSpPr>
            <p:cNvPr id="5" name="docshape545">
              <a:extLst>
                <a:ext uri="{FF2B5EF4-FFF2-40B4-BE49-F238E27FC236}">
                  <a16:creationId xmlns:a16="http://schemas.microsoft.com/office/drawing/2014/main" id="{3818C670-6102-9C58-E404-9A34DEC24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92"/>
              <a:ext cx="3148" cy="3148"/>
            </a:xfrm>
            <a:custGeom>
              <a:avLst/>
              <a:gdLst>
                <a:gd name="T0" fmla="+- 0 6337 4915"/>
                <a:gd name="T1" fmla="*/ T0 w 3148"/>
                <a:gd name="T2" fmla="+- 0 100 92"/>
                <a:gd name="T3" fmla="*/ 100 h 3148"/>
                <a:gd name="T4" fmla="+- 0 6117 4915"/>
                <a:gd name="T5" fmla="*/ T4 w 3148"/>
                <a:gd name="T6" fmla="+- 0 136 92"/>
                <a:gd name="T7" fmla="*/ 136 h 3148"/>
                <a:gd name="T8" fmla="+- 0 5909 4915"/>
                <a:gd name="T9" fmla="*/ T8 w 3148"/>
                <a:gd name="T10" fmla="+- 0 202 92"/>
                <a:gd name="T11" fmla="*/ 202 h 3148"/>
                <a:gd name="T12" fmla="+- 0 5715 4915"/>
                <a:gd name="T13" fmla="*/ T12 w 3148"/>
                <a:gd name="T14" fmla="+- 0 295 92"/>
                <a:gd name="T15" fmla="*/ 295 h 3148"/>
                <a:gd name="T16" fmla="+- 0 5536 4915"/>
                <a:gd name="T17" fmla="*/ T16 w 3148"/>
                <a:gd name="T18" fmla="+- 0 413 92"/>
                <a:gd name="T19" fmla="*/ 413 h 3148"/>
                <a:gd name="T20" fmla="+- 0 5376 4915"/>
                <a:gd name="T21" fmla="*/ T20 w 3148"/>
                <a:gd name="T22" fmla="+- 0 553 92"/>
                <a:gd name="T23" fmla="*/ 553 h 3148"/>
                <a:gd name="T24" fmla="+- 0 5235 4915"/>
                <a:gd name="T25" fmla="*/ T24 w 3148"/>
                <a:gd name="T26" fmla="+- 0 714 92"/>
                <a:gd name="T27" fmla="*/ 714 h 3148"/>
                <a:gd name="T28" fmla="+- 0 5118 4915"/>
                <a:gd name="T29" fmla="*/ T28 w 3148"/>
                <a:gd name="T30" fmla="+- 0 893 92"/>
                <a:gd name="T31" fmla="*/ 893 h 3148"/>
                <a:gd name="T32" fmla="+- 0 5025 4915"/>
                <a:gd name="T33" fmla="*/ T32 w 3148"/>
                <a:gd name="T34" fmla="+- 0 1087 92"/>
                <a:gd name="T35" fmla="*/ 1087 h 3148"/>
                <a:gd name="T36" fmla="+- 0 4959 4915"/>
                <a:gd name="T37" fmla="*/ T36 w 3148"/>
                <a:gd name="T38" fmla="+- 0 1295 92"/>
                <a:gd name="T39" fmla="*/ 1295 h 3148"/>
                <a:gd name="T40" fmla="+- 0 4922 4915"/>
                <a:gd name="T41" fmla="*/ T40 w 3148"/>
                <a:gd name="T42" fmla="+- 0 1515 92"/>
                <a:gd name="T43" fmla="*/ 1515 h 3148"/>
                <a:gd name="T44" fmla="+- 0 4917 4915"/>
                <a:gd name="T45" fmla="*/ T44 w 3148"/>
                <a:gd name="T46" fmla="+- 0 1742 92"/>
                <a:gd name="T47" fmla="*/ 1742 h 3148"/>
                <a:gd name="T48" fmla="+- 0 4943 4915"/>
                <a:gd name="T49" fmla="*/ T48 w 3148"/>
                <a:gd name="T50" fmla="+- 0 1965 92"/>
                <a:gd name="T51" fmla="*/ 1965 h 3148"/>
                <a:gd name="T52" fmla="+- 0 5000 4915"/>
                <a:gd name="T53" fmla="*/ T52 w 3148"/>
                <a:gd name="T54" fmla="+- 0 2177 92"/>
                <a:gd name="T55" fmla="*/ 2177 h 3148"/>
                <a:gd name="T56" fmla="+- 0 5084 4915"/>
                <a:gd name="T57" fmla="*/ T56 w 3148"/>
                <a:gd name="T58" fmla="+- 0 2377 92"/>
                <a:gd name="T59" fmla="*/ 2377 h 3148"/>
                <a:gd name="T60" fmla="+- 0 5194 4915"/>
                <a:gd name="T61" fmla="*/ T60 w 3148"/>
                <a:gd name="T62" fmla="+- 0 2561 92"/>
                <a:gd name="T63" fmla="*/ 2561 h 3148"/>
                <a:gd name="T64" fmla="+- 0 5327 4915"/>
                <a:gd name="T65" fmla="*/ T64 w 3148"/>
                <a:gd name="T66" fmla="+- 0 2728 92"/>
                <a:gd name="T67" fmla="*/ 2728 h 3148"/>
                <a:gd name="T68" fmla="+- 0 5481 4915"/>
                <a:gd name="T69" fmla="*/ T68 w 3148"/>
                <a:gd name="T70" fmla="+- 0 2875 92"/>
                <a:gd name="T71" fmla="*/ 2875 h 3148"/>
                <a:gd name="T72" fmla="+- 0 5653 4915"/>
                <a:gd name="T73" fmla="*/ T72 w 3148"/>
                <a:gd name="T74" fmla="+- 0 3000 92"/>
                <a:gd name="T75" fmla="*/ 3000 h 3148"/>
                <a:gd name="T76" fmla="+- 0 5843 4915"/>
                <a:gd name="T77" fmla="*/ T76 w 3148"/>
                <a:gd name="T78" fmla="+- 0 3102 92"/>
                <a:gd name="T79" fmla="*/ 3102 h 3148"/>
                <a:gd name="T80" fmla="+- 0 6047 4915"/>
                <a:gd name="T81" fmla="*/ T80 w 3148"/>
                <a:gd name="T82" fmla="+- 0 3177 92"/>
                <a:gd name="T83" fmla="*/ 3177 h 3148"/>
                <a:gd name="T84" fmla="+- 0 6263 4915"/>
                <a:gd name="T85" fmla="*/ T84 w 3148"/>
                <a:gd name="T86" fmla="+- 0 3224 92"/>
                <a:gd name="T87" fmla="*/ 3224 h 3148"/>
                <a:gd name="T88" fmla="+- 0 6489 4915"/>
                <a:gd name="T89" fmla="*/ T88 w 3148"/>
                <a:gd name="T90" fmla="+- 0 3240 92"/>
                <a:gd name="T91" fmla="*/ 3240 h 3148"/>
                <a:gd name="T92" fmla="+- 0 6714 4915"/>
                <a:gd name="T93" fmla="*/ T92 w 3148"/>
                <a:gd name="T94" fmla="+- 0 3224 92"/>
                <a:gd name="T95" fmla="*/ 3224 h 3148"/>
                <a:gd name="T96" fmla="+- 0 6930 4915"/>
                <a:gd name="T97" fmla="*/ T96 w 3148"/>
                <a:gd name="T98" fmla="+- 0 3177 92"/>
                <a:gd name="T99" fmla="*/ 3177 h 3148"/>
                <a:gd name="T100" fmla="+- 0 7134 4915"/>
                <a:gd name="T101" fmla="*/ T100 w 3148"/>
                <a:gd name="T102" fmla="+- 0 3102 92"/>
                <a:gd name="T103" fmla="*/ 3102 h 3148"/>
                <a:gd name="T104" fmla="+- 0 7324 4915"/>
                <a:gd name="T105" fmla="*/ T104 w 3148"/>
                <a:gd name="T106" fmla="+- 0 3000 92"/>
                <a:gd name="T107" fmla="*/ 3000 h 3148"/>
                <a:gd name="T108" fmla="+- 0 7496 4915"/>
                <a:gd name="T109" fmla="*/ T108 w 3148"/>
                <a:gd name="T110" fmla="+- 0 2875 92"/>
                <a:gd name="T111" fmla="*/ 2875 h 3148"/>
                <a:gd name="T112" fmla="+- 0 7650 4915"/>
                <a:gd name="T113" fmla="*/ T112 w 3148"/>
                <a:gd name="T114" fmla="+- 0 2728 92"/>
                <a:gd name="T115" fmla="*/ 2728 h 3148"/>
                <a:gd name="T116" fmla="+- 0 7783 4915"/>
                <a:gd name="T117" fmla="*/ T116 w 3148"/>
                <a:gd name="T118" fmla="+- 0 2561 92"/>
                <a:gd name="T119" fmla="*/ 2561 h 3148"/>
                <a:gd name="T120" fmla="+- 0 7893 4915"/>
                <a:gd name="T121" fmla="*/ T120 w 3148"/>
                <a:gd name="T122" fmla="+- 0 2377 92"/>
                <a:gd name="T123" fmla="*/ 2377 h 3148"/>
                <a:gd name="T124" fmla="+- 0 7977 4915"/>
                <a:gd name="T125" fmla="*/ T124 w 3148"/>
                <a:gd name="T126" fmla="+- 0 2177 92"/>
                <a:gd name="T127" fmla="*/ 2177 h 3148"/>
                <a:gd name="T128" fmla="+- 0 8034 4915"/>
                <a:gd name="T129" fmla="*/ T128 w 3148"/>
                <a:gd name="T130" fmla="+- 0 1965 92"/>
                <a:gd name="T131" fmla="*/ 1965 h 3148"/>
                <a:gd name="T132" fmla="+- 0 8060 4915"/>
                <a:gd name="T133" fmla="*/ T132 w 3148"/>
                <a:gd name="T134" fmla="+- 0 1742 92"/>
                <a:gd name="T135" fmla="*/ 1742 h 3148"/>
                <a:gd name="T136" fmla="+- 0 8055 4915"/>
                <a:gd name="T137" fmla="*/ T136 w 3148"/>
                <a:gd name="T138" fmla="+- 0 1515 92"/>
                <a:gd name="T139" fmla="*/ 1515 h 3148"/>
                <a:gd name="T140" fmla="+- 0 8018 4915"/>
                <a:gd name="T141" fmla="*/ T140 w 3148"/>
                <a:gd name="T142" fmla="+- 0 1295 92"/>
                <a:gd name="T143" fmla="*/ 1295 h 3148"/>
                <a:gd name="T144" fmla="+- 0 7952 4915"/>
                <a:gd name="T145" fmla="*/ T144 w 3148"/>
                <a:gd name="T146" fmla="+- 0 1087 92"/>
                <a:gd name="T147" fmla="*/ 1087 h 3148"/>
                <a:gd name="T148" fmla="+- 0 7859 4915"/>
                <a:gd name="T149" fmla="*/ T148 w 3148"/>
                <a:gd name="T150" fmla="+- 0 893 92"/>
                <a:gd name="T151" fmla="*/ 893 h 3148"/>
                <a:gd name="T152" fmla="+- 0 7742 4915"/>
                <a:gd name="T153" fmla="*/ T152 w 3148"/>
                <a:gd name="T154" fmla="+- 0 714 92"/>
                <a:gd name="T155" fmla="*/ 714 h 3148"/>
                <a:gd name="T156" fmla="+- 0 7601 4915"/>
                <a:gd name="T157" fmla="*/ T156 w 3148"/>
                <a:gd name="T158" fmla="+- 0 553 92"/>
                <a:gd name="T159" fmla="*/ 553 h 3148"/>
                <a:gd name="T160" fmla="+- 0 7441 4915"/>
                <a:gd name="T161" fmla="*/ T160 w 3148"/>
                <a:gd name="T162" fmla="+- 0 413 92"/>
                <a:gd name="T163" fmla="*/ 413 h 3148"/>
                <a:gd name="T164" fmla="+- 0 7262 4915"/>
                <a:gd name="T165" fmla="*/ T164 w 3148"/>
                <a:gd name="T166" fmla="+- 0 295 92"/>
                <a:gd name="T167" fmla="*/ 295 h 3148"/>
                <a:gd name="T168" fmla="+- 0 7068 4915"/>
                <a:gd name="T169" fmla="*/ T168 w 3148"/>
                <a:gd name="T170" fmla="+- 0 202 92"/>
                <a:gd name="T171" fmla="*/ 202 h 3148"/>
                <a:gd name="T172" fmla="+- 0 6860 4915"/>
                <a:gd name="T173" fmla="*/ T172 w 3148"/>
                <a:gd name="T174" fmla="+- 0 136 92"/>
                <a:gd name="T175" fmla="*/ 136 h 3148"/>
                <a:gd name="T176" fmla="+- 0 6640 4915"/>
                <a:gd name="T177" fmla="*/ T176 w 3148"/>
                <a:gd name="T178" fmla="+- 0 100 92"/>
                <a:gd name="T179" fmla="*/ 100 h 31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3148" h="3148">
                  <a:moveTo>
                    <a:pt x="1574" y="0"/>
                  </a:moveTo>
                  <a:lnTo>
                    <a:pt x="1497" y="2"/>
                  </a:lnTo>
                  <a:lnTo>
                    <a:pt x="1422" y="8"/>
                  </a:lnTo>
                  <a:lnTo>
                    <a:pt x="1348" y="17"/>
                  </a:lnTo>
                  <a:lnTo>
                    <a:pt x="1274" y="29"/>
                  </a:lnTo>
                  <a:lnTo>
                    <a:pt x="1202" y="44"/>
                  </a:lnTo>
                  <a:lnTo>
                    <a:pt x="1132" y="63"/>
                  </a:lnTo>
                  <a:lnTo>
                    <a:pt x="1062" y="85"/>
                  </a:lnTo>
                  <a:lnTo>
                    <a:pt x="994" y="110"/>
                  </a:lnTo>
                  <a:lnTo>
                    <a:pt x="928" y="139"/>
                  </a:lnTo>
                  <a:lnTo>
                    <a:pt x="863" y="170"/>
                  </a:lnTo>
                  <a:lnTo>
                    <a:pt x="800" y="203"/>
                  </a:lnTo>
                  <a:lnTo>
                    <a:pt x="738" y="240"/>
                  </a:lnTo>
                  <a:lnTo>
                    <a:pt x="679" y="279"/>
                  </a:lnTo>
                  <a:lnTo>
                    <a:pt x="621" y="321"/>
                  </a:lnTo>
                  <a:lnTo>
                    <a:pt x="566" y="366"/>
                  </a:lnTo>
                  <a:lnTo>
                    <a:pt x="512" y="412"/>
                  </a:lnTo>
                  <a:lnTo>
                    <a:pt x="461" y="461"/>
                  </a:lnTo>
                  <a:lnTo>
                    <a:pt x="412" y="513"/>
                  </a:lnTo>
                  <a:lnTo>
                    <a:pt x="365" y="566"/>
                  </a:lnTo>
                  <a:lnTo>
                    <a:pt x="320" y="622"/>
                  </a:lnTo>
                  <a:lnTo>
                    <a:pt x="279" y="680"/>
                  </a:lnTo>
                  <a:lnTo>
                    <a:pt x="239" y="739"/>
                  </a:lnTo>
                  <a:lnTo>
                    <a:pt x="203" y="801"/>
                  </a:lnTo>
                  <a:lnTo>
                    <a:pt x="169" y="864"/>
                  </a:lnTo>
                  <a:lnTo>
                    <a:pt x="138" y="929"/>
                  </a:lnTo>
                  <a:lnTo>
                    <a:pt x="110" y="995"/>
                  </a:lnTo>
                  <a:lnTo>
                    <a:pt x="85" y="1063"/>
                  </a:lnTo>
                  <a:lnTo>
                    <a:pt x="63" y="1132"/>
                  </a:lnTo>
                  <a:lnTo>
                    <a:pt x="44" y="1203"/>
                  </a:lnTo>
                  <a:lnTo>
                    <a:pt x="28" y="1275"/>
                  </a:lnTo>
                  <a:lnTo>
                    <a:pt x="16" y="1348"/>
                  </a:lnTo>
                  <a:lnTo>
                    <a:pt x="7" y="1423"/>
                  </a:lnTo>
                  <a:lnTo>
                    <a:pt x="2" y="1498"/>
                  </a:lnTo>
                  <a:lnTo>
                    <a:pt x="0" y="1574"/>
                  </a:lnTo>
                  <a:lnTo>
                    <a:pt x="2" y="1650"/>
                  </a:lnTo>
                  <a:lnTo>
                    <a:pt x="7" y="1726"/>
                  </a:lnTo>
                  <a:lnTo>
                    <a:pt x="16" y="1800"/>
                  </a:lnTo>
                  <a:lnTo>
                    <a:pt x="28" y="1873"/>
                  </a:lnTo>
                  <a:lnTo>
                    <a:pt x="44" y="1945"/>
                  </a:lnTo>
                  <a:lnTo>
                    <a:pt x="63" y="2016"/>
                  </a:lnTo>
                  <a:lnTo>
                    <a:pt x="85" y="2085"/>
                  </a:lnTo>
                  <a:lnTo>
                    <a:pt x="110" y="2153"/>
                  </a:lnTo>
                  <a:lnTo>
                    <a:pt x="138" y="2220"/>
                  </a:lnTo>
                  <a:lnTo>
                    <a:pt x="169" y="2285"/>
                  </a:lnTo>
                  <a:lnTo>
                    <a:pt x="203" y="2348"/>
                  </a:lnTo>
                  <a:lnTo>
                    <a:pt x="239" y="2409"/>
                  </a:lnTo>
                  <a:lnTo>
                    <a:pt x="279" y="2469"/>
                  </a:lnTo>
                  <a:lnTo>
                    <a:pt x="320" y="2527"/>
                  </a:lnTo>
                  <a:lnTo>
                    <a:pt x="365" y="2582"/>
                  </a:lnTo>
                  <a:lnTo>
                    <a:pt x="412" y="2636"/>
                  </a:lnTo>
                  <a:lnTo>
                    <a:pt x="461" y="2687"/>
                  </a:lnTo>
                  <a:lnTo>
                    <a:pt x="512" y="2736"/>
                  </a:lnTo>
                  <a:lnTo>
                    <a:pt x="566" y="2783"/>
                  </a:lnTo>
                  <a:lnTo>
                    <a:pt x="621" y="2827"/>
                  </a:lnTo>
                  <a:lnTo>
                    <a:pt x="679" y="2869"/>
                  </a:lnTo>
                  <a:lnTo>
                    <a:pt x="738" y="2908"/>
                  </a:lnTo>
                  <a:lnTo>
                    <a:pt x="800" y="2945"/>
                  </a:lnTo>
                  <a:lnTo>
                    <a:pt x="863" y="2979"/>
                  </a:lnTo>
                  <a:lnTo>
                    <a:pt x="928" y="3010"/>
                  </a:lnTo>
                  <a:lnTo>
                    <a:pt x="994" y="3038"/>
                  </a:lnTo>
                  <a:lnTo>
                    <a:pt x="1062" y="3063"/>
                  </a:lnTo>
                  <a:lnTo>
                    <a:pt x="1132" y="3085"/>
                  </a:lnTo>
                  <a:lnTo>
                    <a:pt x="1202" y="3104"/>
                  </a:lnTo>
                  <a:lnTo>
                    <a:pt x="1274" y="3120"/>
                  </a:lnTo>
                  <a:lnTo>
                    <a:pt x="1348" y="3132"/>
                  </a:lnTo>
                  <a:lnTo>
                    <a:pt x="1422" y="3141"/>
                  </a:lnTo>
                  <a:lnTo>
                    <a:pt x="1497" y="3146"/>
                  </a:lnTo>
                  <a:lnTo>
                    <a:pt x="1574" y="3148"/>
                  </a:lnTo>
                  <a:lnTo>
                    <a:pt x="1650" y="3146"/>
                  </a:lnTo>
                  <a:lnTo>
                    <a:pt x="1725" y="3141"/>
                  </a:lnTo>
                  <a:lnTo>
                    <a:pt x="1799" y="3132"/>
                  </a:lnTo>
                  <a:lnTo>
                    <a:pt x="1873" y="3120"/>
                  </a:lnTo>
                  <a:lnTo>
                    <a:pt x="1945" y="3104"/>
                  </a:lnTo>
                  <a:lnTo>
                    <a:pt x="2015" y="3085"/>
                  </a:lnTo>
                  <a:lnTo>
                    <a:pt x="2085" y="3063"/>
                  </a:lnTo>
                  <a:lnTo>
                    <a:pt x="2153" y="3038"/>
                  </a:lnTo>
                  <a:lnTo>
                    <a:pt x="2219" y="3010"/>
                  </a:lnTo>
                  <a:lnTo>
                    <a:pt x="2284" y="2979"/>
                  </a:lnTo>
                  <a:lnTo>
                    <a:pt x="2347" y="2945"/>
                  </a:lnTo>
                  <a:lnTo>
                    <a:pt x="2409" y="2908"/>
                  </a:lnTo>
                  <a:lnTo>
                    <a:pt x="2468" y="2869"/>
                  </a:lnTo>
                  <a:lnTo>
                    <a:pt x="2526" y="2827"/>
                  </a:lnTo>
                  <a:lnTo>
                    <a:pt x="2581" y="2783"/>
                  </a:lnTo>
                  <a:lnTo>
                    <a:pt x="2635" y="2736"/>
                  </a:lnTo>
                  <a:lnTo>
                    <a:pt x="2686" y="2687"/>
                  </a:lnTo>
                  <a:lnTo>
                    <a:pt x="2735" y="2636"/>
                  </a:lnTo>
                  <a:lnTo>
                    <a:pt x="2782" y="2582"/>
                  </a:lnTo>
                  <a:lnTo>
                    <a:pt x="2827" y="2527"/>
                  </a:lnTo>
                  <a:lnTo>
                    <a:pt x="2868" y="2469"/>
                  </a:lnTo>
                  <a:lnTo>
                    <a:pt x="2908" y="2409"/>
                  </a:lnTo>
                  <a:lnTo>
                    <a:pt x="2944" y="2348"/>
                  </a:lnTo>
                  <a:lnTo>
                    <a:pt x="2978" y="2285"/>
                  </a:lnTo>
                  <a:lnTo>
                    <a:pt x="3009" y="2220"/>
                  </a:lnTo>
                  <a:lnTo>
                    <a:pt x="3037" y="2153"/>
                  </a:lnTo>
                  <a:lnTo>
                    <a:pt x="3062" y="2085"/>
                  </a:lnTo>
                  <a:lnTo>
                    <a:pt x="3084" y="2016"/>
                  </a:lnTo>
                  <a:lnTo>
                    <a:pt x="3103" y="1945"/>
                  </a:lnTo>
                  <a:lnTo>
                    <a:pt x="3119" y="1873"/>
                  </a:lnTo>
                  <a:lnTo>
                    <a:pt x="3131" y="1800"/>
                  </a:lnTo>
                  <a:lnTo>
                    <a:pt x="3140" y="1726"/>
                  </a:lnTo>
                  <a:lnTo>
                    <a:pt x="3145" y="1650"/>
                  </a:lnTo>
                  <a:lnTo>
                    <a:pt x="3147" y="1574"/>
                  </a:lnTo>
                  <a:lnTo>
                    <a:pt x="3145" y="1498"/>
                  </a:lnTo>
                  <a:lnTo>
                    <a:pt x="3140" y="1423"/>
                  </a:lnTo>
                  <a:lnTo>
                    <a:pt x="3131" y="1348"/>
                  </a:lnTo>
                  <a:lnTo>
                    <a:pt x="3119" y="1275"/>
                  </a:lnTo>
                  <a:lnTo>
                    <a:pt x="3103" y="1203"/>
                  </a:lnTo>
                  <a:lnTo>
                    <a:pt x="3084" y="1132"/>
                  </a:lnTo>
                  <a:lnTo>
                    <a:pt x="3062" y="1063"/>
                  </a:lnTo>
                  <a:lnTo>
                    <a:pt x="3037" y="995"/>
                  </a:lnTo>
                  <a:lnTo>
                    <a:pt x="3009" y="929"/>
                  </a:lnTo>
                  <a:lnTo>
                    <a:pt x="2978" y="864"/>
                  </a:lnTo>
                  <a:lnTo>
                    <a:pt x="2944" y="801"/>
                  </a:lnTo>
                  <a:lnTo>
                    <a:pt x="2908" y="739"/>
                  </a:lnTo>
                  <a:lnTo>
                    <a:pt x="2868" y="680"/>
                  </a:lnTo>
                  <a:lnTo>
                    <a:pt x="2827" y="622"/>
                  </a:lnTo>
                  <a:lnTo>
                    <a:pt x="2782" y="566"/>
                  </a:lnTo>
                  <a:lnTo>
                    <a:pt x="2735" y="513"/>
                  </a:lnTo>
                  <a:lnTo>
                    <a:pt x="2686" y="461"/>
                  </a:lnTo>
                  <a:lnTo>
                    <a:pt x="2635" y="412"/>
                  </a:lnTo>
                  <a:lnTo>
                    <a:pt x="2581" y="366"/>
                  </a:lnTo>
                  <a:lnTo>
                    <a:pt x="2526" y="321"/>
                  </a:lnTo>
                  <a:lnTo>
                    <a:pt x="2468" y="279"/>
                  </a:lnTo>
                  <a:lnTo>
                    <a:pt x="2409" y="240"/>
                  </a:lnTo>
                  <a:lnTo>
                    <a:pt x="2347" y="203"/>
                  </a:lnTo>
                  <a:lnTo>
                    <a:pt x="2284" y="170"/>
                  </a:lnTo>
                  <a:lnTo>
                    <a:pt x="2219" y="139"/>
                  </a:lnTo>
                  <a:lnTo>
                    <a:pt x="2153" y="110"/>
                  </a:lnTo>
                  <a:lnTo>
                    <a:pt x="2085" y="85"/>
                  </a:lnTo>
                  <a:lnTo>
                    <a:pt x="2015" y="63"/>
                  </a:lnTo>
                  <a:lnTo>
                    <a:pt x="1945" y="44"/>
                  </a:lnTo>
                  <a:lnTo>
                    <a:pt x="1873" y="29"/>
                  </a:lnTo>
                  <a:lnTo>
                    <a:pt x="1799" y="17"/>
                  </a:lnTo>
                  <a:lnTo>
                    <a:pt x="1725" y="8"/>
                  </a:lnTo>
                  <a:lnTo>
                    <a:pt x="1650" y="2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818181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000"/>
            </a:p>
          </p:txBody>
        </p:sp>
        <p:sp>
          <p:nvSpPr>
            <p:cNvPr id="8" name="docshape546">
              <a:extLst>
                <a:ext uri="{FF2B5EF4-FFF2-40B4-BE49-F238E27FC236}">
                  <a16:creationId xmlns:a16="http://schemas.microsoft.com/office/drawing/2014/main" id="{6423E033-9F0D-4282-9E6C-039CC241C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92"/>
              <a:ext cx="3148" cy="3148"/>
            </a:xfrm>
            <a:custGeom>
              <a:avLst/>
              <a:gdLst>
                <a:gd name="T0" fmla="+- 0 6640 4915"/>
                <a:gd name="T1" fmla="*/ T0 w 3148"/>
                <a:gd name="T2" fmla="+- 0 3233 92"/>
                <a:gd name="T3" fmla="*/ 3233 h 3148"/>
                <a:gd name="T4" fmla="+- 0 6860 4915"/>
                <a:gd name="T5" fmla="*/ T4 w 3148"/>
                <a:gd name="T6" fmla="+- 0 3196 92"/>
                <a:gd name="T7" fmla="*/ 3196 h 3148"/>
                <a:gd name="T8" fmla="+- 0 7068 4915"/>
                <a:gd name="T9" fmla="*/ T8 w 3148"/>
                <a:gd name="T10" fmla="+- 0 3130 92"/>
                <a:gd name="T11" fmla="*/ 3130 h 3148"/>
                <a:gd name="T12" fmla="+- 0 7262 4915"/>
                <a:gd name="T13" fmla="*/ T12 w 3148"/>
                <a:gd name="T14" fmla="+- 0 3037 92"/>
                <a:gd name="T15" fmla="*/ 3037 h 3148"/>
                <a:gd name="T16" fmla="+- 0 7441 4915"/>
                <a:gd name="T17" fmla="*/ T16 w 3148"/>
                <a:gd name="T18" fmla="+- 0 2919 92"/>
                <a:gd name="T19" fmla="*/ 2919 h 3148"/>
                <a:gd name="T20" fmla="+- 0 7601 4915"/>
                <a:gd name="T21" fmla="*/ T20 w 3148"/>
                <a:gd name="T22" fmla="+- 0 2779 92"/>
                <a:gd name="T23" fmla="*/ 2779 h 3148"/>
                <a:gd name="T24" fmla="+- 0 7742 4915"/>
                <a:gd name="T25" fmla="*/ T24 w 3148"/>
                <a:gd name="T26" fmla="+- 0 2619 92"/>
                <a:gd name="T27" fmla="*/ 2619 h 3148"/>
                <a:gd name="T28" fmla="+- 0 7859 4915"/>
                <a:gd name="T29" fmla="*/ T28 w 3148"/>
                <a:gd name="T30" fmla="+- 0 2440 92"/>
                <a:gd name="T31" fmla="*/ 2440 h 3148"/>
                <a:gd name="T32" fmla="+- 0 7952 4915"/>
                <a:gd name="T33" fmla="*/ T32 w 3148"/>
                <a:gd name="T34" fmla="+- 0 2245 92"/>
                <a:gd name="T35" fmla="*/ 2245 h 3148"/>
                <a:gd name="T36" fmla="+- 0 8018 4915"/>
                <a:gd name="T37" fmla="*/ T36 w 3148"/>
                <a:gd name="T38" fmla="+- 0 2037 92"/>
                <a:gd name="T39" fmla="*/ 2037 h 3148"/>
                <a:gd name="T40" fmla="+- 0 8055 4915"/>
                <a:gd name="T41" fmla="*/ T40 w 3148"/>
                <a:gd name="T42" fmla="+- 0 1818 92"/>
                <a:gd name="T43" fmla="*/ 1818 h 3148"/>
                <a:gd name="T44" fmla="+- 0 8060 4915"/>
                <a:gd name="T45" fmla="*/ T44 w 3148"/>
                <a:gd name="T46" fmla="+- 0 1590 92"/>
                <a:gd name="T47" fmla="*/ 1590 h 3148"/>
                <a:gd name="T48" fmla="+- 0 8034 4915"/>
                <a:gd name="T49" fmla="*/ T48 w 3148"/>
                <a:gd name="T50" fmla="+- 0 1367 92"/>
                <a:gd name="T51" fmla="*/ 1367 h 3148"/>
                <a:gd name="T52" fmla="+- 0 7977 4915"/>
                <a:gd name="T53" fmla="*/ T52 w 3148"/>
                <a:gd name="T54" fmla="+- 0 1155 92"/>
                <a:gd name="T55" fmla="*/ 1155 h 3148"/>
                <a:gd name="T56" fmla="+- 0 7893 4915"/>
                <a:gd name="T57" fmla="*/ T56 w 3148"/>
                <a:gd name="T58" fmla="+- 0 956 92"/>
                <a:gd name="T59" fmla="*/ 956 h 3148"/>
                <a:gd name="T60" fmla="+- 0 7783 4915"/>
                <a:gd name="T61" fmla="*/ T60 w 3148"/>
                <a:gd name="T62" fmla="+- 0 772 92"/>
                <a:gd name="T63" fmla="*/ 772 h 3148"/>
                <a:gd name="T64" fmla="+- 0 7650 4915"/>
                <a:gd name="T65" fmla="*/ T64 w 3148"/>
                <a:gd name="T66" fmla="+- 0 605 92"/>
                <a:gd name="T67" fmla="*/ 605 h 3148"/>
                <a:gd name="T68" fmla="+- 0 7496 4915"/>
                <a:gd name="T69" fmla="*/ T68 w 3148"/>
                <a:gd name="T70" fmla="+- 0 458 92"/>
                <a:gd name="T71" fmla="*/ 458 h 3148"/>
                <a:gd name="T72" fmla="+- 0 7324 4915"/>
                <a:gd name="T73" fmla="*/ T72 w 3148"/>
                <a:gd name="T74" fmla="+- 0 332 92"/>
                <a:gd name="T75" fmla="*/ 332 h 3148"/>
                <a:gd name="T76" fmla="+- 0 7134 4915"/>
                <a:gd name="T77" fmla="*/ T76 w 3148"/>
                <a:gd name="T78" fmla="+- 0 231 92"/>
                <a:gd name="T79" fmla="*/ 231 h 3148"/>
                <a:gd name="T80" fmla="+- 0 6930 4915"/>
                <a:gd name="T81" fmla="*/ T80 w 3148"/>
                <a:gd name="T82" fmla="+- 0 155 92"/>
                <a:gd name="T83" fmla="*/ 155 h 3148"/>
                <a:gd name="T84" fmla="+- 0 6714 4915"/>
                <a:gd name="T85" fmla="*/ T84 w 3148"/>
                <a:gd name="T86" fmla="+- 0 109 92"/>
                <a:gd name="T87" fmla="*/ 109 h 3148"/>
                <a:gd name="T88" fmla="+- 0 6489 4915"/>
                <a:gd name="T89" fmla="*/ T88 w 3148"/>
                <a:gd name="T90" fmla="+- 0 92 92"/>
                <a:gd name="T91" fmla="*/ 92 h 3148"/>
                <a:gd name="T92" fmla="+- 0 6263 4915"/>
                <a:gd name="T93" fmla="*/ T92 w 3148"/>
                <a:gd name="T94" fmla="+- 0 109 92"/>
                <a:gd name="T95" fmla="*/ 109 h 3148"/>
                <a:gd name="T96" fmla="+- 0 6047 4915"/>
                <a:gd name="T97" fmla="*/ T96 w 3148"/>
                <a:gd name="T98" fmla="+- 0 155 92"/>
                <a:gd name="T99" fmla="*/ 155 h 3148"/>
                <a:gd name="T100" fmla="+- 0 5843 4915"/>
                <a:gd name="T101" fmla="*/ T100 w 3148"/>
                <a:gd name="T102" fmla="+- 0 231 92"/>
                <a:gd name="T103" fmla="*/ 231 h 3148"/>
                <a:gd name="T104" fmla="+- 0 5653 4915"/>
                <a:gd name="T105" fmla="*/ T104 w 3148"/>
                <a:gd name="T106" fmla="+- 0 332 92"/>
                <a:gd name="T107" fmla="*/ 332 h 3148"/>
                <a:gd name="T108" fmla="+- 0 5481 4915"/>
                <a:gd name="T109" fmla="*/ T108 w 3148"/>
                <a:gd name="T110" fmla="+- 0 458 92"/>
                <a:gd name="T111" fmla="*/ 458 h 3148"/>
                <a:gd name="T112" fmla="+- 0 5327 4915"/>
                <a:gd name="T113" fmla="*/ T112 w 3148"/>
                <a:gd name="T114" fmla="+- 0 605 92"/>
                <a:gd name="T115" fmla="*/ 605 h 3148"/>
                <a:gd name="T116" fmla="+- 0 5194 4915"/>
                <a:gd name="T117" fmla="*/ T116 w 3148"/>
                <a:gd name="T118" fmla="+- 0 772 92"/>
                <a:gd name="T119" fmla="*/ 772 h 3148"/>
                <a:gd name="T120" fmla="+- 0 5084 4915"/>
                <a:gd name="T121" fmla="*/ T120 w 3148"/>
                <a:gd name="T122" fmla="+- 0 956 92"/>
                <a:gd name="T123" fmla="*/ 956 h 3148"/>
                <a:gd name="T124" fmla="+- 0 5000 4915"/>
                <a:gd name="T125" fmla="*/ T124 w 3148"/>
                <a:gd name="T126" fmla="+- 0 1155 92"/>
                <a:gd name="T127" fmla="*/ 1155 h 3148"/>
                <a:gd name="T128" fmla="+- 0 4943 4915"/>
                <a:gd name="T129" fmla="*/ T128 w 3148"/>
                <a:gd name="T130" fmla="+- 0 1367 92"/>
                <a:gd name="T131" fmla="*/ 1367 h 3148"/>
                <a:gd name="T132" fmla="+- 0 4917 4915"/>
                <a:gd name="T133" fmla="*/ T132 w 3148"/>
                <a:gd name="T134" fmla="+- 0 1590 92"/>
                <a:gd name="T135" fmla="*/ 1590 h 3148"/>
                <a:gd name="T136" fmla="+- 0 4922 4915"/>
                <a:gd name="T137" fmla="*/ T136 w 3148"/>
                <a:gd name="T138" fmla="+- 0 1818 92"/>
                <a:gd name="T139" fmla="*/ 1818 h 3148"/>
                <a:gd name="T140" fmla="+- 0 4959 4915"/>
                <a:gd name="T141" fmla="*/ T140 w 3148"/>
                <a:gd name="T142" fmla="+- 0 2037 92"/>
                <a:gd name="T143" fmla="*/ 2037 h 3148"/>
                <a:gd name="T144" fmla="+- 0 5025 4915"/>
                <a:gd name="T145" fmla="*/ T144 w 3148"/>
                <a:gd name="T146" fmla="+- 0 2245 92"/>
                <a:gd name="T147" fmla="*/ 2245 h 3148"/>
                <a:gd name="T148" fmla="+- 0 5118 4915"/>
                <a:gd name="T149" fmla="*/ T148 w 3148"/>
                <a:gd name="T150" fmla="+- 0 2440 92"/>
                <a:gd name="T151" fmla="*/ 2440 h 3148"/>
                <a:gd name="T152" fmla="+- 0 5235 4915"/>
                <a:gd name="T153" fmla="*/ T152 w 3148"/>
                <a:gd name="T154" fmla="+- 0 2619 92"/>
                <a:gd name="T155" fmla="*/ 2619 h 3148"/>
                <a:gd name="T156" fmla="+- 0 5376 4915"/>
                <a:gd name="T157" fmla="*/ T156 w 3148"/>
                <a:gd name="T158" fmla="+- 0 2779 92"/>
                <a:gd name="T159" fmla="*/ 2779 h 3148"/>
                <a:gd name="T160" fmla="+- 0 5536 4915"/>
                <a:gd name="T161" fmla="*/ T160 w 3148"/>
                <a:gd name="T162" fmla="+- 0 2919 92"/>
                <a:gd name="T163" fmla="*/ 2919 h 3148"/>
                <a:gd name="T164" fmla="+- 0 5715 4915"/>
                <a:gd name="T165" fmla="*/ T164 w 3148"/>
                <a:gd name="T166" fmla="+- 0 3037 92"/>
                <a:gd name="T167" fmla="*/ 3037 h 3148"/>
                <a:gd name="T168" fmla="+- 0 5909 4915"/>
                <a:gd name="T169" fmla="*/ T168 w 3148"/>
                <a:gd name="T170" fmla="+- 0 3130 92"/>
                <a:gd name="T171" fmla="*/ 3130 h 3148"/>
                <a:gd name="T172" fmla="+- 0 6117 4915"/>
                <a:gd name="T173" fmla="*/ T172 w 3148"/>
                <a:gd name="T174" fmla="+- 0 3196 92"/>
                <a:gd name="T175" fmla="*/ 3196 h 3148"/>
                <a:gd name="T176" fmla="+- 0 6337 4915"/>
                <a:gd name="T177" fmla="*/ T176 w 3148"/>
                <a:gd name="T178" fmla="+- 0 3233 92"/>
                <a:gd name="T179" fmla="*/ 3233 h 31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3148" h="3148">
                  <a:moveTo>
                    <a:pt x="1574" y="3148"/>
                  </a:moveTo>
                  <a:lnTo>
                    <a:pt x="1650" y="3146"/>
                  </a:lnTo>
                  <a:lnTo>
                    <a:pt x="1725" y="3141"/>
                  </a:lnTo>
                  <a:lnTo>
                    <a:pt x="1799" y="3132"/>
                  </a:lnTo>
                  <a:lnTo>
                    <a:pt x="1873" y="3120"/>
                  </a:lnTo>
                  <a:lnTo>
                    <a:pt x="1945" y="3104"/>
                  </a:lnTo>
                  <a:lnTo>
                    <a:pt x="2015" y="3085"/>
                  </a:lnTo>
                  <a:lnTo>
                    <a:pt x="2085" y="3063"/>
                  </a:lnTo>
                  <a:lnTo>
                    <a:pt x="2153" y="3038"/>
                  </a:lnTo>
                  <a:lnTo>
                    <a:pt x="2219" y="3010"/>
                  </a:lnTo>
                  <a:lnTo>
                    <a:pt x="2284" y="2979"/>
                  </a:lnTo>
                  <a:lnTo>
                    <a:pt x="2347" y="2945"/>
                  </a:lnTo>
                  <a:lnTo>
                    <a:pt x="2409" y="2908"/>
                  </a:lnTo>
                  <a:lnTo>
                    <a:pt x="2468" y="2869"/>
                  </a:lnTo>
                  <a:lnTo>
                    <a:pt x="2526" y="2827"/>
                  </a:lnTo>
                  <a:lnTo>
                    <a:pt x="2581" y="2783"/>
                  </a:lnTo>
                  <a:lnTo>
                    <a:pt x="2635" y="2736"/>
                  </a:lnTo>
                  <a:lnTo>
                    <a:pt x="2686" y="2687"/>
                  </a:lnTo>
                  <a:lnTo>
                    <a:pt x="2735" y="2636"/>
                  </a:lnTo>
                  <a:lnTo>
                    <a:pt x="2782" y="2582"/>
                  </a:lnTo>
                  <a:lnTo>
                    <a:pt x="2827" y="2527"/>
                  </a:lnTo>
                  <a:lnTo>
                    <a:pt x="2868" y="2469"/>
                  </a:lnTo>
                  <a:lnTo>
                    <a:pt x="2908" y="2409"/>
                  </a:lnTo>
                  <a:lnTo>
                    <a:pt x="2944" y="2348"/>
                  </a:lnTo>
                  <a:lnTo>
                    <a:pt x="2978" y="2285"/>
                  </a:lnTo>
                  <a:lnTo>
                    <a:pt x="3009" y="2220"/>
                  </a:lnTo>
                  <a:lnTo>
                    <a:pt x="3037" y="2153"/>
                  </a:lnTo>
                  <a:lnTo>
                    <a:pt x="3062" y="2085"/>
                  </a:lnTo>
                  <a:lnTo>
                    <a:pt x="3084" y="2016"/>
                  </a:lnTo>
                  <a:lnTo>
                    <a:pt x="3103" y="1945"/>
                  </a:lnTo>
                  <a:lnTo>
                    <a:pt x="3119" y="1873"/>
                  </a:lnTo>
                  <a:lnTo>
                    <a:pt x="3131" y="1800"/>
                  </a:lnTo>
                  <a:lnTo>
                    <a:pt x="3140" y="1726"/>
                  </a:lnTo>
                  <a:lnTo>
                    <a:pt x="3145" y="1650"/>
                  </a:lnTo>
                  <a:lnTo>
                    <a:pt x="3147" y="1574"/>
                  </a:lnTo>
                  <a:lnTo>
                    <a:pt x="3145" y="1498"/>
                  </a:lnTo>
                  <a:lnTo>
                    <a:pt x="3140" y="1423"/>
                  </a:lnTo>
                  <a:lnTo>
                    <a:pt x="3131" y="1348"/>
                  </a:lnTo>
                  <a:lnTo>
                    <a:pt x="3119" y="1275"/>
                  </a:lnTo>
                  <a:lnTo>
                    <a:pt x="3103" y="1203"/>
                  </a:lnTo>
                  <a:lnTo>
                    <a:pt x="3084" y="1132"/>
                  </a:lnTo>
                  <a:lnTo>
                    <a:pt x="3062" y="1063"/>
                  </a:lnTo>
                  <a:lnTo>
                    <a:pt x="3037" y="995"/>
                  </a:lnTo>
                  <a:lnTo>
                    <a:pt x="3009" y="929"/>
                  </a:lnTo>
                  <a:lnTo>
                    <a:pt x="2978" y="864"/>
                  </a:lnTo>
                  <a:lnTo>
                    <a:pt x="2944" y="801"/>
                  </a:lnTo>
                  <a:lnTo>
                    <a:pt x="2908" y="739"/>
                  </a:lnTo>
                  <a:lnTo>
                    <a:pt x="2868" y="680"/>
                  </a:lnTo>
                  <a:lnTo>
                    <a:pt x="2827" y="622"/>
                  </a:lnTo>
                  <a:lnTo>
                    <a:pt x="2782" y="566"/>
                  </a:lnTo>
                  <a:lnTo>
                    <a:pt x="2735" y="513"/>
                  </a:lnTo>
                  <a:lnTo>
                    <a:pt x="2686" y="461"/>
                  </a:lnTo>
                  <a:lnTo>
                    <a:pt x="2635" y="412"/>
                  </a:lnTo>
                  <a:lnTo>
                    <a:pt x="2581" y="366"/>
                  </a:lnTo>
                  <a:lnTo>
                    <a:pt x="2526" y="321"/>
                  </a:lnTo>
                  <a:lnTo>
                    <a:pt x="2468" y="279"/>
                  </a:lnTo>
                  <a:lnTo>
                    <a:pt x="2409" y="240"/>
                  </a:lnTo>
                  <a:lnTo>
                    <a:pt x="2347" y="203"/>
                  </a:lnTo>
                  <a:lnTo>
                    <a:pt x="2284" y="170"/>
                  </a:lnTo>
                  <a:lnTo>
                    <a:pt x="2219" y="139"/>
                  </a:lnTo>
                  <a:lnTo>
                    <a:pt x="2153" y="110"/>
                  </a:lnTo>
                  <a:lnTo>
                    <a:pt x="2085" y="85"/>
                  </a:lnTo>
                  <a:lnTo>
                    <a:pt x="2015" y="63"/>
                  </a:lnTo>
                  <a:lnTo>
                    <a:pt x="1945" y="44"/>
                  </a:lnTo>
                  <a:lnTo>
                    <a:pt x="1873" y="29"/>
                  </a:lnTo>
                  <a:lnTo>
                    <a:pt x="1799" y="17"/>
                  </a:lnTo>
                  <a:lnTo>
                    <a:pt x="1725" y="8"/>
                  </a:lnTo>
                  <a:lnTo>
                    <a:pt x="1650" y="2"/>
                  </a:lnTo>
                  <a:lnTo>
                    <a:pt x="1574" y="0"/>
                  </a:lnTo>
                  <a:lnTo>
                    <a:pt x="1497" y="2"/>
                  </a:lnTo>
                  <a:lnTo>
                    <a:pt x="1422" y="8"/>
                  </a:lnTo>
                  <a:lnTo>
                    <a:pt x="1348" y="17"/>
                  </a:lnTo>
                  <a:lnTo>
                    <a:pt x="1274" y="29"/>
                  </a:lnTo>
                  <a:lnTo>
                    <a:pt x="1202" y="44"/>
                  </a:lnTo>
                  <a:lnTo>
                    <a:pt x="1132" y="63"/>
                  </a:lnTo>
                  <a:lnTo>
                    <a:pt x="1062" y="85"/>
                  </a:lnTo>
                  <a:lnTo>
                    <a:pt x="994" y="110"/>
                  </a:lnTo>
                  <a:lnTo>
                    <a:pt x="928" y="139"/>
                  </a:lnTo>
                  <a:lnTo>
                    <a:pt x="863" y="170"/>
                  </a:lnTo>
                  <a:lnTo>
                    <a:pt x="800" y="203"/>
                  </a:lnTo>
                  <a:lnTo>
                    <a:pt x="738" y="240"/>
                  </a:lnTo>
                  <a:lnTo>
                    <a:pt x="679" y="279"/>
                  </a:lnTo>
                  <a:lnTo>
                    <a:pt x="621" y="321"/>
                  </a:lnTo>
                  <a:lnTo>
                    <a:pt x="566" y="366"/>
                  </a:lnTo>
                  <a:lnTo>
                    <a:pt x="512" y="412"/>
                  </a:lnTo>
                  <a:lnTo>
                    <a:pt x="461" y="461"/>
                  </a:lnTo>
                  <a:lnTo>
                    <a:pt x="412" y="513"/>
                  </a:lnTo>
                  <a:lnTo>
                    <a:pt x="365" y="566"/>
                  </a:lnTo>
                  <a:lnTo>
                    <a:pt x="320" y="622"/>
                  </a:lnTo>
                  <a:lnTo>
                    <a:pt x="279" y="680"/>
                  </a:lnTo>
                  <a:lnTo>
                    <a:pt x="239" y="739"/>
                  </a:lnTo>
                  <a:lnTo>
                    <a:pt x="203" y="801"/>
                  </a:lnTo>
                  <a:lnTo>
                    <a:pt x="169" y="864"/>
                  </a:lnTo>
                  <a:lnTo>
                    <a:pt x="138" y="929"/>
                  </a:lnTo>
                  <a:lnTo>
                    <a:pt x="110" y="995"/>
                  </a:lnTo>
                  <a:lnTo>
                    <a:pt x="85" y="1063"/>
                  </a:lnTo>
                  <a:lnTo>
                    <a:pt x="63" y="1132"/>
                  </a:lnTo>
                  <a:lnTo>
                    <a:pt x="44" y="1203"/>
                  </a:lnTo>
                  <a:lnTo>
                    <a:pt x="28" y="1275"/>
                  </a:lnTo>
                  <a:lnTo>
                    <a:pt x="16" y="1348"/>
                  </a:lnTo>
                  <a:lnTo>
                    <a:pt x="7" y="1423"/>
                  </a:lnTo>
                  <a:lnTo>
                    <a:pt x="2" y="1498"/>
                  </a:lnTo>
                  <a:lnTo>
                    <a:pt x="0" y="1574"/>
                  </a:lnTo>
                  <a:lnTo>
                    <a:pt x="2" y="1650"/>
                  </a:lnTo>
                  <a:lnTo>
                    <a:pt x="7" y="1726"/>
                  </a:lnTo>
                  <a:lnTo>
                    <a:pt x="16" y="1800"/>
                  </a:lnTo>
                  <a:lnTo>
                    <a:pt x="28" y="1873"/>
                  </a:lnTo>
                  <a:lnTo>
                    <a:pt x="44" y="1945"/>
                  </a:lnTo>
                  <a:lnTo>
                    <a:pt x="63" y="2016"/>
                  </a:lnTo>
                  <a:lnTo>
                    <a:pt x="85" y="2085"/>
                  </a:lnTo>
                  <a:lnTo>
                    <a:pt x="110" y="2153"/>
                  </a:lnTo>
                  <a:lnTo>
                    <a:pt x="138" y="2220"/>
                  </a:lnTo>
                  <a:lnTo>
                    <a:pt x="169" y="2285"/>
                  </a:lnTo>
                  <a:lnTo>
                    <a:pt x="203" y="2348"/>
                  </a:lnTo>
                  <a:lnTo>
                    <a:pt x="239" y="2409"/>
                  </a:lnTo>
                  <a:lnTo>
                    <a:pt x="279" y="2469"/>
                  </a:lnTo>
                  <a:lnTo>
                    <a:pt x="320" y="2527"/>
                  </a:lnTo>
                  <a:lnTo>
                    <a:pt x="365" y="2582"/>
                  </a:lnTo>
                  <a:lnTo>
                    <a:pt x="412" y="2636"/>
                  </a:lnTo>
                  <a:lnTo>
                    <a:pt x="461" y="2687"/>
                  </a:lnTo>
                  <a:lnTo>
                    <a:pt x="512" y="2736"/>
                  </a:lnTo>
                  <a:lnTo>
                    <a:pt x="566" y="2783"/>
                  </a:lnTo>
                  <a:lnTo>
                    <a:pt x="621" y="2827"/>
                  </a:lnTo>
                  <a:lnTo>
                    <a:pt x="679" y="2869"/>
                  </a:lnTo>
                  <a:lnTo>
                    <a:pt x="738" y="2908"/>
                  </a:lnTo>
                  <a:lnTo>
                    <a:pt x="800" y="2945"/>
                  </a:lnTo>
                  <a:lnTo>
                    <a:pt x="863" y="2979"/>
                  </a:lnTo>
                  <a:lnTo>
                    <a:pt x="928" y="3010"/>
                  </a:lnTo>
                  <a:lnTo>
                    <a:pt x="994" y="3038"/>
                  </a:lnTo>
                  <a:lnTo>
                    <a:pt x="1062" y="3063"/>
                  </a:lnTo>
                  <a:lnTo>
                    <a:pt x="1132" y="3085"/>
                  </a:lnTo>
                  <a:lnTo>
                    <a:pt x="1202" y="3104"/>
                  </a:lnTo>
                  <a:lnTo>
                    <a:pt x="1274" y="3120"/>
                  </a:lnTo>
                  <a:lnTo>
                    <a:pt x="1348" y="3132"/>
                  </a:lnTo>
                  <a:lnTo>
                    <a:pt x="1422" y="3141"/>
                  </a:lnTo>
                  <a:lnTo>
                    <a:pt x="1497" y="3146"/>
                  </a:lnTo>
                  <a:lnTo>
                    <a:pt x="1574" y="3148"/>
                  </a:lnTo>
                  <a:close/>
                </a:path>
              </a:pathLst>
            </a:custGeom>
            <a:noFill/>
            <a:ln w="1261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000"/>
            </a:p>
          </p:txBody>
        </p:sp>
        <p:cxnSp>
          <p:nvCxnSpPr>
            <p:cNvPr id="9" name="Line 18">
              <a:extLst>
                <a:ext uri="{FF2B5EF4-FFF2-40B4-BE49-F238E27FC236}">
                  <a16:creationId xmlns:a16="http://schemas.microsoft.com/office/drawing/2014/main" id="{32B19CAD-9B63-CF79-BD4C-5B8DDFD885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14" y="2304"/>
              <a:ext cx="0" cy="165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docshape547">
              <a:extLst>
                <a:ext uri="{FF2B5EF4-FFF2-40B4-BE49-F238E27FC236}">
                  <a16:creationId xmlns:a16="http://schemas.microsoft.com/office/drawing/2014/main" id="{905631A3-399E-49A1-E933-785472E7F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4114"/>
              <a:ext cx="4859" cy="463"/>
            </a:xfrm>
            <a:custGeom>
              <a:avLst/>
              <a:gdLst>
                <a:gd name="T0" fmla="+- 0 7593 3122"/>
                <a:gd name="T1" fmla="*/ T0 w 4585"/>
                <a:gd name="T2" fmla="+- 0 4114 4114"/>
                <a:gd name="T3" fmla="*/ 4114 h 463"/>
                <a:gd name="T4" fmla="+- 0 3236 3122"/>
                <a:gd name="T5" fmla="*/ T4 w 4585"/>
                <a:gd name="T6" fmla="+- 0 4114 4114"/>
                <a:gd name="T7" fmla="*/ 4114 h 463"/>
                <a:gd name="T8" fmla="+- 0 3170 3122"/>
                <a:gd name="T9" fmla="*/ T8 w 4585"/>
                <a:gd name="T10" fmla="+- 0 4116 4114"/>
                <a:gd name="T11" fmla="*/ 4116 h 463"/>
                <a:gd name="T12" fmla="+- 0 3136 3122"/>
                <a:gd name="T13" fmla="*/ T12 w 4585"/>
                <a:gd name="T14" fmla="+- 0 4128 4114"/>
                <a:gd name="T15" fmla="*/ 4128 h 463"/>
                <a:gd name="T16" fmla="+- 0 3124 3122"/>
                <a:gd name="T17" fmla="*/ T16 w 4585"/>
                <a:gd name="T18" fmla="+- 0 4162 4114"/>
                <a:gd name="T19" fmla="*/ 4162 h 463"/>
                <a:gd name="T20" fmla="+- 0 3122 3122"/>
                <a:gd name="T21" fmla="*/ T20 w 4585"/>
                <a:gd name="T22" fmla="+- 0 4227 4114"/>
                <a:gd name="T23" fmla="*/ 4227 h 463"/>
                <a:gd name="T24" fmla="+- 0 3122 3122"/>
                <a:gd name="T25" fmla="*/ T24 w 4585"/>
                <a:gd name="T26" fmla="+- 0 4463 4114"/>
                <a:gd name="T27" fmla="*/ 4463 h 463"/>
                <a:gd name="T28" fmla="+- 0 3124 3122"/>
                <a:gd name="T29" fmla="*/ T28 w 4585"/>
                <a:gd name="T30" fmla="+- 0 4528 4114"/>
                <a:gd name="T31" fmla="*/ 4528 h 463"/>
                <a:gd name="T32" fmla="+- 0 3136 3122"/>
                <a:gd name="T33" fmla="*/ T32 w 4585"/>
                <a:gd name="T34" fmla="+- 0 4562 4114"/>
                <a:gd name="T35" fmla="*/ 4562 h 463"/>
                <a:gd name="T36" fmla="+- 0 3170 3122"/>
                <a:gd name="T37" fmla="*/ T36 w 4585"/>
                <a:gd name="T38" fmla="+- 0 4574 4114"/>
                <a:gd name="T39" fmla="*/ 4574 h 463"/>
                <a:gd name="T40" fmla="+- 0 3236 3122"/>
                <a:gd name="T41" fmla="*/ T40 w 4585"/>
                <a:gd name="T42" fmla="+- 0 4576 4114"/>
                <a:gd name="T43" fmla="*/ 4576 h 463"/>
                <a:gd name="T44" fmla="+- 0 7593 3122"/>
                <a:gd name="T45" fmla="*/ T44 w 4585"/>
                <a:gd name="T46" fmla="+- 0 4576 4114"/>
                <a:gd name="T47" fmla="*/ 4576 h 463"/>
                <a:gd name="T48" fmla="+- 0 7658 3122"/>
                <a:gd name="T49" fmla="*/ T48 w 4585"/>
                <a:gd name="T50" fmla="+- 0 4574 4114"/>
                <a:gd name="T51" fmla="*/ 4574 h 463"/>
                <a:gd name="T52" fmla="+- 0 7692 3122"/>
                <a:gd name="T53" fmla="*/ T52 w 4585"/>
                <a:gd name="T54" fmla="+- 0 4562 4114"/>
                <a:gd name="T55" fmla="*/ 4562 h 463"/>
                <a:gd name="T56" fmla="+- 0 7704 3122"/>
                <a:gd name="T57" fmla="*/ T56 w 4585"/>
                <a:gd name="T58" fmla="+- 0 4528 4114"/>
                <a:gd name="T59" fmla="*/ 4528 h 463"/>
                <a:gd name="T60" fmla="+- 0 7706 3122"/>
                <a:gd name="T61" fmla="*/ T60 w 4585"/>
                <a:gd name="T62" fmla="+- 0 4463 4114"/>
                <a:gd name="T63" fmla="*/ 4463 h 463"/>
                <a:gd name="T64" fmla="+- 0 7706 3122"/>
                <a:gd name="T65" fmla="*/ T64 w 4585"/>
                <a:gd name="T66" fmla="+- 0 4227 4114"/>
                <a:gd name="T67" fmla="*/ 4227 h 463"/>
                <a:gd name="T68" fmla="+- 0 7704 3122"/>
                <a:gd name="T69" fmla="*/ T68 w 4585"/>
                <a:gd name="T70" fmla="+- 0 4162 4114"/>
                <a:gd name="T71" fmla="*/ 4162 h 463"/>
                <a:gd name="T72" fmla="+- 0 7692 3122"/>
                <a:gd name="T73" fmla="*/ T72 w 4585"/>
                <a:gd name="T74" fmla="+- 0 4128 4114"/>
                <a:gd name="T75" fmla="*/ 4128 h 463"/>
                <a:gd name="T76" fmla="+- 0 7658 3122"/>
                <a:gd name="T77" fmla="*/ T76 w 4585"/>
                <a:gd name="T78" fmla="+- 0 4116 4114"/>
                <a:gd name="T79" fmla="*/ 4116 h 463"/>
                <a:gd name="T80" fmla="+- 0 7593 3122"/>
                <a:gd name="T81" fmla="*/ T80 w 4585"/>
                <a:gd name="T82" fmla="+- 0 4114 4114"/>
                <a:gd name="T83" fmla="*/ 4114 h 4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585" h="463">
                  <a:moveTo>
                    <a:pt x="4471" y="0"/>
                  </a:moveTo>
                  <a:lnTo>
                    <a:pt x="114" y="0"/>
                  </a:lnTo>
                  <a:lnTo>
                    <a:pt x="48" y="2"/>
                  </a:lnTo>
                  <a:lnTo>
                    <a:pt x="14" y="14"/>
                  </a:lnTo>
                  <a:lnTo>
                    <a:pt x="2" y="48"/>
                  </a:lnTo>
                  <a:lnTo>
                    <a:pt x="0" y="113"/>
                  </a:lnTo>
                  <a:lnTo>
                    <a:pt x="0" y="349"/>
                  </a:lnTo>
                  <a:lnTo>
                    <a:pt x="2" y="414"/>
                  </a:lnTo>
                  <a:lnTo>
                    <a:pt x="14" y="448"/>
                  </a:lnTo>
                  <a:lnTo>
                    <a:pt x="48" y="460"/>
                  </a:lnTo>
                  <a:lnTo>
                    <a:pt x="114" y="462"/>
                  </a:lnTo>
                  <a:lnTo>
                    <a:pt x="4471" y="462"/>
                  </a:lnTo>
                  <a:lnTo>
                    <a:pt x="4536" y="460"/>
                  </a:lnTo>
                  <a:lnTo>
                    <a:pt x="4570" y="448"/>
                  </a:lnTo>
                  <a:lnTo>
                    <a:pt x="4582" y="414"/>
                  </a:lnTo>
                  <a:lnTo>
                    <a:pt x="4584" y="349"/>
                  </a:lnTo>
                  <a:lnTo>
                    <a:pt x="4584" y="113"/>
                  </a:lnTo>
                  <a:lnTo>
                    <a:pt x="4582" y="48"/>
                  </a:lnTo>
                  <a:lnTo>
                    <a:pt x="4570" y="14"/>
                  </a:lnTo>
                  <a:lnTo>
                    <a:pt x="4536" y="2"/>
                  </a:lnTo>
                  <a:lnTo>
                    <a:pt x="4471" y="0"/>
                  </a:lnTo>
                  <a:close/>
                </a:path>
              </a:pathLst>
            </a:custGeom>
            <a:solidFill>
              <a:srgbClr val="A8A8A8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000"/>
            </a:p>
          </p:txBody>
        </p:sp>
        <p:sp>
          <p:nvSpPr>
            <p:cNvPr id="11" name="docshape548">
              <a:extLst>
                <a:ext uri="{FF2B5EF4-FFF2-40B4-BE49-F238E27FC236}">
                  <a16:creationId xmlns:a16="http://schemas.microsoft.com/office/drawing/2014/main" id="{334E1A75-EA0E-FA4C-50AE-847F35CE2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4114"/>
              <a:ext cx="4859" cy="463"/>
            </a:xfrm>
            <a:custGeom>
              <a:avLst/>
              <a:gdLst>
                <a:gd name="T0" fmla="+- 0 3236 3122"/>
                <a:gd name="T1" fmla="*/ T0 w 4585"/>
                <a:gd name="T2" fmla="+- 0 4114 4114"/>
                <a:gd name="T3" fmla="*/ 4114 h 463"/>
                <a:gd name="T4" fmla="+- 0 3170 3122"/>
                <a:gd name="T5" fmla="*/ T4 w 4585"/>
                <a:gd name="T6" fmla="+- 0 4116 4114"/>
                <a:gd name="T7" fmla="*/ 4116 h 463"/>
                <a:gd name="T8" fmla="+- 0 3136 3122"/>
                <a:gd name="T9" fmla="*/ T8 w 4585"/>
                <a:gd name="T10" fmla="+- 0 4128 4114"/>
                <a:gd name="T11" fmla="*/ 4128 h 463"/>
                <a:gd name="T12" fmla="+- 0 3124 3122"/>
                <a:gd name="T13" fmla="*/ T12 w 4585"/>
                <a:gd name="T14" fmla="+- 0 4162 4114"/>
                <a:gd name="T15" fmla="*/ 4162 h 463"/>
                <a:gd name="T16" fmla="+- 0 3122 3122"/>
                <a:gd name="T17" fmla="*/ T16 w 4585"/>
                <a:gd name="T18" fmla="+- 0 4227 4114"/>
                <a:gd name="T19" fmla="*/ 4227 h 463"/>
                <a:gd name="T20" fmla="+- 0 3122 3122"/>
                <a:gd name="T21" fmla="*/ T20 w 4585"/>
                <a:gd name="T22" fmla="+- 0 4463 4114"/>
                <a:gd name="T23" fmla="*/ 4463 h 463"/>
                <a:gd name="T24" fmla="+- 0 3124 3122"/>
                <a:gd name="T25" fmla="*/ T24 w 4585"/>
                <a:gd name="T26" fmla="+- 0 4528 4114"/>
                <a:gd name="T27" fmla="*/ 4528 h 463"/>
                <a:gd name="T28" fmla="+- 0 3136 3122"/>
                <a:gd name="T29" fmla="*/ T28 w 4585"/>
                <a:gd name="T30" fmla="+- 0 4562 4114"/>
                <a:gd name="T31" fmla="*/ 4562 h 463"/>
                <a:gd name="T32" fmla="+- 0 3170 3122"/>
                <a:gd name="T33" fmla="*/ T32 w 4585"/>
                <a:gd name="T34" fmla="+- 0 4574 4114"/>
                <a:gd name="T35" fmla="*/ 4574 h 463"/>
                <a:gd name="T36" fmla="+- 0 3236 3122"/>
                <a:gd name="T37" fmla="*/ T36 w 4585"/>
                <a:gd name="T38" fmla="+- 0 4576 4114"/>
                <a:gd name="T39" fmla="*/ 4576 h 463"/>
                <a:gd name="T40" fmla="+- 0 7593 3122"/>
                <a:gd name="T41" fmla="*/ T40 w 4585"/>
                <a:gd name="T42" fmla="+- 0 4576 4114"/>
                <a:gd name="T43" fmla="*/ 4576 h 463"/>
                <a:gd name="T44" fmla="+- 0 7658 3122"/>
                <a:gd name="T45" fmla="*/ T44 w 4585"/>
                <a:gd name="T46" fmla="+- 0 4574 4114"/>
                <a:gd name="T47" fmla="*/ 4574 h 463"/>
                <a:gd name="T48" fmla="+- 0 7692 3122"/>
                <a:gd name="T49" fmla="*/ T48 w 4585"/>
                <a:gd name="T50" fmla="+- 0 4562 4114"/>
                <a:gd name="T51" fmla="*/ 4562 h 463"/>
                <a:gd name="T52" fmla="+- 0 7704 3122"/>
                <a:gd name="T53" fmla="*/ T52 w 4585"/>
                <a:gd name="T54" fmla="+- 0 4528 4114"/>
                <a:gd name="T55" fmla="*/ 4528 h 463"/>
                <a:gd name="T56" fmla="+- 0 7706 3122"/>
                <a:gd name="T57" fmla="*/ T56 w 4585"/>
                <a:gd name="T58" fmla="+- 0 4463 4114"/>
                <a:gd name="T59" fmla="*/ 4463 h 463"/>
                <a:gd name="T60" fmla="+- 0 7706 3122"/>
                <a:gd name="T61" fmla="*/ T60 w 4585"/>
                <a:gd name="T62" fmla="+- 0 4227 4114"/>
                <a:gd name="T63" fmla="*/ 4227 h 463"/>
                <a:gd name="T64" fmla="+- 0 7704 3122"/>
                <a:gd name="T65" fmla="*/ T64 w 4585"/>
                <a:gd name="T66" fmla="+- 0 4162 4114"/>
                <a:gd name="T67" fmla="*/ 4162 h 463"/>
                <a:gd name="T68" fmla="+- 0 7692 3122"/>
                <a:gd name="T69" fmla="*/ T68 w 4585"/>
                <a:gd name="T70" fmla="+- 0 4128 4114"/>
                <a:gd name="T71" fmla="*/ 4128 h 463"/>
                <a:gd name="T72" fmla="+- 0 7658 3122"/>
                <a:gd name="T73" fmla="*/ T72 w 4585"/>
                <a:gd name="T74" fmla="+- 0 4116 4114"/>
                <a:gd name="T75" fmla="*/ 4116 h 463"/>
                <a:gd name="T76" fmla="+- 0 7593 3122"/>
                <a:gd name="T77" fmla="*/ T76 w 4585"/>
                <a:gd name="T78" fmla="+- 0 4114 4114"/>
                <a:gd name="T79" fmla="*/ 4114 h 463"/>
                <a:gd name="T80" fmla="+- 0 3236 3122"/>
                <a:gd name="T81" fmla="*/ T80 w 4585"/>
                <a:gd name="T82" fmla="+- 0 4114 4114"/>
                <a:gd name="T83" fmla="*/ 4114 h 4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585" h="463">
                  <a:moveTo>
                    <a:pt x="114" y="0"/>
                  </a:moveTo>
                  <a:lnTo>
                    <a:pt x="48" y="2"/>
                  </a:lnTo>
                  <a:lnTo>
                    <a:pt x="14" y="14"/>
                  </a:lnTo>
                  <a:lnTo>
                    <a:pt x="2" y="48"/>
                  </a:lnTo>
                  <a:lnTo>
                    <a:pt x="0" y="113"/>
                  </a:lnTo>
                  <a:lnTo>
                    <a:pt x="0" y="349"/>
                  </a:lnTo>
                  <a:lnTo>
                    <a:pt x="2" y="414"/>
                  </a:lnTo>
                  <a:lnTo>
                    <a:pt x="14" y="448"/>
                  </a:lnTo>
                  <a:lnTo>
                    <a:pt x="48" y="460"/>
                  </a:lnTo>
                  <a:lnTo>
                    <a:pt x="114" y="462"/>
                  </a:lnTo>
                  <a:lnTo>
                    <a:pt x="4471" y="462"/>
                  </a:lnTo>
                  <a:lnTo>
                    <a:pt x="4536" y="460"/>
                  </a:lnTo>
                  <a:lnTo>
                    <a:pt x="4570" y="448"/>
                  </a:lnTo>
                  <a:lnTo>
                    <a:pt x="4582" y="414"/>
                  </a:lnTo>
                  <a:lnTo>
                    <a:pt x="4584" y="349"/>
                  </a:lnTo>
                  <a:lnTo>
                    <a:pt x="4584" y="113"/>
                  </a:lnTo>
                  <a:lnTo>
                    <a:pt x="4582" y="48"/>
                  </a:lnTo>
                  <a:lnTo>
                    <a:pt x="4570" y="14"/>
                  </a:lnTo>
                  <a:lnTo>
                    <a:pt x="4536" y="2"/>
                  </a:lnTo>
                  <a:lnTo>
                    <a:pt x="4471" y="0"/>
                  </a:lnTo>
                  <a:lnTo>
                    <a:pt x="114" y="0"/>
                  </a:lnTo>
                  <a:close/>
                </a:path>
              </a:pathLst>
            </a:custGeom>
            <a:noFill/>
            <a:ln w="1261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000"/>
            </a:p>
          </p:txBody>
        </p:sp>
        <p:sp>
          <p:nvSpPr>
            <p:cNvPr id="12" name="docshape549">
              <a:extLst>
                <a:ext uri="{FF2B5EF4-FFF2-40B4-BE49-F238E27FC236}">
                  <a16:creationId xmlns:a16="http://schemas.microsoft.com/office/drawing/2014/main" id="{69425423-1E54-38E2-BC4E-CADBC487E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" y="3902"/>
              <a:ext cx="296" cy="160"/>
            </a:xfrm>
            <a:custGeom>
              <a:avLst/>
              <a:gdLst>
                <a:gd name="T0" fmla="+- 0 5562 5266"/>
                <a:gd name="T1" fmla="*/ T0 w 296"/>
                <a:gd name="T2" fmla="+- 0 3902 3902"/>
                <a:gd name="T3" fmla="*/ 3902 h 160"/>
                <a:gd name="T4" fmla="+- 0 5266 5266"/>
                <a:gd name="T5" fmla="*/ T4 w 296"/>
                <a:gd name="T6" fmla="+- 0 3902 3902"/>
                <a:gd name="T7" fmla="*/ 3902 h 160"/>
                <a:gd name="T8" fmla="+- 0 5414 5266"/>
                <a:gd name="T9" fmla="*/ T8 w 296"/>
                <a:gd name="T10" fmla="+- 0 4061 3902"/>
                <a:gd name="T11" fmla="*/ 4061 h 160"/>
                <a:gd name="T12" fmla="+- 0 5562 5266"/>
                <a:gd name="T13" fmla="*/ T12 w 296"/>
                <a:gd name="T14" fmla="+- 0 3902 3902"/>
                <a:gd name="T15" fmla="*/ 3902 h 1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96" h="160">
                  <a:moveTo>
                    <a:pt x="296" y="0"/>
                  </a:moveTo>
                  <a:lnTo>
                    <a:pt x="0" y="0"/>
                  </a:lnTo>
                  <a:lnTo>
                    <a:pt x="148" y="159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000"/>
            </a:p>
          </p:txBody>
        </p:sp>
        <p:sp>
          <p:nvSpPr>
            <p:cNvPr id="13" name="docshape550">
              <a:extLst>
                <a:ext uri="{FF2B5EF4-FFF2-40B4-BE49-F238E27FC236}">
                  <a16:creationId xmlns:a16="http://schemas.microsoft.com/office/drawing/2014/main" id="{46E9ECF5-81A3-162C-C7F3-6678CA463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415"/>
              <a:ext cx="1204" cy="1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1430" algn="ctr">
                <a:lnSpc>
                  <a:spcPct val="120000"/>
                </a:lnSpc>
              </a:pP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Nghị</a:t>
              </a:r>
              <a:r>
                <a:rPr lang="vi-VN" sz="1800" spc="-8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luận về tác phẩm tự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R="11430" algn="ctr"/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sự/</a:t>
              </a:r>
              <a:r>
                <a:rPr lang="vi-VN" sz="18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1800" spc="-2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kịch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docshape551">
              <a:extLst>
                <a:ext uri="{FF2B5EF4-FFF2-40B4-BE49-F238E27FC236}">
                  <a16:creationId xmlns:a16="http://schemas.microsoft.com/office/drawing/2014/main" id="{3DD33777-0605-2E58-B4DE-C1C4E420C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6" y="752"/>
              <a:ext cx="1433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1430" algn="ctr">
                <a:lnSpc>
                  <a:spcPct val="120000"/>
                </a:lnSpc>
              </a:pP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Nghị</a:t>
              </a:r>
              <a:r>
                <a:rPr lang="vi-VN" sz="1800" spc="-8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luận về tác phẩm trữ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R="11430" algn="ctr"/>
              <a:r>
                <a:rPr lang="vi-VN" sz="1800" spc="-2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tình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docshape552">
              <a:extLst>
                <a:ext uri="{FF2B5EF4-FFF2-40B4-BE49-F238E27FC236}">
                  <a16:creationId xmlns:a16="http://schemas.microsoft.com/office/drawing/2014/main" id="{B9A02E85-6956-D641-9CBC-B4BDA9427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" y="4165"/>
              <a:ext cx="3431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440"/>
                </a:lnSpc>
              </a:pP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Điểm</a:t>
              </a:r>
              <a:r>
                <a:rPr lang="vi-VN" sz="1800" spc="-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chung</a:t>
              </a:r>
              <a:r>
                <a:rPr lang="vi-VN" sz="18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giữa 2</a:t>
              </a:r>
              <a:r>
                <a:rPr lang="vi-VN" sz="18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kiểu </a:t>
              </a:r>
              <a:r>
                <a:rPr lang="vi-VN" sz="1800" spc="-2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bài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273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6205D42C-3452-CE6F-B041-8F9CC02525ED}"/>
              </a:ext>
            </a:extLst>
          </p:cNvPr>
          <p:cNvSpPr/>
          <p:nvPr/>
        </p:nvSpPr>
        <p:spPr>
          <a:xfrm>
            <a:off x="634039" y="80705"/>
            <a:ext cx="8247567" cy="1371722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>
                <a:solidFill>
                  <a:sysClr val="windowText" lastClr="000000"/>
                </a:solidFill>
                <a:latin typeface="Arial"/>
              </a:rPr>
              <a:t>HS bắt cặp để kiểm ra việc nắm lập bảng đối chiếu chủ đề, thông điệp, tư tưởng, điểm nhìn trần thuật trong các VB truyện của bài 8 và nêu nhận xét về một nhân vật trong các VB Đất rừng phương Nam, Giang mà HS chuẩn bị nội dung chính ở nhà.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90E12AEE-48F5-B5D8-EA40-723B94164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A663995D-0548-6B60-66E4-1E4D9C994B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C1F2BD-1EBB-EEC5-92C7-D005F7FA720B}"/>
              </a:ext>
            </a:extLst>
          </p:cNvPr>
          <p:cNvSpPr txBox="1"/>
          <p:nvPr/>
        </p:nvSpPr>
        <p:spPr>
          <a:xfrm>
            <a:off x="554567" y="1484836"/>
            <a:ext cx="5173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trưởng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các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viên</a:t>
            </a:r>
            <a:r>
              <a:rPr lang="en-US" sz="2000" dirty="0"/>
              <a:t> </a:t>
            </a:r>
            <a:r>
              <a:rPr lang="en-US" sz="2000" dirty="0" err="1"/>
              <a:t>vê</a:t>
            </a:r>
            <a:r>
              <a:rPr lang="en-US" sz="2000" dirty="0"/>
              <a:t>̀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dung </a:t>
            </a:r>
            <a:r>
              <a:rPr lang="en-US" sz="2000" dirty="0" err="1"/>
              <a:t>sau</a:t>
            </a:r>
            <a:r>
              <a:rPr lang="en-US" sz="2000" dirty="0"/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CE0849-5101-2779-E438-8D5A82D489C0}"/>
              </a:ext>
            </a:extLst>
          </p:cNvPr>
          <p:cNvSpPr txBox="1"/>
          <p:nvPr/>
        </p:nvSpPr>
        <p:spPr>
          <a:xfrm>
            <a:off x="634039" y="2321013"/>
            <a:ext cx="7167032" cy="694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125095" lvl="1">
              <a:lnSpc>
                <a:spcPct val="113000"/>
              </a:lnSpc>
              <a:spcBef>
                <a:spcPts val="775"/>
              </a:spcBef>
              <a:spcAft>
                <a:spcPts val="0"/>
              </a:spcAft>
              <a:buSzPts val="1300"/>
              <a:tabLst>
                <a:tab pos="523875" algn="l"/>
              </a:tabLst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Tác</a:t>
            </a:r>
            <a:r>
              <a:rPr lang="vi-VN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vi-VN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phần</a:t>
            </a:r>
            <a:r>
              <a:rPr lang="vi-VN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chêm</a:t>
            </a:r>
            <a:r>
              <a:rPr lang="vi-VN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xen</a:t>
            </a:r>
            <a:r>
              <a:rPr lang="vi-VN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vi-VN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phần</a:t>
            </a:r>
            <a:r>
              <a:rPr lang="vi-VN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liệt</a:t>
            </a:r>
            <a:r>
              <a:rPr lang="vi-VN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kê</a:t>
            </a:r>
            <a:r>
              <a:rPr lang="vi-VN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vi-VN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văn</a:t>
            </a:r>
            <a:r>
              <a:rPr lang="vi-VN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vi-VN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đã viết ở mục 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đọc đến viết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109A79-FA84-0250-7A87-56C7869FB8DA}"/>
              </a:ext>
            </a:extLst>
          </p:cNvPr>
          <p:cNvSpPr txBox="1"/>
          <p:nvPr/>
        </p:nvSpPr>
        <p:spPr>
          <a:xfrm>
            <a:off x="1536699" y="3150918"/>
            <a:ext cx="69807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Sơ đồ</a:t>
            </a:r>
            <a:r>
              <a:rPr lang="vi-VN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Venn so sánh kiểu bài nghị luận phân tích, đánh giá một tác phẩm tự sự/ kịch với nghị luận phân tích, đánh giá một tác phẩm trữ tình.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914BC1-BCE0-2000-E0E3-3D3095DEB62F}"/>
              </a:ext>
            </a:extLst>
          </p:cNvPr>
          <p:cNvSpPr txBox="1"/>
          <p:nvPr/>
        </p:nvSpPr>
        <p:spPr>
          <a:xfrm>
            <a:off x="1722967" y="4266898"/>
            <a:ext cx="6608232" cy="761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125730" lvl="1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SzPts val="1300"/>
              <a:tabLst>
                <a:tab pos="494030" algn="l"/>
              </a:tabLst>
            </a:pP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học kinh nghiệm trong việc trình bày bài giới thiệu, đánh giá một tác phẩm tự sự hoặc tác phẩm kịch.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86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US Great Outdoors Month by Slidesgo">
  <a:themeElements>
    <a:clrScheme name="Simple Light">
      <a:dk1>
        <a:srgbClr val="000000"/>
      </a:dk1>
      <a:lt1>
        <a:srgbClr val="04303A"/>
      </a:lt1>
      <a:dk2>
        <a:srgbClr val="648E71"/>
      </a:dk2>
      <a:lt2>
        <a:srgbClr val="AED080"/>
      </a:lt2>
      <a:accent1>
        <a:srgbClr val="F6EFD3"/>
      </a:accent1>
      <a:accent2>
        <a:srgbClr val="FABC6E"/>
      </a:accent2>
      <a:accent3>
        <a:srgbClr val="EF7963"/>
      </a:accent3>
      <a:accent4>
        <a:srgbClr val="662C26"/>
      </a:accent4>
      <a:accent5>
        <a:srgbClr val="B6DFE7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ppy Indian Independence Day! by Slidesgo">
  <a:themeElements>
    <a:clrScheme name="Simple Light">
      <a:dk1>
        <a:srgbClr val="232228"/>
      </a:dk1>
      <a:lt1>
        <a:srgbClr val="FFFFFF"/>
      </a:lt1>
      <a:dk2>
        <a:srgbClr val="663717"/>
      </a:dk2>
      <a:lt2>
        <a:srgbClr val="CC7646"/>
      </a:lt2>
      <a:accent1>
        <a:srgbClr val="F49019"/>
      </a:accent1>
      <a:accent2>
        <a:srgbClr val="548E11"/>
      </a:accent2>
      <a:accent3>
        <a:srgbClr val="FFEBCF"/>
      </a:accent3>
      <a:accent4>
        <a:srgbClr val="D63827"/>
      </a:accent4>
      <a:accent5>
        <a:srgbClr val="BBB533"/>
      </a:accent5>
      <a:accent6>
        <a:srgbClr val="FFD9A8"/>
      </a:accent6>
      <a:hlink>
        <a:srgbClr val="2322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592</Words>
  <Application>Microsoft Office PowerPoint</Application>
  <PresentationFormat>On-screen Show (16:9)</PresentationFormat>
  <Paragraphs>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Roboto Condensed Light</vt:lpstr>
      <vt:lpstr>#9Slide03 Arima Madurai Black</vt:lpstr>
      <vt:lpstr>#9Slide03 Roboto Black</vt:lpstr>
      <vt:lpstr>Karla</vt:lpstr>
      <vt:lpstr>Laila</vt:lpstr>
      <vt:lpstr>#9Slide03 AmpleSoft Bold</vt:lpstr>
      <vt:lpstr>Hind</vt:lpstr>
      <vt:lpstr>#9Slide04 Noticia Text Bold</vt:lpstr>
      <vt:lpstr>#9Slide03 Inconsolata Bold</vt:lpstr>
      <vt:lpstr>Kalam</vt:lpstr>
      <vt:lpstr>Anaheim</vt:lpstr>
      <vt:lpstr>Special Elite</vt:lpstr>
      <vt:lpstr>Arial</vt:lpstr>
      <vt:lpstr>Calibri</vt:lpstr>
      <vt:lpstr>Times New Roman</vt:lpstr>
      <vt:lpstr>US Great Outdoors Month by Slidesgo</vt:lpstr>
      <vt:lpstr>Happy Indian Independence Day! by Slidesgo</vt:lpstr>
      <vt:lpstr>Tiết   ÔN TẬP</vt:lpstr>
      <vt:lpstr>PowerPoint Presentation</vt:lpstr>
      <vt:lpstr>KHỞI ĐỘNG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10  ÔN TẬP</dc:title>
  <dc:creator>YEN NHI</dc:creator>
  <cp:lastModifiedBy>ThuNgoc</cp:lastModifiedBy>
  <cp:revision>11</cp:revision>
  <dcterms:modified xsi:type="dcterms:W3CDTF">2022-08-27T06:02:42Z</dcterms:modified>
</cp:coreProperties>
</file>