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2"/>
  </p:notesMasterIdLst>
  <p:sldIdLst>
    <p:sldId id="256" r:id="rId2"/>
    <p:sldId id="258" r:id="rId3"/>
    <p:sldId id="312" r:id="rId4"/>
    <p:sldId id="301" r:id="rId5"/>
    <p:sldId id="316" r:id="rId6"/>
    <p:sldId id="296" r:id="rId7"/>
    <p:sldId id="313" r:id="rId8"/>
    <p:sldId id="314" r:id="rId9"/>
    <p:sldId id="315" r:id="rId10"/>
    <p:sldId id="280" r:id="rId11"/>
  </p:sldIdLst>
  <p:sldSz cx="9144000" cy="5143500" type="screen16x9"/>
  <p:notesSz cx="6858000" cy="9144000"/>
  <p:embeddedFontLst>
    <p:embeddedFont>
      <p:font typeface="Bahnschrift Condensed" panose="020B0502040204020203" pitchFamily="34" charset="0"/>
      <p:regular r:id="rId13"/>
      <p:bold r:id="rId14"/>
    </p:embeddedFont>
    <p:embeddedFont>
      <p:font typeface="Bahnschrift SemiBold Condensed" panose="020B0502040204020203" pitchFamily="34" charset="0"/>
      <p:bold r:id="rId15"/>
    </p:embeddedFont>
    <p:embeddedFont>
      <p:font typeface="Helvetica Neue" panose="020B0604020202020204" charset="0"/>
      <p:regular r:id="rId16"/>
      <p:bold r:id="rId17"/>
      <p:italic r:id="rId18"/>
      <p:boldItalic r:id="rId19"/>
    </p:embeddedFont>
    <p:embeddedFont>
      <p:font typeface="Muli" panose="020B0604020202020204" charset="0"/>
      <p:regular r:id="rId20"/>
      <p:bold r:id="rId21"/>
      <p:italic r:id="rId22"/>
      <p:boldItalic r:id="rId23"/>
    </p:embeddedFont>
    <p:embeddedFont>
      <p:font typeface="Nixie One" panose="020B0604020202020204"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4804"/>
    <a:srgbClr val="FF9933"/>
    <a:srgbClr val="411FCF"/>
    <a:srgbClr val="08E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F37BB4D-52B8-4551-BC7E-8E89F96EB5F1}">
  <a:tblStyle styleId="{EF37BB4D-52B8-4551-BC7E-8E89F96EB5F1}"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317" y="8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Google Shape;568;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9" name="Google Shape;569;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rot="10800000" flipH="1">
            <a:off x="3919993" y="3977033"/>
            <a:ext cx="1303500" cy="1128300"/>
          </a:xfrm>
          <a:custGeom>
            <a:avLst/>
            <a:gdLst/>
            <a:ahLst/>
            <a:cxnLst/>
            <a:rect l="l" t="t" r="r" b="b"/>
            <a:pathLst>
              <a:path w="120000" h="120000" extrusionOk="0">
                <a:moveTo>
                  <a:pt x="30000" y="0"/>
                </a:moveTo>
                <a:lnTo>
                  <a:pt x="0" y="59994"/>
                </a:lnTo>
                <a:lnTo>
                  <a:pt x="30000" y="120000"/>
                </a:lnTo>
                <a:lnTo>
                  <a:pt x="90000" y="120000"/>
                </a:lnTo>
                <a:lnTo>
                  <a:pt x="120000" y="59994"/>
                </a:lnTo>
                <a:lnTo>
                  <a:pt x="90000" y="0"/>
                </a:lnTo>
                <a:lnTo>
                  <a:pt x="30000" y="0"/>
                </a:lnTo>
                <a:close/>
                <a:moveTo>
                  <a:pt x="38477" y="16950"/>
                </a:moveTo>
                <a:lnTo>
                  <a:pt x="81522" y="16950"/>
                </a:lnTo>
                <a:lnTo>
                  <a:pt x="103033" y="59994"/>
                </a:lnTo>
                <a:lnTo>
                  <a:pt x="81522" y="103038"/>
                </a:lnTo>
                <a:lnTo>
                  <a:pt x="38477" y="103038"/>
                </a:lnTo>
                <a:lnTo>
                  <a:pt x="16955" y="59994"/>
                </a:lnTo>
                <a:lnTo>
                  <a:pt x="38477" y="16950"/>
                </a:lnTo>
                <a:close/>
              </a:path>
            </a:pathLst>
          </a:custGeom>
          <a:gradFill>
            <a:gsLst>
              <a:gs pos="0">
                <a:srgbClr val="3393E2"/>
              </a:gs>
              <a:gs pos="100000">
                <a:srgbClr val="00E2C7"/>
              </a:gs>
            </a:gsLst>
            <a:lin ang="6983783" scaled="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11" name="Google Shape;11;p2"/>
          <p:cNvSpPr/>
          <p:nvPr/>
        </p:nvSpPr>
        <p:spPr>
          <a:xfrm rot="5400000">
            <a:off x="3809057" y="-81000"/>
            <a:ext cx="1525500" cy="1761600"/>
          </a:xfrm>
          <a:custGeom>
            <a:avLst/>
            <a:gdLst/>
            <a:ahLst/>
            <a:cxnLst/>
            <a:rect l="l" t="t" r="r" b="b"/>
            <a:pathLst>
              <a:path w="120000" h="120000" extrusionOk="0">
                <a:moveTo>
                  <a:pt x="60000" y="0"/>
                </a:moveTo>
                <a:lnTo>
                  <a:pt x="120000" y="30000"/>
                </a:lnTo>
                <a:lnTo>
                  <a:pt x="120000" y="90000"/>
                </a:lnTo>
                <a:lnTo>
                  <a:pt x="60000" y="120000"/>
                </a:lnTo>
                <a:lnTo>
                  <a:pt x="0" y="90000"/>
                </a:lnTo>
                <a:lnTo>
                  <a:pt x="0" y="30000"/>
                </a:lnTo>
                <a:close/>
              </a:path>
            </a:pathLst>
          </a:custGeom>
          <a:gradFill>
            <a:gsLst>
              <a:gs pos="0">
                <a:srgbClr val="3393E2"/>
              </a:gs>
              <a:gs pos="100000">
                <a:srgbClr val="00E2C7"/>
              </a:gs>
            </a:gsLst>
            <a:path path="circle">
              <a:fillToRect l="100000" b="100000"/>
            </a:path>
            <a:tileRect t="-100000" r="-10000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12" name="Google Shape;12;p2"/>
          <p:cNvSpPr txBox="1">
            <a:spLocks noGrp="1"/>
          </p:cNvSpPr>
          <p:nvPr>
            <p:ph type="ctrTitle"/>
          </p:nvPr>
        </p:nvSpPr>
        <p:spPr>
          <a:xfrm>
            <a:off x="1400175" y="1991825"/>
            <a:ext cx="63435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3" name="Google Shape;13;p2"/>
          <p:cNvSpPr/>
          <p:nvPr/>
        </p:nvSpPr>
        <p:spPr>
          <a:xfrm rot="10800000" flipH="1">
            <a:off x="2809875" y="-172875"/>
            <a:ext cx="1111500" cy="962400"/>
          </a:xfrm>
          <a:prstGeom prst="hexagon">
            <a:avLst>
              <a:gd name="adj" fmla="val 28678"/>
              <a:gd name="vf" fmla="val 115470"/>
            </a:avLst>
          </a:prstGeom>
          <a:noFill/>
          <a:ln w="19050" cap="flat"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flipH="1">
            <a:off x="3602723" y="1360109"/>
            <a:ext cx="493800" cy="427500"/>
          </a:xfrm>
          <a:prstGeom prst="hexagon">
            <a:avLst>
              <a:gd name="adj" fmla="val 28678"/>
              <a:gd name="vf" fmla="val 115470"/>
            </a:avLst>
          </a:pr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flipH="1">
            <a:off x="5278915" y="855279"/>
            <a:ext cx="944700" cy="818100"/>
          </a:xfrm>
          <a:prstGeom prst="hexagon">
            <a:avLst>
              <a:gd name="adj" fmla="val 28678"/>
              <a:gd name="vf" fmla="val 115470"/>
            </a:avLst>
          </a:prstGeom>
          <a:noFill/>
          <a:ln w="76200" cap="flat" cmpd="sng">
            <a:solidFill>
              <a:srgbClr val="184769"/>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10800000" flipH="1">
            <a:off x="5365799" y="352324"/>
            <a:ext cx="493800" cy="427200"/>
          </a:xfrm>
          <a:prstGeom prst="hexagon">
            <a:avLst>
              <a:gd name="adj" fmla="val 28678"/>
              <a:gd name="vf" fmla="val 115470"/>
            </a:avLst>
          </a:prstGeom>
          <a:solidFill>
            <a:srgbClr val="00E1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17;p2"/>
          <p:cNvGrpSpPr/>
          <p:nvPr/>
        </p:nvGrpSpPr>
        <p:grpSpPr>
          <a:xfrm>
            <a:off x="5549153" y="1029780"/>
            <a:ext cx="404640" cy="374059"/>
            <a:chOff x="5975075" y="2327500"/>
            <a:chExt cx="420100" cy="388350"/>
          </a:xfrm>
        </p:grpSpPr>
        <p:sp>
          <p:nvSpPr>
            <p:cNvPr id="18" name="Google Shape;18;p2"/>
            <p:cNvSpPr/>
            <p:nvPr/>
          </p:nvSpPr>
          <p:spPr>
            <a:xfrm>
              <a:off x="5975075" y="2474650"/>
              <a:ext cx="98325" cy="220450"/>
            </a:xfrm>
            <a:custGeom>
              <a:avLst/>
              <a:gdLst/>
              <a:ahLst/>
              <a:cxnLst/>
              <a:rect l="l" t="t" r="r" b="b"/>
              <a:pathLst>
                <a:path w="3933" h="8818" extrusionOk="0">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6088025" y="2327500"/>
              <a:ext cx="307150" cy="388350"/>
            </a:xfrm>
            <a:custGeom>
              <a:avLst/>
              <a:gdLst/>
              <a:ahLst/>
              <a:cxnLst/>
              <a:rect l="l" t="t" r="r" b="b"/>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0;p2"/>
          <p:cNvSpPr/>
          <p:nvPr/>
        </p:nvSpPr>
        <p:spPr>
          <a:xfrm>
            <a:off x="3253021" y="113273"/>
            <a:ext cx="225085" cy="389964"/>
          </a:xfrm>
          <a:custGeom>
            <a:avLst/>
            <a:gdLst/>
            <a:ahLst/>
            <a:cxnLst/>
            <a:rect l="l" t="t" r="r" b="b"/>
            <a:pathLst>
              <a:path w="11870" h="20565" extrusionOk="0">
                <a:moveTo>
                  <a:pt x="6301" y="977"/>
                </a:moveTo>
                <a:lnTo>
                  <a:pt x="6423" y="1002"/>
                </a:lnTo>
                <a:lnTo>
                  <a:pt x="6497" y="1075"/>
                </a:lnTo>
                <a:lnTo>
                  <a:pt x="6570" y="1148"/>
                </a:lnTo>
                <a:lnTo>
                  <a:pt x="6594" y="1270"/>
                </a:lnTo>
                <a:lnTo>
                  <a:pt x="6570" y="1368"/>
                </a:lnTo>
                <a:lnTo>
                  <a:pt x="6497" y="1466"/>
                </a:lnTo>
                <a:lnTo>
                  <a:pt x="6423" y="1515"/>
                </a:lnTo>
                <a:lnTo>
                  <a:pt x="6301" y="1539"/>
                </a:lnTo>
                <a:lnTo>
                  <a:pt x="5569" y="1539"/>
                </a:lnTo>
                <a:lnTo>
                  <a:pt x="5446" y="1515"/>
                </a:lnTo>
                <a:lnTo>
                  <a:pt x="5373" y="1466"/>
                </a:lnTo>
                <a:lnTo>
                  <a:pt x="5300" y="1368"/>
                </a:lnTo>
                <a:lnTo>
                  <a:pt x="5276" y="1270"/>
                </a:lnTo>
                <a:lnTo>
                  <a:pt x="5300" y="1148"/>
                </a:lnTo>
                <a:lnTo>
                  <a:pt x="5373" y="1075"/>
                </a:lnTo>
                <a:lnTo>
                  <a:pt x="5446" y="1002"/>
                </a:lnTo>
                <a:lnTo>
                  <a:pt x="5569" y="977"/>
                </a:lnTo>
                <a:close/>
                <a:moveTo>
                  <a:pt x="10575" y="2565"/>
                </a:moveTo>
                <a:lnTo>
                  <a:pt x="10575" y="16706"/>
                </a:lnTo>
                <a:lnTo>
                  <a:pt x="1295" y="16706"/>
                </a:lnTo>
                <a:lnTo>
                  <a:pt x="1295" y="2565"/>
                </a:lnTo>
                <a:close/>
                <a:moveTo>
                  <a:pt x="5935" y="17780"/>
                </a:moveTo>
                <a:lnTo>
                  <a:pt x="6106" y="17805"/>
                </a:lnTo>
                <a:lnTo>
                  <a:pt x="6277" y="17854"/>
                </a:lnTo>
                <a:lnTo>
                  <a:pt x="6423" y="17927"/>
                </a:lnTo>
                <a:lnTo>
                  <a:pt x="6545" y="18025"/>
                </a:lnTo>
                <a:lnTo>
                  <a:pt x="6643" y="18147"/>
                </a:lnTo>
                <a:lnTo>
                  <a:pt x="6716" y="18293"/>
                </a:lnTo>
                <a:lnTo>
                  <a:pt x="6765" y="18464"/>
                </a:lnTo>
                <a:lnTo>
                  <a:pt x="6790" y="18635"/>
                </a:lnTo>
                <a:lnTo>
                  <a:pt x="6765" y="18806"/>
                </a:lnTo>
                <a:lnTo>
                  <a:pt x="6716" y="18977"/>
                </a:lnTo>
                <a:lnTo>
                  <a:pt x="6643" y="19124"/>
                </a:lnTo>
                <a:lnTo>
                  <a:pt x="6545" y="19246"/>
                </a:lnTo>
                <a:lnTo>
                  <a:pt x="6423" y="19343"/>
                </a:lnTo>
                <a:lnTo>
                  <a:pt x="6277" y="19417"/>
                </a:lnTo>
                <a:lnTo>
                  <a:pt x="6106" y="19465"/>
                </a:lnTo>
                <a:lnTo>
                  <a:pt x="5935" y="19490"/>
                </a:lnTo>
                <a:lnTo>
                  <a:pt x="5764" y="19465"/>
                </a:lnTo>
                <a:lnTo>
                  <a:pt x="5593" y="19417"/>
                </a:lnTo>
                <a:lnTo>
                  <a:pt x="5446" y="19343"/>
                </a:lnTo>
                <a:lnTo>
                  <a:pt x="5324" y="19246"/>
                </a:lnTo>
                <a:lnTo>
                  <a:pt x="5227" y="19124"/>
                </a:lnTo>
                <a:lnTo>
                  <a:pt x="5153" y="18977"/>
                </a:lnTo>
                <a:lnTo>
                  <a:pt x="5105" y="18806"/>
                </a:lnTo>
                <a:lnTo>
                  <a:pt x="5080" y="18635"/>
                </a:lnTo>
                <a:lnTo>
                  <a:pt x="5105" y="18464"/>
                </a:lnTo>
                <a:lnTo>
                  <a:pt x="5153" y="18293"/>
                </a:lnTo>
                <a:lnTo>
                  <a:pt x="5227" y="18147"/>
                </a:lnTo>
                <a:lnTo>
                  <a:pt x="5324" y="18025"/>
                </a:lnTo>
                <a:lnTo>
                  <a:pt x="5446" y="17927"/>
                </a:lnTo>
                <a:lnTo>
                  <a:pt x="5593" y="17854"/>
                </a:lnTo>
                <a:lnTo>
                  <a:pt x="5764" y="17805"/>
                </a:lnTo>
                <a:lnTo>
                  <a:pt x="5935" y="17780"/>
                </a:lnTo>
                <a:close/>
                <a:moveTo>
                  <a:pt x="1295" y="0"/>
                </a:moveTo>
                <a:lnTo>
                  <a:pt x="1026" y="25"/>
                </a:lnTo>
                <a:lnTo>
                  <a:pt x="782" y="98"/>
                </a:lnTo>
                <a:lnTo>
                  <a:pt x="562" y="220"/>
                </a:lnTo>
                <a:lnTo>
                  <a:pt x="366" y="367"/>
                </a:lnTo>
                <a:lnTo>
                  <a:pt x="220" y="562"/>
                </a:lnTo>
                <a:lnTo>
                  <a:pt x="98" y="782"/>
                </a:lnTo>
                <a:lnTo>
                  <a:pt x="25" y="1026"/>
                </a:lnTo>
                <a:lnTo>
                  <a:pt x="0" y="1295"/>
                </a:lnTo>
                <a:lnTo>
                  <a:pt x="0" y="19270"/>
                </a:lnTo>
                <a:lnTo>
                  <a:pt x="25" y="19539"/>
                </a:lnTo>
                <a:lnTo>
                  <a:pt x="98" y="19783"/>
                </a:lnTo>
                <a:lnTo>
                  <a:pt x="220" y="20003"/>
                </a:lnTo>
                <a:lnTo>
                  <a:pt x="366" y="20198"/>
                </a:lnTo>
                <a:lnTo>
                  <a:pt x="562" y="20345"/>
                </a:lnTo>
                <a:lnTo>
                  <a:pt x="782" y="20467"/>
                </a:lnTo>
                <a:lnTo>
                  <a:pt x="1026" y="20540"/>
                </a:lnTo>
                <a:lnTo>
                  <a:pt x="1295" y="20565"/>
                </a:lnTo>
                <a:lnTo>
                  <a:pt x="10575" y="20565"/>
                </a:lnTo>
                <a:lnTo>
                  <a:pt x="10844" y="20540"/>
                </a:lnTo>
                <a:lnTo>
                  <a:pt x="11088" y="20467"/>
                </a:lnTo>
                <a:lnTo>
                  <a:pt x="11308" y="20345"/>
                </a:lnTo>
                <a:lnTo>
                  <a:pt x="11503" y="20198"/>
                </a:lnTo>
                <a:lnTo>
                  <a:pt x="11650" y="20003"/>
                </a:lnTo>
                <a:lnTo>
                  <a:pt x="11772" y="19783"/>
                </a:lnTo>
                <a:lnTo>
                  <a:pt x="11845" y="19539"/>
                </a:lnTo>
                <a:lnTo>
                  <a:pt x="11870" y="19270"/>
                </a:lnTo>
                <a:lnTo>
                  <a:pt x="11870" y="1295"/>
                </a:lnTo>
                <a:lnTo>
                  <a:pt x="11845" y="1026"/>
                </a:lnTo>
                <a:lnTo>
                  <a:pt x="11772" y="782"/>
                </a:lnTo>
                <a:lnTo>
                  <a:pt x="11650" y="562"/>
                </a:lnTo>
                <a:lnTo>
                  <a:pt x="11503" y="367"/>
                </a:lnTo>
                <a:lnTo>
                  <a:pt x="11308" y="220"/>
                </a:lnTo>
                <a:lnTo>
                  <a:pt x="11088" y="98"/>
                </a:lnTo>
                <a:lnTo>
                  <a:pt x="10844" y="25"/>
                </a:lnTo>
                <a:lnTo>
                  <a:pt x="10575" y="0"/>
                </a:lnTo>
                <a:close/>
              </a:path>
            </a:pathLst>
          </a:custGeom>
          <a:solidFill>
            <a:srgbClr val="19B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4380526" y="515192"/>
            <a:ext cx="382958" cy="607111"/>
            <a:chOff x="6718575" y="2318625"/>
            <a:chExt cx="256950" cy="407375"/>
          </a:xfrm>
        </p:grpSpPr>
        <p:sp>
          <p:nvSpPr>
            <p:cNvPr id="22" name="Google Shape;22;p2"/>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3199464" y="902959"/>
            <a:ext cx="395018" cy="403297"/>
            <a:chOff x="3951850" y="2985350"/>
            <a:chExt cx="407950" cy="416500"/>
          </a:xfrm>
        </p:grpSpPr>
        <p:sp>
          <p:nvSpPr>
            <p:cNvPr id="31" name="Google Shape;31;p2"/>
            <p:cNvSpPr/>
            <p:nvPr/>
          </p:nvSpPr>
          <p:spPr>
            <a:xfrm>
              <a:off x="3951850" y="2985350"/>
              <a:ext cx="314800" cy="314825"/>
            </a:xfrm>
            <a:custGeom>
              <a:avLst/>
              <a:gdLst/>
              <a:ahLst/>
              <a:cxnLst/>
              <a:rect l="l" t="t" r="r" b="b"/>
              <a:pathLst>
                <a:path w="12592" h="12593" fill="none" extrusionOk="0">
                  <a:moveTo>
                    <a:pt x="6284" y="1"/>
                  </a:moveTo>
                  <a:lnTo>
                    <a:pt x="6284" y="1"/>
                  </a:lnTo>
                  <a:lnTo>
                    <a:pt x="5967" y="25"/>
                  </a:lnTo>
                  <a:lnTo>
                    <a:pt x="5651" y="49"/>
                  </a:lnTo>
                  <a:lnTo>
                    <a:pt x="5334" y="74"/>
                  </a:lnTo>
                  <a:lnTo>
                    <a:pt x="5017" y="147"/>
                  </a:lnTo>
                  <a:lnTo>
                    <a:pt x="4725" y="220"/>
                  </a:lnTo>
                  <a:lnTo>
                    <a:pt x="4433" y="293"/>
                  </a:lnTo>
                  <a:lnTo>
                    <a:pt x="4141" y="390"/>
                  </a:lnTo>
                  <a:lnTo>
                    <a:pt x="3848" y="512"/>
                  </a:lnTo>
                  <a:lnTo>
                    <a:pt x="3556" y="634"/>
                  </a:lnTo>
                  <a:lnTo>
                    <a:pt x="3288" y="780"/>
                  </a:lnTo>
                  <a:lnTo>
                    <a:pt x="3020" y="926"/>
                  </a:lnTo>
                  <a:lnTo>
                    <a:pt x="2777" y="1072"/>
                  </a:lnTo>
                  <a:lnTo>
                    <a:pt x="2290" y="1437"/>
                  </a:lnTo>
                  <a:lnTo>
                    <a:pt x="1851" y="1852"/>
                  </a:lnTo>
                  <a:lnTo>
                    <a:pt x="1437" y="2290"/>
                  </a:lnTo>
                  <a:lnTo>
                    <a:pt x="1072" y="2777"/>
                  </a:lnTo>
                  <a:lnTo>
                    <a:pt x="901" y="3045"/>
                  </a:lnTo>
                  <a:lnTo>
                    <a:pt x="755" y="3313"/>
                  </a:lnTo>
                  <a:lnTo>
                    <a:pt x="609" y="3581"/>
                  </a:lnTo>
                  <a:lnTo>
                    <a:pt x="487" y="3849"/>
                  </a:lnTo>
                  <a:lnTo>
                    <a:pt x="390" y="4141"/>
                  </a:lnTo>
                  <a:lnTo>
                    <a:pt x="292" y="4433"/>
                  </a:lnTo>
                  <a:lnTo>
                    <a:pt x="195" y="4725"/>
                  </a:lnTo>
                  <a:lnTo>
                    <a:pt x="122" y="5042"/>
                  </a:lnTo>
                  <a:lnTo>
                    <a:pt x="73" y="5334"/>
                  </a:lnTo>
                  <a:lnTo>
                    <a:pt x="25" y="5651"/>
                  </a:lnTo>
                  <a:lnTo>
                    <a:pt x="0" y="5968"/>
                  </a:lnTo>
                  <a:lnTo>
                    <a:pt x="0" y="6308"/>
                  </a:lnTo>
                  <a:lnTo>
                    <a:pt x="0" y="6308"/>
                  </a:lnTo>
                  <a:lnTo>
                    <a:pt x="0" y="6625"/>
                  </a:lnTo>
                  <a:lnTo>
                    <a:pt x="25" y="6942"/>
                  </a:lnTo>
                  <a:lnTo>
                    <a:pt x="73" y="7258"/>
                  </a:lnTo>
                  <a:lnTo>
                    <a:pt x="122" y="7575"/>
                  </a:lnTo>
                  <a:lnTo>
                    <a:pt x="195" y="7867"/>
                  </a:lnTo>
                  <a:lnTo>
                    <a:pt x="292" y="8184"/>
                  </a:lnTo>
                  <a:lnTo>
                    <a:pt x="390" y="8476"/>
                  </a:lnTo>
                  <a:lnTo>
                    <a:pt x="487" y="8744"/>
                  </a:lnTo>
                  <a:lnTo>
                    <a:pt x="609" y="9036"/>
                  </a:lnTo>
                  <a:lnTo>
                    <a:pt x="755" y="9304"/>
                  </a:lnTo>
                  <a:lnTo>
                    <a:pt x="901" y="9572"/>
                  </a:lnTo>
                  <a:lnTo>
                    <a:pt x="1072" y="9816"/>
                  </a:lnTo>
                  <a:lnTo>
                    <a:pt x="1437" y="10303"/>
                  </a:lnTo>
                  <a:lnTo>
                    <a:pt x="1851" y="10741"/>
                  </a:lnTo>
                  <a:lnTo>
                    <a:pt x="2290" y="11155"/>
                  </a:lnTo>
                  <a:lnTo>
                    <a:pt x="2777" y="11520"/>
                  </a:lnTo>
                  <a:lnTo>
                    <a:pt x="3020" y="11691"/>
                  </a:lnTo>
                  <a:lnTo>
                    <a:pt x="3288" y="11837"/>
                  </a:lnTo>
                  <a:lnTo>
                    <a:pt x="3556" y="11983"/>
                  </a:lnTo>
                  <a:lnTo>
                    <a:pt x="3848" y="12105"/>
                  </a:lnTo>
                  <a:lnTo>
                    <a:pt x="4141" y="12202"/>
                  </a:lnTo>
                  <a:lnTo>
                    <a:pt x="4433" y="12300"/>
                  </a:lnTo>
                  <a:lnTo>
                    <a:pt x="4725" y="12397"/>
                  </a:lnTo>
                  <a:lnTo>
                    <a:pt x="5017" y="12470"/>
                  </a:lnTo>
                  <a:lnTo>
                    <a:pt x="5334" y="12519"/>
                  </a:lnTo>
                  <a:lnTo>
                    <a:pt x="5651" y="12568"/>
                  </a:lnTo>
                  <a:lnTo>
                    <a:pt x="5967" y="12592"/>
                  </a:lnTo>
                  <a:lnTo>
                    <a:pt x="6284" y="12592"/>
                  </a:lnTo>
                  <a:lnTo>
                    <a:pt x="6284" y="12592"/>
                  </a:lnTo>
                  <a:lnTo>
                    <a:pt x="6625" y="12592"/>
                  </a:lnTo>
                  <a:lnTo>
                    <a:pt x="6941" y="12568"/>
                  </a:lnTo>
                  <a:lnTo>
                    <a:pt x="7258" y="12519"/>
                  </a:lnTo>
                  <a:lnTo>
                    <a:pt x="7550" y="12470"/>
                  </a:lnTo>
                  <a:lnTo>
                    <a:pt x="7867" y="12397"/>
                  </a:lnTo>
                  <a:lnTo>
                    <a:pt x="8159" y="12300"/>
                  </a:lnTo>
                  <a:lnTo>
                    <a:pt x="8451" y="12202"/>
                  </a:lnTo>
                  <a:lnTo>
                    <a:pt x="8744" y="12105"/>
                  </a:lnTo>
                  <a:lnTo>
                    <a:pt x="9012" y="11983"/>
                  </a:lnTo>
                  <a:lnTo>
                    <a:pt x="9279" y="11837"/>
                  </a:lnTo>
                  <a:lnTo>
                    <a:pt x="9547" y="11691"/>
                  </a:lnTo>
                  <a:lnTo>
                    <a:pt x="9815" y="11520"/>
                  </a:lnTo>
                  <a:lnTo>
                    <a:pt x="10302" y="11155"/>
                  </a:lnTo>
                  <a:lnTo>
                    <a:pt x="10741" y="10741"/>
                  </a:lnTo>
                  <a:lnTo>
                    <a:pt x="11155" y="10303"/>
                  </a:lnTo>
                  <a:lnTo>
                    <a:pt x="11520" y="9816"/>
                  </a:lnTo>
                  <a:lnTo>
                    <a:pt x="11666" y="9572"/>
                  </a:lnTo>
                  <a:lnTo>
                    <a:pt x="11812" y="9304"/>
                  </a:lnTo>
                  <a:lnTo>
                    <a:pt x="11958" y="9036"/>
                  </a:lnTo>
                  <a:lnTo>
                    <a:pt x="12080" y="8744"/>
                  </a:lnTo>
                  <a:lnTo>
                    <a:pt x="12202" y="8476"/>
                  </a:lnTo>
                  <a:lnTo>
                    <a:pt x="12299" y="8184"/>
                  </a:lnTo>
                  <a:lnTo>
                    <a:pt x="12397" y="7867"/>
                  </a:lnTo>
                  <a:lnTo>
                    <a:pt x="12446" y="7575"/>
                  </a:lnTo>
                  <a:lnTo>
                    <a:pt x="12519" y="7258"/>
                  </a:lnTo>
                  <a:lnTo>
                    <a:pt x="12543" y="6942"/>
                  </a:lnTo>
                  <a:lnTo>
                    <a:pt x="12567" y="6625"/>
                  </a:lnTo>
                  <a:lnTo>
                    <a:pt x="12592" y="6308"/>
                  </a:lnTo>
                  <a:lnTo>
                    <a:pt x="12592" y="6308"/>
                  </a:lnTo>
                  <a:lnTo>
                    <a:pt x="12567" y="5968"/>
                  </a:lnTo>
                  <a:lnTo>
                    <a:pt x="12543" y="5651"/>
                  </a:lnTo>
                  <a:lnTo>
                    <a:pt x="12519" y="5334"/>
                  </a:lnTo>
                  <a:lnTo>
                    <a:pt x="12446" y="5042"/>
                  </a:lnTo>
                  <a:lnTo>
                    <a:pt x="12397" y="4725"/>
                  </a:lnTo>
                  <a:lnTo>
                    <a:pt x="12299" y="4433"/>
                  </a:lnTo>
                  <a:lnTo>
                    <a:pt x="12202" y="4141"/>
                  </a:lnTo>
                  <a:lnTo>
                    <a:pt x="12080" y="3849"/>
                  </a:lnTo>
                  <a:lnTo>
                    <a:pt x="11958" y="3581"/>
                  </a:lnTo>
                  <a:lnTo>
                    <a:pt x="11812" y="3313"/>
                  </a:lnTo>
                  <a:lnTo>
                    <a:pt x="11666" y="3045"/>
                  </a:lnTo>
                  <a:lnTo>
                    <a:pt x="11520" y="2777"/>
                  </a:lnTo>
                  <a:lnTo>
                    <a:pt x="11155" y="2290"/>
                  </a:lnTo>
                  <a:lnTo>
                    <a:pt x="10741" y="1852"/>
                  </a:lnTo>
                  <a:lnTo>
                    <a:pt x="10302" y="1437"/>
                  </a:lnTo>
                  <a:lnTo>
                    <a:pt x="9815" y="1072"/>
                  </a:lnTo>
                  <a:lnTo>
                    <a:pt x="9547" y="926"/>
                  </a:lnTo>
                  <a:lnTo>
                    <a:pt x="9279" y="780"/>
                  </a:lnTo>
                  <a:lnTo>
                    <a:pt x="9012" y="634"/>
                  </a:lnTo>
                  <a:lnTo>
                    <a:pt x="8744" y="512"/>
                  </a:lnTo>
                  <a:lnTo>
                    <a:pt x="8451" y="390"/>
                  </a:lnTo>
                  <a:lnTo>
                    <a:pt x="8159" y="293"/>
                  </a:lnTo>
                  <a:lnTo>
                    <a:pt x="7867" y="220"/>
                  </a:lnTo>
                  <a:lnTo>
                    <a:pt x="7550" y="147"/>
                  </a:lnTo>
                  <a:lnTo>
                    <a:pt x="7258" y="74"/>
                  </a:lnTo>
                  <a:lnTo>
                    <a:pt x="6941" y="49"/>
                  </a:lnTo>
                  <a:lnTo>
                    <a:pt x="6625" y="25"/>
                  </a:lnTo>
                  <a:lnTo>
                    <a:pt x="6284" y="1"/>
                  </a:lnTo>
                  <a:lnTo>
                    <a:pt x="6284" y="1"/>
                  </a:lnTo>
                  <a:close/>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88375" y="3021875"/>
              <a:ext cx="241750" cy="241750"/>
            </a:xfrm>
            <a:custGeom>
              <a:avLst/>
              <a:gdLst/>
              <a:ahLst/>
              <a:cxnLst/>
              <a:rect l="l" t="t" r="r" b="b"/>
              <a:pathLst>
                <a:path w="9670" h="9670" fill="none" extrusionOk="0">
                  <a:moveTo>
                    <a:pt x="4823" y="1"/>
                  </a:moveTo>
                  <a:lnTo>
                    <a:pt x="4823" y="1"/>
                  </a:lnTo>
                  <a:lnTo>
                    <a:pt x="4336" y="25"/>
                  </a:lnTo>
                  <a:lnTo>
                    <a:pt x="3849" y="98"/>
                  </a:lnTo>
                  <a:lnTo>
                    <a:pt x="3386" y="220"/>
                  </a:lnTo>
                  <a:lnTo>
                    <a:pt x="2947" y="391"/>
                  </a:lnTo>
                  <a:lnTo>
                    <a:pt x="2533" y="585"/>
                  </a:lnTo>
                  <a:lnTo>
                    <a:pt x="2144" y="829"/>
                  </a:lnTo>
                  <a:lnTo>
                    <a:pt x="1754" y="1121"/>
                  </a:lnTo>
                  <a:lnTo>
                    <a:pt x="1413" y="1438"/>
                  </a:lnTo>
                  <a:lnTo>
                    <a:pt x="1096" y="1779"/>
                  </a:lnTo>
                  <a:lnTo>
                    <a:pt x="829" y="2144"/>
                  </a:lnTo>
                  <a:lnTo>
                    <a:pt x="585" y="2534"/>
                  </a:lnTo>
                  <a:lnTo>
                    <a:pt x="390" y="2972"/>
                  </a:lnTo>
                  <a:lnTo>
                    <a:pt x="220" y="3411"/>
                  </a:lnTo>
                  <a:lnTo>
                    <a:pt x="98" y="3873"/>
                  </a:lnTo>
                  <a:lnTo>
                    <a:pt x="25" y="4336"/>
                  </a:lnTo>
                  <a:lnTo>
                    <a:pt x="1" y="4847"/>
                  </a:lnTo>
                  <a:lnTo>
                    <a:pt x="1" y="4847"/>
                  </a:lnTo>
                  <a:lnTo>
                    <a:pt x="25" y="5335"/>
                  </a:lnTo>
                  <a:lnTo>
                    <a:pt x="98" y="5822"/>
                  </a:lnTo>
                  <a:lnTo>
                    <a:pt x="220" y="6284"/>
                  </a:lnTo>
                  <a:lnTo>
                    <a:pt x="390" y="6723"/>
                  </a:lnTo>
                  <a:lnTo>
                    <a:pt x="585" y="7137"/>
                  </a:lnTo>
                  <a:lnTo>
                    <a:pt x="829" y="7527"/>
                  </a:lnTo>
                  <a:lnTo>
                    <a:pt x="1096" y="7916"/>
                  </a:lnTo>
                  <a:lnTo>
                    <a:pt x="1413" y="8257"/>
                  </a:lnTo>
                  <a:lnTo>
                    <a:pt x="1754" y="8574"/>
                  </a:lnTo>
                  <a:lnTo>
                    <a:pt x="2144" y="8842"/>
                  </a:lnTo>
                  <a:lnTo>
                    <a:pt x="2533" y="9085"/>
                  </a:lnTo>
                  <a:lnTo>
                    <a:pt x="2947" y="9280"/>
                  </a:lnTo>
                  <a:lnTo>
                    <a:pt x="3386" y="9451"/>
                  </a:lnTo>
                  <a:lnTo>
                    <a:pt x="3849" y="9572"/>
                  </a:lnTo>
                  <a:lnTo>
                    <a:pt x="4336" y="9645"/>
                  </a:lnTo>
                  <a:lnTo>
                    <a:pt x="4823" y="9670"/>
                  </a:lnTo>
                  <a:lnTo>
                    <a:pt x="4823" y="9670"/>
                  </a:lnTo>
                  <a:lnTo>
                    <a:pt x="5334" y="9645"/>
                  </a:lnTo>
                  <a:lnTo>
                    <a:pt x="5797" y="9572"/>
                  </a:lnTo>
                  <a:lnTo>
                    <a:pt x="6260" y="9451"/>
                  </a:lnTo>
                  <a:lnTo>
                    <a:pt x="6698" y="9280"/>
                  </a:lnTo>
                  <a:lnTo>
                    <a:pt x="7136" y="9085"/>
                  </a:lnTo>
                  <a:lnTo>
                    <a:pt x="7526" y="8842"/>
                  </a:lnTo>
                  <a:lnTo>
                    <a:pt x="7892" y="8574"/>
                  </a:lnTo>
                  <a:lnTo>
                    <a:pt x="8232" y="8257"/>
                  </a:lnTo>
                  <a:lnTo>
                    <a:pt x="8549" y="7916"/>
                  </a:lnTo>
                  <a:lnTo>
                    <a:pt x="8841" y="7527"/>
                  </a:lnTo>
                  <a:lnTo>
                    <a:pt x="9085" y="7137"/>
                  </a:lnTo>
                  <a:lnTo>
                    <a:pt x="9280" y="6723"/>
                  </a:lnTo>
                  <a:lnTo>
                    <a:pt x="9450" y="6284"/>
                  </a:lnTo>
                  <a:lnTo>
                    <a:pt x="9572" y="5822"/>
                  </a:lnTo>
                  <a:lnTo>
                    <a:pt x="9645" y="5335"/>
                  </a:lnTo>
                  <a:lnTo>
                    <a:pt x="9669" y="4847"/>
                  </a:lnTo>
                  <a:lnTo>
                    <a:pt x="9669" y="4847"/>
                  </a:lnTo>
                  <a:lnTo>
                    <a:pt x="9645" y="4336"/>
                  </a:lnTo>
                  <a:lnTo>
                    <a:pt x="9572" y="3873"/>
                  </a:lnTo>
                  <a:lnTo>
                    <a:pt x="9450" y="3411"/>
                  </a:lnTo>
                  <a:lnTo>
                    <a:pt x="9280" y="2972"/>
                  </a:lnTo>
                  <a:lnTo>
                    <a:pt x="9085" y="2534"/>
                  </a:lnTo>
                  <a:lnTo>
                    <a:pt x="8841" y="2144"/>
                  </a:lnTo>
                  <a:lnTo>
                    <a:pt x="8549" y="1779"/>
                  </a:lnTo>
                  <a:lnTo>
                    <a:pt x="8232" y="1438"/>
                  </a:lnTo>
                  <a:lnTo>
                    <a:pt x="7892" y="1121"/>
                  </a:lnTo>
                  <a:lnTo>
                    <a:pt x="7526" y="829"/>
                  </a:lnTo>
                  <a:lnTo>
                    <a:pt x="7136" y="585"/>
                  </a:lnTo>
                  <a:lnTo>
                    <a:pt x="6698" y="391"/>
                  </a:lnTo>
                  <a:lnTo>
                    <a:pt x="6260" y="220"/>
                  </a:lnTo>
                  <a:lnTo>
                    <a:pt x="5797" y="98"/>
                  </a:lnTo>
                  <a:lnTo>
                    <a:pt x="5334" y="25"/>
                  </a:lnTo>
                  <a:lnTo>
                    <a:pt x="4823" y="1"/>
                  </a:lnTo>
                  <a:lnTo>
                    <a:pt x="4823" y="1"/>
                  </a:lnTo>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4024300" y="3058425"/>
              <a:ext cx="84650" cy="84650"/>
            </a:xfrm>
            <a:custGeom>
              <a:avLst/>
              <a:gdLst/>
              <a:ahLst/>
              <a:cxnLst/>
              <a:rect l="l" t="t" r="r" b="b"/>
              <a:pathLst>
                <a:path w="3386" h="3386" fill="none" extrusionOk="0">
                  <a:moveTo>
                    <a:pt x="0" y="3385"/>
                  </a:moveTo>
                  <a:lnTo>
                    <a:pt x="0" y="3385"/>
                  </a:lnTo>
                  <a:lnTo>
                    <a:pt x="25" y="3020"/>
                  </a:lnTo>
                  <a:lnTo>
                    <a:pt x="74" y="2704"/>
                  </a:lnTo>
                  <a:lnTo>
                    <a:pt x="147" y="2363"/>
                  </a:lnTo>
                  <a:lnTo>
                    <a:pt x="268" y="2070"/>
                  </a:lnTo>
                  <a:lnTo>
                    <a:pt x="414" y="1754"/>
                  </a:lnTo>
                  <a:lnTo>
                    <a:pt x="585" y="1486"/>
                  </a:lnTo>
                  <a:lnTo>
                    <a:pt x="780" y="1218"/>
                  </a:lnTo>
                  <a:lnTo>
                    <a:pt x="999" y="974"/>
                  </a:lnTo>
                  <a:lnTo>
                    <a:pt x="1243" y="755"/>
                  </a:lnTo>
                  <a:lnTo>
                    <a:pt x="1510" y="560"/>
                  </a:lnTo>
                  <a:lnTo>
                    <a:pt x="1778" y="390"/>
                  </a:lnTo>
                  <a:lnTo>
                    <a:pt x="2071" y="244"/>
                  </a:lnTo>
                  <a:lnTo>
                    <a:pt x="2387" y="146"/>
                  </a:lnTo>
                  <a:lnTo>
                    <a:pt x="2704" y="49"/>
                  </a:lnTo>
                  <a:lnTo>
                    <a:pt x="3045" y="0"/>
                  </a:lnTo>
                  <a:lnTo>
                    <a:pt x="3386" y="0"/>
                  </a:lnTo>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205750" y="3248375"/>
              <a:ext cx="154050" cy="153475"/>
            </a:xfrm>
            <a:custGeom>
              <a:avLst/>
              <a:gdLst/>
              <a:ahLst/>
              <a:cxnLst/>
              <a:rect l="l" t="t" r="r" b="b"/>
              <a:pathLst>
                <a:path w="6162" h="6139" fill="none" extrusionOk="0">
                  <a:moveTo>
                    <a:pt x="0" y="1024"/>
                  </a:moveTo>
                  <a:lnTo>
                    <a:pt x="4969" y="5992"/>
                  </a:lnTo>
                  <a:lnTo>
                    <a:pt x="4969" y="5992"/>
                  </a:lnTo>
                  <a:lnTo>
                    <a:pt x="5042" y="6041"/>
                  </a:lnTo>
                  <a:lnTo>
                    <a:pt x="5115" y="6090"/>
                  </a:lnTo>
                  <a:lnTo>
                    <a:pt x="5212" y="6114"/>
                  </a:lnTo>
                  <a:lnTo>
                    <a:pt x="5310" y="6138"/>
                  </a:lnTo>
                  <a:lnTo>
                    <a:pt x="5407" y="6114"/>
                  </a:lnTo>
                  <a:lnTo>
                    <a:pt x="5480" y="6090"/>
                  </a:lnTo>
                  <a:lnTo>
                    <a:pt x="5577" y="6041"/>
                  </a:lnTo>
                  <a:lnTo>
                    <a:pt x="5651" y="5992"/>
                  </a:lnTo>
                  <a:lnTo>
                    <a:pt x="6016" y="5627"/>
                  </a:lnTo>
                  <a:lnTo>
                    <a:pt x="6016" y="5627"/>
                  </a:lnTo>
                  <a:lnTo>
                    <a:pt x="6089" y="5554"/>
                  </a:lnTo>
                  <a:lnTo>
                    <a:pt x="6138" y="5456"/>
                  </a:lnTo>
                  <a:lnTo>
                    <a:pt x="6162" y="5359"/>
                  </a:lnTo>
                  <a:lnTo>
                    <a:pt x="6162" y="5286"/>
                  </a:lnTo>
                  <a:lnTo>
                    <a:pt x="6162" y="5188"/>
                  </a:lnTo>
                  <a:lnTo>
                    <a:pt x="6138" y="5091"/>
                  </a:lnTo>
                  <a:lnTo>
                    <a:pt x="6089" y="5018"/>
                  </a:lnTo>
                  <a:lnTo>
                    <a:pt x="6016" y="4921"/>
                  </a:lnTo>
                  <a:lnTo>
                    <a:pt x="1072" y="1"/>
                  </a:lnTo>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2"/>
          <p:cNvSpPr/>
          <p:nvPr/>
        </p:nvSpPr>
        <p:spPr>
          <a:xfrm rot="10800000" flipH="1">
            <a:off x="5010533" y="4576648"/>
            <a:ext cx="1032900" cy="894600"/>
          </a:xfrm>
          <a:prstGeom prst="hexagon">
            <a:avLst>
              <a:gd name="adj" fmla="val 28678"/>
              <a:gd name="vf" fmla="val 115470"/>
            </a:avLst>
          </a:prstGeom>
          <a:noFill/>
          <a:ln w="19050" cap="flat"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10800000" flipH="1">
            <a:off x="5133679" y="4056450"/>
            <a:ext cx="540000" cy="467400"/>
          </a:xfrm>
          <a:prstGeom prst="hexagon">
            <a:avLst>
              <a:gd name="adj" fmla="val 28678"/>
              <a:gd name="vf" fmla="val 115470"/>
            </a:avLst>
          </a:prstGeom>
          <a:solidFill>
            <a:srgbClr val="3292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rot="10800000" flipH="1">
            <a:off x="3101709" y="3629719"/>
            <a:ext cx="1032900" cy="894000"/>
          </a:xfrm>
          <a:prstGeom prst="hexagon">
            <a:avLst>
              <a:gd name="adj" fmla="val 28678"/>
              <a:gd name="vf" fmla="val 115470"/>
            </a:avLst>
          </a:pr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rot="10800000" flipH="1">
            <a:off x="3530384" y="4576662"/>
            <a:ext cx="452100" cy="391200"/>
          </a:xfrm>
          <a:prstGeom prst="hexagon">
            <a:avLst>
              <a:gd name="adj" fmla="val 28678"/>
              <a:gd name="vf" fmla="val 115470"/>
            </a:avLst>
          </a:prstGeom>
          <a:noFill/>
          <a:ln w="19050" cap="flat" cmpd="sng">
            <a:solidFill>
              <a:srgbClr val="00E1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370705" y="4867761"/>
            <a:ext cx="312503" cy="312484"/>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 name="Google Shape;40;p2"/>
          <p:cNvGrpSpPr/>
          <p:nvPr/>
        </p:nvGrpSpPr>
        <p:grpSpPr>
          <a:xfrm>
            <a:off x="5772009" y="4056440"/>
            <a:ext cx="573943" cy="550550"/>
            <a:chOff x="5241175" y="4959100"/>
            <a:chExt cx="539775" cy="517775"/>
          </a:xfrm>
        </p:grpSpPr>
        <p:sp>
          <p:nvSpPr>
            <p:cNvPr id="41" name="Google Shape;41;p2"/>
            <p:cNvSpPr/>
            <p:nvPr/>
          </p:nvSpPr>
          <p:spPr>
            <a:xfrm>
              <a:off x="5575150" y="4959100"/>
              <a:ext cx="161225" cy="178300"/>
            </a:xfrm>
            <a:custGeom>
              <a:avLst/>
              <a:gdLst/>
              <a:ahLst/>
              <a:cxnLst/>
              <a:rect l="l" t="t" r="r" b="b"/>
              <a:pathLst>
                <a:path w="6449" h="7132" extrusionOk="0">
                  <a:moveTo>
                    <a:pt x="4641" y="0"/>
                  </a:moveTo>
                  <a:lnTo>
                    <a:pt x="4470" y="25"/>
                  </a:lnTo>
                  <a:lnTo>
                    <a:pt x="4299" y="49"/>
                  </a:lnTo>
                  <a:lnTo>
                    <a:pt x="4128" y="98"/>
                  </a:lnTo>
                  <a:lnTo>
                    <a:pt x="3957" y="147"/>
                  </a:lnTo>
                  <a:lnTo>
                    <a:pt x="3786" y="220"/>
                  </a:lnTo>
                  <a:lnTo>
                    <a:pt x="3640" y="318"/>
                  </a:lnTo>
                  <a:lnTo>
                    <a:pt x="3517" y="415"/>
                  </a:lnTo>
                  <a:lnTo>
                    <a:pt x="3395" y="538"/>
                  </a:lnTo>
                  <a:lnTo>
                    <a:pt x="3273" y="660"/>
                  </a:lnTo>
                  <a:lnTo>
                    <a:pt x="3175" y="806"/>
                  </a:lnTo>
                  <a:lnTo>
                    <a:pt x="3078" y="953"/>
                  </a:lnTo>
                  <a:lnTo>
                    <a:pt x="3005" y="1099"/>
                  </a:lnTo>
                  <a:lnTo>
                    <a:pt x="2931" y="1270"/>
                  </a:lnTo>
                  <a:lnTo>
                    <a:pt x="2907" y="1441"/>
                  </a:lnTo>
                  <a:lnTo>
                    <a:pt x="2882" y="1612"/>
                  </a:lnTo>
                  <a:lnTo>
                    <a:pt x="2858" y="1808"/>
                  </a:lnTo>
                  <a:lnTo>
                    <a:pt x="2882" y="2076"/>
                  </a:lnTo>
                  <a:lnTo>
                    <a:pt x="2956" y="2345"/>
                  </a:lnTo>
                  <a:lnTo>
                    <a:pt x="3053" y="2589"/>
                  </a:lnTo>
                  <a:lnTo>
                    <a:pt x="3175" y="2809"/>
                  </a:lnTo>
                  <a:lnTo>
                    <a:pt x="0" y="6546"/>
                  </a:lnTo>
                  <a:lnTo>
                    <a:pt x="367" y="6814"/>
                  </a:lnTo>
                  <a:lnTo>
                    <a:pt x="709" y="7132"/>
                  </a:lnTo>
                  <a:lnTo>
                    <a:pt x="3884" y="3419"/>
                  </a:lnTo>
                  <a:lnTo>
                    <a:pt x="4055" y="3493"/>
                  </a:lnTo>
                  <a:lnTo>
                    <a:pt x="4250" y="3542"/>
                  </a:lnTo>
                  <a:lnTo>
                    <a:pt x="4445" y="3566"/>
                  </a:lnTo>
                  <a:lnTo>
                    <a:pt x="4641" y="3590"/>
                  </a:lnTo>
                  <a:lnTo>
                    <a:pt x="4836" y="3566"/>
                  </a:lnTo>
                  <a:lnTo>
                    <a:pt x="5007" y="3542"/>
                  </a:lnTo>
                  <a:lnTo>
                    <a:pt x="5178" y="3517"/>
                  </a:lnTo>
                  <a:lnTo>
                    <a:pt x="5349" y="3444"/>
                  </a:lnTo>
                  <a:lnTo>
                    <a:pt x="5496" y="3371"/>
                  </a:lnTo>
                  <a:lnTo>
                    <a:pt x="5642" y="3273"/>
                  </a:lnTo>
                  <a:lnTo>
                    <a:pt x="5789" y="3175"/>
                  </a:lnTo>
                  <a:lnTo>
                    <a:pt x="5911" y="3053"/>
                  </a:lnTo>
                  <a:lnTo>
                    <a:pt x="6033" y="2931"/>
                  </a:lnTo>
                  <a:lnTo>
                    <a:pt x="6131" y="2809"/>
                  </a:lnTo>
                  <a:lnTo>
                    <a:pt x="6228" y="2638"/>
                  </a:lnTo>
                  <a:lnTo>
                    <a:pt x="6302" y="2491"/>
                  </a:lnTo>
                  <a:lnTo>
                    <a:pt x="6350" y="2320"/>
                  </a:lnTo>
                  <a:lnTo>
                    <a:pt x="6399" y="2149"/>
                  </a:lnTo>
                  <a:lnTo>
                    <a:pt x="6424" y="1979"/>
                  </a:lnTo>
                  <a:lnTo>
                    <a:pt x="6448" y="1808"/>
                  </a:lnTo>
                  <a:lnTo>
                    <a:pt x="6424" y="1612"/>
                  </a:lnTo>
                  <a:lnTo>
                    <a:pt x="6399" y="1441"/>
                  </a:lnTo>
                  <a:lnTo>
                    <a:pt x="6350" y="1270"/>
                  </a:lnTo>
                  <a:lnTo>
                    <a:pt x="6302" y="1099"/>
                  </a:lnTo>
                  <a:lnTo>
                    <a:pt x="6228" y="953"/>
                  </a:lnTo>
                  <a:lnTo>
                    <a:pt x="6131" y="806"/>
                  </a:lnTo>
                  <a:lnTo>
                    <a:pt x="6033" y="660"/>
                  </a:lnTo>
                  <a:lnTo>
                    <a:pt x="5911" y="538"/>
                  </a:lnTo>
                  <a:lnTo>
                    <a:pt x="5789" y="415"/>
                  </a:lnTo>
                  <a:lnTo>
                    <a:pt x="5642" y="318"/>
                  </a:lnTo>
                  <a:lnTo>
                    <a:pt x="5496" y="220"/>
                  </a:lnTo>
                  <a:lnTo>
                    <a:pt x="5349" y="147"/>
                  </a:lnTo>
                  <a:lnTo>
                    <a:pt x="5178" y="98"/>
                  </a:lnTo>
                  <a:lnTo>
                    <a:pt x="5007" y="49"/>
                  </a:lnTo>
                  <a:lnTo>
                    <a:pt x="4836" y="25"/>
                  </a:lnTo>
                  <a:lnTo>
                    <a:pt x="4641"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30925" y="4985350"/>
              <a:ext cx="128250" cy="148400"/>
            </a:xfrm>
            <a:custGeom>
              <a:avLst/>
              <a:gdLst/>
              <a:ahLst/>
              <a:cxnLst/>
              <a:rect l="l" t="t" r="r" b="b"/>
              <a:pathLst>
                <a:path w="5130" h="5936" extrusionOk="0">
                  <a:moveTo>
                    <a:pt x="1563" y="0"/>
                  </a:moveTo>
                  <a:lnTo>
                    <a:pt x="1392" y="25"/>
                  </a:lnTo>
                  <a:lnTo>
                    <a:pt x="1221" y="74"/>
                  </a:lnTo>
                  <a:lnTo>
                    <a:pt x="1075" y="147"/>
                  </a:lnTo>
                  <a:lnTo>
                    <a:pt x="904" y="220"/>
                  </a:lnTo>
                  <a:lnTo>
                    <a:pt x="757" y="318"/>
                  </a:lnTo>
                  <a:lnTo>
                    <a:pt x="635" y="416"/>
                  </a:lnTo>
                  <a:lnTo>
                    <a:pt x="513" y="538"/>
                  </a:lnTo>
                  <a:lnTo>
                    <a:pt x="391" y="660"/>
                  </a:lnTo>
                  <a:lnTo>
                    <a:pt x="293" y="806"/>
                  </a:lnTo>
                  <a:lnTo>
                    <a:pt x="196" y="953"/>
                  </a:lnTo>
                  <a:lnTo>
                    <a:pt x="122" y="1099"/>
                  </a:lnTo>
                  <a:lnTo>
                    <a:pt x="74" y="1270"/>
                  </a:lnTo>
                  <a:lnTo>
                    <a:pt x="25" y="1466"/>
                  </a:lnTo>
                  <a:lnTo>
                    <a:pt x="0" y="1637"/>
                  </a:lnTo>
                  <a:lnTo>
                    <a:pt x="0" y="1808"/>
                  </a:lnTo>
                  <a:lnTo>
                    <a:pt x="0" y="2003"/>
                  </a:lnTo>
                  <a:lnTo>
                    <a:pt x="25" y="2174"/>
                  </a:lnTo>
                  <a:lnTo>
                    <a:pt x="74" y="2345"/>
                  </a:lnTo>
                  <a:lnTo>
                    <a:pt x="147" y="2492"/>
                  </a:lnTo>
                  <a:lnTo>
                    <a:pt x="220" y="2663"/>
                  </a:lnTo>
                  <a:lnTo>
                    <a:pt x="318" y="2785"/>
                  </a:lnTo>
                  <a:lnTo>
                    <a:pt x="415" y="2931"/>
                  </a:lnTo>
                  <a:lnTo>
                    <a:pt x="538" y="3053"/>
                  </a:lnTo>
                  <a:lnTo>
                    <a:pt x="660" y="3175"/>
                  </a:lnTo>
                  <a:lnTo>
                    <a:pt x="806" y="3273"/>
                  </a:lnTo>
                  <a:lnTo>
                    <a:pt x="953" y="3371"/>
                  </a:lnTo>
                  <a:lnTo>
                    <a:pt x="1099" y="3444"/>
                  </a:lnTo>
                  <a:lnTo>
                    <a:pt x="1270" y="3493"/>
                  </a:lnTo>
                  <a:lnTo>
                    <a:pt x="1466" y="3542"/>
                  </a:lnTo>
                  <a:lnTo>
                    <a:pt x="1710" y="3566"/>
                  </a:lnTo>
                  <a:lnTo>
                    <a:pt x="1979" y="3566"/>
                  </a:lnTo>
                  <a:lnTo>
                    <a:pt x="2223" y="3517"/>
                  </a:lnTo>
                  <a:lnTo>
                    <a:pt x="2467" y="3444"/>
                  </a:lnTo>
                  <a:lnTo>
                    <a:pt x="4396" y="5935"/>
                  </a:lnTo>
                  <a:lnTo>
                    <a:pt x="4738" y="5642"/>
                  </a:lnTo>
                  <a:lnTo>
                    <a:pt x="5129" y="5374"/>
                  </a:lnTo>
                  <a:lnTo>
                    <a:pt x="3200" y="2858"/>
                  </a:lnTo>
                  <a:lnTo>
                    <a:pt x="3322" y="2687"/>
                  </a:lnTo>
                  <a:lnTo>
                    <a:pt x="3419" y="2516"/>
                  </a:lnTo>
                  <a:lnTo>
                    <a:pt x="3493" y="2321"/>
                  </a:lnTo>
                  <a:lnTo>
                    <a:pt x="3542" y="2101"/>
                  </a:lnTo>
                  <a:lnTo>
                    <a:pt x="3566" y="1930"/>
                  </a:lnTo>
                  <a:lnTo>
                    <a:pt x="3566" y="1734"/>
                  </a:lnTo>
                  <a:lnTo>
                    <a:pt x="3566" y="1564"/>
                  </a:lnTo>
                  <a:lnTo>
                    <a:pt x="3517" y="1393"/>
                  </a:lnTo>
                  <a:lnTo>
                    <a:pt x="3468" y="1222"/>
                  </a:lnTo>
                  <a:lnTo>
                    <a:pt x="3419" y="1075"/>
                  </a:lnTo>
                  <a:lnTo>
                    <a:pt x="3346" y="904"/>
                  </a:lnTo>
                  <a:lnTo>
                    <a:pt x="3249" y="758"/>
                  </a:lnTo>
                  <a:lnTo>
                    <a:pt x="3151" y="635"/>
                  </a:lnTo>
                  <a:lnTo>
                    <a:pt x="3029" y="513"/>
                  </a:lnTo>
                  <a:lnTo>
                    <a:pt x="2907" y="391"/>
                  </a:lnTo>
                  <a:lnTo>
                    <a:pt x="2760" y="294"/>
                  </a:lnTo>
                  <a:lnTo>
                    <a:pt x="2614" y="196"/>
                  </a:lnTo>
                  <a:lnTo>
                    <a:pt x="2443" y="123"/>
                  </a:lnTo>
                  <a:lnTo>
                    <a:pt x="2272" y="74"/>
                  </a:lnTo>
                  <a:lnTo>
                    <a:pt x="2101" y="25"/>
                  </a:lnTo>
                  <a:lnTo>
                    <a:pt x="1930"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5241175" y="5241175"/>
              <a:ext cx="180125" cy="109325"/>
            </a:xfrm>
            <a:custGeom>
              <a:avLst/>
              <a:gdLst/>
              <a:ahLst/>
              <a:cxnLst/>
              <a:rect l="l" t="t" r="r" b="b"/>
              <a:pathLst>
                <a:path w="7205" h="4373" extrusionOk="0">
                  <a:moveTo>
                    <a:pt x="6839" y="1"/>
                  </a:moveTo>
                  <a:lnTo>
                    <a:pt x="3224" y="1491"/>
                  </a:lnTo>
                  <a:lnTo>
                    <a:pt x="3102" y="1368"/>
                  </a:lnTo>
                  <a:lnTo>
                    <a:pt x="2980" y="1246"/>
                  </a:lnTo>
                  <a:lnTo>
                    <a:pt x="2858" y="1124"/>
                  </a:lnTo>
                  <a:lnTo>
                    <a:pt x="2687" y="1026"/>
                  </a:lnTo>
                  <a:lnTo>
                    <a:pt x="2540" y="953"/>
                  </a:lnTo>
                  <a:lnTo>
                    <a:pt x="2369" y="880"/>
                  </a:lnTo>
                  <a:lnTo>
                    <a:pt x="2198" y="831"/>
                  </a:lnTo>
                  <a:lnTo>
                    <a:pt x="2027" y="807"/>
                  </a:lnTo>
                  <a:lnTo>
                    <a:pt x="1856" y="782"/>
                  </a:lnTo>
                  <a:lnTo>
                    <a:pt x="1685" y="807"/>
                  </a:lnTo>
                  <a:lnTo>
                    <a:pt x="1514" y="807"/>
                  </a:lnTo>
                  <a:lnTo>
                    <a:pt x="1343" y="856"/>
                  </a:lnTo>
                  <a:lnTo>
                    <a:pt x="1172" y="904"/>
                  </a:lnTo>
                  <a:lnTo>
                    <a:pt x="1026" y="978"/>
                  </a:lnTo>
                  <a:lnTo>
                    <a:pt x="879" y="1051"/>
                  </a:lnTo>
                  <a:lnTo>
                    <a:pt x="733" y="1149"/>
                  </a:lnTo>
                  <a:lnTo>
                    <a:pt x="586" y="1271"/>
                  </a:lnTo>
                  <a:lnTo>
                    <a:pt x="464" y="1393"/>
                  </a:lnTo>
                  <a:lnTo>
                    <a:pt x="342" y="1515"/>
                  </a:lnTo>
                  <a:lnTo>
                    <a:pt x="244" y="1686"/>
                  </a:lnTo>
                  <a:lnTo>
                    <a:pt x="171" y="1832"/>
                  </a:lnTo>
                  <a:lnTo>
                    <a:pt x="98" y="2003"/>
                  </a:lnTo>
                  <a:lnTo>
                    <a:pt x="49" y="2174"/>
                  </a:lnTo>
                  <a:lnTo>
                    <a:pt x="25" y="2345"/>
                  </a:lnTo>
                  <a:lnTo>
                    <a:pt x="0" y="2516"/>
                  </a:lnTo>
                  <a:lnTo>
                    <a:pt x="0" y="2687"/>
                  </a:lnTo>
                  <a:lnTo>
                    <a:pt x="25" y="2858"/>
                  </a:lnTo>
                  <a:lnTo>
                    <a:pt x="73" y="3029"/>
                  </a:lnTo>
                  <a:lnTo>
                    <a:pt x="122" y="3200"/>
                  </a:lnTo>
                  <a:lnTo>
                    <a:pt x="195" y="3347"/>
                  </a:lnTo>
                  <a:lnTo>
                    <a:pt x="269" y="3518"/>
                  </a:lnTo>
                  <a:lnTo>
                    <a:pt x="366" y="3640"/>
                  </a:lnTo>
                  <a:lnTo>
                    <a:pt x="464" y="3786"/>
                  </a:lnTo>
                  <a:lnTo>
                    <a:pt x="611" y="3908"/>
                  </a:lnTo>
                  <a:lnTo>
                    <a:pt x="733" y="4031"/>
                  </a:lnTo>
                  <a:lnTo>
                    <a:pt x="904" y="4128"/>
                  </a:lnTo>
                  <a:lnTo>
                    <a:pt x="1050" y="4201"/>
                  </a:lnTo>
                  <a:lnTo>
                    <a:pt x="1221" y="4275"/>
                  </a:lnTo>
                  <a:lnTo>
                    <a:pt x="1392" y="4324"/>
                  </a:lnTo>
                  <a:lnTo>
                    <a:pt x="1563" y="4348"/>
                  </a:lnTo>
                  <a:lnTo>
                    <a:pt x="1734" y="4372"/>
                  </a:lnTo>
                  <a:lnTo>
                    <a:pt x="1905" y="4372"/>
                  </a:lnTo>
                  <a:lnTo>
                    <a:pt x="2076" y="4348"/>
                  </a:lnTo>
                  <a:lnTo>
                    <a:pt x="2247" y="4299"/>
                  </a:lnTo>
                  <a:lnTo>
                    <a:pt x="2418" y="4250"/>
                  </a:lnTo>
                  <a:lnTo>
                    <a:pt x="2565" y="4201"/>
                  </a:lnTo>
                  <a:lnTo>
                    <a:pt x="2711" y="4104"/>
                  </a:lnTo>
                  <a:lnTo>
                    <a:pt x="2858" y="4006"/>
                  </a:lnTo>
                  <a:lnTo>
                    <a:pt x="3004" y="3908"/>
                  </a:lnTo>
                  <a:lnTo>
                    <a:pt x="3126" y="3786"/>
                  </a:lnTo>
                  <a:lnTo>
                    <a:pt x="3248" y="3640"/>
                  </a:lnTo>
                  <a:lnTo>
                    <a:pt x="3346" y="3493"/>
                  </a:lnTo>
                  <a:lnTo>
                    <a:pt x="3468" y="3200"/>
                  </a:lnTo>
                  <a:lnTo>
                    <a:pt x="3541" y="2931"/>
                  </a:lnTo>
                  <a:lnTo>
                    <a:pt x="3590" y="2638"/>
                  </a:lnTo>
                  <a:lnTo>
                    <a:pt x="3566" y="2345"/>
                  </a:lnTo>
                  <a:lnTo>
                    <a:pt x="7205" y="856"/>
                  </a:lnTo>
                  <a:lnTo>
                    <a:pt x="6985" y="440"/>
                  </a:lnTo>
                  <a:lnTo>
                    <a:pt x="6839"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461575" y="5316900"/>
              <a:ext cx="89175" cy="159975"/>
            </a:xfrm>
            <a:custGeom>
              <a:avLst/>
              <a:gdLst/>
              <a:ahLst/>
              <a:cxnLst/>
              <a:rect l="l" t="t" r="r" b="b"/>
              <a:pathLst>
                <a:path w="3567" h="6399" extrusionOk="0">
                  <a:moveTo>
                    <a:pt x="1491" y="0"/>
                  </a:moveTo>
                  <a:lnTo>
                    <a:pt x="1393" y="2858"/>
                  </a:lnTo>
                  <a:lnTo>
                    <a:pt x="1198" y="2907"/>
                  </a:lnTo>
                  <a:lnTo>
                    <a:pt x="1002" y="3004"/>
                  </a:lnTo>
                  <a:lnTo>
                    <a:pt x="807" y="3102"/>
                  </a:lnTo>
                  <a:lnTo>
                    <a:pt x="636" y="3224"/>
                  </a:lnTo>
                  <a:lnTo>
                    <a:pt x="489" y="3346"/>
                  </a:lnTo>
                  <a:lnTo>
                    <a:pt x="392" y="3493"/>
                  </a:lnTo>
                  <a:lnTo>
                    <a:pt x="269" y="3639"/>
                  </a:lnTo>
                  <a:lnTo>
                    <a:pt x="196" y="3786"/>
                  </a:lnTo>
                  <a:lnTo>
                    <a:pt x="123" y="3932"/>
                  </a:lnTo>
                  <a:lnTo>
                    <a:pt x="74" y="4103"/>
                  </a:lnTo>
                  <a:lnTo>
                    <a:pt x="25" y="4274"/>
                  </a:lnTo>
                  <a:lnTo>
                    <a:pt x="1" y="4445"/>
                  </a:lnTo>
                  <a:lnTo>
                    <a:pt x="1" y="4616"/>
                  </a:lnTo>
                  <a:lnTo>
                    <a:pt x="1" y="4787"/>
                  </a:lnTo>
                  <a:lnTo>
                    <a:pt x="25" y="4958"/>
                  </a:lnTo>
                  <a:lnTo>
                    <a:pt x="74" y="5129"/>
                  </a:lnTo>
                  <a:lnTo>
                    <a:pt x="123" y="5276"/>
                  </a:lnTo>
                  <a:lnTo>
                    <a:pt x="196" y="5447"/>
                  </a:lnTo>
                  <a:lnTo>
                    <a:pt x="294" y="5593"/>
                  </a:lnTo>
                  <a:lnTo>
                    <a:pt x="416" y="5740"/>
                  </a:lnTo>
                  <a:lnTo>
                    <a:pt x="538" y="5886"/>
                  </a:lnTo>
                  <a:lnTo>
                    <a:pt x="660" y="6008"/>
                  </a:lnTo>
                  <a:lnTo>
                    <a:pt x="807" y="6106"/>
                  </a:lnTo>
                  <a:lnTo>
                    <a:pt x="953" y="6179"/>
                  </a:lnTo>
                  <a:lnTo>
                    <a:pt x="1124" y="6252"/>
                  </a:lnTo>
                  <a:lnTo>
                    <a:pt x="1271" y="6326"/>
                  </a:lnTo>
                  <a:lnTo>
                    <a:pt x="1442" y="6350"/>
                  </a:lnTo>
                  <a:lnTo>
                    <a:pt x="1613" y="6375"/>
                  </a:lnTo>
                  <a:lnTo>
                    <a:pt x="1784" y="6399"/>
                  </a:lnTo>
                  <a:lnTo>
                    <a:pt x="1955" y="6375"/>
                  </a:lnTo>
                  <a:lnTo>
                    <a:pt x="2126" y="6350"/>
                  </a:lnTo>
                  <a:lnTo>
                    <a:pt x="2297" y="6301"/>
                  </a:lnTo>
                  <a:lnTo>
                    <a:pt x="2468" y="6252"/>
                  </a:lnTo>
                  <a:lnTo>
                    <a:pt x="2614" y="6179"/>
                  </a:lnTo>
                  <a:lnTo>
                    <a:pt x="2785" y="6082"/>
                  </a:lnTo>
                  <a:lnTo>
                    <a:pt x="2932" y="5984"/>
                  </a:lnTo>
                  <a:lnTo>
                    <a:pt x="3054" y="5862"/>
                  </a:lnTo>
                  <a:lnTo>
                    <a:pt x="3176" y="5715"/>
                  </a:lnTo>
                  <a:lnTo>
                    <a:pt x="3273" y="5569"/>
                  </a:lnTo>
                  <a:lnTo>
                    <a:pt x="3371" y="5422"/>
                  </a:lnTo>
                  <a:lnTo>
                    <a:pt x="3444" y="5276"/>
                  </a:lnTo>
                  <a:lnTo>
                    <a:pt x="3493" y="5105"/>
                  </a:lnTo>
                  <a:lnTo>
                    <a:pt x="3542" y="4934"/>
                  </a:lnTo>
                  <a:lnTo>
                    <a:pt x="3567" y="4763"/>
                  </a:lnTo>
                  <a:lnTo>
                    <a:pt x="3567" y="4592"/>
                  </a:lnTo>
                  <a:lnTo>
                    <a:pt x="3567" y="4421"/>
                  </a:lnTo>
                  <a:lnTo>
                    <a:pt x="3542" y="4250"/>
                  </a:lnTo>
                  <a:lnTo>
                    <a:pt x="3493" y="4079"/>
                  </a:lnTo>
                  <a:lnTo>
                    <a:pt x="3420" y="3908"/>
                  </a:lnTo>
                  <a:lnTo>
                    <a:pt x="3347" y="3761"/>
                  </a:lnTo>
                  <a:lnTo>
                    <a:pt x="3273" y="3615"/>
                  </a:lnTo>
                  <a:lnTo>
                    <a:pt x="3151" y="3468"/>
                  </a:lnTo>
                  <a:lnTo>
                    <a:pt x="2980" y="3273"/>
                  </a:lnTo>
                  <a:lnTo>
                    <a:pt x="2761" y="3102"/>
                  </a:lnTo>
                  <a:lnTo>
                    <a:pt x="2541" y="2980"/>
                  </a:lnTo>
                  <a:lnTo>
                    <a:pt x="2321" y="2907"/>
                  </a:lnTo>
                  <a:lnTo>
                    <a:pt x="2419" y="25"/>
                  </a:lnTo>
                  <a:lnTo>
                    <a:pt x="2419" y="25"/>
                  </a:lnTo>
                  <a:lnTo>
                    <a:pt x="2126" y="49"/>
                  </a:lnTo>
                  <a:lnTo>
                    <a:pt x="1808" y="25"/>
                  </a:lnTo>
                  <a:lnTo>
                    <a:pt x="1491"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619100" y="5194175"/>
              <a:ext cx="161850" cy="89775"/>
            </a:xfrm>
            <a:custGeom>
              <a:avLst/>
              <a:gdLst/>
              <a:ahLst/>
              <a:cxnLst/>
              <a:rect l="l" t="t" r="r" b="b"/>
              <a:pathLst>
                <a:path w="6474" h="3591" extrusionOk="0">
                  <a:moveTo>
                    <a:pt x="4592" y="0"/>
                  </a:moveTo>
                  <a:lnTo>
                    <a:pt x="4422" y="25"/>
                  </a:lnTo>
                  <a:lnTo>
                    <a:pt x="4251" y="73"/>
                  </a:lnTo>
                  <a:lnTo>
                    <a:pt x="4080" y="122"/>
                  </a:lnTo>
                  <a:lnTo>
                    <a:pt x="3884" y="196"/>
                  </a:lnTo>
                  <a:lnTo>
                    <a:pt x="3713" y="293"/>
                  </a:lnTo>
                  <a:lnTo>
                    <a:pt x="3567" y="391"/>
                  </a:lnTo>
                  <a:lnTo>
                    <a:pt x="3420" y="513"/>
                  </a:lnTo>
                  <a:lnTo>
                    <a:pt x="3298" y="660"/>
                  </a:lnTo>
                  <a:lnTo>
                    <a:pt x="3200" y="806"/>
                  </a:lnTo>
                  <a:lnTo>
                    <a:pt x="3103" y="953"/>
                  </a:lnTo>
                  <a:lnTo>
                    <a:pt x="3029" y="1124"/>
                  </a:lnTo>
                  <a:lnTo>
                    <a:pt x="99" y="757"/>
                  </a:lnTo>
                  <a:lnTo>
                    <a:pt x="74" y="1221"/>
                  </a:lnTo>
                  <a:lnTo>
                    <a:pt x="1" y="1661"/>
                  </a:lnTo>
                  <a:lnTo>
                    <a:pt x="2907" y="2027"/>
                  </a:lnTo>
                  <a:lnTo>
                    <a:pt x="2932" y="2223"/>
                  </a:lnTo>
                  <a:lnTo>
                    <a:pt x="3005" y="2418"/>
                  </a:lnTo>
                  <a:lnTo>
                    <a:pt x="3078" y="2565"/>
                  </a:lnTo>
                  <a:lnTo>
                    <a:pt x="3152" y="2736"/>
                  </a:lnTo>
                  <a:lnTo>
                    <a:pt x="3249" y="2882"/>
                  </a:lnTo>
                  <a:lnTo>
                    <a:pt x="3371" y="3004"/>
                  </a:lnTo>
                  <a:lnTo>
                    <a:pt x="3493" y="3126"/>
                  </a:lnTo>
                  <a:lnTo>
                    <a:pt x="3616" y="3248"/>
                  </a:lnTo>
                  <a:lnTo>
                    <a:pt x="3762" y="3346"/>
                  </a:lnTo>
                  <a:lnTo>
                    <a:pt x="3909" y="3419"/>
                  </a:lnTo>
                  <a:lnTo>
                    <a:pt x="4080" y="3493"/>
                  </a:lnTo>
                  <a:lnTo>
                    <a:pt x="4251" y="3541"/>
                  </a:lnTo>
                  <a:lnTo>
                    <a:pt x="4422" y="3566"/>
                  </a:lnTo>
                  <a:lnTo>
                    <a:pt x="4592" y="3590"/>
                  </a:lnTo>
                  <a:lnTo>
                    <a:pt x="4763" y="3590"/>
                  </a:lnTo>
                  <a:lnTo>
                    <a:pt x="4934" y="3566"/>
                  </a:lnTo>
                  <a:lnTo>
                    <a:pt x="5105" y="3541"/>
                  </a:lnTo>
                  <a:lnTo>
                    <a:pt x="5276" y="3468"/>
                  </a:lnTo>
                  <a:lnTo>
                    <a:pt x="5447" y="3419"/>
                  </a:lnTo>
                  <a:lnTo>
                    <a:pt x="5618" y="3322"/>
                  </a:lnTo>
                  <a:lnTo>
                    <a:pt x="5765" y="3224"/>
                  </a:lnTo>
                  <a:lnTo>
                    <a:pt x="5887" y="3102"/>
                  </a:lnTo>
                  <a:lnTo>
                    <a:pt x="6009" y="2980"/>
                  </a:lnTo>
                  <a:lnTo>
                    <a:pt x="6131" y="2858"/>
                  </a:lnTo>
                  <a:lnTo>
                    <a:pt x="6204" y="2711"/>
                  </a:lnTo>
                  <a:lnTo>
                    <a:pt x="6302" y="2565"/>
                  </a:lnTo>
                  <a:lnTo>
                    <a:pt x="6351" y="2394"/>
                  </a:lnTo>
                  <a:lnTo>
                    <a:pt x="6400" y="2223"/>
                  </a:lnTo>
                  <a:lnTo>
                    <a:pt x="6449" y="2076"/>
                  </a:lnTo>
                  <a:lnTo>
                    <a:pt x="6473" y="1881"/>
                  </a:lnTo>
                  <a:lnTo>
                    <a:pt x="6473" y="1710"/>
                  </a:lnTo>
                  <a:lnTo>
                    <a:pt x="6449" y="1539"/>
                  </a:lnTo>
                  <a:lnTo>
                    <a:pt x="6424" y="1368"/>
                  </a:lnTo>
                  <a:lnTo>
                    <a:pt x="6351" y="1197"/>
                  </a:lnTo>
                  <a:lnTo>
                    <a:pt x="6278" y="1026"/>
                  </a:lnTo>
                  <a:lnTo>
                    <a:pt x="6204" y="855"/>
                  </a:lnTo>
                  <a:lnTo>
                    <a:pt x="6107" y="708"/>
                  </a:lnTo>
                  <a:lnTo>
                    <a:pt x="5985" y="586"/>
                  </a:lnTo>
                  <a:lnTo>
                    <a:pt x="5862" y="464"/>
                  </a:lnTo>
                  <a:lnTo>
                    <a:pt x="5740" y="342"/>
                  </a:lnTo>
                  <a:lnTo>
                    <a:pt x="5594" y="269"/>
                  </a:lnTo>
                  <a:lnTo>
                    <a:pt x="5447" y="171"/>
                  </a:lnTo>
                  <a:lnTo>
                    <a:pt x="5276" y="122"/>
                  </a:lnTo>
                  <a:lnTo>
                    <a:pt x="5105" y="73"/>
                  </a:lnTo>
                  <a:lnTo>
                    <a:pt x="4934" y="25"/>
                  </a:lnTo>
                  <a:lnTo>
                    <a:pt x="4763" y="25"/>
                  </a:lnTo>
                  <a:lnTo>
                    <a:pt x="4592"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20075" y="5116000"/>
              <a:ext cx="189300" cy="189925"/>
            </a:xfrm>
            <a:custGeom>
              <a:avLst/>
              <a:gdLst/>
              <a:ahLst/>
              <a:cxnLst/>
              <a:rect l="l" t="t" r="r" b="b"/>
              <a:pathLst>
                <a:path w="7572" h="7597" extrusionOk="0">
                  <a:moveTo>
                    <a:pt x="3786" y="1"/>
                  </a:moveTo>
                  <a:lnTo>
                    <a:pt x="3395" y="25"/>
                  </a:lnTo>
                  <a:lnTo>
                    <a:pt x="3028" y="74"/>
                  </a:lnTo>
                  <a:lnTo>
                    <a:pt x="2662" y="172"/>
                  </a:lnTo>
                  <a:lnTo>
                    <a:pt x="2320" y="294"/>
                  </a:lnTo>
                  <a:lnTo>
                    <a:pt x="1978" y="465"/>
                  </a:lnTo>
                  <a:lnTo>
                    <a:pt x="1661" y="660"/>
                  </a:lnTo>
                  <a:lnTo>
                    <a:pt x="1392" y="880"/>
                  </a:lnTo>
                  <a:lnTo>
                    <a:pt x="1123" y="1124"/>
                  </a:lnTo>
                  <a:lnTo>
                    <a:pt x="879" y="1393"/>
                  </a:lnTo>
                  <a:lnTo>
                    <a:pt x="659" y="1686"/>
                  </a:lnTo>
                  <a:lnTo>
                    <a:pt x="464" y="1979"/>
                  </a:lnTo>
                  <a:lnTo>
                    <a:pt x="293" y="2321"/>
                  </a:lnTo>
                  <a:lnTo>
                    <a:pt x="171" y="2663"/>
                  </a:lnTo>
                  <a:lnTo>
                    <a:pt x="73" y="3029"/>
                  </a:lnTo>
                  <a:lnTo>
                    <a:pt x="24" y="3420"/>
                  </a:lnTo>
                  <a:lnTo>
                    <a:pt x="0" y="3787"/>
                  </a:lnTo>
                  <a:lnTo>
                    <a:pt x="24" y="4177"/>
                  </a:lnTo>
                  <a:lnTo>
                    <a:pt x="73" y="4568"/>
                  </a:lnTo>
                  <a:lnTo>
                    <a:pt x="171" y="4934"/>
                  </a:lnTo>
                  <a:lnTo>
                    <a:pt x="293" y="5276"/>
                  </a:lnTo>
                  <a:lnTo>
                    <a:pt x="464" y="5594"/>
                  </a:lnTo>
                  <a:lnTo>
                    <a:pt x="659" y="5911"/>
                  </a:lnTo>
                  <a:lnTo>
                    <a:pt x="879" y="6204"/>
                  </a:lnTo>
                  <a:lnTo>
                    <a:pt x="1123" y="6473"/>
                  </a:lnTo>
                  <a:lnTo>
                    <a:pt x="1392" y="6717"/>
                  </a:lnTo>
                  <a:lnTo>
                    <a:pt x="1661" y="6937"/>
                  </a:lnTo>
                  <a:lnTo>
                    <a:pt x="1978" y="7133"/>
                  </a:lnTo>
                  <a:lnTo>
                    <a:pt x="2320" y="7279"/>
                  </a:lnTo>
                  <a:lnTo>
                    <a:pt x="2662" y="7426"/>
                  </a:lnTo>
                  <a:lnTo>
                    <a:pt x="3028" y="7499"/>
                  </a:lnTo>
                  <a:lnTo>
                    <a:pt x="3395" y="7572"/>
                  </a:lnTo>
                  <a:lnTo>
                    <a:pt x="3786" y="7597"/>
                  </a:lnTo>
                  <a:lnTo>
                    <a:pt x="4176" y="7572"/>
                  </a:lnTo>
                  <a:lnTo>
                    <a:pt x="4567" y="7499"/>
                  </a:lnTo>
                  <a:lnTo>
                    <a:pt x="4909" y="7426"/>
                  </a:lnTo>
                  <a:lnTo>
                    <a:pt x="5275" y="7279"/>
                  </a:lnTo>
                  <a:lnTo>
                    <a:pt x="5593" y="7133"/>
                  </a:lnTo>
                  <a:lnTo>
                    <a:pt x="5910" y="6937"/>
                  </a:lnTo>
                  <a:lnTo>
                    <a:pt x="6203" y="6717"/>
                  </a:lnTo>
                  <a:lnTo>
                    <a:pt x="6472" y="6473"/>
                  </a:lnTo>
                  <a:lnTo>
                    <a:pt x="6716" y="6204"/>
                  </a:lnTo>
                  <a:lnTo>
                    <a:pt x="6936" y="5911"/>
                  </a:lnTo>
                  <a:lnTo>
                    <a:pt x="7132" y="5594"/>
                  </a:lnTo>
                  <a:lnTo>
                    <a:pt x="7278" y="5276"/>
                  </a:lnTo>
                  <a:lnTo>
                    <a:pt x="7425" y="4934"/>
                  </a:lnTo>
                  <a:lnTo>
                    <a:pt x="7498" y="4568"/>
                  </a:lnTo>
                  <a:lnTo>
                    <a:pt x="7571" y="4177"/>
                  </a:lnTo>
                  <a:lnTo>
                    <a:pt x="7571" y="3787"/>
                  </a:lnTo>
                  <a:lnTo>
                    <a:pt x="7571" y="3420"/>
                  </a:lnTo>
                  <a:lnTo>
                    <a:pt x="7498" y="3029"/>
                  </a:lnTo>
                  <a:lnTo>
                    <a:pt x="7425" y="2663"/>
                  </a:lnTo>
                  <a:lnTo>
                    <a:pt x="7278" y="2321"/>
                  </a:lnTo>
                  <a:lnTo>
                    <a:pt x="7132" y="1979"/>
                  </a:lnTo>
                  <a:lnTo>
                    <a:pt x="6936" y="1686"/>
                  </a:lnTo>
                  <a:lnTo>
                    <a:pt x="6716" y="1393"/>
                  </a:lnTo>
                  <a:lnTo>
                    <a:pt x="6472" y="1124"/>
                  </a:lnTo>
                  <a:lnTo>
                    <a:pt x="6203" y="880"/>
                  </a:lnTo>
                  <a:lnTo>
                    <a:pt x="5910" y="660"/>
                  </a:lnTo>
                  <a:lnTo>
                    <a:pt x="5593" y="465"/>
                  </a:lnTo>
                  <a:lnTo>
                    <a:pt x="5275" y="294"/>
                  </a:lnTo>
                  <a:lnTo>
                    <a:pt x="4909" y="172"/>
                  </a:lnTo>
                  <a:lnTo>
                    <a:pt x="4567" y="74"/>
                  </a:lnTo>
                  <a:lnTo>
                    <a:pt x="4176" y="25"/>
                  </a:lnTo>
                  <a:lnTo>
                    <a:pt x="3786"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2"/>
          <p:cNvSpPr/>
          <p:nvPr/>
        </p:nvSpPr>
        <p:spPr>
          <a:xfrm>
            <a:off x="3429208" y="3904791"/>
            <a:ext cx="377839" cy="343685"/>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3292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48"/>
        <p:cNvGrpSpPr/>
        <p:nvPr/>
      </p:nvGrpSpPr>
      <p:grpSpPr>
        <a:xfrm>
          <a:off x="0" y="0"/>
          <a:ext cx="0" cy="0"/>
          <a:chOff x="0" y="0"/>
          <a:chExt cx="0" cy="0"/>
        </a:xfrm>
      </p:grpSpPr>
      <p:sp>
        <p:nvSpPr>
          <p:cNvPr id="49" name="Google Shape;49;p3"/>
          <p:cNvSpPr/>
          <p:nvPr/>
        </p:nvSpPr>
        <p:spPr>
          <a:xfrm rot="10800000" flipH="1">
            <a:off x="-94969" y="303826"/>
            <a:ext cx="1034700" cy="895800"/>
          </a:xfrm>
          <a:custGeom>
            <a:avLst/>
            <a:gdLst/>
            <a:ahLst/>
            <a:cxnLst/>
            <a:rect l="l" t="t" r="r" b="b"/>
            <a:pathLst>
              <a:path w="120000" h="120000" extrusionOk="0">
                <a:moveTo>
                  <a:pt x="30000" y="0"/>
                </a:moveTo>
                <a:lnTo>
                  <a:pt x="0" y="59994"/>
                </a:lnTo>
                <a:lnTo>
                  <a:pt x="30000" y="120000"/>
                </a:lnTo>
                <a:lnTo>
                  <a:pt x="90000" y="120000"/>
                </a:lnTo>
                <a:lnTo>
                  <a:pt x="120000" y="59994"/>
                </a:lnTo>
                <a:lnTo>
                  <a:pt x="90000" y="0"/>
                </a:lnTo>
                <a:lnTo>
                  <a:pt x="30000" y="0"/>
                </a:lnTo>
                <a:close/>
                <a:moveTo>
                  <a:pt x="38477" y="16950"/>
                </a:moveTo>
                <a:lnTo>
                  <a:pt x="81522" y="16950"/>
                </a:lnTo>
                <a:lnTo>
                  <a:pt x="103033" y="59994"/>
                </a:lnTo>
                <a:lnTo>
                  <a:pt x="81522" y="103038"/>
                </a:lnTo>
                <a:lnTo>
                  <a:pt x="38477" y="103038"/>
                </a:lnTo>
                <a:lnTo>
                  <a:pt x="16955" y="59994"/>
                </a:lnTo>
                <a:lnTo>
                  <a:pt x="38477" y="16950"/>
                </a:lnTo>
                <a:close/>
              </a:path>
            </a:pathLst>
          </a:custGeom>
          <a:gradFill>
            <a:gsLst>
              <a:gs pos="0">
                <a:srgbClr val="3393E2"/>
              </a:gs>
              <a:gs pos="100000">
                <a:srgbClr val="00E2C7"/>
              </a:gs>
            </a:gsLst>
            <a:lin ang="6983783" scaled="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50" name="Google Shape;50;p3"/>
          <p:cNvSpPr/>
          <p:nvPr/>
        </p:nvSpPr>
        <p:spPr>
          <a:xfrm rot="5400000">
            <a:off x="559400" y="1538825"/>
            <a:ext cx="1788000" cy="2064600"/>
          </a:xfrm>
          <a:custGeom>
            <a:avLst/>
            <a:gdLst/>
            <a:ahLst/>
            <a:cxnLst/>
            <a:rect l="l" t="t" r="r" b="b"/>
            <a:pathLst>
              <a:path w="120000" h="120000" extrusionOk="0">
                <a:moveTo>
                  <a:pt x="60000" y="0"/>
                </a:moveTo>
                <a:lnTo>
                  <a:pt x="120000" y="30000"/>
                </a:lnTo>
                <a:lnTo>
                  <a:pt x="120000" y="90000"/>
                </a:lnTo>
                <a:lnTo>
                  <a:pt x="60000" y="120000"/>
                </a:lnTo>
                <a:lnTo>
                  <a:pt x="0" y="90000"/>
                </a:lnTo>
                <a:lnTo>
                  <a:pt x="0" y="30000"/>
                </a:lnTo>
                <a:close/>
              </a:path>
            </a:pathLst>
          </a:custGeom>
          <a:gradFill>
            <a:gsLst>
              <a:gs pos="0">
                <a:srgbClr val="3393E2"/>
              </a:gs>
              <a:gs pos="100000">
                <a:srgbClr val="00E2C7"/>
              </a:gs>
            </a:gsLst>
            <a:path path="circle">
              <a:fillToRect l="100000" b="100000"/>
            </a:path>
            <a:tileRect t="-100000" r="-10000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51" name="Google Shape;51;p3"/>
          <p:cNvSpPr txBox="1">
            <a:spLocks noGrp="1"/>
          </p:cNvSpPr>
          <p:nvPr>
            <p:ph type="ctrTitle"/>
          </p:nvPr>
        </p:nvSpPr>
        <p:spPr>
          <a:xfrm>
            <a:off x="2743200" y="1735750"/>
            <a:ext cx="5638800" cy="1159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52" name="Google Shape;52;p3"/>
          <p:cNvSpPr txBox="1">
            <a:spLocks noGrp="1"/>
          </p:cNvSpPr>
          <p:nvPr>
            <p:ph type="subTitle" idx="1"/>
          </p:nvPr>
        </p:nvSpPr>
        <p:spPr>
          <a:xfrm>
            <a:off x="2743200" y="2821004"/>
            <a:ext cx="5696100" cy="7848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3" name="Google Shape;53;p3"/>
          <p:cNvSpPr/>
          <p:nvPr/>
        </p:nvSpPr>
        <p:spPr>
          <a:xfrm rot="10800000" flipH="1">
            <a:off x="66674" y="3135425"/>
            <a:ext cx="819900" cy="710100"/>
          </a:xfrm>
          <a:prstGeom prst="hexagon">
            <a:avLst>
              <a:gd name="adj" fmla="val 28678"/>
              <a:gd name="vf" fmla="val 115470"/>
            </a:avLst>
          </a:prstGeom>
          <a:noFill/>
          <a:ln w="9525" cap="flat"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rot="10800000" flipH="1">
            <a:off x="828675" y="3516550"/>
            <a:ext cx="428700" cy="371100"/>
          </a:xfrm>
          <a:prstGeom prst="hexagon">
            <a:avLst>
              <a:gd name="adj" fmla="val 28678"/>
              <a:gd name="vf" fmla="val 115470"/>
            </a:avLst>
          </a:pr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rot="10800000" flipH="1">
            <a:off x="761999" y="877950"/>
            <a:ext cx="819900" cy="710100"/>
          </a:xfrm>
          <a:prstGeom prst="hexagon">
            <a:avLst>
              <a:gd name="adj" fmla="val 28678"/>
              <a:gd name="vf" fmla="val 115470"/>
            </a:avLst>
          </a:prstGeom>
          <a:noFill/>
          <a:ln w="76200" cap="flat" cmpd="sng">
            <a:solidFill>
              <a:srgbClr val="184769"/>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flipH="1">
            <a:off x="793851" y="4692801"/>
            <a:ext cx="517500" cy="447900"/>
          </a:xfrm>
          <a:prstGeom prst="hexagon">
            <a:avLst>
              <a:gd name="adj" fmla="val 28678"/>
              <a:gd name="vf" fmla="val 115470"/>
            </a:avLst>
          </a:prstGeom>
          <a:solidFill>
            <a:srgbClr val="00E1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57;p3"/>
          <p:cNvGrpSpPr/>
          <p:nvPr/>
        </p:nvGrpSpPr>
        <p:grpSpPr>
          <a:xfrm>
            <a:off x="996359" y="1070668"/>
            <a:ext cx="351204" cy="324661"/>
            <a:chOff x="5975075" y="2327500"/>
            <a:chExt cx="420100" cy="388350"/>
          </a:xfrm>
        </p:grpSpPr>
        <p:sp>
          <p:nvSpPr>
            <p:cNvPr id="58" name="Google Shape;58;p3"/>
            <p:cNvSpPr/>
            <p:nvPr/>
          </p:nvSpPr>
          <p:spPr>
            <a:xfrm>
              <a:off x="5975075" y="2474650"/>
              <a:ext cx="98325" cy="220450"/>
            </a:xfrm>
            <a:custGeom>
              <a:avLst/>
              <a:gdLst/>
              <a:ahLst/>
              <a:cxnLst/>
              <a:rect l="l" t="t" r="r" b="b"/>
              <a:pathLst>
                <a:path w="3933" h="8818" extrusionOk="0">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6088025" y="2327500"/>
              <a:ext cx="307150" cy="388350"/>
            </a:xfrm>
            <a:custGeom>
              <a:avLst/>
              <a:gdLst/>
              <a:ahLst/>
              <a:cxnLst/>
              <a:rect l="l" t="t" r="r" b="b"/>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3"/>
          <p:cNvSpPr/>
          <p:nvPr/>
        </p:nvSpPr>
        <p:spPr>
          <a:xfrm>
            <a:off x="393600" y="3346627"/>
            <a:ext cx="166061" cy="287704"/>
          </a:xfrm>
          <a:custGeom>
            <a:avLst/>
            <a:gdLst/>
            <a:ahLst/>
            <a:cxnLst/>
            <a:rect l="l" t="t" r="r" b="b"/>
            <a:pathLst>
              <a:path w="11870" h="20565" extrusionOk="0">
                <a:moveTo>
                  <a:pt x="6301" y="977"/>
                </a:moveTo>
                <a:lnTo>
                  <a:pt x="6423" y="1002"/>
                </a:lnTo>
                <a:lnTo>
                  <a:pt x="6497" y="1075"/>
                </a:lnTo>
                <a:lnTo>
                  <a:pt x="6570" y="1148"/>
                </a:lnTo>
                <a:lnTo>
                  <a:pt x="6594" y="1270"/>
                </a:lnTo>
                <a:lnTo>
                  <a:pt x="6570" y="1368"/>
                </a:lnTo>
                <a:lnTo>
                  <a:pt x="6497" y="1466"/>
                </a:lnTo>
                <a:lnTo>
                  <a:pt x="6423" y="1515"/>
                </a:lnTo>
                <a:lnTo>
                  <a:pt x="6301" y="1539"/>
                </a:lnTo>
                <a:lnTo>
                  <a:pt x="5569" y="1539"/>
                </a:lnTo>
                <a:lnTo>
                  <a:pt x="5446" y="1515"/>
                </a:lnTo>
                <a:lnTo>
                  <a:pt x="5373" y="1466"/>
                </a:lnTo>
                <a:lnTo>
                  <a:pt x="5300" y="1368"/>
                </a:lnTo>
                <a:lnTo>
                  <a:pt x="5276" y="1270"/>
                </a:lnTo>
                <a:lnTo>
                  <a:pt x="5300" y="1148"/>
                </a:lnTo>
                <a:lnTo>
                  <a:pt x="5373" y="1075"/>
                </a:lnTo>
                <a:lnTo>
                  <a:pt x="5446" y="1002"/>
                </a:lnTo>
                <a:lnTo>
                  <a:pt x="5569" y="977"/>
                </a:lnTo>
                <a:close/>
                <a:moveTo>
                  <a:pt x="10575" y="2565"/>
                </a:moveTo>
                <a:lnTo>
                  <a:pt x="10575" y="16706"/>
                </a:lnTo>
                <a:lnTo>
                  <a:pt x="1295" y="16706"/>
                </a:lnTo>
                <a:lnTo>
                  <a:pt x="1295" y="2565"/>
                </a:lnTo>
                <a:close/>
                <a:moveTo>
                  <a:pt x="5935" y="17780"/>
                </a:moveTo>
                <a:lnTo>
                  <a:pt x="6106" y="17805"/>
                </a:lnTo>
                <a:lnTo>
                  <a:pt x="6277" y="17854"/>
                </a:lnTo>
                <a:lnTo>
                  <a:pt x="6423" y="17927"/>
                </a:lnTo>
                <a:lnTo>
                  <a:pt x="6545" y="18025"/>
                </a:lnTo>
                <a:lnTo>
                  <a:pt x="6643" y="18147"/>
                </a:lnTo>
                <a:lnTo>
                  <a:pt x="6716" y="18293"/>
                </a:lnTo>
                <a:lnTo>
                  <a:pt x="6765" y="18464"/>
                </a:lnTo>
                <a:lnTo>
                  <a:pt x="6790" y="18635"/>
                </a:lnTo>
                <a:lnTo>
                  <a:pt x="6765" y="18806"/>
                </a:lnTo>
                <a:lnTo>
                  <a:pt x="6716" y="18977"/>
                </a:lnTo>
                <a:lnTo>
                  <a:pt x="6643" y="19124"/>
                </a:lnTo>
                <a:lnTo>
                  <a:pt x="6545" y="19246"/>
                </a:lnTo>
                <a:lnTo>
                  <a:pt x="6423" y="19343"/>
                </a:lnTo>
                <a:lnTo>
                  <a:pt x="6277" y="19417"/>
                </a:lnTo>
                <a:lnTo>
                  <a:pt x="6106" y="19465"/>
                </a:lnTo>
                <a:lnTo>
                  <a:pt x="5935" y="19490"/>
                </a:lnTo>
                <a:lnTo>
                  <a:pt x="5764" y="19465"/>
                </a:lnTo>
                <a:lnTo>
                  <a:pt x="5593" y="19417"/>
                </a:lnTo>
                <a:lnTo>
                  <a:pt x="5446" y="19343"/>
                </a:lnTo>
                <a:lnTo>
                  <a:pt x="5324" y="19246"/>
                </a:lnTo>
                <a:lnTo>
                  <a:pt x="5227" y="19124"/>
                </a:lnTo>
                <a:lnTo>
                  <a:pt x="5153" y="18977"/>
                </a:lnTo>
                <a:lnTo>
                  <a:pt x="5105" y="18806"/>
                </a:lnTo>
                <a:lnTo>
                  <a:pt x="5080" y="18635"/>
                </a:lnTo>
                <a:lnTo>
                  <a:pt x="5105" y="18464"/>
                </a:lnTo>
                <a:lnTo>
                  <a:pt x="5153" y="18293"/>
                </a:lnTo>
                <a:lnTo>
                  <a:pt x="5227" y="18147"/>
                </a:lnTo>
                <a:lnTo>
                  <a:pt x="5324" y="18025"/>
                </a:lnTo>
                <a:lnTo>
                  <a:pt x="5446" y="17927"/>
                </a:lnTo>
                <a:lnTo>
                  <a:pt x="5593" y="17854"/>
                </a:lnTo>
                <a:lnTo>
                  <a:pt x="5764" y="17805"/>
                </a:lnTo>
                <a:lnTo>
                  <a:pt x="5935" y="17780"/>
                </a:lnTo>
                <a:close/>
                <a:moveTo>
                  <a:pt x="1295" y="0"/>
                </a:moveTo>
                <a:lnTo>
                  <a:pt x="1026" y="25"/>
                </a:lnTo>
                <a:lnTo>
                  <a:pt x="782" y="98"/>
                </a:lnTo>
                <a:lnTo>
                  <a:pt x="562" y="220"/>
                </a:lnTo>
                <a:lnTo>
                  <a:pt x="366" y="367"/>
                </a:lnTo>
                <a:lnTo>
                  <a:pt x="220" y="562"/>
                </a:lnTo>
                <a:lnTo>
                  <a:pt x="98" y="782"/>
                </a:lnTo>
                <a:lnTo>
                  <a:pt x="25" y="1026"/>
                </a:lnTo>
                <a:lnTo>
                  <a:pt x="0" y="1295"/>
                </a:lnTo>
                <a:lnTo>
                  <a:pt x="0" y="19270"/>
                </a:lnTo>
                <a:lnTo>
                  <a:pt x="25" y="19539"/>
                </a:lnTo>
                <a:lnTo>
                  <a:pt x="98" y="19783"/>
                </a:lnTo>
                <a:lnTo>
                  <a:pt x="220" y="20003"/>
                </a:lnTo>
                <a:lnTo>
                  <a:pt x="366" y="20198"/>
                </a:lnTo>
                <a:lnTo>
                  <a:pt x="562" y="20345"/>
                </a:lnTo>
                <a:lnTo>
                  <a:pt x="782" y="20467"/>
                </a:lnTo>
                <a:lnTo>
                  <a:pt x="1026" y="20540"/>
                </a:lnTo>
                <a:lnTo>
                  <a:pt x="1295" y="20565"/>
                </a:lnTo>
                <a:lnTo>
                  <a:pt x="10575" y="20565"/>
                </a:lnTo>
                <a:lnTo>
                  <a:pt x="10844" y="20540"/>
                </a:lnTo>
                <a:lnTo>
                  <a:pt x="11088" y="20467"/>
                </a:lnTo>
                <a:lnTo>
                  <a:pt x="11308" y="20345"/>
                </a:lnTo>
                <a:lnTo>
                  <a:pt x="11503" y="20198"/>
                </a:lnTo>
                <a:lnTo>
                  <a:pt x="11650" y="20003"/>
                </a:lnTo>
                <a:lnTo>
                  <a:pt x="11772" y="19783"/>
                </a:lnTo>
                <a:lnTo>
                  <a:pt x="11845" y="19539"/>
                </a:lnTo>
                <a:lnTo>
                  <a:pt x="11870" y="19270"/>
                </a:lnTo>
                <a:lnTo>
                  <a:pt x="11870" y="1295"/>
                </a:lnTo>
                <a:lnTo>
                  <a:pt x="11845" y="1026"/>
                </a:lnTo>
                <a:lnTo>
                  <a:pt x="11772" y="782"/>
                </a:lnTo>
                <a:lnTo>
                  <a:pt x="11650" y="562"/>
                </a:lnTo>
                <a:lnTo>
                  <a:pt x="11503" y="367"/>
                </a:lnTo>
                <a:lnTo>
                  <a:pt x="11308" y="220"/>
                </a:lnTo>
                <a:lnTo>
                  <a:pt x="11088" y="98"/>
                </a:lnTo>
                <a:lnTo>
                  <a:pt x="10844" y="25"/>
                </a:lnTo>
                <a:lnTo>
                  <a:pt x="10575" y="0"/>
                </a:lnTo>
                <a:close/>
              </a:path>
            </a:pathLst>
          </a:custGeom>
          <a:solidFill>
            <a:srgbClr val="19B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 name="Google Shape;61;p3"/>
          <p:cNvGrpSpPr/>
          <p:nvPr/>
        </p:nvGrpSpPr>
        <p:grpSpPr>
          <a:xfrm>
            <a:off x="305253" y="553856"/>
            <a:ext cx="247469" cy="392302"/>
            <a:chOff x="6718575" y="2318625"/>
            <a:chExt cx="256950" cy="407375"/>
          </a:xfrm>
        </p:grpSpPr>
        <p:sp>
          <p:nvSpPr>
            <p:cNvPr id="62" name="Google Shape;62;p3"/>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6795900" y="2628550"/>
              <a:ext cx="102300" cy="25"/>
            </a:xfrm>
            <a:custGeom>
              <a:avLst/>
              <a:gdLst/>
              <a:ahLst/>
              <a:cxnLst/>
              <a:rect l="l" t="t" r="r" b="b"/>
              <a:pathLst>
                <a:path w="4092" h="1" fill="none" extrusionOk="0">
                  <a:moveTo>
                    <a:pt x="0" y="1"/>
                  </a:moveTo>
                  <a:lnTo>
                    <a:pt x="4092" y="1"/>
                  </a:lnTo>
                </a:path>
              </a:pathLst>
            </a:custGeom>
            <a:noFill/>
            <a:ln w="12175" cap="rnd"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 name="Google Shape;70;p3"/>
          <p:cNvGrpSpPr/>
          <p:nvPr/>
        </p:nvGrpSpPr>
        <p:grpSpPr>
          <a:xfrm>
            <a:off x="1419984" y="3634331"/>
            <a:ext cx="342882" cy="350068"/>
            <a:chOff x="3951850" y="2985350"/>
            <a:chExt cx="407950" cy="416500"/>
          </a:xfrm>
        </p:grpSpPr>
        <p:sp>
          <p:nvSpPr>
            <p:cNvPr id="71" name="Google Shape;71;p3"/>
            <p:cNvSpPr/>
            <p:nvPr/>
          </p:nvSpPr>
          <p:spPr>
            <a:xfrm>
              <a:off x="3951850" y="2985350"/>
              <a:ext cx="314800" cy="314825"/>
            </a:xfrm>
            <a:custGeom>
              <a:avLst/>
              <a:gdLst/>
              <a:ahLst/>
              <a:cxnLst/>
              <a:rect l="l" t="t" r="r" b="b"/>
              <a:pathLst>
                <a:path w="12592" h="12593" fill="none" extrusionOk="0">
                  <a:moveTo>
                    <a:pt x="6284" y="1"/>
                  </a:moveTo>
                  <a:lnTo>
                    <a:pt x="6284" y="1"/>
                  </a:lnTo>
                  <a:lnTo>
                    <a:pt x="5967" y="25"/>
                  </a:lnTo>
                  <a:lnTo>
                    <a:pt x="5651" y="49"/>
                  </a:lnTo>
                  <a:lnTo>
                    <a:pt x="5334" y="74"/>
                  </a:lnTo>
                  <a:lnTo>
                    <a:pt x="5017" y="147"/>
                  </a:lnTo>
                  <a:lnTo>
                    <a:pt x="4725" y="220"/>
                  </a:lnTo>
                  <a:lnTo>
                    <a:pt x="4433" y="293"/>
                  </a:lnTo>
                  <a:lnTo>
                    <a:pt x="4141" y="390"/>
                  </a:lnTo>
                  <a:lnTo>
                    <a:pt x="3848" y="512"/>
                  </a:lnTo>
                  <a:lnTo>
                    <a:pt x="3556" y="634"/>
                  </a:lnTo>
                  <a:lnTo>
                    <a:pt x="3288" y="780"/>
                  </a:lnTo>
                  <a:lnTo>
                    <a:pt x="3020" y="926"/>
                  </a:lnTo>
                  <a:lnTo>
                    <a:pt x="2777" y="1072"/>
                  </a:lnTo>
                  <a:lnTo>
                    <a:pt x="2290" y="1437"/>
                  </a:lnTo>
                  <a:lnTo>
                    <a:pt x="1851" y="1852"/>
                  </a:lnTo>
                  <a:lnTo>
                    <a:pt x="1437" y="2290"/>
                  </a:lnTo>
                  <a:lnTo>
                    <a:pt x="1072" y="2777"/>
                  </a:lnTo>
                  <a:lnTo>
                    <a:pt x="901" y="3045"/>
                  </a:lnTo>
                  <a:lnTo>
                    <a:pt x="755" y="3313"/>
                  </a:lnTo>
                  <a:lnTo>
                    <a:pt x="609" y="3581"/>
                  </a:lnTo>
                  <a:lnTo>
                    <a:pt x="487" y="3849"/>
                  </a:lnTo>
                  <a:lnTo>
                    <a:pt x="390" y="4141"/>
                  </a:lnTo>
                  <a:lnTo>
                    <a:pt x="292" y="4433"/>
                  </a:lnTo>
                  <a:lnTo>
                    <a:pt x="195" y="4725"/>
                  </a:lnTo>
                  <a:lnTo>
                    <a:pt x="122" y="5042"/>
                  </a:lnTo>
                  <a:lnTo>
                    <a:pt x="73" y="5334"/>
                  </a:lnTo>
                  <a:lnTo>
                    <a:pt x="25" y="5651"/>
                  </a:lnTo>
                  <a:lnTo>
                    <a:pt x="0" y="5968"/>
                  </a:lnTo>
                  <a:lnTo>
                    <a:pt x="0" y="6308"/>
                  </a:lnTo>
                  <a:lnTo>
                    <a:pt x="0" y="6308"/>
                  </a:lnTo>
                  <a:lnTo>
                    <a:pt x="0" y="6625"/>
                  </a:lnTo>
                  <a:lnTo>
                    <a:pt x="25" y="6942"/>
                  </a:lnTo>
                  <a:lnTo>
                    <a:pt x="73" y="7258"/>
                  </a:lnTo>
                  <a:lnTo>
                    <a:pt x="122" y="7575"/>
                  </a:lnTo>
                  <a:lnTo>
                    <a:pt x="195" y="7867"/>
                  </a:lnTo>
                  <a:lnTo>
                    <a:pt x="292" y="8184"/>
                  </a:lnTo>
                  <a:lnTo>
                    <a:pt x="390" y="8476"/>
                  </a:lnTo>
                  <a:lnTo>
                    <a:pt x="487" y="8744"/>
                  </a:lnTo>
                  <a:lnTo>
                    <a:pt x="609" y="9036"/>
                  </a:lnTo>
                  <a:lnTo>
                    <a:pt x="755" y="9304"/>
                  </a:lnTo>
                  <a:lnTo>
                    <a:pt x="901" y="9572"/>
                  </a:lnTo>
                  <a:lnTo>
                    <a:pt x="1072" y="9816"/>
                  </a:lnTo>
                  <a:lnTo>
                    <a:pt x="1437" y="10303"/>
                  </a:lnTo>
                  <a:lnTo>
                    <a:pt x="1851" y="10741"/>
                  </a:lnTo>
                  <a:lnTo>
                    <a:pt x="2290" y="11155"/>
                  </a:lnTo>
                  <a:lnTo>
                    <a:pt x="2777" y="11520"/>
                  </a:lnTo>
                  <a:lnTo>
                    <a:pt x="3020" y="11691"/>
                  </a:lnTo>
                  <a:lnTo>
                    <a:pt x="3288" y="11837"/>
                  </a:lnTo>
                  <a:lnTo>
                    <a:pt x="3556" y="11983"/>
                  </a:lnTo>
                  <a:lnTo>
                    <a:pt x="3848" y="12105"/>
                  </a:lnTo>
                  <a:lnTo>
                    <a:pt x="4141" y="12202"/>
                  </a:lnTo>
                  <a:lnTo>
                    <a:pt x="4433" y="12300"/>
                  </a:lnTo>
                  <a:lnTo>
                    <a:pt x="4725" y="12397"/>
                  </a:lnTo>
                  <a:lnTo>
                    <a:pt x="5017" y="12470"/>
                  </a:lnTo>
                  <a:lnTo>
                    <a:pt x="5334" y="12519"/>
                  </a:lnTo>
                  <a:lnTo>
                    <a:pt x="5651" y="12568"/>
                  </a:lnTo>
                  <a:lnTo>
                    <a:pt x="5967" y="12592"/>
                  </a:lnTo>
                  <a:lnTo>
                    <a:pt x="6284" y="12592"/>
                  </a:lnTo>
                  <a:lnTo>
                    <a:pt x="6284" y="12592"/>
                  </a:lnTo>
                  <a:lnTo>
                    <a:pt x="6625" y="12592"/>
                  </a:lnTo>
                  <a:lnTo>
                    <a:pt x="6941" y="12568"/>
                  </a:lnTo>
                  <a:lnTo>
                    <a:pt x="7258" y="12519"/>
                  </a:lnTo>
                  <a:lnTo>
                    <a:pt x="7550" y="12470"/>
                  </a:lnTo>
                  <a:lnTo>
                    <a:pt x="7867" y="12397"/>
                  </a:lnTo>
                  <a:lnTo>
                    <a:pt x="8159" y="12300"/>
                  </a:lnTo>
                  <a:lnTo>
                    <a:pt x="8451" y="12202"/>
                  </a:lnTo>
                  <a:lnTo>
                    <a:pt x="8744" y="12105"/>
                  </a:lnTo>
                  <a:lnTo>
                    <a:pt x="9012" y="11983"/>
                  </a:lnTo>
                  <a:lnTo>
                    <a:pt x="9279" y="11837"/>
                  </a:lnTo>
                  <a:lnTo>
                    <a:pt x="9547" y="11691"/>
                  </a:lnTo>
                  <a:lnTo>
                    <a:pt x="9815" y="11520"/>
                  </a:lnTo>
                  <a:lnTo>
                    <a:pt x="10302" y="11155"/>
                  </a:lnTo>
                  <a:lnTo>
                    <a:pt x="10741" y="10741"/>
                  </a:lnTo>
                  <a:lnTo>
                    <a:pt x="11155" y="10303"/>
                  </a:lnTo>
                  <a:lnTo>
                    <a:pt x="11520" y="9816"/>
                  </a:lnTo>
                  <a:lnTo>
                    <a:pt x="11666" y="9572"/>
                  </a:lnTo>
                  <a:lnTo>
                    <a:pt x="11812" y="9304"/>
                  </a:lnTo>
                  <a:lnTo>
                    <a:pt x="11958" y="9036"/>
                  </a:lnTo>
                  <a:lnTo>
                    <a:pt x="12080" y="8744"/>
                  </a:lnTo>
                  <a:lnTo>
                    <a:pt x="12202" y="8476"/>
                  </a:lnTo>
                  <a:lnTo>
                    <a:pt x="12299" y="8184"/>
                  </a:lnTo>
                  <a:lnTo>
                    <a:pt x="12397" y="7867"/>
                  </a:lnTo>
                  <a:lnTo>
                    <a:pt x="12446" y="7575"/>
                  </a:lnTo>
                  <a:lnTo>
                    <a:pt x="12519" y="7258"/>
                  </a:lnTo>
                  <a:lnTo>
                    <a:pt x="12543" y="6942"/>
                  </a:lnTo>
                  <a:lnTo>
                    <a:pt x="12567" y="6625"/>
                  </a:lnTo>
                  <a:lnTo>
                    <a:pt x="12592" y="6308"/>
                  </a:lnTo>
                  <a:lnTo>
                    <a:pt x="12592" y="6308"/>
                  </a:lnTo>
                  <a:lnTo>
                    <a:pt x="12567" y="5968"/>
                  </a:lnTo>
                  <a:lnTo>
                    <a:pt x="12543" y="5651"/>
                  </a:lnTo>
                  <a:lnTo>
                    <a:pt x="12519" y="5334"/>
                  </a:lnTo>
                  <a:lnTo>
                    <a:pt x="12446" y="5042"/>
                  </a:lnTo>
                  <a:lnTo>
                    <a:pt x="12397" y="4725"/>
                  </a:lnTo>
                  <a:lnTo>
                    <a:pt x="12299" y="4433"/>
                  </a:lnTo>
                  <a:lnTo>
                    <a:pt x="12202" y="4141"/>
                  </a:lnTo>
                  <a:lnTo>
                    <a:pt x="12080" y="3849"/>
                  </a:lnTo>
                  <a:lnTo>
                    <a:pt x="11958" y="3581"/>
                  </a:lnTo>
                  <a:lnTo>
                    <a:pt x="11812" y="3313"/>
                  </a:lnTo>
                  <a:lnTo>
                    <a:pt x="11666" y="3045"/>
                  </a:lnTo>
                  <a:lnTo>
                    <a:pt x="11520" y="2777"/>
                  </a:lnTo>
                  <a:lnTo>
                    <a:pt x="11155" y="2290"/>
                  </a:lnTo>
                  <a:lnTo>
                    <a:pt x="10741" y="1852"/>
                  </a:lnTo>
                  <a:lnTo>
                    <a:pt x="10302" y="1437"/>
                  </a:lnTo>
                  <a:lnTo>
                    <a:pt x="9815" y="1072"/>
                  </a:lnTo>
                  <a:lnTo>
                    <a:pt x="9547" y="926"/>
                  </a:lnTo>
                  <a:lnTo>
                    <a:pt x="9279" y="780"/>
                  </a:lnTo>
                  <a:lnTo>
                    <a:pt x="9012" y="634"/>
                  </a:lnTo>
                  <a:lnTo>
                    <a:pt x="8744" y="512"/>
                  </a:lnTo>
                  <a:lnTo>
                    <a:pt x="8451" y="390"/>
                  </a:lnTo>
                  <a:lnTo>
                    <a:pt x="8159" y="293"/>
                  </a:lnTo>
                  <a:lnTo>
                    <a:pt x="7867" y="220"/>
                  </a:lnTo>
                  <a:lnTo>
                    <a:pt x="7550" y="147"/>
                  </a:lnTo>
                  <a:lnTo>
                    <a:pt x="7258" y="74"/>
                  </a:lnTo>
                  <a:lnTo>
                    <a:pt x="6941" y="49"/>
                  </a:lnTo>
                  <a:lnTo>
                    <a:pt x="6625" y="25"/>
                  </a:lnTo>
                  <a:lnTo>
                    <a:pt x="6284" y="1"/>
                  </a:lnTo>
                  <a:lnTo>
                    <a:pt x="6284" y="1"/>
                  </a:lnTo>
                  <a:close/>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3988375" y="3021875"/>
              <a:ext cx="241750" cy="241750"/>
            </a:xfrm>
            <a:custGeom>
              <a:avLst/>
              <a:gdLst/>
              <a:ahLst/>
              <a:cxnLst/>
              <a:rect l="l" t="t" r="r" b="b"/>
              <a:pathLst>
                <a:path w="9670" h="9670" fill="none" extrusionOk="0">
                  <a:moveTo>
                    <a:pt x="4823" y="1"/>
                  </a:moveTo>
                  <a:lnTo>
                    <a:pt x="4823" y="1"/>
                  </a:lnTo>
                  <a:lnTo>
                    <a:pt x="4336" y="25"/>
                  </a:lnTo>
                  <a:lnTo>
                    <a:pt x="3849" y="98"/>
                  </a:lnTo>
                  <a:lnTo>
                    <a:pt x="3386" y="220"/>
                  </a:lnTo>
                  <a:lnTo>
                    <a:pt x="2947" y="391"/>
                  </a:lnTo>
                  <a:lnTo>
                    <a:pt x="2533" y="585"/>
                  </a:lnTo>
                  <a:lnTo>
                    <a:pt x="2144" y="829"/>
                  </a:lnTo>
                  <a:lnTo>
                    <a:pt x="1754" y="1121"/>
                  </a:lnTo>
                  <a:lnTo>
                    <a:pt x="1413" y="1438"/>
                  </a:lnTo>
                  <a:lnTo>
                    <a:pt x="1096" y="1779"/>
                  </a:lnTo>
                  <a:lnTo>
                    <a:pt x="829" y="2144"/>
                  </a:lnTo>
                  <a:lnTo>
                    <a:pt x="585" y="2534"/>
                  </a:lnTo>
                  <a:lnTo>
                    <a:pt x="390" y="2972"/>
                  </a:lnTo>
                  <a:lnTo>
                    <a:pt x="220" y="3411"/>
                  </a:lnTo>
                  <a:lnTo>
                    <a:pt x="98" y="3873"/>
                  </a:lnTo>
                  <a:lnTo>
                    <a:pt x="25" y="4336"/>
                  </a:lnTo>
                  <a:lnTo>
                    <a:pt x="1" y="4847"/>
                  </a:lnTo>
                  <a:lnTo>
                    <a:pt x="1" y="4847"/>
                  </a:lnTo>
                  <a:lnTo>
                    <a:pt x="25" y="5335"/>
                  </a:lnTo>
                  <a:lnTo>
                    <a:pt x="98" y="5822"/>
                  </a:lnTo>
                  <a:lnTo>
                    <a:pt x="220" y="6284"/>
                  </a:lnTo>
                  <a:lnTo>
                    <a:pt x="390" y="6723"/>
                  </a:lnTo>
                  <a:lnTo>
                    <a:pt x="585" y="7137"/>
                  </a:lnTo>
                  <a:lnTo>
                    <a:pt x="829" y="7527"/>
                  </a:lnTo>
                  <a:lnTo>
                    <a:pt x="1096" y="7916"/>
                  </a:lnTo>
                  <a:lnTo>
                    <a:pt x="1413" y="8257"/>
                  </a:lnTo>
                  <a:lnTo>
                    <a:pt x="1754" y="8574"/>
                  </a:lnTo>
                  <a:lnTo>
                    <a:pt x="2144" y="8842"/>
                  </a:lnTo>
                  <a:lnTo>
                    <a:pt x="2533" y="9085"/>
                  </a:lnTo>
                  <a:lnTo>
                    <a:pt x="2947" y="9280"/>
                  </a:lnTo>
                  <a:lnTo>
                    <a:pt x="3386" y="9451"/>
                  </a:lnTo>
                  <a:lnTo>
                    <a:pt x="3849" y="9572"/>
                  </a:lnTo>
                  <a:lnTo>
                    <a:pt x="4336" y="9645"/>
                  </a:lnTo>
                  <a:lnTo>
                    <a:pt x="4823" y="9670"/>
                  </a:lnTo>
                  <a:lnTo>
                    <a:pt x="4823" y="9670"/>
                  </a:lnTo>
                  <a:lnTo>
                    <a:pt x="5334" y="9645"/>
                  </a:lnTo>
                  <a:lnTo>
                    <a:pt x="5797" y="9572"/>
                  </a:lnTo>
                  <a:lnTo>
                    <a:pt x="6260" y="9451"/>
                  </a:lnTo>
                  <a:lnTo>
                    <a:pt x="6698" y="9280"/>
                  </a:lnTo>
                  <a:lnTo>
                    <a:pt x="7136" y="9085"/>
                  </a:lnTo>
                  <a:lnTo>
                    <a:pt x="7526" y="8842"/>
                  </a:lnTo>
                  <a:lnTo>
                    <a:pt x="7892" y="8574"/>
                  </a:lnTo>
                  <a:lnTo>
                    <a:pt x="8232" y="8257"/>
                  </a:lnTo>
                  <a:lnTo>
                    <a:pt x="8549" y="7916"/>
                  </a:lnTo>
                  <a:lnTo>
                    <a:pt x="8841" y="7527"/>
                  </a:lnTo>
                  <a:lnTo>
                    <a:pt x="9085" y="7137"/>
                  </a:lnTo>
                  <a:lnTo>
                    <a:pt x="9280" y="6723"/>
                  </a:lnTo>
                  <a:lnTo>
                    <a:pt x="9450" y="6284"/>
                  </a:lnTo>
                  <a:lnTo>
                    <a:pt x="9572" y="5822"/>
                  </a:lnTo>
                  <a:lnTo>
                    <a:pt x="9645" y="5335"/>
                  </a:lnTo>
                  <a:lnTo>
                    <a:pt x="9669" y="4847"/>
                  </a:lnTo>
                  <a:lnTo>
                    <a:pt x="9669" y="4847"/>
                  </a:lnTo>
                  <a:lnTo>
                    <a:pt x="9645" y="4336"/>
                  </a:lnTo>
                  <a:lnTo>
                    <a:pt x="9572" y="3873"/>
                  </a:lnTo>
                  <a:lnTo>
                    <a:pt x="9450" y="3411"/>
                  </a:lnTo>
                  <a:lnTo>
                    <a:pt x="9280" y="2972"/>
                  </a:lnTo>
                  <a:lnTo>
                    <a:pt x="9085" y="2534"/>
                  </a:lnTo>
                  <a:lnTo>
                    <a:pt x="8841" y="2144"/>
                  </a:lnTo>
                  <a:lnTo>
                    <a:pt x="8549" y="1779"/>
                  </a:lnTo>
                  <a:lnTo>
                    <a:pt x="8232" y="1438"/>
                  </a:lnTo>
                  <a:lnTo>
                    <a:pt x="7892" y="1121"/>
                  </a:lnTo>
                  <a:lnTo>
                    <a:pt x="7526" y="829"/>
                  </a:lnTo>
                  <a:lnTo>
                    <a:pt x="7136" y="585"/>
                  </a:lnTo>
                  <a:lnTo>
                    <a:pt x="6698" y="391"/>
                  </a:lnTo>
                  <a:lnTo>
                    <a:pt x="6260" y="220"/>
                  </a:lnTo>
                  <a:lnTo>
                    <a:pt x="5797" y="98"/>
                  </a:lnTo>
                  <a:lnTo>
                    <a:pt x="5334" y="25"/>
                  </a:lnTo>
                  <a:lnTo>
                    <a:pt x="4823" y="1"/>
                  </a:lnTo>
                  <a:lnTo>
                    <a:pt x="4823" y="1"/>
                  </a:lnTo>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4024300" y="3058425"/>
              <a:ext cx="84650" cy="84650"/>
            </a:xfrm>
            <a:custGeom>
              <a:avLst/>
              <a:gdLst/>
              <a:ahLst/>
              <a:cxnLst/>
              <a:rect l="l" t="t" r="r" b="b"/>
              <a:pathLst>
                <a:path w="3386" h="3386" fill="none" extrusionOk="0">
                  <a:moveTo>
                    <a:pt x="0" y="3385"/>
                  </a:moveTo>
                  <a:lnTo>
                    <a:pt x="0" y="3385"/>
                  </a:lnTo>
                  <a:lnTo>
                    <a:pt x="25" y="3020"/>
                  </a:lnTo>
                  <a:lnTo>
                    <a:pt x="74" y="2704"/>
                  </a:lnTo>
                  <a:lnTo>
                    <a:pt x="147" y="2363"/>
                  </a:lnTo>
                  <a:lnTo>
                    <a:pt x="268" y="2070"/>
                  </a:lnTo>
                  <a:lnTo>
                    <a:pt x="414" y="1754"/>
                  </a:lnTo>
                  <a:lnTo>
                    <a:pt x="585" y="1486"/>
                  </a:lnTo>
                  <a:lnTo>
                    <a:pt x="780" y="1218"/>
                  </a:lnTo>
                  <a:lnTo>
                    <a:pt x="999" y="974"/>
                  </a:lnTo>
                  <a:lnTo>
                    <a:pt x="1243" y="755"/>
                  </a:lnTo>
                  <a:lnTo>
                    <a:pt x="1510" y="560"/>
                  </a:lnTo>
                  <a:lnTo>
                    <a:pt x="1778" y="390"/>
                  </a:lnTo>
                  <a:lnTo>
                    <a:pt x="2071" y="244"/>
                  </a:lnTo>
                  <a:lnTo>
                    <a:pt x="2387" y="146"/>
                  </a:lnTo>
                  <a:lnTo>
                    <a:pt x="2704" y="49"/>
                  </a:lnTo>
                  <a:lnTo>
                    <a:pt x="3045" y="0"/>
                  </a:lnTo>
                  <a:lnTo>
                    <a:pt x="3386" y="0"/>
                  </a:lnTo>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4205750" y="3248375"/>
              <a:ext cx="154050" cy="153475"/>
            </a:xfrm>
            <a:custGeom>
              <a:avLst/>
              <a:gdLst/>
              <a:ahLst/>
              <a:cxnLst/>
              <a:rect l="l" t="t" r="r" b="b"/>
              <a:pathLst>
                <a:path w="6162" h="6139" fill="none" extrusionOk="0">
                  <a:moveTo>
                    <a:pt x="0" y="1024"/>
                  </a:moveTo>
                  <a:lnTo>
                    <a:pt x="4969" y="5992"/>
                  </a:lnTo>
                  <a:lnTo>
                    <a:pt x="4969" y="5992"/>
                  </a:lnTo>
                  <a:lnTo>
                    <a:pt x="5042" y="6041"/>
                  </a:lnTo>
                  <a:lnTo>
                    <a:pt x="5115" y="6090"/>
                  </a:lnTo>
                  <a:lnTo>
                    <a:pt x="5212" y="6114"/>
                  </a:lnTo>
                  <a:lnTo>
                    <a:pt x="5310" y="6138"/>
                  </a:lnTo>
                  <a:lnTo>
                    <a:pt x="5407" y="6114"/>
                  </a:lnTo>
                  <a:lnTo>
                    <a:pt x="5480" y="6090"/>
                  </a:lnTo>
                  <a:lnTo>
                    <a:pt x="5577" y="6041"/>
                  </a:lnTo>
                  <a:lnTo>
                    <a:pt x="5651" y="5992"/>
                  </a:lnTo>
                  <a:lnTo>
                    <a:pt x="6016" y="5627"/>
                  </a:lnTo>
                  <a:lnTo>
                    <a:pt x="6016" y="5627"/>
                  </a:lnTo>
                  <a:lnTo>
                    <a:pt x="6089" y="5554"/>
                  </a:lnTo>
                  <a:lnTo>
                    <a:pt x="6138" y="5456"/>
                  </a:lnTo>
                  <a:lnTo>
                    <a:pt x="6162" y="5359"/>
                  </a:lnTo>
                  <a:lnTo>
                    <a:pt x="6162" y="5286"/>
                  </a:lnTo>
                  <a:lnTo>
                    <a:pt x="6162" y="5188"/>
                  </a:lnTo>
                  <a:lnTo>
                    <a:pt x="6138" y="5091"/>
                  </a:lnTo>
                  <a:lnTo>
                    <a:pt x="6089" y="5018"/>
                  </a:lnTo>
                  <a:lnTo>
                    <a:pt x="6016" y="4921"/>
                  </a:lnTo>
                  <a:lnTo>
                    <a:pt x="1072" y="1"/>
                  </a:lnTo>
                </a:path>
              </a:pathLst>
            </a:custGeom>
            <a:noFill/>
            <a:ln w="19050" cap="rnd"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75;p3"/>
          <p:cNvSpPr/>
          <p:nvPr/>
        </p:nvSpPr>
        <p:spPr>
          <a:xfrm rot="10800000" flipH="1">
            <a:off x="733424" y="3936025"/>
            <a:ext cx="819900" cy="710100"/>
          </a:xfrm>
          <a:prstGeom prst="hexagon">
            <a:avLst>
              <a:gd name="adj" fmla="val 28678"/>
              <a:gd name="vf" fmla="val 115470"/>
            </a:avLst>
          </a:prstGeom>
          <a:noFill/>
          <a:ln w="9525" cap="flat"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rot="10800000" flipH="1">
            <a:off x="738525" y="100850"/>
            <a:ext cx="428700" cy="371100"/>
          </a:xfrm>
          <a:prstGeom prst="hexagon">
            <a:avLst>
              <a:gd name="adj" fmla="val 28678"/>
              <a:gd name="vf" fmla="val 115470"/>
            </a:avLst>
          </a:prstGeom>
          <a:solidFill>
            <a:srgbClr val="3292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rot="10800000" flipH="1">
            <a:off x="-291325" y="4148475"/>
            <a:ext cx="1182300" cy="1023600"/>
          </a:xfrm>
          <a:prstGeom prst="hexagon">
            <a:avLst>
              <a:gd name="adj" fmla="val 28678"/>
              <a:gd name="vf" fmla="val 115470"/>
            </a:avLst>
          </a:pr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rot="10800000" flipH="1">
            <a:off x="420725" y="-65225"/>
            <a:ext cx="358800" cy="310500"/>
          </a:xfrm>
          <a:prstGeom prst="hexagon">
            <a:avLst>
              <a:gd name="adj" fmla="val 28678"/>
              <a:gd name="vf" fmla="val 115470"/>
            </a:avLst>
          </a:prstGeom>
          <a:noFill/>
          <a:ln w="19050" cap="flat" cmpd="sng">
            <a:solidFill>
              <a:srgbClr val="00E1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1019338" y="4167058"/>
            <a:ext cx="248073" cy="248058"/>
          </a:xfrm>
          <a:custGeom>
            <a:avLst/>
            <a:gdLst/>
            <a:ahLst/>
            <a:cxnLst/>
            <a:rect l="l" t="t" r="r" b="b"/>
            <a:pathLst>
              <a:path w="17000" h="16999" extrusionOk="0">
                <a:moveTo>
                  <a:pt x="8769" y="5740"/>
                </a:moveTo>
                <a:lnTo>
                  <a:pt x="9037" y="5788"/>
                </a:lnTo>
                <a:lnTo>
                  <a:pt x="9282" y="5862"/>
                </a:lnTo>
                <a:lnTo>
                  <a:pt x="9550" y="5935"/>
                </a:lnTo>
                <a:lnTo>
                  <a:pt x="9794" y="6057"/>
                </a:lnTo>
                <a:lnTo>
                  <a:pt x="10014" y="6204"/>
                </a:lnTo>
                <a:lnTo>
                  <a:pt x="10234" y="6350"/>
                </a:lnTo>
                <a:lnTo>
                  <a:pt x="10454" y="6546"/>
                </a:lnTo>
                <a:lnTo>
                  <a:pt x="10649" y="6765"/>
                </a:lnTo>
                <a:lnTo>
                  <a:pt x="10796" y="6985"/>
                </a:lnTo>
                <a:lnTo>
                  <a:pt x="10942" y="7205"/>
                </a:lnTo>
                <a:lnTo>
                  <a:pt x="11064" y="7449"/>
                </a:lnTo>
                <a:lnTo>
                  <a:pt x="11138" y="7718"/>
                </a:lnTo>
                <a:lnTo>
                  <a:pt x="11211" y="7962"/>
                </a:lnTo>
                <a:lnTo>
                  <a:pt x="11260" y="8231"/>
                </a:lnTo>
                <a:lnTo>
                  <a:pt x="11260" y="8499"/>
                </a:lnTo>
                <a:lnTo>
                  <a:pt x="11260" y="8768"/>
                </a:lnTo>
                <a:lnTo>
                  <a:pt x="11211" y="9037"/>
                </a:lnTo>
                <a:lnTo>
                  <a:pt x="11138" y="9281"/>
                </a:lnTo>
                <a:lnTo>
                  <a:pt x="11064" y="9550"/>
                </a:lnTo>
                <a:lnTo>
                  <a:pt x="10942" y="9794"/>
                </a:lnTo>
                <a:lnTo>
                  <a:pt x="10796" y="10014"/>
                </a:lnTo>
                <a:lnTo>
                  <a:pt x="10649" y="10233"/>
                </a:lnTo>
                <a:lnTo>
                  <a:pt x="10454" y="10453"/>
                </a:lnTo>
                <a:lnTo>
                  <a:pt x="10234" y="10649"/>
                </a:lnTo>
                <a:lnTo>
                  <a:pt x="10014" y="10795"/>
                </a:lnTo>
                <a:lnTo>
                  <a:pt x="9794" y="10942"/>
                </a:lnTo>
                <a:lnTo>
                  <a:pt x="9550" y="11064"/>
                </a:lnTo>
                <a:lnTo>
                  <a:pt x="9282" y="11137"/>
                </a:lnTo>
                <a:lnTo>
                  <a:pt x="9037" y="11210"/>
                </a:lnTo>
                <a:lnTo>
                  <a:pt x="8769" y="11259"/>
                </a:lnTo>
                <a:lnTo>
                  <a:pt x="8231" y="11259"/>
                </a:lnTo>
                <a:lnTo>
                  <a:pt x="7963" y="11210"/>
                </a:lnTo>
                <a:lnTo>
                  <a:pt x="7719" y="11137"/>
                </a:lnTo>
                <a:lnTo>
                  <a:pt x="7450" y="11064"/>
                </a:lnTo>
                <a:lnTo>
                  <a:pt x="7206" y="10942"/>
                </a:lnTo>
                <a:lnTo>
                  <a:pt x="6986" y="10795"/>
                </a:lnTo>
                <a:lnTo>
                  <a:pt x="6766" y="10649"/>
                </a:lnTo>
                <a:lnTo>
                  <a:pt x="6546" y="10453"/>
                </a:lnTo>
                <a:lnTo>
                  <a:pt x="6351" y="10233"/>
                </a:lnTo>
                <a:lnTo>
                  <a:pt x="6204" y="10014"/>
                </a:lnTo>
                <a:lnTo>
                  <a:pt x="6058" y="9794"/>
                </a:lnTo>
                <a:lnTo>
                  <a:pt x="5936" y="9550"/>
                </a:lnTo>
                <a:lnTo>
                  <a:pt x="5862" y="9281"/>
                </a:lnTo>
                <a:lnTo>
                  <a:pt x="5789" y="9037"/>
                </a:lnTo>
                <a:lnTo>
                  <a:pt x="5740" y="8768"/>
                </a:lnTo>
                <a:lnTo>
                  <a:pt x="5740" y="8499"/>
                </a:lnTo>
                <a:lnTo>
                  <a:pt x="5740" y="8231"/>
                </a:lnTo>
                <a:lnTo>
                  <a:pt x="5789" y="7962"/>
                </a:lnTo>
                <a:lnTo>
                  <a:pt x="5862" y="7718"/>
                </a:lnTo>
                <a:lnTo>
                  <a:pt x="5936" y="7449"/>
                </a:lnTo>
                <a:lnTo>
                  <a:pt x="6058" y="7205"/>
                </a:lnTo>
                <a:lnTo>
                  <a:pt x="6204" y="6985"/>
                </a:lnTo>
                <a:lnTo>
                  <a:pt x="6351" y="6765"/>
                </a:lnTo>
                <a:lnTo>
                  <a:pt x="6546" y="6546"/>
                </a:lnTo>
                <a:lnTo>
                  <a:pt x="6766" y="6350"/>
                </a:lnTo>
                <a:lnTo>
                  <a:pt x="6986" y="6204"/>
                </a:lnTo>
                <a:lnTo>
                  <a:pt x="7206" y="6057"/>
                </a:lnTo>
                <a:lnTo>
                  <a:pt x="7450" y="5935"/>
                </a:lnTo>
                <a:lnTo>
                  <a:pt x="7719" y="5862"/>
                </a:lnTo>
                <a:lnTo>
                  <a:pt x="7963" y="5788"/>
                </a:lnTo>
                <a:lnTo>
                  <a:pt x="8231" y="5740"/>
                </a:lnTo>
                <a:close/>
                <a:moveTo>
                  <a:pt x="7914" y="0"/>
                </a:moveTo>
                <a:lnTo>
                  <a:pt x="7743" y="25"/>
                </a:lnTo>
                <a:lnTo>
                  <a:pt x="7596" y="73"/>
                </a:lnTo>
                <a:lnTo>
                  <a:pt x="7474" y="147"/>
                </a:lnTo>
                <a:lnTo>
                  <a:pt x="7328" y="244"/>
                </a:lnTo>
                <a:lnTo>
                  <a:pt x="7230" y="342"/>
                </a:lnTo>
                <a:lnTo>
                  <a:pt x="7132" y="489"/>
                </a:lnTo>
                <a:lnTo>
                  <a:pt x="7084" y="635"/>
                </a:lnTo>
                <a:lnTo>
                  <a:pt x="7035" y="782"/>
                </a:lnTo>
                <a:lnTo>
                  <a:pt x="6839" y="2540"/>
                </a:lnTo>
                <a:lnTo>
                  <a:pt x="6497" y="2638"/>
                </a:lnTo>
                <a:lnTo>
                  <a:pt x="6131" y="2784"/>
                </a:lnTo>
                <a:lnTo>
                  <a:pt x="5789" y="2931"/>
                </a:lnTo>
                <a:lnTo>
                  <a:pt x="5447" y="3102"/>
                </a:lnTo>
                <a:lnTo>
                  <a:pt x="4079" y="2027"/>
                </a:lnTo>
                <a:lnTo>
                  <a:pt x="3933" y="1930"/>
                </a:lnTo>
                <a:lnTo>
                  <a:pt x="3786" y="1881"/>
                </a:lnTo>
                <a:lnTo>
                  <a:pt x="3640" y="1832"/>
                </a:lnTo>
                <a:lnTo>
                  <a:pt x="3493" y="1832"/>
                </a:lnTo>
                <a:lnTo>
                  <a:pt x="3322" y="1856"/>
                </a:lnTo>
                <a:lnTo>
                  <a:pt x="3176" y="1905"/>
                </a:lnTo>
                <a:lnTo>
                  <a:pt x="3029" y="1978"/>
                </a:lnTo>
                <a:lnTo>
                  <a:pt x="2907" y="2076"/>
                </a:lnTo>
                <a:lnTo>
                  <a:pt x="2077" y="2907"/>
                </a:lnTo>
                <a:lnTo>
                  <a:pt x="1979" y="3029"/>
                </a:lnTo>
                <a:lnTo>
                  <a:pt x="1906" y="3175"/>
                </a:lnTo>
                <a:lnTo>
                  <a:pt x="1857" y="3322"/>
                </a:lnTo>
                <a:lnTo>
                  <a:pt x="1833" y="3493"/>
                </a:lnTo>
                <a:lnTo>
                  <a:pt x="1833" y="3639"/>
                </a:lnTo>
                <a:lnTo>
                  <a:pt x="1881" y="3786"/>
                </a:lnTo>
                <a:lnTo>
                  <a:pt x="1930" y="3932"/>
                </a:lnTo>
                <a:lnTo>
                  <a:pt x="2028" y="4079"/>
                </a:lnTo>
                <a:lnTo>
                  <a:pt x="3103" y="5447"/>
                </a:lnTo>
                <a:lnTo>
                  <a:pt x="2932" y="5788"/>
                </a:lnTo>
                <a:lnTo>
                  <a:pt x="2785" y="6130"/>
                </a:lnTo>
                <a:lnTo>
                  <a:pt x="2639" y="6497"/>
                </a:lnTo>
                <a:lnTo>
                  <a:pt x="2541" y="6839"/>
                </a:lnTo>
                <a:lnTo>
                  <a:pt x="782" y="7034"/>
                </a:lnTo>
                <a:lnTo>
                  <a:pt x="636" y="7083"/>
                </a:lnTo>
                <a:lnTo>
                  <a:pt x="489" y="7132"/>
                </a:lnTo>
                <a:lnTo>
                  <a:pt x="343" y="7229"/>
                </a:lnTo>
                <a:lnTo>
                  <a:pt x="245" y="7327"/>
                </a:lnTo>
                <a:lnTo>
                  <a:pt x="147" y="7474"/>
                </a:lnTo>
                <a:lnTo>
                  <a:pt x="74" y="7596"/>
                </a:lnTo>
                <a:lnTo>
                  <a:pt x="25" y="7742"/>
                </a:lnTo>
                <a:lnTo>
                  <a:pt x="1" y="7913"/>
                </a:lnTo>
                <a:lnTo>
                  <a:pt x="1" y="9086"/>
                </a:lnTo>
                <a:lnTo>
                  <a:pt x="25" y="9257"/>
                </a:lnTo>
                <a:lnTo>
                  <a:pt x="74" y="9403"/>
                </a:lnTo>
                <a:lnTo>
                  <a:pt x="147" y="9525"/>
                </a:lnTo>
                <a:lnTo>
                  <a:pt x="245" y="9672"/>
                </a:lnTo>
                <a:lnTo>
                  <a:pt x="343" y="9769"/>
                </a:lnTo>
                <a:lnTo>
                  <a:pt x="489" y="9867"/>
                </a:lnTo>
                <a:lnTo>
                  <a:pt x="636" y="9916"/>
                </a:lnTo>
                <a:lnTo>
                  <a:pt x="782" y="9965"/>
                </a:lnTo>
                <a:lnTo>
                  <a:pt x="2541" y="10160"/>
                </a:lnTo>
                <a:lnTo>
                  <a:pt x="2639" y="10502"/>
                </a:lnTo>
                <a:lnTo>
                  <a:pt x="2785" y="10868"/>
                </a:lnTo>
                <a:lnTo>
                  <a:pt x="2932" y="11210"/>
                </a:lnTo>
                <a:lnTo>
                  <a:pt x="3103" y="11552"/>
                </a:lnTo>
                <a:lnTo>
                  <a:pt x="2028" y="12920"/>
                </a:lnTo>
                <a:lnTo>
                  <a:pt x="1930" y="13067"/>
                </a:lnTo>
                <a:lnTo>
                  <a:pt x="1881" y="13213"/>
                </a:lnTo>
                <a:lnTo>
                  <a:pt x="1833" y="13360"/>
                </a:lnTo>
                <a:lnTo>
                  <a:pt x="1833" y="13506"/>
                </a:lnTo>
                <a:lnTo>
                  <a:pt x="1857" y="13677"/>
                </a:lnTo>
                <a:lnTo>
                  <a:pt x="1906" y="13824"/>
                </a:lnTo>
                <a:lnTo>
                  <a:pt x="1979" y="13970"/>
                </a:lnTo>
                <a:lnTo>
                  <a:pt x="2077" y="14092"/>
                </a:lnTo>
                <a:lnTo>
                  <a:pt x="2907" y="14923"/>
                </a:lnTo>
                <a:lnTo>
                  <a:pt x="3029" y="15020"/>
                </a:lnTo>
                <a:lnTo>
                  <a:pt x="3176" y="15094"/>
                </a:lnTo>
                <a:lnTo>
                  <a:pt x="3322" y="15142"/>
                </a:lnTo>
                <a:lnTo>
                  <a:pt x="3493" y="15167"/>
                </a:lnTo>
                <a:lnTo>
                  <a:pt x="3640" y="15167"/>
                </a:lnTo>
                <a:lnTo>
                  <a:pt x="3786" y="15118"/>
                </a:lnTo>
                <a:lnTo>
                  <a:pt x="3933" y="15069"/>
                </a:lnTo>
                <a:lnTo>
                  <a:pt x="4079" y="14996"/>
                </a:lnTo>
                <a:lnTo>
                  <a:pt x="5447" y="13897"/>
                </a:lnTo>
                <a:lnTo>
                  <a:pt x="5789" y="14068"/>
                </a:lnTo>
                <a:lnTo>
                  <a:pt x="6131" y="14214"/>
                </a:lnTo>
                <a:lnTo>
                  <a:pt x="6497" y="14361"/>
                </a:lnTo>
                <a:lnTo>
                  <a:pt x="6839" y="14459"/>
                </a:lnTo>
                <a:lnTo>
                  <a:pt x="7035" y="16217"/>
                </a:lnTo>
                <a:lnTo>
                  <a:pt x="7084" y="16364"/>
                </a:lnTo>
                <a:lnTo>
                  <a:pt x="7132" y="16510"/>
                </a:lnTo>
                <a:lnTo>
                  <a:pt x="7230" y="16657"/>
                </a:lnTo>
                <a:lnTo>
                  <a:pt x="7328" y="16754"/>
                </a:lnTo>
                <a:lnTo>
                  <a:pt x="7474" y="16852"/>
                </a:lnTo>
                <a:lnTo>
                  <a:pt x="7596" y="16925"/>
                </a:lnTo>
                <a:lnTo>
                  <a:pt x="7743" y="16974"/>
                </a:lnTo>
                <a:lnTo>
                  <a:pt x="7914" y="16999"/>
                </a:lnTo>
                <a:lnTo>
                  <a:pt x="9086" y="16999"/>
                </a:lnTo>
                <a:lnTo>
                  <a:pt x="9257" y="16974"/>
                </a:lnTo>
                <a:lnTo>
                  <a:pt x="9404" y="16925"/>
                </a:lnTo>
                <a:lnTo>
                  <a:pt x="9526" y="16852"/>
                </a:lnTo>
                <a:lnTo>
                  <a:pt x="9672" y="16754"/>
                </a:lnTo>
                <a:lnTo>
                  <a:pt x="9770" y="16657"/>
                </a:lnTo>
                <a:lnTo>
                  <a:pt x="9868" y="16510"/>
                </a:lnTo>
                <a:lnTo>
                  <a:pt x="9917" y="16364"/>
                </a:lnTo>
                <a:lnTo>
                  <a:pt x="9965" y="16217"/>
                </a:lnTo>
                <a:lnTo>
                  <a:pt x="10161" y="14459"/>
                </a:lnTo>
                <a:lnTo>
                  <a:pt x="10503" y="14361"/>
                </a:lnTo>
                <a:lnTo>
                  <a:pt x="10869" y="14214"/>
                </a:lnTo>
                <a:lnTo>
                  <a:pt x="11211" y="14068"/>
                </a:lnTo>
                <a:lnTo>
                  <a:pt x="11553" y="13897"/>
                </a:lnTo>
                <a:lnTo>
                  <a:pt x="12921" y="14996"/>
                </a:lnTo>
                <a:lnTo>
                  <a:pt x="13067" y="15069"/>
                </a:lnTo>
                <a:lnTo>
                  <a:pt x="13214" y="15118"/>
                </a:lnTo>
                <a:lnTo>
                  <a:pt x="13360" y="15167"/>
                </a:lnTo>
                <a:lnTo>
                  <a:pt x="13507" y="15167"/>
                </a:lnTo>
                <a:lnTo>
                  <a:pt x="13678" y="15142"/>
                </a:lnTo>
                <a:lnTo>
                  <a:pt x="13824" y="15094"/>
                </a:lnTo>
                <a:lnTo>
                  <a:pt x="13971" y="15020"/>
                </a:lnTo>
                <a:lnTo>
                  <a:pt x="14093" y="14923"/>
                </a:lnTo>
                <a:lnTo>
                  <a:pt x="14923" y="14092"/>
                </a:lnTo>
                <a:lnTo>
                  <a:pt x="15021" y="13970"/>
                </a:lnTo>
                <a:lnTo>
                  <a:pt x="15094" y="13824"/>
                </a:lnTo>
                <a:lnTo>
                  <a:pt x="15143" y="13677"/>
                </a:lnTo>
                <a:lnTo>
                  <a:pt x="15168" y="13506"/>
                </a:lnTo>
                <a:lnTo>
                  <a:pt x="15168" y="13360"/>
                </a:lnTo>
                <a:lnTo>
                  <a:pt x="15119" y="13213"/>
                </a:lnTo>
                <a:lnTo>
                  <a:pt x="15070" y="13067"/>
                </a:lnTo>
                <a:lnTo>
                  <a:pt x="14997" y="12920"/>
                </a:lnTo>
                <a:lnTo>
                  <a:pt x="13898" y="11552"/>
                </a:lnTo>
                <a:lnTo>
                  <a:pt x="14068" y="11210"/>
                </a:lnTo>
                <a:lnTo>
                  <a:pt x="14215" y="10868"/>
                </a:lnTo>
                <a:lnTo>
                  <a:pt x="14362" y="10502"/>
                </a:lnTo>
                <a:lnTo>
                  <a:pt x="14459" y="10160"/>
                </a:lnTo>
                <a:lnTo>
                  <a:pt x="16218" y="9965"/>
                </a:lnTo>
                <a:lnTo>
                  <a:pt x="16364" y="9916"/>
                </a:lnTo>
                <a:lnTo>
                  <a:pt x="16511" y="9867"/>
                </a:lnTo>
                <a:lnTo>
                  <a:pt x="16657" y="9769"/>
                </a:lnTo>
                <a:lnTo>
                  <a:pt x="16755" y="9672"/>
                </a:lnTo>
                <a:lnTo>
                  <a:pt x="16853" y="9525"/>
                </a:lnTo>
                <a:lnTo>
                  <a:pt x="16926" y="9403"/>
                </a:lnTo>
                <a:lnTo>
                  <a:pt x="16975" y="9257"/>
                </a:lnTo>
                <a:lnTo>
                  <a:pt x="16999" y="9086"/>
                </a:lnTo>
                <a:lnTo>
                  <a:pt x="16999" y="7913"/>
                </a:lnTo>
                <a:lnTo>
                  <a:pt x="16975" y="7742"/>
                </a:lnTo>
                <a:lnTo>
                  <a:pt x="16926" y="7596"/>
                </a:lnTo>
                <a:lnTo>
                  <a:pt x="16853" y="7474"/>
                </a:lnTo>
                <a:lnTo>
                  <a:pt x="16755" y="7327"/>
                </a:lnTo>
                <a:lnTo>
                  <a:pt x="16657" y="7229"/>
                </a:lnTo>
                <a:lnTo>
                  <a:pt x="16511" y="7132"/>
                </a:lnTo>
                <a:lnTo>
                  <a:pt x="16364" y="7083"/>
                </a:lnTo>
                <a:lnTo>
                  <a:pt x="16218" y="7034"/>
                </a:lnTo>
                <a:lnTo>
                  <a:pt x="14459" y="6839"/>
                </a:lnTo>
                <a:lnTo>
                  <a:pt x="14362" y="6497"/>
                </a:lnTo>
                <a:lnTo>
                  <a:pt x="14215" y="6130"/>
                </a:lnTo>
                <a:lnTo>
                  <a:pt x="14068" y="5788"/>
                </a:lnTo>
                <a:lnTo>
                  <a:pt x="13898" y="5447"/>
                </a:lnTo>
                <a:lnTo>
                  <a:pt x="14997" y="4079"/>
                </a:lnTo>
                <a:lnTo>
                  <a:pt x="15070" y="3932"/>
                </a:lnTo>
                <a:lnTo>
                  <a:pt x="15119" y="3786"/>
                </a:lnTo>
                <a:lnTo>
                  <a:pt x="15168" y="3639"/>
                </a:lnTo>
                <a:lnTo>
                  <a:pt x="15168" y="3493"/>
                </a:lnTo>
                <a:lnTo>
                  <a:pt x="15143" y="3322"/>
                </a:lnTo>
                <a:lnTo>
                  <a:pt x="15094" y="3175"/>
                </a:lnTo>
                <a:lnTo>
                  <a:pt x="15021" y="3029"/>
                </a:lnTo>
                <a:lnTo>
                  <a:pt x="14923" y="2907"/>
                </a:lnTo>
                <a:lnTo>
                  <a:pt x="14093" y="2076"/>
                </a:lnTo>
                <a:lnTo>
                  <a:pt x="13971" y="1978"/>
                </a:lnTo>
                <a:lnTo>
                  <a:pt x="13824" y="1905"/>
                </a:lnTo>
                <a:lnTo>
                  <a:pt x="13678" y="1856"/>
                </a:lnTo>
                <a:lnTo>
                  <a:pt x="13507" y="1832"/>
                </a:lnTo>
                <a:lnTo>
                  <a:pt x="13360" y="1832"/>
                </a:lnTo>
                <a:lnTo>
                  <a:pt x="13214" y="1881"/>
                </a:lnTo>
                <a:lnTo>
                  <a:pt x="13067" y="1930"/>
                </a:lnTo>
                <a:lnTo>
                  <a:pt x="12921" y="2027"/>
                </a:lnTo>
                <a:lnTo>
                  <a:pt x="11553" y="3102"/>
                </a:lnTo>
                <a:lnTo>
                  <a:pt x="11211" y="2931"/>
                </a:lnTo>
                <a:lnTo>
                  <a:pt x="10869" y="2784"/>
                </a:lnTo>
                <a:lnTo>
                  <a:pt x="10503" y="2638"/>
                </a:lnTo>
                <a:lnTo>
                  <a:pt x="10161" y="2540"/>
                </a:lnTo>
                <a:lnTo>
                  <a:pt x="9965" y="782"/>
                </a:lnTo>
                <a:lnTo>
                  <a:pt x="9917" y="635"/>
                </a:lnTo>
                <a:lnTo>
                  <a:pt x="9868" y="489"/>
                </a:lnTo>
                <a:lnTo>
                  <a:pt x="9770" y="342"/>
                </a:lnTo>
                <a:lnTo>
                  <a:pt x="9672" y="244"/>
                </a:lnTo>
                <a:lnTo>
                  <a:pt x="9526" y="147"/>
                </a:lnTo>
                <a:lnTo>
                  <a:pt x="9404" y="73"/>
                </a:lnTo>
                <a:lnTo>
                  <a:pt x="9257" y="25"/>
                </a:lnTo>
                <a:lnTo>
                  <a:pt x="9086"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80;p3"/>
          <p:cNvGrpSpPr/>
          <p:nvPr/>
        </p:nvGrpSpPr>
        <p:grpSpPr>
          <a:xfrm>
            <a:off x="-50285" y="1452794"/>
            <a:ext cx="624844" cy="599376"/>
            <a:chOff x="5241175" y="4959100"/>
            <a:chExt cx="539775" cy="517775"/>
          </a:xfrm>
        </p:grpSpPr>
        <p:sp>
          <p:nvSpPr>
            <p:cNvPr id="81" name="Google Shape;81;p3"/>
            <p:cNvSpPr/>
            <p:nvPr/>
          </p:nvSpPr>
          <p:spPr>
            <a:xfrm>
              <a:off x="5575150" y="4959100"/>
              <a:ext cx="161225" cy="178300"/>
            </a:xfrm>
            <a:custGeom>
              <a:avLst/>
              <a:gdLst/>
              <a:ahLst/>
              <a:cxnLst/>
              <a:rect l="l" t="t" r="r" b="b"/>
              <a:pathLst>
                <a:path w="6449" h="7132" extrusionOk="0">
                  <a:moveTo>
                    <a:pt x="4641" y="0"/>
                  </a:moveTo>
                  <a:lnTo>
                    <a:pt x="4470" y="25"/>
                  </a:lnTo>
                  <a:lnTo>
                    <a:pt x="4299" y="49"/>
                  </a:lnTo>
                  <a:lnTo>
                    <a:pt x="4128" y="98"/>
                  </a:lnTo>
                  <a:lnTo>
                    <a:pt x="3957" y="147"/>
                  </a:lnTo>
                  <a:lnTo>
                    <a:pt x="3786" y="220"/>
                  </a:lnTo>
                  <a:lnTo>
                    <a:pt x="3640" y="318"/>
                  </a:lnTo>
                  <a:lnTo>
                    <a:pt x="3517" y="415"/>
                  </a:lnTo>
                  <a:lnTo>
                    <a:pt x="3395" y="538"/>
                  </a:lnTo>
                  <a:lnTo>
                    <a:pt x="3273" y="660"/>
                  </a:lnTo>
                  <a:lnTo>
                    <a:pt x="3175" y="806"/>
                  </a:lnTo>
                  <a:lnTo>
                    <a:pt x="3078" y="953"/>
                  </a:lnTo>
                  <a:lnTo>
                    <a:pt x="3005" y="1099"/>
                  </a:lnTo>
                  <a:lnTo>
                    <a:pt x="2931" y="1270"/>
                  </a:lnTo>
                  <a:lnTo>
                    <a:pt x="2907" y="1441"/>
                  </a:lnTo>
                  <a:lnTo>
                    <a:pt x="2882" y="1612"/>
                  </a:lnTo>
                  <a:lnTo>
                    <a:pt x="2858" y="1808"/>
                  </a:lnTo>
                  <a:lnTo>
                    <a:pt x="2882" y="2076"/>
                  </a:lnTo>
                  <a:lnTo>
                    <a:pt x="2956" y="2345"/>
                  </a:lnTo>
                  <a:lnTo>
                    <a:pt x="3053" y="2589"/>
                  </a:lnTo>
                  <a:lnTo>
                    <a:pt x="3175" y="2809"/>
                  </a:lnTo>
                  <a:lnTo>
                    <a:pt x="0" y="6546"/>
                  </a:lnTo>
                  <a:lnTo>
                    <a:pt x="367" y="6814"/>
                  </a:lnTo>
                  <a:lnTo>
                    <a:pt x="709" y="7132"/>
                  </a:lnTo>
                  <a:lnTo>
                    <a:pt x="3884" y="3419"/>
                  </a:lnTo>
                  <a:lnTo>
                    <a:pt x="4055" y="3493"/>
                  </a:lnTo>
                  <a:lnTo>
                    <a:pt x="4250" y="3542"/>
                  </a:lnTo>
                  <a:lnTo>
                    <a:pt x="4445" y="3566"/>
                  </a:lnTo>
                  <a:lnTo>
                    <a:pt x="4641" y="3590"/>
                  </a:lnTo>
                  <a:lnTo>
                    <a:pt x="4836" y="3566"/>
                  </a:lnTo>
                  <a:lnTo>
                    <a:pt x="5007" y="3542"/>
                  </a:lnTo>
                  <a:lnTo>
                    <a:pt x="5178" y="3517"/>
                  </a:lnTo>
                  <a:lnTo>
                    <a:pt x="5349" y="3444"/>
                  </a:lnTo>
                  <a:lnTo>
                    <a:pt x="5496" y="3371"/>
                  </a:lnTo>
                  <a:lnTo>
                    <a:pt x="5642" y="3273"/>
                  </a:lnTo>
                  <a:lnTo>
                    <a:pt x="5789" y="3175"/>
                  </a:lnTo>
                  <a:lnTo>
                    <a:pt x="5911" y="3053"/>
                  </a:lnTo>
                  <a:lnTo>
                    <a:pt x="6033" y="2931"/>
                  </a:lnTo>
                  <a:lnTo>
                    <a:pt x="6131" y="2809"/>
                  </a:lnTo>
                  <a:lnTo>
                    <a:pt x="6228" y="2638"/>
                  </a:lnTo>
                  <a:lnTo>
                    <a:pt x="6302" y="2491"/>
                  </a:lnTo>
                  <a:lnTo>
                    <a:pt x="6350" y="2320"/>
                  </a:lnTo>
                  <a:lnTo>
                    <a:pt x="6399" y="2149"/>
                  </a:lnTo>
                  <a:lnTo>
                    <a:pt x="6424" y="1979"/>
                  </a:lnTo>
                  <a:lnTo>
                    <a:pt x="6448" y="1808"/>
                  </a:lnTo>
                  <a:lnTo>
                    <a:pt x="6424" y="1612"/>
                  </a:lnTo>
                  <a:lnTo>
                    <a:pt x="6399" y="1441"/>
                  </a:lnTo>
                  <a:lnTo>
                    <a:pt x="6350" y="1270"/>
                  </a:lnTo>
                  <a:lnTo>
                    <a:pt x="6302" y="1099"/>
                  </a:lnTo>
                  <a:lnTo>
                    <a:pt x="6228" y="953"/>
                  </a:lnTo>
                  <a:lnTo>
                    <a:pt x="6131" y="806"/>
                  </a:lnTo>
                  <a:lnTo>
                    <a:pt x="6033" y="660"/>
                  </a:lnTo>
                  <a:lnTo>
                    <a:pt x="5911" y="538"/>
                  </a:lnTo>
                  <a:lnTo>
                    <a:pt x="5789" y="415"/>
                  </a:lnTo>
                  <a:lnTo>
                    <a:pt x="5642" y="318"/>
                  </a:lnTo>
                  <a:lnTo>
                    <a:pt x="5496" y="220"/>
                  </a:lnTo>
                  <a:lnTo>
                    <a:pt x="5349" y="147"/>
                  </a:lnTo>
                  <a:lnTo>
                    <a:pt x="5178" y="98"/>
                  </a:lnTo>
                  <a:lnTo>
                    <a:pt x="5007" y="49"/>
                  </a:lnTo>
                  <a:lnTo>
                    <a:pt x="4836" y="25"/>
                  </a:lnTo>
                  <a:lnTo>
                    <a:pt x="4641"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5330925" y="4985350"/>
              <a:ext cx="128250" cy="148400"/>
            </a:xfrm>
            <a:custGeom>
              <a:avLst/>
              <a:gdLst/>
              <a:ahLst/>
              <a:cxnLst/>
              <a:rect l="l" t="t" r="r" b="b"/>
              <a:pathLst>
                <a:path w="5130" h="5936" extrusionOk="0">
                  <a:moveTo>
                    <a:pt x="1563" y="0"/>
                  </a:moveTo>
                  <a:lnTo>
                    <a:pt x="1392" y="25"/>
                  </a:lnTo>
                  <a:lnTo>
                    <a:pt x="1221" y="74"/>
                  </a:lnTo>
                  <a:lnTo>
                    <a:pt x="1075" y="147"/>
                  </a:lnTo>
                  <a:lnTo>
                    <a:pt x="904" y="220"/>
                  </a:lnTo>
                  <a:lnTo>
                    <a:pt x="757" y="318"/>
                  </a:lnTo>
                  <a:lnTo>
                    <a:pt x="635" y="416"/>
                  </a:lnTo>
                  <a:lnTo>
                    <a:pt x="513" y="538"/>
                  </a:lnTo>
                  <a:lnTo>
                    <a:pt x="391" y="660"/>
                  </a:lnTo>
                  <a:lnTo>
                    <a:pt x="293" y="806"/>
                  </a:lnTo>
                  <a:lnTo>
                    <a:pt x="196" y="953"/>
                  </a:lnTo>
                  <a:lnTo>
                    <a:pt x="122" y="1099"/>
                  </a:lnTo>
                  <a:lnTo>
                    <a:pt x="74" y="1270"/>
                  </a:lnTo>
                  <a:lnTo>
                    <a:pt x="25" y="1466"/>
                  </a:lnTo>
                  <a:lnTo>
                    <a:pt x="0" y="1637"/>
                  </a:lnTo>
                  <a:lnTo>
                    <a:pt x="0" y="1808"/>
                  </a:lnTo>
                  <a:lnTo>
                    <a:pt x="0" y="2003"/>
                  </a:lnTo>
                  <a:lnTo>
                    <a:pt x="25" y="2174"/>
                  </a:lnTo>
                  <a:lnTo>
                    <a:pt x="74" y="2345"/>
                  </a:lnTo>
                  <a:lnTo>
                    <a:pt x="147" y="2492"/>
                  </a:lnTo>
                  <a:lnTo>
                    <a:pt x="220" y="2663"/>
                  </a:lnTo>
                  <a:lnTo>
                    <a:pt x="318" y="2785"/>
                  </a:lnTo>
                  <a:lnTo>
                    <a:pt x="415" y="2931"/>
                  </a:lnTo>
                  <a:lnTo>
                    <a:pt x="538" y="3053"/>
                  </a:lnTo>
                  <a:lnTo>
                    <a:pt x="660" y="3175"/>
                  </a:lnTo>
                  <a:lnTo>
                    <a:pt x="806" y="3273"/>
                  </a:lnTo>
                  <a:lnTo>
                    <a:pt x="953" y="3371"/>
                  </a:lnTo>
                  <a:lnTo>
                    <a:pt x="1099" y="3444"/>
                  </a:lnTo>
                  <a:lnTo>
                    <a:pt x="1270" y="3493"/>
                  </a:lnTo>
                  <a:lnTo>
                    <a:pt x="1466" y="3542"/>
                  </a:lnTo>
                  <a:lnTo>
                    <a:pt x="1710" y="3566"/>
                  </a:lnTo>
                  <a:lnTo>
                    <a:pt x="1979" y="3566"/>
                  </a:lnTo>
                  <a:lnTo>
                    <a:pt x="2223" y="3517"/>
                  </a:lnTo>
                  <a:lnTo>
                    <a:pt x="2467" y="3444"/>
                  </a:lnTo>
                  <a:lnTo>
                    <a:pt x="4396" y="5935"/>
                  </a:lnTo>
                  <a:lnTo>
                    <a:pt x="4738" y="5642"/>
                  </a:lnTo>
                  <a:lnTo>
                    <a:pt x="5129" y="5374"/>
                  </a:lnTo>
                  <a:lnTo>
                    <a:pt x="3200" y="2858"/>
                  </a:lnTo>
                  <a:lnTo>
                    <a:pt x="3322" y="2687"/>
                  </a:lnTo>
                  <a:lnTo>
                    <a:pt x="3419" y="2516"/>
                  </a:lnTo>
                  <a:lnTo>
                    <a:pt x="3493" y="2321"/>
                  </a:lnTo>
                  <a:lnTo>
                    <a:pt x="3542" y="2101"/>
                  </a:lnTo>
                  <a:lnTo>
                    <a:pt x="3566" y="1930"/>
                  </a:lnTo>
                  <a:lnTo>
                    <a:pt x="3566" y="1734"/>
                  </a:lnTo>
                  <a:lnTo>
                    <a:pt x="3566" y="1564"/>
                  </a:lnTo>
                  <a:lnTo>
                    <a:pt x="3517" y="1393"/>
                  </a:lnTo>
                  <a:lnTo>
                    <a:pt x="3468" y="1222"/>
                  </a:lnTo>
                  <a:lnTo>
                    <a:pt x="3419" y="1075"/>
                  </a:lnTo>
                  <a:lnTo>
                    <a:pt x="3346" y="904"/>
                  </a:lnTo>
                  <a:lnTo>
                    <a:pt x="3249" y="758"/>
                  </a:lnTo>
                  <a:lnTo>
                    <a:pt x="3151" y="635"/>
                  </a:lnTo>
                  <a:lnTo>
                    <a:pt x="3029" y="513"/>
                  </a:lnTo>
                  <a:lnTo>
                    <a:pt x="2907" y="391"/>
                  </a:lnTo>
                  <a:lnTo>
                    <a:pt x="2760" y="294"/>
                  </a:lnTo>
                  <a:lnTo>
                    <a:pt x="2614" y="196"/>
                  </a:lnTo>
                  <a:lnTo>
                    <a:pt x="2443" y="123"/>
                  </a:lnTo>
                  <a:lnTo>
                    <a:pt x="2272" y="74"/>
                  </a:lnTo>
                  <a:lnTo>
                    <a:pt x="2101" y="25"/>
                  </a:lnTo>
                  <a:lnTo>
                    <a:pt x="1930"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5241175" y="5241175"/>
              <a:ext cx="180125" cy="109325"/>
            </a:xfrm>
            <a:custGeom>
              <a:avLst/>
              <a:gdLst/>
              <a:ahLst/>
              <a:cxnLst/>
              <a:rect l="l" t="t" r="r" b="b"/>
              <a:pathLst>
                <a:path w="7205" h="4373" extrusionOk="0">
                  <a:moveTo>
                    <a:pt x="6839" y="1"/>
                  </a:moveTo>
                  <a:lnTo>
                    <a:pt x="3224" y="1491"/>
                  </a:lnTo>
                  <a:lnTo>
                    <a:pt x="3102" y="1368"/>
                  </a:lnTo>
                  <a:lnTo>
                    <a:pt x="2980" y="1246"/>
                  </a:lnTo>
                  <a:lnTo>
                    <a:pt x="2858" y="1124"/>
                  </a:lnTo>
                  <a:lnTo>
                    <a:pt x="2687" y="1026"/>
                  </a:lnTo>
                  <a:lnTo>
                    <a:pt x="2540" y="953"/>
                  </a:lnTo>
                  <a:lnTo>
                    <a:pt x="2369" y="880"/>
                  </a:lnTo>
                  <a:lnTo>
                    <a:pt x="2198" y="831"/>
                  </a:lnTo>
                  <a:lnTo>
                    <a:pt x="2027" y="807"/>
                  </a:lnTo>
                  <a:lnTo>
                    <a:pt x="1856" y="782"/>
                  </a:lnTo>
                  <a:lnTo>
                    <a:pt x="1685" y="807"/>
                  </a:lnTo>
                  <a:lnTo>
                    <a:pt x="1514" y="807"/>
                  </a:lnTo>
                  <a:lnTo>
                    <a:pt x="1343" y="856"/>
                  </a:lnTo>
                  <a:lnTo>
                    <a:pt x="1172" y="904"/>
                  </a:lnTo>
                  <a:lnTo>
                    <a:pt x="1026" y="978"/>
                  </a:lnTo>
                  <a:lnTo>
                    <a:pt x="879" y="1051"/>
                  </a:lnTo>
                  <a:lnTo>
                    <a:pt x="733" y="1149"/>
                  </a:lnTo>
                  <a:lnTo>
                    <a:pt x="586" y="1271"/>
                  </a:lnTo>
                  <a:lnTo>
                    <a:pt x="464" y="1393"/>
                  </a:lnTo>
                  <a:lnTo>
                    <a:pt x="342" y="1515"/>
                  </a:lnTo>
                  <a:lnTo>
                    <a:pt x="244" y="1686"/>
                  </a:lnTo>
                  <a:lnTo>
                    <a:pt x="171" y="1832"/>
                  </a:lnTo>
                  <a:lnTo>
                    <a:pt x="98" y="2003"/>
                  </a:lnTo>
                  <a:lnTo>
                    <a:pt x="49" y="2174"/>
                  </a:lnTo>
                  <a:lnTo>
                    <a:pt x="25" y="2345"/>
                  </a:lnTo>
                  <a:lnTo>
                    <a:pt x="0" y="2516"/>
                  </a:lnTo>
                  <a:lnTo>
                    <a:pt x="0" y="2687"/>
                  </a:lnTo>
                  <a:lnTo>
                    <a:pt x="25" y="2858"/>
                  </a:lnTo>
                  <a:lnTo>
                    <a:pt x="73" y="3029"/>
                  </a:lnTo>
                  <a:lnTo>
                    <a:pt x="122" y="3200"/>
                  </a:lnTo>
                  <a:lnTo>
                    <a:pt x="195" y="3347"/>
                  </a:lnTo>
                  <a:lnTo>
                    <a:pt x="269" y="3518"/>
                  </a:lnTo>
                  <a:lnTo>
                    <a:pt x="366" y="3640"/>
                  </a:lnTo>
                  <a:lnTo>
                    <a:pt x="464" y="3786"/>
                  </a:lnTo>
                  <a:lnTo>
                    <a:pt x="611" y="3908"/>
                  </a:lnTo>
                  <a:lnTo>
                    <a:pt x="733" y="4031"/>
                  </a:lnTo>
                  <a:lnTo>
                    <a:pt x="904" y="4128"/>
                  </a:lnTo>
                  <a:lnTo>
                    <a:pt x="1050" y="4201"/>
                  </a:lnTo>
                  <a:lnTo>
                    <a:pt x="1221" y="4275"/>
                  </a:lnTo>
                  <a:lnTo>
                    <a:pt x="1392" y="4324"/>
                  </a:lnTo>
                  <a:lnTo>
                    <a:pt x="1563" y="4348"/>
                  </a:lnTo>
                  <a:lnTo>
                    <a:pt x="1734" y="4372"/>
                  </a:lnTo>
                  <a:lnTo>
                    <a:pt x="1905" y="4372"/>
                  </a:lnTo>
                  <a:lnTo>
                    <a:pt x="2076" y="4348"/>
                  </a:lnTo>
                  <a:lnTo>
                    <a:pt x="2247" y="4299"/>
                  </a:lnTo>
                  <a:lnTo>
                    <a:pt x="2418" y="4250"/>
                  </a:lnTo>
                  <a:lnTo>
                    <a:pt x="2565" y="4201"/>
                  </a:lnTo>
                  <a:lnTo>
                    <a:pt x="2711" y="4104"/>
                  </a:lnTo>
                  <a:lnTo>
                    <a:pt x="2858" y="4006"/>
                  </a:lnTo>
                  <a:lnTo>
                    <a:pt x="3004" y="3908"/>
                  </a:lnTo>
                  <a:lnTo>
                    <a:pt x="3126" y="3786"/>
                  </a:lnTo>
                  <a:lnTo>
                    <a:pt x="3248" y="3640"/>
                  </a:lnTo>
                  <a:lnTo>
                    <a:pt x="3346" y="3493"/>
                  </a:lnTo>
                  <a:lnTo>
                    <a:pt x="3468" y="3200"/>
                  </a:lnTo>
                  <a:lnTo>
                    <a:pt x="3541" y="2931"/>
                  </a:lnTo>
                  <a:lnTo>
                    <a:pt x="3590" y="2638"/>
                  </a:lnTo>
                  <a:lnTo>
                    <a:pt x="3566" y="2345"/>
                  </a:lnTo>
                  <a:lnTo>
                    <a:pt x="7205" y="856"/>
                  </a:lnTo>
                  <a:lnTo>
                    <a:pt x="6985" y="440"/>
                  </a:lnTo>
                  <a:lnTo>
                    <a:pt x="6839"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5461575" y="5316900"/>
              <a:ext cx="89175" cy="159975"/>
            </a:xfrm>
            <a:custGeom>
              <a:avLst/>
              <a:gdLst/>
              <a:ahLst/>
              <a:cxnLst/>
              <a:rect l="l" t="t" r="r" b="b"/>
              <a:pathLst>
                <a:path w="3567" h="6399" extrusionOk="0">
                  <a:moveTo>
                    <a:pt x="1491" y="0"/>
                  </a:moveTo>
                  <a:lnTo>
                    <a:pt x="1393" y="2858"/>
                  </a:lnTo>
                  <a:lnTo>
                    <a:pt x="1198" y="2907"/>
                  </a:lnTo>
                  <a:lnTo>
                    <a:pt x="1002" y="3004"/>
                  </a:lnTo>
                  <a:lnTo>
                    <a:pt x="807" y="3102"/>
                  </a:lnTo>
                  <a:lnTo>
                    <a:pt x="636" y="3224"/>
                  </a:lnTo>
                  <a:lnTo>
                    <a:pt x="489" y="3346"/>
                  </a:lnTo>
                  <a:lnTo>
                    <a:pt x="392" y="3493"/>
                  </a:lnTo>
                  <a:lnTo>
                    <a:pt x="269" y="3639"/>
                  </a:lnTo>
                  <a:lnTo>
                    <a:pt x="196" y="3786"/>
                  </a:lnTo>
                  <a:lnTo>
                    <a:pt x="123" y="3932"/>
                  </a:lnTo>
                  <a:lnTo>
                    <a:pt x="74" y="4103"/>
                  </a:lnTo>
                  <a:lnTo>
                    <a:pt x="25" y="4274"/>
                  </a:lnTo>
                  <a:lnTo>
                    <a:pt x="1" y="4445"/>
                  </a:lnTo>
                  <a:lnTo>
                    <a:pt x="1" y="4616"/>
                  </a:lnTo>
                  <a:lnTo>
                    <a:pt x="1" y="4787"/>
                  </a:lnTo>
                  <a:lnTo>
                    <a:pt x="25" y="4958"/>
                  </a:lnTo>
                  <a:lnTo>
                    <a:pt x="74" y="5129"/>
                  </a:lnTo>
                  <a:lnTo>
                    <a:pt x="123" y="5276"/>
                  </a:lnTo>
                  <a:lnTo>
                    <a:pt x="196" y="5447"/>
                  </a:lnTo>
                  <a:lnTo>
                    <a:pt x="294" y="5593"/>
                  </a:lnTo>
                  <a:lnTo>
                    <a:pt x="416" y="5740"/>
                  </a:lnTo>
                  <a:lnTo>
                    <a:pt x="538" y="5886"/>
                  </a:lnTo>
                  <a:lnTo>
                    <a:pt x="660" y="6008"/>
                  </a:lnTo>
                  <a:lnTo>
                    <a:pt x="807" y="6106"/>
                  </a:lnTo>
                  <a:lnTo>
                    <a:pt x="953" y="6179"/>
                  </a:lnTo>
                  <a:lnTo>
                    <a:pt x="1124" y="6252"/>
                  </a:lnTo>
                  <a:lnTo>
                    <a:pt x="1271" y="6326"/>
                  </a:lnTo>
                  <a:lnTo>
                    <a:pt x="1442" y="6350"/>
                  </a:lnTo>
                  <a:lnTo>
                    <a:pt x="1613" y="6375"/>
                  </a:lnTo>
                  <a:lnTo>
                    <a:pt x="1784" y="6399"/>
                  </a:lnTo>
                  <a:lnTo>
                    <a:pt x="1955" y="6375"/>
                  </a:lnTo>
                  <a:lnTo>
                    <a:pt x="2126" y="6350"/>
                  </a:lnTo>
                  <a:lnTo>
                    <a:pt x="2297" y="6301"/>
                  </a:lnTo>
                  <a:lnTo>
                    <a:pt x="2468" y="6252"/>
                  </a:lnTo>
                  <a:lnTo>
                    <a:pt x="2614" y="6179"/>
                  </a:lnTo>
                  <a:lnTo>
                    <a:pt x="2785" y="6082"/>
                  </a:lnTo>
                  <a:lnTo>
                    <a:pt x="2932" y="5984"/>
                  </a:lnTo>
                  <a:lnTo>
                    <a:pt x="3054" y="5862"/>
                  </a:lnTo>
                  <a:lnTo>
                    <a:pt x="3176" y="5715"/>
                  </a:lnTo>
                  <a:lnTo>
                    <a:pt x="3273" y="5569"/>
                  </a:lnTo>
                  <a:lnTo>
                    <a:pt x="3371" y="5422"/>
                  </a:lnTo>
                  <a:lnTo>
                    <a:pt x="3444" y="5276"/>
                  </a:lnTo>
                  <a:lnTo>
                    <a:pt x="3493" y="5105"/>
                  </a:lnTo>
                  <a:lnTo>
                    <a:pt x="3542" y="4934"/>
                  </a:lnTo>
                  <a:lnTo>
                    <a:pt x="3567" y="4763"/>
                  </a:lnTo>
                  <a:lnTo>
                    <a:pt x="3567" y="4592"/>
                  </a:lnTo>
                  <a:lnTo>
                    <a:pt x="3567" y="4421"/>
                  </a:lnTo>
                  <a:lnTo>
                    <a:pt x="3542" y="4250"/>
                  </a:lnTo>
                  <a:lnTo>
                    <a:pt x="3493" y="4079"/>
                  </a:lnTo>
                  <a:lnTo>
                    <a:pt x="3420" y="3908"/>
                  </a:lnTo>
                  <a:lnTo>
                    <a:pt x="3347" y="3761"/>
                  </a:lnTo>
                  <a:lnTo>
                    <a:pt x="3273" y="3615"/>
                  </a:lnTo>
                  <a:lnTo>
                    <a:pt x="3151" y="3468"/>
                  </a:lnTo>
                  <a:lnTo>
                    <a:pt x="2980" y="3273"/>
                  </a:lnTo>
                  <a:lnTo>
                    <a:pt x="2761" y="3102"/>
                  </a:lnTo>
                  <a:lnTo>
                    <a:pt x="2541" y="2980"/>
                  </a:lnTo>
                  <a:lnTo>
                    <a:pt x="2321" y="2907"/>
                  </a:lnTo>
                  <a:lnTo>
                    <a:pt x="2419" y="25"/>
                  </a:lnTo>
                  <a:lnTo>
                    <a:pt x="2419" y="25"/>
                  </a:lnTo>
                  <a:lnTo>
                    <a:pt x="2126" y="49"/>
                  </a:lnTo>
                  <a:lnTo>
                    <a:pt x="1808" y="25"/>
                  </a:lnTo>
                  <a:lnTo>
                    <a:pt x="1491"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5619100" y="5194175"/>
              <a:ext cx="161850" cy="89775"/>
            </a:xfrm>
            <a:custGeom>
              <a:avLst/>
              <a:gdLst/>
              <a:ahLst/>
              <a:cxnLst/>
              <a:rect l="l" t="t" r="r" b="b"/>
              <a:pathLst>
                <a:path w="6474" h="3591" extrusionOk="0">
                  <a:moveTo>
                    <a:pt x="4592" y="0"/>
                  </a:moveTo>
                  <a:lnTo>
                    <a:pt x="4422" y="25"/>
                  </a:lnTo>
                  <a:lnTo>
                    <a:pt x="4251" y="73"/>
                  </a:lnTo>
                  <a:lnTo>
                    <a:pt x="4080" y="122"/>
                  </a:lnTo>
                  <a:lnTo>
                    <a:pt x="3884" y="196"/>
                  </a:lnTo>
                  <a:lnTo>
                    <a:pt x="3713" y="293"/>
                  </a:lnTo>
                  <a:lnTo>
                    <a:pt x="3567" y="391"/>
                  </a:lnTo>
                  <a:lnTo>
                    <a:pt x="3420" y="513"/>
                  </a:lnTo>
                  <a:lnTo>
                    <a:pt x="3298" y="660"/>
                  </a:lnTo>
                  <a:lnTo>
                    <a:pt x="3200" y="806"/>
                  </a:lnTo>
                  <a:lnTo>
                    <a:pt x="3103" y="953"/>
                  </a:lnTo>
                  <a:lnTo>
                    <a:pt x="3029" y="1124"/>
                  </a:lnTo>
                  <a:lnTo>
                    <a:pt x="99" y="757"/>
                  </a:lnTo>
                  <a:lnTo>
                    <a:pt x="74" y="1221"/>
                  </a:lnTo>
                  <a:lnTo>
                    <a:pt x="1" y="1661"/>
                  </a:lnTo>
                  <a:lnTo>
                    <a:pt x="2907" y="2027"/>
                  </a:lnTo>
                  <a:lnTo>
                    <a:pt x="2932" y="2223"/>
                  </a:lnTo>
                  <a:lnTo>
                    <a:pt x="3005" y="2418"/>
                  </a:lnTo>
                  <a:lnTo>
                    <a:pt x="3078" y="2565"/>
                  </a:lnTo>
                  <a:lnTo>
                    <a:pt x="3152" y="2736"/>
                  </a:lnTo>
                  <a:lnTo>
                    <a:pt x="3249" y="2882"/>
                  </a:lnTo>
                  <a:lnTo>
                    <a:pt x="3371" y="3004"/>
                  </a:lnTo>
                  <a:lnTo>
                    <a:pt x="3493" y="3126"/>
                  </a:lnTo>
                  <a:lnTo>
                    <a:pt x="3616" y="3248"/>
                  </a:lnTo>
                  <a:lnTo>
                    <a:pt x="3762" y="3346"/>
                  </a:lnTo>
                  <a:lnTo>
                    <a:pt x="3909" y="3419"/>
                  </a:lnTo>
                  <a:lnTo>
                    <a:pt x="4080" y="3493"/>
                  </a:lnTo>
                  <a:lnTo>
                    <a:pt x="4251" y="3541"/>
                  </a:lnTo>
                  <a:lnTo>
                    <a:pt x="4422" y="3566"/>
                  </a:lnTo>
                  <a:lnTo>
                    <a:pt x="4592" y="3590"/>
                  </a:lnTo>
                  <a:lnTo>
                    <a:pt x="4763" y="3590"/>
                  </a:lnTo>
                  <a:lnTo>
                    <a:pt x="4934" y="3566"/>
                  </a:lnTo>
                  <a:lnTo>
                    <a:pt x="5105" y="3541"/>
                  </a:lnTo>
                  <a:lnTo>
                    <a:pt x="5276" y="3468"/>
                  </a:lnTo>
                  <a:lnTo>
                    <a:pt x="5447" y="3419"/>
                  </a:lnTo>
                  <a:lnTo>
                    <a:pt x="5618" y="3322"/>
                  </a:lnTo>
                  <a:lnTo>
                    <a:pt x="5765" y="3224"/>
                  </a:lnTo>
                  <a:lnTo>
                    <a:pt x="5887" y="3102"/>
                  </a:lnTo>
                  <a:lnTo>
                    <a:pt x="6009" y="2980"/>
                  </a:lnTo>
                  <a:lnTo>
                    <a:pt x="6131" y="2858"/>
                  </a:lnTo>
                  <a:lnTo>
                    <a:pt x="6204" y="2711"/>
                  </a:lnTo>
                  <a:lnTo>
                    <a:pt x="6302" y="2565"/>
                  </a:lnTo>
                  <a:lnTo>
                    <a:pt x="6351" y="2394"/>
                  </a:lnTo>
                  <a:lnTo>
                    <a:pt x="6400" y="2223"/>
                  </a:lnTo>
                  <a:lnTo>
                    <a:pt x="6449" y="2076"/>
                  </a:lnTo>
                  <a:lnTo>
                    <a:pt x="6473" y="1881"/>
                  </a:lnTo>
                  <a:lnTo>
                    <a:pt x="6473" y="1710"/>
                  </a:lnTo>
                  <a:lnTo>
                    <a:pt x="6449" y="1539"/>
                  </a:lnTo>
                  <a:lnTo>
                    <a:pt x="6424" y="1368"/>
                  </a:lnTo>
                  <a:lnTo>
                    <a:pt x="6351" y="1197"/>
                  </a:lnTo>
                  <a:lnTo>
                    <a:pt x="6278" y="1026"/>
                  </a:lnTo>
                  <a:lnTo>
                    <a:pt x="6204" y="855"/>
                  </a:lnTo>
                  <a:lnTo>
                    <a:pt x="6107" y="708"/>
                  </a:lnTo>
                  <a:lnTo>
                    <a:pt x="5985" y="586"/>
                  </a:lnTo>
                  <a:lnTo>
                    <a:pt x="5862" y="464"/>
                  </a:lnTo>
                  <a:lnTo>
                    <a:pt x="5740" y="342"/>
                  </a:lnTo>
                  <a:lnTo>
                    <a:pt x="5594" y="269"/>
                  </a:lnTo>
                  <a:lnTo>
                    <a:pt x="5447" y="171"/>
                  </a:lnTo>
                  <a:lnTo>
                    <a:pt x="5276" y="122"/>
                  </a:lnTo>
                  <a:lnTo>
                    <a:pt x="5105" y="73"/>
                  </a:lnTo>
                  <a:lnTo>
                    <a:pt x="4934" y="25"/>
                  </a:lnTo>
                  <a:lnTo>
                    <a:pt x="4763" y="25"/>
                  </a:lnTo>
                  <a:lnTo>
                    <a:pt x="4592" y="0"/>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5420075" y="5116000"/>
              <a:ext cx="189300" cy="189925"/>
            </a:xfrm>
            <a:custGeom>
              <a:avLst/>
              <a:gdLst/>
              <a:ahLst/>
              <a:cxnLst/>
              <a:rect l="l" t="t" r="r" b="b"/>
              <a:pathLst>
                <a:path w="7572" h="7597" extrusionOk="0">
                  <a:moveTo>
                    <a:pt x="3786" y="1"/>
                  </a:moveTo>
                  <a:lnTo>
                    <a:pt x="3395" y="25"/>
                  </a:lnTo>
                  <a:lnTo>
                    <a:pt x="3028" y="74"/>
                  </a:lnTo>
                  <a:lnTo>
                    <a:pt x="2662" y="172"/>
                  </a:lnTo>
                  <a:lnTo>
                    <a:pt x="2320" y="294"/>
                  </a:lnTo>
                  <a:lnTo>
                    <a:pt x="1978" y="465"/>
                  </a:lnTo>
                  <a:lnTo>
                    <a:pt x="1661" y="660"/>
                  </a:lnTo>
                  <a:lnTo>
                    <a:pt x="1392" y="880"/>
                  </a:lnTo>
                  <a:lnTo>
                    <a:pt x="1123" y="1124"/>
                  </a:lnTo>
                  <a:lnTo>
                    <a:pt x="879" y="1393"/>
                  </a:lnTo>
                  <a:lnTo>
                    <a:pt x="659" y="1686"/>
                  </a:lnTo>
                  <a:lnTo>
                    <a:pt x="464" y="1979"/>
                  </a:lnTo>
                  <a:lnTo>
                    <a:pt x="293" y="2321"/>
                  </a:lnTo>
                  <a:lnTo>
                    <a:pt x="171" y="2663"/>
                  </a:lnTo>
                  <a:lnTo>
                    <a:pt x="73" y="3029"/>
                  </a:lnTo>
                  <a:lnTo>
                    <a:pt x="24" y="3420"/>
                  </a:lnTo>
                  <a:lnTo>
                    <a:pt x="0" y="3787"/>
                  </a:lnTo>
                  <a:lnTo>
                    <a:pt x="24" y="4177"/>
                  </a:lnTo>
                  <a:lnTo>
                    <a:pt x="73" y="4568"/>
                  </a:lnTo>
                  <a:lnTo>
                    <a:pt x="171" y="4934"/>
                  </a:lnTo>
                  <a:lnTo>
                    <a:pt x="293" y="5276"/>
                  </a:lnTo>
                  <a:lnTo>
                    <a:pt x="464" y="5594"/>
                  </a:lnTo>
                  <a:lnTo>
                    <a:pt x="659" y="5911"/>
                  </a:lnTo>
                  <a:lnTo>
                    <a:pt x="879" y="6204"/>
                  </a:lnTo>
                  <a:lnTo>
                    <a:pt x="1123" y="6473"/>
                  </a:lnTo>
                  <a:lnTo>
                    <a:pt x="1392" y="6717"/>
                  </a:lnTo>
                  <a:lnTo>
                    <a:pt x="1661" y="6937"/>
                  </a:lnTo>
                  <a:lnTo>
                    <a:pt x="1978" y="7133"/>
                  </a:lnTo>
                  <a:lnTo>
                    <a:pt x="2320" y="7279"/>
                  </a:lnTo>
                  <a:lnTo>
                    <a:pt x="2662" y="7426"/>
                  </a:lnTo>
                  <a:lnTo>
                    <a:pt x="3028" y="7499"/>
                  </a:lnTo>
                  <a:lnTo>
                    <a:pt x="3395" y="7572"/>
                  </a:lnTo>
                  <a:lnTo>
                    <a:pt x="3786" y="7597"/>
                  </a:lnTo>
                  <a:lnTo>
                    <a:pt x="4176" y="7572"/>
                  </a:lnTo>
                  <a:lnTo>
                    <a:pt x="4567" y="7499"/>
                  </a:lnTo>
                  <a:lnTo>
                    <a:pt x="4909" y="7426"/>
                  </a:lnTo>
                  <a:lnTo>
                    <a:pt x="5275" y="7279"/>
                  </a:lnTo>
                  <a:lnTo>
                    <a:pt x="5593" y="7133"/>
                  </a:lnTo>
                  <a:lnTo>
                    <a:pt x="5910" y="6937"/>
                  </a:lnTo>
                  <a:lnTo>
                    <a:pt x="6203" y="6717"/>
                  </a:lnTo>
                  <a:lnTo>
                    <a:pt x="6472" y="6473"/>
                  </a:lnTo>
                  <a:lnTo>
                    <a:pt x="6716" y="6204"/>
                  </a:lnTo>
                  <a:lnTo>
                    <a:pt x="6936" y="5911"/>
                  </a:lnTo>
                  <a:lnTo>
                    <a:pt x="7132" y="5594"/>
                  </a:lnTo>
                  <a:lnTo>
                    <a:pt x="7278" y="5276"/>
                  </a:lnTo>
                  <a:lnTo>
                    <a:pt x="7425" y="4934"/>
                  </a:lnTo>
                  <a:lnTo>
                    <a:pt x="7498" y="4568"/>
                  </a:lnTo>
                  <a:lnTo>
                    <a:pt x="7571" y="4177"/>
                  </a:lnTo>
                  <a:lnTo>
                    <a:pt x="7571" y="3787"/>
                  </a:lnTo>
                  <a:lnTo>
                    <a:pt x="7571" y="3420"/>
                  </a:lnTo>
                  <a:lnTo>
                    <a:pt x="7498" y="3029"/>
                  </a:lnTo>
                  <a:lnTo>
                    <a:pt x="7425" y="2663"/>
                  </a:lnTo>
                  <a:lnTo>
                    <a:pt x="7278" y="2321"/>
                  </a:lnTo>
                  <a:lnTo>
                    <a:pt x="7132" y="1979"/>
                  </a:lnTo>
                  <a:lnTo>
                    <a:pt x="6936" y="1686"/>
                  </a:lnTo>
                  <a:lnTo>
                    <a:pt x="6716" y="1393"/>
                  </a:lnTo>
                  <a:lnTo>
                    <a:pt x="6472" y="1124"/>
                  </a:lnTo>
                  <a:lnTo>
                    <a:pt x="6203" y="880"/>
                  </a:lnTo>
                  <a:lnTo>
                    <a:pt x="5910" y="660"/>
                  </a:lnTo>
                  <a:lnTo>
                    <a:pt x="5593" y="465"/>
                  </a:lnTo>
                  <a:lnTo>
                    <a:pt x="5275" y="294"/>
                  </a:lnTo>
                  <a:lnTo>
                    <a:pt x="4909" y="172"/>
                  </a:lnTo>
                  <a:lnTo>
                    <a:pt x="4567" y="74"/>
                  </a:lnTo>
                  <a:lnTo>
                    <a:pt x="4176" y="25"/>
                  </a:lnTo>
                  <a:lnTo>
                    <a:pt x="3786" y="1"/>
                  </a:lnTo>
                  <a:close/>
                </a:path>
              </a:pathLst>
            </a:cu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 name="Google Shape;87;p3"/>
          <p:cNvSpPr/>
          <p:nvPr/>
        </p:nvSpPr>
        <p:spPr>
          <a:xfrm>
            <a:off x="47199" y="4430470"/>
            <a:ext cx="505231" cy="459562"/>
          </a:xfrm>
          <a:custGeom>
            <a:avLst/>
            <a:gdLst/>
            <a:ahLst/>
            <a:cxnLst/>
            <a:rect l="l" t="t" r="r" b="b"/>
            <a:pathLst>
              <a:path w="16218" h="14752" extrusionOk="0">
                <a:moveTo>
                  <a:pt x="7694" y="0"/>
                </a:moveTo>
                <a:lnTo>
                  <a:pt x="7279" y="25"/>
                </a:lnTo>
                <a:lnTo>
                  <a:pt x="6863" y="74"/>
                </a:lnTo>
                <a:lnTo>
                  <a:pt x="6473" y="123"/>
                </a:lnTo>
                <a:lnTo>
                  <a:pt x="6082" y="196"/>
                </a:lnTo>
                <a:lnTo>
                  <a:pt x="5691" y="293"/>
                </a:lnTo>
                <a:lnTo>
                  <a:pt x="5325" y="416"/>
                </a:lnTo>
                <a:lnTo>
                  <a:pt x="4958" y="538"/>
                </a:lnTo>
                <a:lnTo>
                  <a:pt x="4592" y="660"/>
                </a:lnTo>
                <a:lnTo>
                  <a:pt x="4250" y="831"/>
                </a:lnTo>
                <a:lnTo>
                  <a:pt x="3908" y="977"/>
                </a:lnTo>
                <a:lnTo>
                  <a:pt x="3566" y="1173"/>
                </a:lnTo>
                <a:lnTo>
                  <a:pt x="3249" y="1368"/>
                </a:lnTo>
                <a:lnTo>
                  <a:pt x="2956" y="1563"/>
                </a:lnTo>
                <a:lnTo>
                  <a:pt x="2663" y="1783"/>
                </a:lnTo>
                <a:lnTo>
                  <a:pt x="2370" y="2003"/>
                </a:lnTo>
                <a:lnTo>
                  <a:pt x="2101" y="2247"/>
                </a:lnTo>
                <a:lnTo>
                  <a:pt x="1857" y="2492"/>
                </a:lnTo>
                <a:lnTo>
                  <a:pt x="1612" y="2760"/>
                </a:lnTo>
                <a:lnTo>
                  <a:pt x="1393" y="3029"/>
                </a:lnTo>
                <a:lnTo>
                  <a:pt x="1173" y="3298"/>
                </a:lnTo>
                <a:lnTo>
                  <a:pt x="977" y="3591"/>
                </a:lnTo>
                <a:lnTo>
                  <a:pt x="807" y="3884"/>
                </a:lnTo>
                <a:lnTo>
                  <a:pt x="636" y="4201"/>
                </a:lnTo>
                <a:lnTo>
                  <a:pt x="489" y="4519"/>
                </a:lnTo>
                <a:lnTo>
                  <a:pt x="367" y="4836"/>
                </a:lnTo>
                <a:lnTo>
                  <a:pt x="245" y="5154"/>
                </a:lnTo>
                <a:lnTo>
                  <a:pt x="172" y="5496"/>
                </a:lnTo>
                <a:lnTo>
                  <a:pt x="98" y="5838"/>
                </a:lnTo>
                <a:lnTo>
                  <a:pt x="49" y="6179"/>
                </a:lnTo>
                <a:lnTo>
                  <a:pt x="1" y="6521"/>
                </a:lnTo>
                <a:lnTo>
                  <a:pt x="1" y="6888"/>
                </a:lnTo>
                <a:lnTo>
                  <a:pt x="1" y="7254"/>
                </a:lnTo>
                <a:lnTo>
                  <a:pt x="49" y="7645"/>
                </a:lnTo>
                <a:lnTo>
                  <a:pt x="98" y="8011"/>
                </a:lnTo>
                <a:lnTo>
                  <a:pt x="196" y="8353"/>
                </a:lnTo>
                <a:lnTo>
                  <a:pt x="294" y="8719"/>
                </a:lnTo>
                <a:lnTo>
                  <a:pt x="416" y="9061"/>
                </a:lnTo>
                <a:lnTo>
                  <a:pt x="562" y="9403"/>
                </a:lnTo>
                <a:lnTo>
                  <a:pt x="733" y="9745"/>
                </a:lnTo>
                <a:lnTo>
                  <a:pt x="904" y="10063"/>
                </a:lnTo>
                <a:lnTo>
                  <a:pt x="1100" y="10356"/>
                </a:lnTo>
                <a:lnTo>
                  <a:pt x="1344" y="10673"/>
                </a:lnTo>
                <a:lnTo>
                  <a:pt x="1564" y="10966"/>
                </a:lnTo>
                <a:lnTo>
                  <a:pt x="1832" y="11235"/>
                </a:lnTo>
                <a:lnTo>
                  <a:pt x="2101" y="11504"/>
                </a:lnTo>
                <a:lnTo>
                  <a:pt x="2394" y="11772"/>
                </a:lnTo>
                <a:lnTo>
                  <a:pt x="2687" y="12017"/>
                </a:lnTo>
                <a:lnTo>
                  <a:pt x="2492" y="12383"/>
                </a:lnTo>
                <a:lnTo>
                  <a:pt x="2272" y="12749"/>
                </a:lnTo>
                <a:lnTo>
                  <a:pt x="2028" y="13140"/>
                </a:lnTo>
                <a:lnTo>
                  <a:pt x="1710" y="13506"/>
                </a:lnTo>
                <a:lnTo>
                  <a:pt x="1368" y="13873"/>
                </a:lnTo>
                <a:lnTo>
                  <a:pt x="1173" y="14044"/>
                </a:lnTo>
                <a:lnTo>
                  <a:pt x="953" y="14190"/>
                </a:lnTo>
                <a:lnTo>
                  <a:pt x="733" y="14337"/>
                </a:lnTo>
                <a:lnTo>
                  <a:pt x="513" y="14483"/>
                </a:lnTo>
                <a:lnTo>
                  <a:pt x="269" y="14581"/>
                </a:lnTo>
                <a:lnTo>
                  <a:pt x="1" y="14703"/>
                </a:lnTo>
                <a:lnTo>
                  <a:pt x="123" y="14703"/>
                </a:lnTo>
                <a:lnTo>
                  <a:pt x="489" y="14752"/>
                </a:lnTo>
                <a:lnTo>
                  <a:pt x="1368" y="14752"/>
                </a:lnTo>
                <a:lnTo>
                  <a:pt x="1710" y="14728"/>
                </a:lnTo>
                <a:lnTo>
                  <a:pt x="2101" y="14654"/>
                </a:lnTo>
                <a:lnTo>
                  <a:pt x="2492" y="14581"/>
                </a:lnTo>
                <a:lnTo>
                  <a:pt x="2907" y="14459"/>
                </a:lnTo>
                <a:lnTo>
                  <a:pt x="3322" y="14312"/>
                </a:lnTo>
                <a:lnTo>
                  <a:pt x="3762" y="14117"/>
                </a:lnTo>
                <a:lnTo>
                  <a:pt x="4177" y="13873"/>
                </a:lnTo>
                <a:lnTo>
                  <a:pt x="4592" y="13604"/>
                </a:lnTo>
                <a:lnTo>
                  <a:pt x="4983" y="13238"/>
                </a:lnTo>
                <a:lnTo>
                  <a:pt x="5349" y="13360"/>
                </a:lnTo>
                <a:lnTo>
                  <a:pt x="5716" y="13482"/>
                </a:lnTo>
                <a:lnTo>
                  <a:pt x="6106" y="13555"/>
                </a:lnTo>
                <a:lnTo>
                  <a:pt x="6497" y="13628"/>
                </a:lnTo>
                <a:lnTo>
                  <a:pt x="6888" y="13702"/>
                </a:lnTo>
                <a:lnTo>
                  <a:pt x="7279" y="13751"/>
                </a:lnTo>
                <a:lnTo>
                  <a:pt x="7694" y="13775"/>
                </a:lnTo>
                <a:lnTo>
                  <a:pt x="8524" y="13775"/>
                </a:lnTo>
                <a:lnTo>
                  <a:pt x="8939" y="13751"/>
                </a:lnTo>
                <a:lnTo>
                  <a:pt x="9355" y="13702"/>
                </a:lnTo>
                <a:lnTo>
                  <a:pt x="9745" y="13628"/>
                </a:lnTo>
                <a:lnTo>
                  <a:pt x="10136" y="13555"/>
                </a:lnTo>
                <a:lnTo>
                  <a:pt x="10527" y="13458"/>
                </a:lnTo>
                <a:lnTo>
                  <a:pt x="10893" y="13360"/>
                </a:lnTo>
                <a:lnTo>
                  <a:pt x="11260" y="13238"/>
                </a:lnTo>
                <a:lnTo>
                  <a:pt x="11626" y="13091"/>
                </a:lnTo>
                <a:lnTo>
                  <a:pt x="11968" y="12945"/>
                </a:lnTo>
                <a:lnTo>
                  <a:pt x="12310" y="12774"/>
                </a:lnTo>
                <a:lnTo>
                  <a:pt x="12652" y="12603"/>
                </a:lnTo>
                <a:lnTo>
                  <a:pt x="12969" y="12407"/>
                </a:lnTo>
                <a:lnTo>
                  <a:pt x="13262" y="12212"/>
                </a:lnTo>
                <a:lnTo>
                  <a:pt x="13555" y="11992"/>
                </a:lnTo>
                <a:lnTo>
                  <a:pt x="13848" y="11748"/>
                </a:lnTo>
                <a:lnTo>
                  <a:pt x="14117" y="11528"/>
                </a:lnTo>
                <a:lnTo>
                  <a:pt x="14361" y="11259"/>
                </a:lnTo>
                <a:lnTo>
                  <a:pt x="14606" y="11015"/>
                </a:lnTo>
                <a:lnTo>
                  <a:pt x="14825" y="10747"/>
                </a:lnTo>
                <a:lnTo>
                  <a:pt x="15045" y="10453"/>
                </a:lnTo>
                <a:lnTo>
                  <a:pt x="15241" y="10160"/>
                </a:lnTo>
                <a:lnTo>
                  <a:pt x="15412" y="9867"/>
                </a:lnTo>
                <a:lnTo>
                  <a:pt x="15582" y="9574"/>
                </a:lnTo>
                <a:lnTo>
                  <a:pt x="15729" y="9257"/>
                </a:lnTo>
                <a:lnTo>
                  <a:pt x="15851" y="8939"/>
                </a:lnTo>
                <a:lnTo>
                  <a:pt x="15973" y="8597"/>
                </a:lnTo>
                <a:lnTo>
                  <a:pt x="16047" y="8280"/>
                </a:lnTo>
                <a:lnTo>
                  <a:pt x="16120" y="7938"/>
                </a:lnTo>
                <a:lnTo>
                  <a:pt x="16169" y="7596"/>
                </a:lnTo>
                <a:lnTo>
                  <a:pt x="16217" y="7230"/>
                </a:lnTo>
                <a:lnTo>
                  <a:pt x="16217" y="6888"/>
                </a:lnTo>
                <a:lnTo>
                  <a:pt x="16217" y="6521"/>
                </a:lnTo>
                <a:lnTo>
                  <a:pt x="16169" y="6179"/>
                </a:lnTo>
                <a:lnTo>
                  <a:pt x="16120" y="5838"/>
                </a:lnTo>
                <a:lnTo>
                  <a:pt x="16047" y="5496"/>
                </a:lnTo>
                <a:lnTo>
                  <a:pt x="15973" y="5154"/>
                </a:lnTo>
                <a:lnTo>
                  <a:pt x="15851" y="4836"/>
                </a:lnTo>
                <a:lnTo>
                  <a:pt x="15729" y="4519"/>
                </a:lnTo>
                <a:lnTo>
                  <a:pt x="15582" y="4201"/>
                </a:lnTo>
                <a:lnTo>
                  <a:pt x="15412" y="3884"/>
                </a:lnTo>
                <a:lnTo>
                  <a:pt x="15241" y="3591"/>
                </a:lnTo>
                <a:lnTo>
                  <a:pt x="15045" y="3298"/>
                </a:lnTo>
                <a:lnTo>
                  <a:pt x="14825" y="3029"/>
                </a:lnTo>
                <a:lnTo>
                  <a:pt x="14606" y="2760"/>
                </a:lnTo>
                <a:lnTo>
                  <a:pt x="14361" y="2492"/>
                </a:lnTo>
                <a:lnTo>
                  <a:pt x="14117" y="2247"/>
                </a:lnTo>
                <a:lnTo>
                  <a:pt x="13848" y="2003"/>
                </a:lnTo>
                <a:lnTo>
                  <a:pt x="13555" y="1783"/>
                </a:lnTo>
                <a:lnTo>
                  <a:pt x="13262" y="1563"/>
                </a:lnTo>
                <a:lnTo>
                  <a:pt x="12969" y="1368"/>
                </a:lnTo>
                <a:lnTo>
                  <a:pt x="12652" y="1173"/>
                </a:lnTo>
                <a:lnTo>
                  <a:pt x="12310" y="977"/>
                </a:lnTo>
                <a:lnTo>
                  <a:pt x="11968" y="831"/>
                </a:lnTo>
                <a:lnTo>
                  <a:pt x="11626" y="660"/>
                </a:lnTo>
                <a:lnTo>
                  <a:pt x="11260" y="538"/>
                </a:lnTo>
                <a:lnTo>
                  <a:pt x="10893" y="416"/>
                </a:lnTo>
                <a:lnTo>
                  <a:pt x="10527" y="293"/>
                </a:lnTo>
                <a:lnTo>
                  <a:pt x="10136" y="196"/>
                </a:lnTo>
                <a:lnTo>
                  <a:pt x="9745" y="123"/>
                </a:lnTo>
                <a:lnTo>
                  <a:pt x="9355" y="74"/>
                </a:lnTo>
                <a:lnTo>
                  <a:pt x="8939" y="25"/>
                </a:lnTo>
                <a:lnTo>
                  <a:pt x="8524" y="0"/>
                </a:lnTo>
                <a:close/>
              </a:path>
            </a:pathLst>
          </a:custGeom>
          <a:solidFill>
            <a:srgbClr val="3292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21"/>
        <p:cNvGrpSpPr/>
        <p:nvPr/>
      </p:nvGrpSpPr>
      <p:grpSpPr>
        <a:xfrm>
          <a:off x="0" y="0"/>
          <a:ext cx="0" cy="0"/>
          <a:chOff x="0" y="0"/>
          <a:chExt cx="0" cy="0"/>
        </a:xfrm>
      </p:grpSpPr>
      <p:sp>
        <p:nvSpPr>
          <p:cNvPr id="322" name="Google Shape;322;p10"/>
          <p:cNvSpPr/>
          <p:nvPr/>
        </p:nvSpPr>
        <p:spPr>
          <a:xfrm rot="10800000" flipH="1">
            <a:off x="8218352" y="4121459"/>
            <a:ext cx="685200" cy="593400"/>
          </a:xfrm>
          <a:custGeom>
            <a:avLst/>
            <a:gdLst/>
            <a:ahLst/>
            <a:cxnLst/>
            <a:rect l="l" t="t" r="r" b="b"/>
            <a:pathLst>
              <a:path w="120000" h="120000" extrusionOk="0">
                <a:moveTo>
                  <a:pt x="30000" y="0"/>
                </a:moveTo>
                <a:lnTo>
                  <a:pt x="0" y="59994"/>
                </a:lnTo>
                <a:lnTo>
                  <a:pt x="30000" y="120000"/>
                </a:lnTo>
                <a:lnTo>
                  <a:pt x="90000" y="120000"/>
                </a:lnTo>
                <a:lnTo>
                  <a:pt x="120000" y="59994"/>
                </a:lnTo>
                <a:lnTo>
                  <a:pt x="90000" y="0"/>
                </a:lnTo>
                <a:lnTo>
                  <a:pt x="30000" y="0"/>
                </a:lnTo>
                <a:close/>
                <a:moveTo>
                  <a:pt x="38477" y="16950"/>
                </a:moveTo>
                <a:lnTo>
                  <a:pt x="81522" y="16950"/>
                </a:lnTo>
                <a:lnTo>
                  <a:pt x="103033" y="59994"/>
                </a:lnTo>
                <a:lnTo>
                  <a:pt x="81522" y="103038"/>
                </a:lnTo>
                <a:lnTo>
                  <a:pt x="38477" y="103038"/>
                </a:lnTo>
                <a:lnTo>
                  <a:pt x="16955" y="59994"/>
                </a:lnTo>
                <a:lnTo>
                  <a:pt x="38477" y="16950"/>
                </a:lnTo>
                <a:close/>
              </a:path>
            </a:pathLst>
          </a:custGeom>
          <a:gradFill>
            <a:gsLst>
              <a:gs pos="0">
                <a:srgbClr val="3393E2"/>
              </a:gs>
              <a:gs pos="100000">
                <a:srgbClr val="00E2C7"/>
              </a:gs>
            </a:gsLst>
            <a:lin ang="6983783" scaled="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323" name="Google Shape;323;p10"/>
          <p:cNvSpPr/>
          <p:nvPr/>
        </p:nvSpPr>
        <p:spPr>
          <a:xfrm rot="5400000">
            <a:off x="388487" y="105212"/>
            <a:ext cx="944100" cy="1090200"/>
          </a:xfrm>
          <a:custGeom>
            <a:avLst/>
            <a:gdLst/>
            <a:ahLst/>
            <a:cxnLst/>
            <a:rect l="l" t="t" r="r" b="b"/>
            <a:pathLst>
              <a:path w="120000" h="120000" extrusionOk="0">
                <a:moveTo>
                  <a:pt x="60000" y="0"/>
                </a:moveTo>
                <a:lnTo>
                  <a:pt x="120000" y="30000"/>
                </a:lnTo>
                <a:lnTo>
                  <a:pt x="120000" y="90000"/>
                </a:lnTo>
                <a:lnTo>
                  <a:pt x="60000" y="120000"/>
                </a:lnTo>
                <a:lnTo>
                  <a:pt x="0" y="90000"/>
                </a:lnTo>
                <a:lnTo>
                  <a:pt x="0" y="30000"/>
                </a:lnTo>
                <a:close/>
              </a:path>
            </a:pathLst>
          </a:custGeom>
          <a:gradFill>
            <a:gsLst>
              <a:gs pos="0">
                <a:srgbClr val="3393E2"/>
              </a:gs>
              <a:gs pos="100000">
                <a:srgbClr val="00E2C7"/>
              </a:gs>
            </a:gsLst>
            <a:path path="circle">
              <a:fillToRect l="100000" b="100000"/>
            </a:path>
            <a:tileRect t="-100000" r="-10000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324" name="Google Shape;324;p10"/>
          <p:cNvSpPr/>
          <p:nvPr/>
        </p:nvSpPr>
        <p:spPr>
          <a:xfrm rot="10800000" flipH="1">
            <a:off x="-123825" y="847791"/>
            <a:ext cx="674400" cy="584400"/>
          </a:xfrm>
          <a:prstGeom prst="hexagon">
            <a:avLst>
              <a:gd name="adj" fmla="val 28678"/>
              <a:gd name="vf" fmla="val 115470"/>
            </a:avLst>
          </a:prstGeom>
          <a:noFill/>
          <a:ln w="9525" cap="flat" cmpd="sng">
            <a:solidFill>
              <a:srgbClr val="19BBD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0"/>
          <p:cNvSpPr/>
          <p:nvPr/>
        </p:nvSpPr>
        <p:spPr>
          <a:xfrm rot="10800000" flipH="1">
            <a:off x="503116" y="1161450"/>
            <a:ext cx="352800" cy="305400"/>
          </a:xfrm>
          <a:prstGeom prst="hexagon">
            <a:avLst>
              <a:gd name="adj" fmla="val 28678"/>
              <a:gd name="vf" fmla="val 115470"/>
            </a:avLst>
          </a:pr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0"/>
          <p:cNvSpPr/>
          <p:nvPr/>
        </p:nvSpPr>
        <p:spPr>
          <a:xfrm rot="10800000" flipH="1">
            <a:off x="1208424" y="-131812"/>
            <a:ext cx="674400" cy="584400"/>
          </a:xfrm>
          <a:prstGeom prst="hexagon">
            <a:avLst>
              <a:gd name="adj" fmla="val 28678"/>
              <a:gd name="vf" fmla="val 115470"/>
            </a:avLst>
          </a:prstGeom>
          <a:noFill/>
          <a:ln w="76200" cap="flat" cmpd="sng">
            <a:solidFill>
              <a:srgbClr val="184769"/>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0"/>
          <p:cNvSpPr/>
          <p:nvPr/>
        </p:nvSpPr>
        <p:spPr>
          <a:xfrm rot="10800000" flipH="1">
            <a:off x="247753" y="49693"/>
            <a:ext cx="295200" cy="255600"/>
          </a:xfrm>
          <a:prstGeom prst="hexagon">
            <a:avLst>
              <a:gd name="adj" fmla="val 28678"/>
              <a:gd name="vf" fmla="val 115470"/>
            </a:avLst>
          </a:prstGeom>
          <a:solidFill>
            <a:srgbClr val="00E1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0"/>
          <p:cNvSpPr/>
          <p:nvPr/>
        </p:nvSpPr>
        <p:spPr>
          <a:xfrm rot="10800000" flipH="1">
            <a:off x="8763568" y="4485979"/>
            <a:ext cx="543000" cy="470400"/>
          </a:xfrm>
          <a:prstGeom prst="hexagon">
            <a:avLst>
              <a:gd name="adj" fmla="val 28678"/>
              <a:gd name="vf" fmla="val 115470"/>
            </a:avLst>
          </a:prstGeom>
          <a:noFill/>
          <a:ln w="9525" cap="flat" cmpd="sng">
            <a:solidFill>
              <a:srgbClr val="18476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10"/>
          <p:cNvSpPr/>
          <p:nvPr/>
        </p:nvSpPr>
        <p:spPr>
          <a:xfrm rot="10800000" flipH="1">
            <a:off x="8523810" y="4741100"/>
            <a:ext cx="284100" cy="245700"/>
          </a:xfrm>
          <a:prstGeom prst="hexagon">
            <a:avLst>
              <a:gd name="adj" fmla="val 28678"/>
              <a:gd name="vf" fmla="val 115470"/>
            </a:avLst>
          </a:prstGeom>
          <a:solidFill>
            <a:srgbClr val="3292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0"/>
          <p:cNvSpPr/>
          <p:nvPr/>
        </p:nvSpPr>
        <p:spPr>
          <a:xfrm rot="10800000" flipH="1">
            <a:off x="8322785" y="3628023"/>
            <a:ext cx="543000" cy="470100"/>
          </a:xfrm>
          <a:prstGeom prst="hexagon">
            <a:avLst>
              <a:gd name="adj" fmla="val 28678"/>
              <a:gd name="vf" fmla="val 115470"/>
            </a:avLst>
          </a:prstGeom>
          <a:solidFill>
            <a:srgbClr val="1847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0"/>
          <p:cNvSpPr/>
          <p:nvPr/>
        </p:nvSpPr>
        <p:spPr>
          <a:xfrm rot="10800000" flipH="1">
            <a:off x="8763569" y="4009882"/>
            <a:ext cx="237600" cy="205800"/>
          </a:xfrm>
          <a:prstGeom prst="hexagon">
            <a:avLst>
              <a:gd name="adj" fmla="val 28678"/>
              <a:gd name="vf" fmla="val 115470"/>
            </a:avLst>
          </a:prstGeom>
          <a:noFill/>
          <a:ln w="19050" cap="flat" cmpd="sng">
            <a:solidFill>
              <a:srgbClr val="00E1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0"/>
          <p:cNvSpPr txBox="1">
            <a:spLocks noGrp="1"/>
          </p:cNvSpPr>
          <p:nvPr>
            <p:ph type="sldNum" idx="12"/>
          </p:nvPr>
        </p:nvSpPr>
        <p:spPr>
          <a:xfrm>
            <a:off x="13557" y="4785525"/>
            <a:ext cx="548700" cy="3579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0E293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732700" y="1735600"/>
            <a:ext cx="4944300" cy="6453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1pPr>
            <a:lvl2pPr lvl="1">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2pPr>
            <a:lvl3pPr lvl="2">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3pPr>
            <a:lvl4pPr lvl="3">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4pPr>
            <a:lvl5pPr lvl="4">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5pPr>
            <a:lvl6pPr lvl="5">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6pPr>
            <a:lvl7pPr lvl="6">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7pPr>
            <a:lvl8pPr lvl="7">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8pPr>
            <a:lvl9pPr lvl="8">
              <a:spcBef>
                <a:spcPts val="0"/>
              </a:spcBef>
              <a:spcAft>
                <a:spcPts val="0"/>
              </a:spcAft>
              <a:buClr>
                <a:srgbClr val="19BBD5"/>
              </a:buClr>
              <a:buSzPts val="4000"/>
              <a:buFont typeface="Nixie One"/>
              <a:buNone/>
              <a:defRPr sz="4000">
                <a:solidFill>
                  <a:srgbClr val="19BBD5"/>
                </a:solidFill>
                <a:latin typeface="Nixie One"/>
                <a:ea typeface="Nixie One"/>
                <a:cs typeface="Nixie One"/>
                <a:sym typeface="Nixie One"/>
              </a:defRPr>
            </a:lvl9pPr>
          </a:lstStyle>
          <a:p>
            <a:endParaRPr/>
          </a:p>
        </p:txBody>
      </p:sp>
      <p:sp>
        <p:nvSpPr>
          <p:cNvPr id="7" name="Google Shape;7;p1"/>
          <p:cNvSpPr txBox="1">
            <a:spLocks noGrp="1"/>
          </p:cNvSpPr>
          <p:nvPr>
            <p:ph type="body" idx="1"/>
          </p:nvPr>
        </p:nvSpPr>
        <p:spPr>
          <a:xfrm>
            <a:off x="1732700" y="2255125"/>
            <a:ext cx="4944300" cy="1659900"/>
          </a:xfrm>
          <a:prstGeom prst="rect">
            <a:avLst/>
          </a:prstGeom>
          <a:noFill/>
          <a:ln>
            <a:noFill/>
          </a:ln>
        </p:spPr>
        <p:txBody>
          <a:bodyPr spcFirstLastPara="1" wrap="square" lIns="91425" tIns="91425" rIns="91425" bIns="91425" anchor="t" anchorCtr="0">
            <a:noAutofit/>
          </a:bodyPr>
          <a:lstStyle>
            <a:lvl1pPr marL="457200" lvl="0" indent="-317500">
              <a:spcBef>
                <a:spcPts val="600"/>
              </a:spcBef>
              <a:spcAft>
                <a:spcPts val="0"/>
              </a:spcAft>
              <a:buClr>
                <a:srgbClr val="19BBD5"/>
              </a:buClr>
              <a:buSzPts val="1400"/>
              <a:buFont typeface="Muli"/>
              <a:buChar char="◇"/>
              <a:defRPr>
                <a:solidFill>
                  <a:srgbClr val="C6DAEC"/>
                </a:solidFill>
                <a:latin typeface="Muli"/>
                <a:ea typeface="Muli"/>
                <a:cs typeface="Muli"/>
                <a:sym typeface="Muli"/>
              </a:defRPr>
            </a:lvl1pPr>
            <a:lvl2pPr marL="914400" lvl="1" indent="-317500">
              <a:spcBef>
                <a:spcPts val="0"/>
              </a:spcBef>
              <a:spcAft>
                <a:spcPts val="0"/>
              </a:spcAft>
              <a:buClr>
                <a:srgbClr val="19BBD5"/>
              </a:buClr>
              <a:buSzPts val="1400"/>
              <a:buFont typeface="Muli"/>
              <a:buChar char="￭"/>
              <a:defRPr>
                <a:solidFill>
                  <a:srgbClr val="C6DAEC"/>
                </a:solidFill>
                <a:latin typeface="Muli"/>
                <a:ea typeface="Muli"/>
                <a:cs typeface="Muli"/>
                <a:sym typeface="Muli"/>
              </a:defRPr>
            </a:lvl2pPr>
            <a:lvl3pPr marL="1371600" lvl="2" indent="-317500">
              <a:spcBef>
                <a:spcPts val="0"/>
              </a:spcBef>
              <a:spcAft>
                <a:spcPts val="0"/>
              </a:spcAft>
              <a:buClr>
                <a:srgbClr val="19BBD5"/>
              </a:buClr>
              <a:buSzPts val="1400"/>
              <a:buFont typeface="Muli"/>
              <a:buChar char="￮"/>
              <a:defRPr>
                <a:solidFill>
                  <a:srgbClr val="C6DAEC"/>
                </a:solidFill>
                <a:latin typeface="Muli"/>
                <a:ea typeface="Muli"/>
                <a:cs typeface="Muli"/>
                <a:sym typeface="Muli"/>
              </a:defRPr>
            </a:lvl3pPr>
            <a:lvl4pPr marL="1828800" lvl="3" indent="-317500">
              <a:spcBef>
                <a:spcPts val="0"/>
              </a:spcBef>
              <a:spcAft>
                <a:spcPts val="0"/>
              </a:spcAft>
              <a:buClr>
                <a:srgbClr val="19BBD5"/>
              </a:buClr>
              <a:buSzPts val="1400"/>
              <a:buFont typeface="Muli"/>
              <a:buChar char="●"/>
              <a:defRPr>
                <a:solidFill>
                  <a:srgbClr val="C6DAEC"/>
                </a:solidFill>
                <a:latin typeface="Muli"/>
                <a:ea typeface="Muli"/>
                <a:cs typeface="Muli"/>
                <a:sym typeface="Muli"/>
              </a:defRPr>
            </a:lvl4pPr>
            <a:lvl5pPr marL="2286000" lvl="4" indent="-317500">
              <a:spcBef>
                <a:spcPts val="0"/>
              </a:spcBef>
              <a:spcAft>
                <a:spcPts val="0"/>
              </a:spcAft>
              <a:buClr>
                <a:srgbClr val="19BBD5"/>
              </a:buClr>
              <a:buSzPts val="1400"/>
              <a:buFont typeface="Muli"/>
              <a:buChar char="○"/>
              <a:defRPr>
                <a:solidFill>
                  <a:srgbClr val="C6DAEC"/>
                </a:solidFill>
                <a:latin typeface="Muli"/>
                <a:ea typeface="Muli"/>
                <a:cs typeface="Muli"/>
                <a:sym typeface="Muli"/>
              </a:defRPr>
            </a:lvl5pPr>
            <a:lvl6pPr marL="2743200" lvl="5" indent="-317500">
              <a:spcBef>
                <a:spcPts val="0"/>
              </a:spcBef>
              <a:spcAft>
                <a:spcPts val="0"/>
              </a:spcAft>
              <a:buClr>
                <a:srgbClr val="C6DAEC"/>
              </a:buClr>
              <a:buSzPts val="1400"/>
              <a:buFont typeface="Muli"/>
              <a:buChar char="■"/>
              <a:defRPr>
                <a:solidFill>
                  <a:srgbClr val="C6DAEC"/>
                </a:solidFill>
                <a:latin typeface="Muli"/>
                <a:ea typeface="Muli"/>
                <a:cs typeface="Muli"/>
                <a:sym typeface="Muli"/>
              </a:defRPr>
            </a:lvl6pPr>
            <a:lvl7pPr marL="3200400" lvl="6" indent="-317500">
              <a:spcBef>
                <a:spcPts val="0"/>
              </a:spcBef>
              <a:spcAft>
                <a:spcPts val="0"/>
              </a:spcAft>
              <a:buClr>
                <a:srgbClr val="C6DAEC"/>
              </a:buClr>
              <a:buSzPts val="1400"/>
              <a:buFont typeface="Muli"/>
              <a:buChar char="●"/>
              <a:defRPr>
                <a:solidFill>
                  <a:srgbClr val="C6DAEC"/>
                </a:solidFill>
                <a:latin typeface="Muli"/>
                <a:ea typeface="Muli"/>
                <a:cs typeface="Muli"/>
                <a:sym typeface="Muli"/>
              </a:defRPr>
            </a:lvl7pPr>
            <a:lvl8pPr marL="3657600" lvl="7" indent="-317500">
              <a:spcBef>
                <a:spcPts val="0"/>
              </a:spcBef>
              <a:spcAft>
                <a:spcPts val="0"/>
              </a:spcAft>
              <a:buClr>
                <a:srgbClr val="C6DAEC"/>
              </a:buClr>
              <a:buSzPts val="1400"/>
              <a:buFont typeface="Muli"/>
              <a:buChar char="○"/>
              <a:defRPr>
                <a:solidFill>
                  <a:srgbClr val="C6DAEC"/>
                </a:solidFill>
                <a:latin typeface="Muli"/>
                <a:ea typeface="Muli"/>
                <a:cs typeface="Muli"/>
                <a:sym typeface="Muli"/>
              </a:defRPr>
            </a:lvl8pPr>
            <a:lvl9pPr marL="4114800" lvl="8" indent="-317500">
              <a:spcBef>
                <a:spcPts val="0"/>
              </a:spcBef>
              <a:spcAft>
                <a:spcPts val="0"/>
              </a:spcAft>
              <a:buClr>
                <a:srgbClr val="C6DAEC"/>
              </a:buClr>
              <a:buSzPts val="1400"/>
              <a:buFont typeface="Muli"/>
              <a:buChar char="■"/>
              <a:defRPr>
                <a:solidFill>
                  <a:srgbClr val="C6DAEC"/>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13557" y="4785525"/>
            <a:ext cx="548700" cy="357900"/>
          </a:xfrm>
          <a:prstGeom prst="rect">
            <a:avLst/>
          </a:prstGeom>
          <a:noFill/>
          <a:ln>
            <a:noFill/>
          </a:ln>
        </p:spPr>
        <p:txBody>
          <a:bodyPr spcFirstLastPara="1" wrap="square" lIns="91425" tIns="91425" rIns="91425" bIns="91425" anchor="t" anchorCtr="0">
            <a:noAutofit/>
          </a:bodyPr>
          <a:lstStyle>
            <a:lvl1pPr lvl="0">
              <a:buNone/>
              <a:defRPr sz="1200">
                <a:solidFill>
                  <a:srgbClr val="19BBD5"/>
                </a:solidFill>
                <a:latin typeface="Nixie One"/>
                <a:ea typeface="Nixie One"/>
                <a:cs typeface="Nixie One"/>
                <a:sym typeface="Nixie One"/>
              </a:defRPr>
            </a:lvl1pPr>
            <a:lvl2pPr lvl="1">
              <a:buNone/>
              <a:defRPr sz="1200">
                <a:solidFill>
                  <a:srgbClr val="19BBD5"/>
                </a:solidFill>
                <a:latin typeface="Nixie One"/>
                <a:ea typeface="Nixie One"/>
                <a:cs typeface="Nixie One"/>
                <a:sym typeface="Nixie One"/>
              </a:defRPr>
            </a:lvl2pPr>
            <a:lvl3pPr lvl="2">
              <a:buNone/>
              <a:defRPr sz="1200">
                <a:solidFill>
                  <a:srgbClr val="19BBD5"/>
                </a:solidFill>
                <a:latin typeface="Nixie One"/>
                <a:ea typeface="Nixie One"/>
                <a:cs typeface="Nixie One"/>
                <a:sym typeface="Nixie One"/>
              </a:defRPr>
            </a:lvl3pPr>
            <a:lvl4pPr lvl="3">
              <a:buNone/>
              <a:defRPr sz="1200">
                <a:solidFill>
                  <a:srgbClr val="19BBD5"/>
                </a:solidFill>
                <a:latin typeface="Nixie One"/>
                <a:ea typeface="Nixie One"/>
                <a:cs typeface="Nixie One"/>
                <a:sym typeface="Nixie One"/>
              </a:defRPr>
            </a:lvl4pPr>
            <a:lvl5pPr lvl="4">
              <a:buNone/>
              <a:defRPr sz="1200">
                <a:solidFill>
                  <a:srgbClr val="19BBD5"/>
                </a:solidFill>
                <a:latin typeface="Nixie One"/>
                <a:ea typeface="Nixie One"/>
                <a:cs typeface="Nixie One"/>
                <a:sym typeface="Nixie One"/>
              </a:defRPr>
            </a:lvl5pPr>
            <a:lvl6pPr lvl="5">
              <a:buNone/>
              <a:defRPr sz="1200">
                <a:solidFill>
                  <a:srgbClr val="19BBD5"/>
                </a:solidFill>
                <a:latin typeface="Nixie One"/>
                <a:ea typeface="Nixie One"/>
                <a:cs typeface="Nixie One"/>
                <a:sym typeface="Nixie One"/>
              </a:defRPr>
            </a:lvl6pPr>
            <a:lvl7pPr lvl="6">
              <a:buNone/>
              <a:defRPr sz="1200">
                <a:solidFill>
                  <a:srgbClr val="19BBD5"/>
                </a:solidFill>
                <a:latin typeface="Nixie One"/>
                <a:ea typeface="Nixie One"/>
                <a:cs typeface="Nixie One"/>
                <a:sym typeface="Nixie One"/>
              </a:defRPr>
            </a:lvl7pPr>
            <a:lvl8pPr lvl="7">
              <a:buNone/>
              <a:defRPr sz="1200">
                <a:solidFill>
                  <a:srgbClr val="19BBD5"/>
                </a:solidFill>
                <a:latin typeface="Nixie One"/>
                <a:ea typeface="Nixie One"/>
                <a:cs typeface="Nixie One"/>
                <a:sym typeface="Nixie One"/>
              </a:defRPr>
            </a:lvl8pPr>
            <a:lvl9pPr lvl="8">
              <a:buNone/>
              <a:defRPr sz="1200">
                <a:solidFill>
                  <a:srgbClr val="19BBD5"/>
                </a:solidFill>
                <a:latin typeface="Nixie One"/>
                <a:ea typeface="Nixie One"/>
                <a:cs typeface="Nixie One"/>
                <a:sym typeface="Nixie 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6"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11"/>
          <p:cNvSpPr txBox="1">
            <a:spLocks noGrp="1"/>
          </p:cNvSpPr>
          <p:nvPr>
            <p:ph type="ctrTitle"/>
          </p:nvPr>
        </p:nvSpPr>
        <p:spPr>
          <a:xfrm>
            <a:off x="77971" y="2623177"/>
            <a:ext cx="9101137" cy="1522900"/>
          </a:xfrm>
          <a:prstGeom prst="rect">
            <a:avLst/>
          </a:prstGeom>
        </p:spPr>
        <p:txBody>
          <a:bodyPr spcFirstLastPara="1" wrap="square" lIns="91425" tIns="91425" rIns="91425" bIns="91425" anchor="ctr" anchorCtr="0">
            <a:noAutofit/>
          </a:bodyPr>
          <a:lstStyle/>
          <a:p>
            <a:r>
              <a:rPr lang="en-US" i="1" dirty="0">
                <a:latin typeface="Bahnschrift SemiBold Condensed" panose="020B0502040204020203" pitchFamily="34" charset="0"/>
              </a:rPr>
              <a:t>GIỚI THIỆU, ĐÁNH GIÁ NỘI DUNG VÀ NGHỆ THUẬT CỦA MỘT TÁC PHẨM VĂN HỌC</a:t>
            </a:r>
            <a:br>
              <a:rPr lang="en-US" i="1" dirty="0">
                <a:latin typeface="Bahnschrift SemiBold Condensed" panose="020B0502040204020203" pitchFamily="34" charset="0"/>
              </a:rPr>
            </a:br>
            <a:r>
              <a:rPr lang="vi-VN" sz="2000" b="1" dirty="0">
                <a:solidFill>
                  <a:schemeClr val="tx1"/>
                </a:solidFill>
                <a:latin typeface="Bahnschrift SemiBold Condensed" panose="020B0502040204020203" pitchFamily="34" charset="0"/>
              </a:rPr>
              <a:t>Thời gian thực hiện: 1 tiết</a:t>
            </a:r>
            <a:br>
              <a:rPr lang="en-US" b="1" dirty="0"/>
            </a:br>
            <a:br>
              <a:rPr lang="en-US" dirty="0"/>
            </a:br>
            <a:endParaRPr lang="en-US" dirty="0">
              <a:latin typeface="Bahnschrift SemiBold Condensed" panose="020B0502040204020203" pitchFamily="34" charset="0"/>
            </a:endParaRPr>
          </a:p>
        </p:txBody>
      </p:sp>
      <p:sp>
        <p:nvSpPr>
          <p:cNvPr id="3" name="TextBox 2">
            <a:extLst>
              <a:ext uri="{FF2B5EF4-FFF2-40B4-BE49-F238E27FC236}">
                <a16:creationId xmlns:a16="http://schemas.microsoft.com/office/drawing/2014/main" id="{8FDDEC4E-F59D-409D-BE5E-D060F20EA52A}"/>
              </a:ext>
            </a:extLst>
          </p:cNvPr>
          <p:cNvSpPr txBox="1"/>
          <p:nvPr/>
        </p:nvSpPr>
        <p:spPr>
          <a:xfrm>
            <a:off x="949377" y="1680424"/>
            <a:ext cx="7358326" cy="1128707"/>
          </a:xfrm>
          <a:prstGeom prst="rect">
            <a:avLst/>
          </a:prstGeom>
          <a:noFill/>
        </p:spPr>
        <p:txBody>
          <a:bodyPr wrap="square" rtlCol="0">
            <a:spAutoFit/>
          </a:bodyPr>
          <a:lstStyle/>
          <a:p>
            <a:pPr marL="403860" marR="165100" algn="ctr">
              <a:spcBef>
                <a:spcPts val="350"/>
              </a:spcBef>
            </a:pPr>
            <a:r>
              <a:rPr lang="vi-VN" sz="3200" b="1" kern="0" dirty="0">
                <a:solidFill>
                  <a:schemeClr val="tx1"/>
                </a:solidFill>
                <a:effectLst/>
                <a:latin typeface="Bahnschrift SemiBold Condensed" panose="020B0502040204020203" pitchFamily="34" charset="0"/>
                <a:ea typeface="Times New Roman" panose="02020603050405020304" pitchFamily="18" charset="0"/>
              </a:rPr>
              <a:t>DẠY</a:t>
            </a:r>
            <a:r>
              <a:rPr lang="vi-VN" sz="3200" b="1" kern="0" spc="-60" dirty="0">
                <a:solidFill>
                  <a:schemeClr val="tx1"/>
                </a:solidFill>
                <a:effectLst/>
                <a:latin typeface="Bahnschrift SemiBold Condensed" panose="020B0502040204020203" pitchFamily="34" charset="0"/>
                <a:ea typeface="Times New Roman" panose="02020603050405020304" pitchFamily="18" charset="0"/>
              </a:rPr>
              <a:t> </a:t>
            </a:r>
            <a:r>
              <a:rPr lang="vi-VN" sz="3200" b="1" kern="0" dirty="0">
                <a:solidFill>
                  <a:schemeClr val="tx1"/>
                </a:solidFill>
                <a:effectLst/>
                <a:latin typeface="Bahnschrift SemiBold Condensed" panose="020B0502040204020203" pitchFamily="34" charset="0"/>
                <a:ea typeface="Times New Roman" panose="02020603050405020304" pitchFamily="18" charset="0"/>
              </a:rPr>
              <a:t>NÓI</a:t>
            </a:r>
            <a:r>
              <a:rPr lang="vi-VN" sz="3200" b="1" kern="0" spc="-35" dirty="0">
                <a:solidFill>
                  <a:schemeClr val="tx1"/>
                </a:solidFill>
                <a:effectLst/>
                <a:latin typeface="Bahnschrift SemiBold Condensed" panose="020B0502040204020203" pitchFamily="34" charset="0"/>
                <a:ea typeface="Times New Roman" panose="02020603050405020304" pitchFamily="18" charset="0"/>
              </a:rPr>
              <a:t> </a:t>
            </a:r>
            <a:r>
              <a:rPr lang="vi-VN" sz="3200" b="1" kern="0" dirty="0">
                <a:solidFill>
                  <a:schemeClr val="tx1"/>
                </a:solidFill>
                <a:effectLst/>
                <a:latin typeface="Bahnschrift SemiBold Condensed" panose="020B0502040204020203" pitchFamily="34" charset="0"/>
                <a:ea typeface="Times New Roman" panose="02020603050405020304" pitchFamily="18" charset="0"/>
              </a:rPr>
              <a:t>VÀ</a:t>
            </a:r>
            <a:r>
              <a:rPr lang="vi-VN" sz="3200" b="1" kern="0" spc="-10" dirty="0">
                <a:solidFill>
                  <a:schemeClr val="tx1"/>
                </a:solidFill>
                <a:effectLst/>
                <a:latin typeface="Bahnschrift SemiBold Condensed" panose="020B0502040204020203" pitchFamily="34" charset="0"/>
                <a:ea typeface="Times New Roman" panose="02020603050405020304" pitchFamily="18" charset="0"/>
              </a:rPr>
              <a:t> </a:t>
            </a:r>
            <a:r>
              <a:rPr lang="vi-VN" sz="3200" b="1" kern="0" spc="-20" dirty="0">
                <a:solidFill>
                  <a:schemeClr val="tx1"/>
                </a:solidFill>
                <a:effectLst/>
                <a:latin typeface="Bahnschrift SemiBold Condensed" panose="020B0502040204020203" pitchFamily="34" charset="0"/>
                <a:ea typeface="Times New Roman" panose="02020603050405020304" pitchFamily="18" charset="0"/>
              </a:rPr>
              <a:t>NGHE</a:t>
            </a:r>
            <a:endParaRPr lang="en-US" sz="3200" b="1" kern="0" dirty="0">
              <a:solidFill>
                <a:schemeClr val="tx1"/>
              </a:solidFill>
              <a:effectLst/>
              <a:latin typeface="Bahnschrift SemiBold Condensed" panose="020B0502040204020203" pitchFamily="34" charset="0"/>
              <a:ea typeface="Times New Roman" panose="02020603050405020304" pitchFamily="18" charset="0"/>
            </a:endParaRPr>
          </a:p>
          <a:p>
            <a:pPr marL="403860" marR="165100" algn="ctr">
              <a:lnSpc>
                <a:spcPct val="107000"/>
              </a:lnSpc>
              <a:spcBef>
                <a:spcPts val="535"/>
              </a:spcBef>
              <a:spcAft>
                <a:spcPts val="800"/>
              </a:spcAft>
            </a:pP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KẾ</a:t>
            </a:r>
            <a:r>
              <a:rPr lang="en-US" sz="3200" b="1" spc="-1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HOẠCH</a:t>
            </a:r>
            <a:r>
              <a:rPr lang="en-US" sz="3200" b="1" spc="-5"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BÀI</a:t>
            </a:r>
            <a:r>
              <a:rPr lang="en-US" sz="3200" b="1" spc="-5"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DẠY</a:t>
            </a:r>
            <a:r>
              <a:rPr lang="en-US" sz="3200" b="1" spc="-55"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KĨ</a:t>
            </a:r>
            <a:r>
              <a:rPr lang="en-US" sz="3200" b="1" spc="-5"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NĂNG</a:t>
            </a:r>
            <a:r>
              <a:rPr lang="en-US" sz="3200" b="1" spc="-1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KĨ</a:t>
            </a:r>
            <a:r>
              <a:rPr lang="en-US" sz="3200" b="1" spc="-5"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NĂNG</a:t>
            </a:r>
            <a:r>
              <a:rPr lang="en-US" sz="3200" b="1" spc="-1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NÓI</a:t>
            </a:r>
            <a:r>
              <a:rPr lang="en-US" sz="3200" b="1" spc="-3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VÀ</a:t>
            </a:r>
            <a:r>
              <a:rPr lang="en-US" sz="3200" b="1" spc="-1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 </a:t>
            </a:r>
            <a:r>
              <a:rPr lang="en-US" sz="3200" b="1" spc="-2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rPr>
              <a:t>NGHE</a:t>
            </a:r>
            <a:endParaRPr lang="en-US" sz="3200" dirty="0">
              <a:solidFill>
                <a:schemeClr val="tx1"/>
              </a:solidFill>
              <a:effectLst/>
              <a:latin typeface="Bahnschrift SemiBold Condensed" panose="020B0502040204020203"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37"/>
                                        </p:tgtEl>
                                        <p:attrNameLst>
                                          <p:attrName>style.visibility</p:attrName>
                                        </p:attrNameLst>
                                      </p:cBhvr>
                                      <p:to>
                                        <p:strVal val="visible"/>
                                      </p:to>
                                    </p:set>
                                    <p:animEffect transition="in" filter="circle(in)">
                                      <p:cBhvr>
                                        <p:cTn id="14" dur="2000"/>
                                        <p:tgtEl>
                                          <p:spTgt spid="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70"/>
        <p:cNvGrpSpPr/>
        <p:nvPr/>
      </p:nvGrpSpPr>
      <p:grpSpPr>
        <a:xfrm>
          <a:off x="0" y="0"/>
          <a:ext cx="0" cy="0"/>
          <a:chOff x="0" y="0"/>
          <a:chExt cx="0" cy="0"/>
        </a:xfrm>
      </p:grpSpPr>
      <p:sp>
        <p:nvSpPr>
          <p:cNvPr id="571" name="Google Shape;571;p35"/>
          <p:cNvSpPr/>
          <p:nvPr/>
        </p:nvSpPr>
        <p:spPr>
          <a:xfrm rot="-5400000">
            <a:off x="1053600" y="533300"/>
            <a:ext cx="1855800" cy="2142900"/>
          </a:xfrm>
          <a:custGeom>
            <a:avLst/>
            <a:gdLst/>
            <a:ahLst/>
            <a:cxnLst/>
            <a:rect l="l" t="t" r="r" b="b"/>
            <a:pathLst>
              <a:path w="120000" h="120000" extrusionOk="0">
                <a:moveTo>
                  <a:pt x="60000" y="0"/>
                </a:moveTo>
                <a:lnTo>
                  <a:pt x="120000" y="30000"/>
                </a:lnTo>
                <a:lnTo>
                  <a:pt x="120000" y="90000"/>
                </a:lnTo>
                <a:lnTo>
                  <a:pt x="60000" y="120000"/>
                </a:lnTo>
                <a:lnTo>
                  <a:pt x="0" y="90000"/>
                </a:lnTo>
                <a:lnTo>
                  <a:pt x="0" y="30000"/>
                </a:lnTo>
                <a:close/>
              </a:path>
            </a:pathLst>
          </a:custGeom>
          <a:gradFill>
            <a:gsLst>
              <a:gs pos="0">
                <a:srgbClr val="3393E2"/>
              </a:gs>
              <a:gs pos="100000">
                <a:srgbClr val="00E2C7"/>
              </a:gs>
            </a:gsLst>
            <a:path path="circle">
              <a:fillToRect l="100000" b="100000"/>
            </a:path>
            <a:tileRect t="-100000" r="-100000"/>
          </a:grad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FFFFFF"/>
              </a:buClr>
              <a:buFont typeface="Helvetica Neue"/>
              <a:buNone/>
            </a:pPr>
            <a:endParaRPr sz="3200" b="0" i="0" u="none" strike="noStrike" cap="none">
              <a:solidFill>
                <a:srgbClr val="FFFFFF"/>
              </a:solidFill>
              <a:latin typeface="Helvetica Neue"/>
              <a:ea typeface="Helvetica Neue"/>
              <a:cs typeface="Helvetica Neue"/>
              <a:sym typeface="Helvetica Neue"/>
            </a:endParaRPr>
          </a:p>
        </p:txBody>
      </p:sp>
      <p:sp>
        <p:nvSpPr>
          <p:cNvPr id="572" name="Google Shape;572;p35"/>
          <p:cNvSpPr txBox="1">
            <a:spLocks noGrp="1"/>
          </p:cNvSpPr>
          <p:nvPr>
            <p:ph type="ctrTitle" idx="4294967295"/>
          </p:nvPr>
        </p:nvSpPr>
        <p:spPr>
          <a:xfrm>
            <a:off x="3130743" y="2258134"/>
            <a:ext cx="4360728" cy="1159800"/>
          </a:xfrm>
          <a:prstGeom prst="rect">
            <a:avLst/>
          </a:prstGeom>
        </p:spPr>
        <p:txBody>
          <a:bodyPr spcFirstLastPara="1" wrap="square" lIns="91425" tIns="91425" rIns="91425" bIns="91425" anchor="b" anchorCtr="0">
            <a:noAutofit/>
          </a:bodyPr>
          <a:lstStyle/>
          <a:p>
            <a:pPr marL="0" lvl="0" indent="0" algn="just" rtl="0">
              <a:spcBef>
                <a:spcPts val="0"/>
              </a:spcBef>
              <a:spcAft>
                <a:spcPts val="0"/>
              </a:spcAft>
              <a:buNone/>
            </a:pPr>
            <a:r>
              <a:rPr lang="en" dirty="0">
                <a:latin typeface="Bahnschrift Condensed" panose="020B0502040204020203" pitchFamily="34" charset="0"/>
                <a:cs typeface="Times New Roman" pitchFamily="18" charset="0"/>
              </a:rPr>
              <a:t>Cảm ơn!!!</a:t>
            </a:r>
            <a:endParaRPr dirty="0">
              <a:latin typeface="Bahnschrift Condensed" panose="020B0502040204020203" pitchFamily="34" charset="0"/>
              <a:cs typeface="Times New Roman" pitchFamily="18" charset="0"/>
            </a:endParaRPr>
          </a:p>
        </p:txBody>
      </p:sp>
      <p:sp>
        <p:nvSpPr>
          <p:cNvPr id="574" name="Google Shape;574;p35"/>
          <p:cNvSpPr/>
          <p:nvPr/>
        </p:nvSpPr>
        <p:spPr>
          <a:xfrm>
            <a:off x="1591719" y="1212580"/>
            <a:ext cx="779561" cy="779561"/>
          </a:xfrm>
          <a:custGeom>
            <a:avLst/>
            <a:gdLst/>
            <a:ahLst/>
            <a:cxnLst/>
            <a:rect l="l" t="t" r="r" b="b"/>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5"/>
          <p:cNvSpPr txBox="1">
            <a:spLocks noGrp="1"/>
          </p:cNvSpPr>
          <p:nvPr>
            <p:ph type="sldNum" idx="12"/>
          </p:nvPr>
        </p:nvSpPr>
        <p:spPr>
          <a:xfrm>
            <a:off x="13557" y="4785525"/>
            <a:ext cx="548700" cy="35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10</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13"/>
          <p:cNvSpPr txBox="1">
            <a:spLocks noGrp="1"/>
          </p:cNvSpPr>
          <p:nvPr>
            <p:ph type="ctrTitle" idx="4294967295"/>
          </p:nvPr>
        </p:nvSpPr>
        <p:spPr>
          <a:xfrm>
            <a:off x="4125434" y="210206"/>
            <a:ext cx="4839892" cy="789253"/>
          </a:xfrm>
          <a:prstGeom prst="rect">
            <a:avLst/>
          </a:prstGeom>
        </p:spPr>
        <p:txBody>
          <a:bodyPr spcFirstLastPara="1" wrap="square" lIns="91425" tIns="91425" rIns="91425" bIns="91425" anchor="b" anchorCtr="0">
            <a:noAutofit/>
          </a:bodyPr>
          <a:lstStyle/>
          <a:p>
            <a:pPr marL="114300" indent="179705" algn="ctr">
              <a:spcBef>
                <a:spcPts val="640"/>
              </a:spcBef>
              <a:tabLst>
                <a:tab pos="356870" algn="l"/>
              </a:tabLst>
            </a:pPr>
            <a:r>
              <a:rPr lang="en-US" sz="3600" b="1" i="1" dirty="0">
                <a:solidFill>
                  <a:srgbClr val="FFC000"/>
                </a:solidFill>
                <a:effectLst/>
                <a:latin typeface="Bahnschrift Condensed" panose="020B0502040204020203" pitchFamily="34" charset="0"/>
                <a:ea typeface="Calibri" panose="020F0502020204030204" pitchFamily="34" charset="0"/>
              </a:rPr>
              <a:t>A.HOẠT</a:t>
            </a:r>
            <a:r>
              <a:rPr lang="en-US" sz="3600" b="1" i="1" spc="-30" dirty="0">
                <a:solidFill>
                  <a:srgbClr val="FFC000"/>
                </a:solidFill>
                <a:effectLst/>
                <a:latin typeface="Bahnschrift Condensed" panose="020B0502040204020203" pitchFamily="34" charset="0"/>
                <a:ea typeface="Calibri" panose="020F0502020204030204" pitchFamily="34" charset="0"/>
              </a:rPr>
              <a:t> </a:t>
            </a:r>
            <a:r>
              <a:rPr lang="en-US" sz="3600" b="1" i="1" dirty="0">
                <a:solidFill>
                  <a:srgbClr val="FFC000"/>
                </a:solidFill>
                <a:effectLst/>
                <a:latin typeface="Bahnschrift Condensed" panose="020B0502040204020203" pitchFamily="34" charset="0"/>
                <a:ea typeface="Calibri" panose="020F0502020204030204" pitchFamily="34" charset="0"/>
              </a:rPr>
              <a:t>ĐỘNG</a:t>
            </a:r>
            <a:r>
              <a:rPr lang="en-US" sz="3600" b="1" i="1" spc="-10" dirty="0">
                <a:solidFill>
                  <a:srgbClr val="FFC000"/>
                </a:solidFill>
                <a:effectLst/>
                <a:latin typeface="Bahnschrift Condensed" panose="020B0502040204020203" pitchFamily="34" charset="0"/>
                <a:ea typeface="Calibri" panose="020F0502020204030204" pitchFamily="34" charset="0"/>
              </a:rPr>
              <a:t> </a:t>
            </a:r>
            <a:r>
              <a:rPr lang="en-US" sz="3600" b="1" i="1" dirty="0">
                <a:solidFill>
                  <a:srgbClr val="FFC000"/>
                </a:solidFill>
                <a:effectLst/>
                <a:latin typeface="Bahnschrift Condensed" panose="020B0502040204020203" pitchFamily="34" charset="0"/>
                <a:ea typeface="Calibri" panose="020F0502020204030204" pitchFamily="34" charset="0"/>
              </a:rPr>
              <a:t>MỞ</a:t>
            </a:r>
            <a:r>
              <a:rPr lang="en-US" sz="3600" b="1" i="1" spc="-5" dirty="0">
                <a:solidFill>
                  <a:srgbClr val="FFC000"/>
                </a:solidFill>
                <a:effectLst/>
                <a:latin typeface="Bahnschrift Condensed" panose="020B0502040204020203" pitchFamily="34" charset="0"/>
                <a:ea typeface="Calibri" panose="020F0502020204030204" pitchFamily="34" charset="0"/>
              </a:rPr>
              <a:t> </a:t>
            </a:r>
            <a:r>
              <a:rPr lang="en-US" sz="3600" b="1" i="1" spc="-25" dirty="0">
                <a:solidFill>
                  <a:srgbClr val="FFC000"/>
                </a:solidFill>
                <a:effectLst/>
                <a:latin typeface="Bahnschrift Condensed" panose="020B0502040204020203" pitchFamily="34" charset="0"/>
                <a:ea typeface="Calibri" panose="020F0502020204030204" pitchFamily="34" charset="0"/>
              </a:rPr>
              <a:t>ĐẦU</a:t>
            </a:r>
            <a:br>
              <a:rPr lang="en-US" sz="2000" b="1" spc="-25" dirty="0">
                <a:effectLst/>
                <a:latin typeface="Times New Roman" panose="02020603050405020304" pitchFamily="18" charset="0"/>
                <a:ea typeface="Calibri" panose="020F0502020204030204" pitchFamily="34" charset="0"/>
              </a:rPr>
            </a:br>
            <a:r>
              <a:rPr lang="en-US" sz="2000" dirty="0">
                <a:solidFill>
                  <a:schemeClr val="tx1"/>
                </a:solidFill>
                <a:latin typeface="Bahnschrift SemiBold Condensed" panose="020B0502040204020203" pitchFamily="34" charset="0"/>
              </a:rPr>
              <a:t>HOẠT ĐỘNG CỦA GV VÀ HS</a:t>
            </a:r>
            <a:endParaRPr lang="en-US" sz="2000" dirty="0">
              <a:solidFill>
                <a:schemeClr val="tx1"/>
              </a:solidFill>
              <a:latin typeface="Bahnschrift SemiBold Condensed" panose="020B0502040204020203" pitchFamily="34" charset="0"/>
              <a:ea typeface="Times New Roman" panose="02020603050405020304" pitchFamily="18" charset="0"/>
              <a:cs typeface="Times New Roman" panose="02020603050405020304" pitchFamily="18" charset="0"/>
            </a:endParaRPr>
          </a:p>
        </p:txBody>
      </p:sp>
      <p:sp>
        <p:nvSpPr>
          <p:cNvPr id="354" name="Google Shape;354;p13"/>
          <p:cNvSpPr txBox="1">
            <a:spLocks noGrp="1"/>
          </p:cNvSpPr>
          <p:nvPr>
            <p:ph type="sldNum" idx="12"/>
          </p:nvPr>
        </p:nvSpPr>
        <p:spPr>
          <a:xfrm>
            <a:off x="13557" y="4785525"/>
            <a:ext cx="548700" cy="35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2</a:t>
            </a:fld>
            <a:endParaRPr/>
          </a:p>
        </p:txBody>
      </p:sp>
      <p:sp>
        <p:nvSpPr>
          <p:cNvPr id="6" name="Rounded Rectangle 5"/>
          <p:cNvSpPr/>
          <p:nvPr/>
        </p:nvSpPr>
        <p:spPr>
          <a:xfrm>
            <a:off x="1571041" y="1240498"/>
            <a:ext cx="6422834" cy="34027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rgbClr val="FFFF00"/>
                </a:solidFill>
                <a:latin typeface="Bahnschrift SemiBold Condensed" panose="020B0502040204020203" pitchFamily="34" charset="0"/>
              </a:rPr>
              <a:t>B1:</a:t>
            </a:r>
            <a:r>
              <a:rPr lang="en-US" sz="2000" dirty="0">
                <a:solidFill>
                  <a:srgbClr val="FFFF00"/>
                </a:solidFill>
                <a:latin typeface="Bahnschrift SemiBold Condensed" panose="020B0502040204020203" pitchFamily="34" charset="0"/>
              </a:rPr>
              <a:t> </a:t>
            </a:r>
            <a:r>
              <a:rPr lang="en-US" sz="2000" b="1" dirty="0">
                <a:solidFill>
                  <a:srgbClr val="FFFF00"/>
                </a:solidFill>
                <a:latin typeface="Bahnschrift SemiBold Condensed" panose="020B0502040204020203" pitchFamily="34" charset="0"/>
              </a:rPr>
              <a:t>Giao </a:t>
            </a:r>
            <a:r>
              <a:rPr lang="en-US" sz="2000" b="1" dirty="0" err="1">
                <a:solidFill>
                  <a:srgbClr val="FFFF00"/>
                </a:solidFill>
                <a:latin typeface="Bahnschrift SemiBold Condensed" panose="020B0502040204020203" pitchFamily="34" charset="0"/>
              </a:rPr>
              <a:t>nhiệm</a:t>
            </a:r>
            <a:r>
              <a:rPr lang="en-US" sz="2000" b="1" dirty="0">
                <a:solidFill>
                  <a:srgbClr val="FFFF00"/>
                </a:solidFill>
                <a:latin typeface="Bahnschrift SemiBold Condensed" panose="020B0502040204020203" pitchFamily="34" charset="0"/>
              </a:rPr>
              <a:t> </a:t>
            </a:r>
            <a:r>
              <a:rPr lang="en-US" sz="2000" b="1" dirty="0" err="1">
                <a:solidFill>
                  <a:srgbClr val="FFFF00"/>
                </a:solidFill>
                <a:latin typeface="Bahnschrift SemiBold Condensed" panose="020B0502040204020203" pitchFamily="34" charset="0"/>
              </a:rPr>
              <a:t>vụ</a:t>
            </a:r>
            <a:r>
              <a:rPr lang="en-US" sz="2000" b="1" dirty="0">
                <a:solidFill>
                  <a:srgbClr val="FFFF00"/>
                </a:solidFill>
                <a:latin typeface="Bahnschrift SemiBold Condensed" panose="020B0502040204020203" pitchFamily="34" charset="0"/>
              </a:rPr>
              <a:t> HT</a:t>
            </a:r>
            <a:endParaRPr lang="en-US" sz="2000" dirty="0">
              <a:solidFill>
                <a:srgbClr val="FFFF00"/>
              </a:solidFill>
              <a:latin typeface="Bahnschrift SemiBold Condensed" panose="020B0502040204020203" pitchFamily="34" charset="0"/>
            </a:endParaRPr>
          </a:p>
          <a:p>
            <a:r>
              <a:rPr lang="en-US" sz="2000" dirty="0">
                <a:solidFill>
                  <a:schemeClr val="bg1"/>
                </a:solidFill>
                <a:latin typeface="Bahnschrift SemiBold Condensed" panose="020B0502040204020203" pitchFamily="34" charset="0"/>
              </a:rPr>
              <a:t>GV </a:t>
            </a:r>
            <a:r>
              <a:rPr lang="en-US" sz="2000" dirty="0" err="1">
                <a:solidFill>
                  <a:schemeClr val="bg1"/>
                </a:solidFill>
                <a:latin typeface="Bahnschrift SemiBold Condensed" panose="020B0502040204020203" pitchFamily="34" charset="0"/>
              </a:rPr>
              <a:t>yêu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cầu</a:t>
            </a:r>
            <a:r>
              <a:rPr lang="en-US" sz="2000" dirty="0">
                <a:solidFill>
                  <a:schemeClr val="bg1"/>
                </a:solidFill>
                <a:latin typeface="Bahnschrift SemiBold Condensed" panose="020B0502040204020203" pitchFamily="34" charset="0"/>
              </a:rPr>
              <a:t> Hs </a:t>
            </a:r>
            <a:r>
              <a:rPr lang="en-US" sz="2000" dirty="0" err="1">
                <a:solidFill>
                  <a:schemeClr val="bg1"/>
                </a:solidFill>
                <a:latin typeface="Bahnschrift SemiBold Condensed" panose="020B0502040204020203" pitchFamily="34" charset="0"/>
              </a:rPr>
              <a:t>thực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hiện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các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yêu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cầu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sau</a:t>
            </a:r>
            <a:r>
              <a:rPr lang="en-US" sz="2000" dirty="0">
                <a:solidFill>
                  <a:schemeClr val="bg1"/>
                </a:solidFill>
                <a:latin typeface="Bahnschrift SemiBold Condensed" panose="020B0502040204020203" pitchFamily="34" charset="0"/>
              </a:rPr>
              <a:t>:</a:t>
            </a:r>
          </a:p>
          <a:p>
            <a:r>
              <a:rPr lang="en-US" sz="2000" dirty="0">
                <a:solidFill>
                  <a:schemeClr val="bg1"/>
                </a:solidFill>
                <a:latin typeface="Bahnschrift SemiBold Condensed" panose="020B0502040204020203" pitchFamily="34" charset="0"/>
              </a:rPr>
              <a:t>(1) Theo </a:t>
            </a:r>
            <a:r>
              <a:rPr lang="en-US" sz="2000" dirty="0" err="1">
                <a:solidFill>
                  <a:schemeClr val="bg1"/>
                </a:solidFill>
                <a:latin typeface="Bahnschrift SemiBold Condensed" panose="020B0502040204020203" pitchFamily="34" charset="0"/>
              </a:rPr>
              <a:t>em</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bài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giới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thiệu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đánh</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gia</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vê</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nội</a:t>
            </a:r>
            <a:r>
              <a:rPr lang="en-US" sz="2000" dirty="0">
                <a:solidFill>
                  <a:schemeClr val="bg1"/>
                </a:solidFill>
                <a:latin typeface="Bahnschrift SemiBold Condensed" panose="020B0502040204020203" pitchFamily="34" charset="0"/>
              </a:rPr>
              <a:t> dung </a:t>
            </a:r>
            <a:r>
              <a:rPr lang="en-US" sz="2000" dirty="0" err="1">
                <a:solidFill>
                  <a:schemeClr val="bg1"/>
                </a:solidFill>
                <a:latin typeface="Bahnschrift SemiBold Condensed" panose="020B0502040204020203" pitchFamily="34" charset="0"/>
              </a:rPr>
              <a:t>và</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nghẹ</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thuật</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của</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một</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tác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phẩm</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văn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học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có</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những</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yêu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cầu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vê</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nội</a:t>
            </a:r>
            <a:r>
              <a:rPr lang="en-US" sz="2000" dirty="0">
                <a:solidFill>
                  <a:schemeClr val="bg1"/>
                </a:solidFill>
                <a:latin typeface="Bahnschrift SemiBold Condensed" panose="020B0502040204020203" pitchFamily="34" charset="0"/>
              </a:rPr>
              <a:t> dung </a:t>
            </a:r>
            <a:r>
              <a:rPr lang="en-US" sz="2000" dirty="0" err="1">
                <a:solidFill>
                  <a:schemeClr val="bg1"/>
                </a:solidFill>
                <a:latin typeface="Bahnschrift SemiBold Condensed" panose="020B0502040204020203" pitchFamily="34" charset="0"/>
              </a:rPr>
              <a:t>và</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bố</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cục</a:t>
            </a:r>
            <a:r>
              <a:rPr lang="en-US" sz="2000" dirty="0">
                <a:solidFill>
                  <a:schemeClr val="bg1"/>
                </a:solidFill>
                <a:latin typeface="Bahnschrift SemiBold Condensed" panose="020B0502040204020203" pitchFamily="34" charset="0"/>
              </a:rPr>
              <a:t>?</a:t>
            </a:r>
          </a:p>
          <a:p>
            <a:r>
              <a:rPr lang="en-US" sz="2000" dirty="0">
                <a:solidFill>
                  <a:schemeClr val="bg1"/>
                </a:solidFill>
                <a:latin typeface="Bahnschrift SemiBold Condensed" panose="020B0502040204020203" pitchFamily="34" charset="0"/>
              </a:rPr>
              <a:t>(2) HS </a:t>
            </a:r>
            <a:r>
              <a:rPr lang="en-US" sz="2000" dirty="0" err="1">
                <a:solidFill>
                  <a:schemeClr val="bg1"/>
                </a:solidFill>
                <a:latin typeface="Bahnschrift SemiBold Condensed" panose="020B0502040204020203" pitchFamily="34" charset="0"/>
              </a:rPr>
              <a:t>đọc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lướt</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phần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giới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thiệu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đánh</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gia</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nội</a:t>
            </a:r>
            <a:r>
              <a:rPr lang="en-US" sz="2000" dirty="0">
                <a:solidFill>
                  <a:schemeClr val="bg1"/>
                </a:solidFill>
                <a:latin typeface="Bahnschrift SemiBold Condensed" panose="020B0502040204020203" pitchFamily="34" charset="0"/>
              </a:rPr>
              <a:t> dung </a:t>
            </a:r>
            <a:r>
              <a:rPr lang="en-US" sz="2000" dirty="0" err="1">
                <a:solidFill>
                  <a:schemeClr val="bg1"/>
                </a:solidFill>
                <a:latin typeface="Bahnschrift SemiBold Condensed" panose="020B0502040204020203" pitchFamily="34" charset="0"/>
              </a:rPr>
              <a:t>và</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nghẹ</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thuật</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của</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một</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tác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phẩm</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văn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học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để</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tra</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lời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câu</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hỏi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Phần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nói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và</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nghe</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này</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có</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liên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hẹ</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với</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phần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viết</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mà</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em</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đã</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trình</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bày</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trước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đó</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Nhiệm</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vụ</a:t>
            </a:r>
            <a:r>
              <a:rPr lang="en-US" sz="2000" dirty="0">
                <a:solidFill>
                  <a:schemeClr val="bg1"/>
                </a:solidFill>
                <a:latin typeface="Bahnschrift SemiBold Condensed" panose="020B0502040204020203" pitchFamily="34" charset="0"/>
              </a:rPr>
              <a:t> HT </a:t>
            </a:r>
            <a:r>
              <a:rPr lang="en-US" sz="2000" dirty="0" err="1">
                <a:solidFill>
                  <a:schemeClr val="bg1"/>
                </a:solidFill>
                <a:latin typeface="Bahnschrift SemiBold Condensed" panose="020B0502040204020203" pitchFamily="34" charset="0"/>
              </a:rPr>
              <a:t>chúng</a:t>
            </a:r>
            <a:r>
              <a:rPr lang="en-US" sz="2000" dirty="0">
                <a:solidFill>
                  <a:schemeClr val="bg1"/>
                </a:solidFill>
                <a:latin typeface="Bahnschrift SemiBold Condensed" panose="020B0502040204020203" pitchFamily="34" charset="0"/>
              </a:rPr>
              <a:t> ta </a:t>
            </a:r>
            <a:r>
              <a:rPr lang="en-US" sz="2000" dirty="0" err="1">
                <a:solidFill>
                  <a:schemeClr val="bg1"/>
                </a:solidFill>
                <a:latin typeface="Bahnschrift SemiBold Condensed" panose="020B0502040204020203" pitchFamily="34" charset="0"/>
              </a:rPr>
              <a:t>cần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thực</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hiện</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là</a:t>
            </a:r>
            <a:r>
              <a:rPr lang="en-US" sz="2000" dirty="0">
                <a:solidFill>
                  <a:schemeClr val="bg1"/>
                </a:solidFill>
                <a:latin typeface="Bahnschrift SemiBold Condensed" panose="020B0502040204020203" pitchFamily="34" charset="0"/>
              </a:rPr>
              <a:t> </a:t>
            </a:r>
            <a:r>
              <a:rPr lang="en-US" sz="2000" dirty="0" err="1">
                <a:solidFill>
                  <a:schemeClr val="bg1"/>
                </a:solidFill>
                <a:latin typeface="Bahnschrift SemiBold Condensed" panose="020B0502040204020203" pitchFamily="34" charset="0"/>
              </a:rPr>
              <a:t>gi</a:t>
            </a:r>
            <a:r>
              <a:rPr lang="en-US" sz="2000" dirty="0">
                <a:solidFill>
                  <a:schemeClr val="bg1"/>
                </a:solidFill>
                <a:latin typeface="Bahnschrift SemiBold Condensed" panose="020B0502040204020203" pitchFamily="34" charset="0"/>
              </a:rPr>
              <a:t>̀?</a:t>
            </a:r>
          </a:p>
        </p:txBody>
      </p:sp>
      <p:sp>
        <p:nvSpPr>
          <p:cNvPr id="4" name="Rounded Rectangle 5">
            <a:extLst>
              <a:ext uri="{FF2B5EF4-FFF2-40B4-BE49-F238E27FC236}">
                <a16:creationId xmlns:a16="http://schemas.microsoft.com/office/drawing/2014/main" id="{5CEA5637-D4B4-3D30-1998-9D72163C1284}"/>
              </a:ext>
            </a:extLst>
          </p:cNvPr>
          <p:cNvSpPr/>
          <p:nvPr/>
        </p:nvSpPr>
        <p:spPr>
          <a:xfrm>
            <a:off x="1723441" y="1392898"/>
            <a:ext cx="6422834" cy="340272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FF00"/>
                </a:solidFill>
                <a:latin typeface="Bahnschrift SemiBold Condensed" panose="020B0502040204020203" pitchFamily="34" charset="0"/>
              </a:rPr>
              <a:t>- B2</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Thực</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hiện</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nhiệm</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vụ</a:t>
            </a:r>
            <a:r>
              <a:rPr lang="en-US" sz="2400" b="1" dirty="0">
                <a:latin typeface="Bahnschrift SemiBold Condensed" panose="020B0502040204020203" pitchFamily="34" charset="0"/>
              </a:rPr>
              <a:t> HT: </a:t>
            </a:r>
            <a:r>
              <a:rPr lang="en-US" sz="2400" dirty="0">
                <a:latin typeface="Bahnschrift SemiBold Condensed" panose="020B0502040204020203" pitchFamily="34" charset="0"/>
              </a:rPr>
              <a:t>Cá </a:t>
            </a:r>
            <a:r>
              <a:rPr lang="en-US" sz="2400" dirty="0" err="1">
                <a:latin typeface="Bahnschrift SemiBold Condensed" panose="020B0502040204020203" pitchFamily="34" charset="0"/>
              </a:rPr>
              <a:t>nhân</a:t>
            </a:r>
            <a:r>
              <a:rPr lang="en-US" sz="2400" dirty="0">
                <a:latin typeface="Bahnschrift SemiBold Condensed" panose="020B0502040204020203" pitchFamily="34" charset="0"/>
              </a:rPr>
              <a:t> HS </a:t>
            </a:r>
            <a:r>
              <a:rPr lang="en-US" sz="2400" dirty="0" err="1">
                <a:latin typeface="Bahnschrift SemiBold Condensed" panose="020B0502040204020203" pitchFamily="34" charset="0"/>
              </a:rPr>
              <a:t>suy</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nghi</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tìm</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câu</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tra</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lời</a:t>
            </a:r>
            <a:r>
              <a:rPr lang="en-US" sz="2400" b="1" dirty="0">
                <a:latin typeface="Bahnschrift SemiBold Condensed" panose="020B0502040204020203" pitchFamily="34" charset="0"/>
              </a:rPr>
              <a:t>.</a:t>
            </a:r>
            <a:endParaRPr lang="en-US" sz="2400" dirty="0">
              <a:latin typeface="Bahnschrift SemiBold Condensed" panose="020B0502040204020203" pitchFamily="34" charset="0"/>
            </a:endParaRPr>
          </a:p>
          <a:p>
            <a:r>
              <a:rPr lang="en-US" sz="2400" b="1" dirty="0">
                <a:solidFill>
                  <a:srgbClr val="FFFF00"/>
                </a:solidFill>
                <a:latin typeface="Bahnschrift SemiBold Condensed" panose="020B0502040204020203" pitchFamily="34" charset="0"/>
              </a:rPr>
              <a:t>- B3</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Báo</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cáo</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thảo</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luận</a:t>
            </a:r>
            <a:r>
              <a:rPr lang="en-US" sz="2400" b="1" dirty="0">
                <a:latin typeface="Bahnschrift SemiBold Condensed" panose="020B0502040204020203" pitchFamily="34" charset="0"/>
              </a:rPr>
              <a:t>: </a:t>
            </a:r>
            <a:r>
              <a:rPr lang="en-US" sz="2400" dirty="0">
                <a:latin typeface="Bahnschrift SemiBold Condensed" panose="020B0502040204020203" pitchFamily="34" charset="0"/>
              </a:rPr>
              <a:t>1 – 2 HS </a:t>
            </a:r>
            <a:r>
              <a:rPr lang="en-US" sz="2400" dirty="0" err="1">
                <a:latin typeface="Bahnschrift SemiBold Condensed" panose="020B0502040204020203" pitchFamily="34" charset="0"/>
              </a:rPr>
              <a:t>trình</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bày</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câu</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tra</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lời</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Các</a:t>
            </a:r>
            <a:r>
              <a:rPr lang="en-US" sz="2400" dirty="0">
                <a:latin typeface="Bahnschrift SemiBold Condensed" panose="020B0502040204020203" pitchFamily="34" charset="0"/>
              </a:rPr>
              <a:t> HS </a:t>
            </a:r>
            <a:r>
              <a:rPr lang="en-US" sz="2400" dirty="0" err="1">
                <a:latin typeface="Bahnschrift SemiBold Condensed" panose="020B0502040204020203" pitchFamily="34" charset="0"/>
              </a:rPr>
              <a:t>khác</a:t>
            </a:r>
            <a:r>
              <a:rPr lang="en-US" sz="2400" dirty="0">
                <a:latin typeface="Bahnschrift SemiBold Condensed" panose="020B0502040204020203" pitchFamily="34" charset="0"/>
              </a:rPr>
              <a:t> </a:t>
            </a:r>
            <a:r>
              <a:rPr lang="en-US" sz="2400" dirty="0" err="1">
                <a:latin typeface="Bahnschrift SemiBold Condensed" panose="020B0502040204020203" pitchFamily="34" charset="0"/>
              </a:rPr>
              <a:t>góp</a:t>
            </a:r>
            <a:r>
              <a:rPr lang="en-US" sz="2400" dirty="0">
                <a:latin typeface="Bahnschrift SemiBold Condensed" panose="020B0502040204020203" pitchFamily="34" charset="0"/>
              </a:rPr>
              <a:t> ý, </a:t>
            </a:r>
            <a:r>
              <a:rPr lang="en-US" sz="2400" dirty="0" err="1">
                <a:latin typeface="Bahnschrift SemiBold Condensed" panose="020B0502040204020203" pitchFamily="34" charset="0"/>
              </a:rPr>
              <a:t>bổ</a:t>
            </a:r>
            <a:r>
              <a:rPr lang="en-US" sz="2400" dirty="0">
                <a:latin typeface="Bahnschrift SemiBold Condensed" panose="020B0502040204020203" pitchFamily="34" charset="0"/>
              </a:rPr>
              <a:t> sung.</a:t>
            </a:r>
          </a:p>
          <a:p>
            <a:r>
              <a:rPr lang="en-US" sz="2400" b="1" dirty="0">
                <a:solidFill>
                  <a:srgbClr val="FFFF00"/>
                </a:solidFill>
                <a:latin typeface="Bahnschrift SemiBold Condensed" panose="020B0502040204020203" pitchFamily="34" charset="0"/>
              </a:rPr>
              <a:t>- B4</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Kết</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luận</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nhận</a:t>
            </a:r>
            <a:r>
              <a:rPr lang="en-US" sz="2400" b="1" dirty="0">
                <a:latin typeface="Bahnschrift SemiBold Condensed" panose="020B0502040204020203" pitchFamily="34" charset="0"/>
              </a:rPr>
              <a:t> </a:t>
            </a:r>
            <a:r>
              <a:rPr lang="en-US" sz="2400" b="1" dirty="0" err="1">
                <a:latin typeface="Bahnschrift SemiBold Condensed" panose="020B0502040204020203" pitchFamily="34" charset="0"/>
              </a:rPr>
              <a:t>định</a:t>
            </a:r>
            <a:r>
              <a:rPr lang="en-US" sz="2400" b="1" dirty="0">
                <a:latin typeface="Bahnschrift SemiBold Condensed" panose="020B0502040204020203" pitchFamily="34" charset="0"/>
              </a:rPr>
              <a:t> </a:t>
            </a:r>
            <a:endParaRPr lang="en-US" sz="2400" dirty="0">
              <a:solidFill>
                <a:schemeClr val="bg1"/>
              </a:solidFill>
              <a:latin typeface="Bahnschrift SemiBold Condensed" panose="020B0502040204020203"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EE651A-E532-7475-F19F-15BE342C6AB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3</a:t>
            </a:fld>
            <a:endParaRPr lang="en"/>
          </a:p>
        </p:txBody>
      </p:sp>
      <p:sp>
        <p:nvSpPr>
          <p:cNvPr id="4" name="TextBox 3">
            <a:extLst>
              <a:ext uri="{FF2B5EF4-FFF2-40B4-BE49-F238E27FC236}">
                <a16:creationId xmlns:a16="http://schemas.microsoft.com/office/drawing/2014/main" id="{3A34598E-57B6-53E2-14F9-1DE37AAC4930}"/>
              </a:ext>
            </a:extLst>
          </p:cNvPr>
          <p:cNvSpPr txBox="1"/>
          <p:nvPr/>
        </p:nvSpPr>
        <p:spPr>
          <a:xfrm>
            <a:off x="1672011" y="542292"/>
            <a:ext cx="4717142" cy="707886"/>
          </a:xfrm>
          <a:prstGeom prst="rect">
            <a:avLst/>
          </a:prstGeom>
          <a:noFill/>
        </p:spPr>
        <p:txBody>
          <a:bodyPr wrap="square">
            <a:spAutoFit/>
          </a:bodyPr>
          <a:lstStyle/>
          <a:p>
            <a:r>
              <a:rPr lang="en-US" sz="4000" b="1" i="1" dirty="0">
                <a:solidFill>
                  <a:srgbClr val="FFFF00"/>
                </a:solidFill>
                <a:effectLst/>
                <a:latin typeface="Bahnschrift SemiBold Condensed" panose="020B0502040204020203" pitchFamily="34" charset="0"/>
                <a:ea typeface="Calibri" panose="020F0502020204030204" pitchFamily="34" charset="0"/>
              </a:rPr>
              <a:t>DỰ KIẾN SẢN PHẨM</a:t>
            </a:r>
            <a:endParaRPr lang="en-US" sz="4000" dirty="0">
              <a:solidFill>
                <a:srgbClr val="FFFF00"/>
              </a:solidFill>
              <a:latin typeface="Bahnschrift SemiBold Condensed" panose="020B0502040204020203" pitchFamily="34" charset="0"/>
            </a:endParaRPr>
          </a:p>
        </p:txBody>
      </p:sp>
      <p:sp>
        <p:nvSpPr>
          <p:cNvPr id="6" name="TextBox 5">
            <a:extLst>
              <a:ext uri="{FF2B5EF4-FFF2-40B4-BE49-F238E27FC236}">
                <a16:creationId xmlns:a16="http://schemas.microsoft.com/office/drawing/2014/main" id="{C10D72B2-1BD1-2480-7853-D3B6C904D9A9}"/>
              </a:ext>
            </a:extLst>
          </p:cNvPr>
          <p:cNvSpPr txBox="1"/>
          <p:nvPr/>
        </p:nvSpPr>
        <p:spPr>
          <a:xfrm>
            <a:off x="2213345" y="1604028"/>
            <a:ext cx="4717310" cy="584775"/>
          </a:xfrm>
          <a:prstGeom prst="rect">
            <a:avLst/>
          </a:prstGeom>
          <a:noFill/>
        </p:spPr>
        <p:txBody>
          <a:bodyPr wrap="square">
            <a:spAutoFit/>
          </a:bodyPr>
          <a:lstStyle/>
          <a:p>
            <a:r>
              <a:rPr lang="en-US" sz="3200" b="1" dirty="0" err="1">
                <a:solidFill>
                  <a:schemeClr val="tx1"/>
                </a:solidFill>
                <a:effectLst/>
                <a:latin typeface="Bahnschrift SemiBold Condensed" panose="020B0502040204020203" pitchFamily="34" charset="0"/>
                <a:ea typeface="Calibri" panose="020F0502020204030204" pitchFamily="34" charset="0"/>
              </a:rPr>
              <a:t>Câu</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trả</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lời</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của</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học</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sinh</a:t>
            </a:r>
            <a:endParaRPr lang="en-US" sz="3200" dirty="0">
              <a:solidFill>
                <a:schemeClr val="tx1"/>
              </a:solidFill>
              <a:latin typeface="Bahnschrift SemiBold Condensed" panose="020B0502040204020203" pitchFamily="34" charset="0"/>
            </a:endParaRPr>
          </a:p>
        </p:txBody>
      </p:sp>
    </p:spTree>
    <p:extLst>
      <p:ext uri="{BB962C8B-B14F-4D97-AF65-F5344CB8AC3E}">
        <p14:creationId xmlns:p14="http://schemas.microsoft.com/office/powerpoint/2010/main" val="30519311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additive="base">
                                        <p:cTn id="1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4</a:t>
            </a:fld>
            <a:endParaRPr lang="en"/>
          </a:p>
        </p:txBody>
      </p:sp>
      <p:sp>
        <p:nvSpPr>
          <p:cNvPr id="4" name="Rounded Rectangle 3"/>
          <p:cNvSpPr/>
          <p:nvPr/>
        </p:nvSpPr>
        <p:spPr>
          <a:xfrm>
            <a:off x="1204686" y="1233714"/>
            <a:ext cx="6879771" cy="355181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2438">
              <a:spcBef>
                <a:spcPts val="600"/>
              </a:spcBef>
              <a:spcAft>
                <a:spcPts val="600"/>
              </a:spcAft>
            </a:pPr>
            <a:r>
              <a:rPr lang="en-US" sz="2000" dirty="0">
                <a:solidFill>
                  <a:srgbClr val="FFFF00"/>
                </a:solidFill>
                <a:latin typeface="Bahnschrift SemiBold Condensed" panose="020B0502040204020203" pitchFamily="34" charset="0"/>
              </a:rPr>
              <a:t>HOẠT ĐỘNG CỦA GV VÀ HS</a:t>
            </a:r>
          </a:p>
          <a:p>
            <a:r>
              <a:rPr lang="en-US" sz="1800" dirty="0">
                <a:solidFill>
                  <a:srgbClr val="FFFF00"/>
                </a:solidFill>
                <a:latin typeface="Bahnschrift SemiBold Condensed" panose="020B0502040204020203" pitchFamily="34" charset="0"/>
              </a:rPr>
              <a:t>-</a:t>
            </a:r>
            <a:r>
              <a:rPr lang="vi-VN" sz="1800" b="1" i="1" dirty="0">
                <a:solidFill>
                  <a:srgbClr val="FFFF00"/>
                </a:solidFill>
                <a:latin typeface="Bahnschrift SemiBold Condensed" panose="020B0502040204020203" pitchFamily="34" charset="0"/>
              </a:rPr>
              <a:t> B1: Giao nhiệm vụ HT: </a:t>
            </a:r>
            <a:r>
              <a:rPr lang="en-US" sz="1800" b="1" i="1" dirty="0">
                <a:solidFill>
                  <a:srgbClr val="FFFF00"/>
                </a:solidFill>
                <a:latin typeface="Bahnschrift SemiBold Condensed" panose="020B0502040204020203" pitchFamily="34" charset="0"/>
              </a:rPr>
              <a:t> </a:t>
            </a:r>
            <a:r>
              <a:rPr lang="vi-VN" sz="1800" dirty="0">
                <a:latin typeface="Bahnschrift SemiBold Condensed" panose="020B0502040204020203" pitchFamily="34" charset="0"/>
              </a:rPr>
              <a:t>Đọc (SGK/ tr. 22, 23) phần hướng dẫn Chuẩn bị nói, sau đó, đọc lại bài viết đã chuẩn bị ở nhà để thực hiện những yêu cầu sau:</a:t>
            </a:r>
            <a:endParaRPr lang="en-US" sz="1800" b="1" i="1" dirty="0">
              <a:latin typeface="Bahnschrift SemiBold Condensed" panose="020B0502040204020203" pitchFamily="34" charset="0"/>
            </a:endParaRPr>
          </a:p>
          <a:p>
            <a:r>
              <a:rPr lang="vi-VN" sz="1800" dirty="0">
                <a:latin typeface="Bahnschrift SemiBold Condensed" panose="020B0502040204020203" pitchFamily="34" charset="0"/>
              </a:rPr>
              <a:t>–</a:t>
            </a:r>
            <a:r>
              <a:rPr lang="en-US" sz="1800" dirty="0">
                <a:latin typeface="Bahnschrift SemiBold Condensed" panose="020B0502040204020203" pitchFamily="34" charset="0"/>
              </a:rPr>
              <a:t> </a:t>
            </a:r>
            <a:r>
              <a:rPr lang="vi-VN" sz="1800" dirty="0">
                <a:latin typeface="Bahnschrift SemiBold Condensed" panose="020B0502040204020203" pitchFamily="34" charset="0"/>
              </a:rPr>
              <a:t>Đề tài nói của bạn là gì?</a:t>
            </a:r>
            <a:endParaRPr lang="en-US" sz="1800" b="1" i="1" dirty="0">
              <a:latin typeface="Bahnschrift SemiBold Condensed" panose="020B0502040204020203" pitchFamily="34" charset="0"/>
            </a:endParaRPr>
          </a:p>
          <a:p>
            <a:r>
              <a:rPr lang="vi-VN" sz="1800" dirty="0">
                <a:latin typeface="Bahnschrift SemiBold Condensed" panose="020B0502040204020203" pitchFamily="34" charset="0"/>
              </a:rPr>
              <a:t>–</a:t>
            </a:r>
            <a:r>
              <a:rPr lang="en-US" sz="1800" dirty="0">
                <a:latin typeface="Bahnschrift SemiBold Condensed" panose="020B0502040204020203" pitchFamily="34" charset="0"/>
              </a:rPr>
              <a:t> </a:t>
            </a:r>
            <a:r>
              <a:rPr lang="vi-VN" sz="1800" dirty="0">
                <a:latin typeface="Bahnschrift SemiBold Condensed" panose="020B0502040204020203" pitchFamily="34" charset="0"/>
              </a:rPr>
              <a:t>Mục đích nói của bạn là gì?</a:t>
            </a:r>
            <a:endParaRPr lang="en-US" sz="1800" b="1" i="1" dirty="0">
              <a:latin typeface="Bahnschrift SemiBold Condensed" panose="020B0502040204020203" pitchFamily="34" charset="0"/>
            </a:endParaRPr>
          </a:p>
          <a:p>
            <a:r>
              <a:rPr lang="vi-VN" sz="1800" dirty="0">
                <a:latin typeface="Bahnschrift SemiBold Condensed" panose="020B0502040204020203" pitchFamily="34" charset="0"/>
              </a:rPr>
              <a:t>–</a:t>
            </a:r>
            <a:r>
              <a:rPr lang="en-US" sz="1800" dirty="0">
                <a:latin typeface="Bahnschrift SemiBold Condensed" panose="020B0502040204020203" pitchFamily="34" charset="0"/>
              </a:rPr>
              <a:t> </a:t>
            </a:r>
            <a:r>
              <a:rPr lang="vi-VN" sz="1800" dirty="0">
                <a:latin typeface="Bahnschrift SemiBold Condensed" panose="020B0502040204020203" pitchFamily="34" charset="0"/>
              </a:rPr>
              <a:t>Người nghe của bạn là ai? Họ mong đợi điều gì ở bài nói của bạn?</a:t>
            </a:r>
            <a:endParaRPr lang="en-US" sz="1800" b="1" i="1" dirty="0">
              <a:latin typeface="Bahnschrift SemiBold Condensed" panose="020B0502040204020203" pitchFamily="34" charset="0"/>
            </a:endParaRPr>
          </a:p>
          <a:p>
            <a:r>
              <a:rPr lang="vi-VN" sz="1800" dirty="0">
                <a:latin typeface="Bahnschrift SemiBold Condensed" panose="020B0502040204020203" pitchFamily="34" charset="0"/>
              </a:rPr>
              <a:t>–</a:t>
            </a:r>
            <a:r>
              <a:rPr lang="en-US" sz="1800" dirty="0">
                <a:latin typeface="Bahnschrift SemiBold Condensed" panose="020B0502040204020203" pitchFamily="34" charset="0"/>
              </a:rPr>
              <a:t> </a:t>
            </a:r>
            <a:r>
              <a:rPr lang="vi-VN" sz="1800" dirty="0">
                <a:latin typeface="Bahnschrift SemiBold Condensed" panose="020B0502040204020203" pitchFamily="34" charset="0"/>
              </a:rPr>
              <a:t>Bạn sẽ nói ở đâu, trong thời gian bao lâu? Có sự hỗ trợ của một số phương tiện trình bày không?</a:t>
            </a:r>
            <a:endParaRPr lang="en-US" sz="1800" b="1" i="1" dirty="0">
              <a:latin typeface="Bahnschrift SemiBold Condensed" panose="020B0502040204020203" pitchFamily="34" charset="0"/>
            </a:endParaRPr>
          </a:p>
          <a:p>
            <a:r>
              <a:rPr lang="vi-VN" sz="1800" dirty="0">
                <a:latin typeface="Bahnschrift SemiBold Condensed" panose="020B0502040204020203" pitchFamily="34" charset="0"/>
              </a:rPr>
              <a:t>–</a:t>
            </a:r>
            <a:r>
              <a:rPr lang="en-US" sz="1800" dirty="0">
                <a:latin typeface="Bahnschrift SemiBold Condensed" panose="020B0502040204020203" pitchFamily="34" charset="0"/>
              </a:rPr>
              <a:t> </a:t>
            </a:r>
            <a:r>
              <a:rPr lang="vi-VN" sz="1800" dirty="0">
                <a:latin typeface="Bahnschrift SemiBold Condensed" panose="020B0502040204020203" pitchFamily="34" charset="0"/>
              </a:rPr>
              <a:t>Dựa theo phần hướng dẫn tìm ý (SGK/ tr. 22), xác định những ý cần cho bài nói.</a:t>
            </a:r>
            <a:endParaRPr lang="en-US" sz="1800" b="1" i="1" dirty="0">
              <a:latin typeface="Bahnschrift SemiBold Condensed" panose="020B0502040204020203" pitchFamily="34" charset="0"/>
            </a:endParaRPr>
          </a:p>
          <a:p>
            <a:r>
              <a:rPr lang="vi-VN" sz="1800" dirty="0">
                <a:latin typeface="Bahnschrift SemiBold Condensed" panose="020B0502040204020203" pitchFamily="34" charset="0"/>
              </a:rPr>
              <a:t>+ Dựa trên phiếu giới thiệu, đánh giá nội dung, nghệ thuật của một tác phẩm văn học (SGK/ tr. 23), lập dàn ý cho bài nói.</a:t>
            </a:r>
            <a:endParaRPr lang="en-US" sz="1800" b="1" i="1" dirty="0">
              <a:latin typeface="Bahnschrift SemiBold Condensed" panose="020B0502040204020203" pitchFamily="34" charset="0"/>
            </a:endParaRPr>
          </a:p>
          <a:p>
            <a:pPr indent="452438">
              <a:spcBef>
                <a:spcPts val="600"/>
              </a:spcBef>
              <a:spcAft>
                <a:spcPts val="600"/>
              </a:spcAft>
            </a:pPr>
            <a:endParaRPr lang="en-US" sz="2200" b="1" dirty="0">
              <a:solidFill>
                <a:schemeClr val="tx1"/>
              </a:solidFill>
              <a:latin typeface="Times New Roman" pitchFamily="18" charset="0"/>
              <a:cs typeface="Times New Roman" pitchFamily="18" charset="0"/>
            </a:endParaRPr>
          </a:p>
        </p:txBody>
      </p:sp>
      <p:sp>
        <p:nvSpPr>
          <p:cNvPr id="7" name="TextBox 6">
            <a:extLst>
              <a:ext uri="{FF2B5EF4-FFF2-40B4-BE49-F238E27FC236}">
                <a16:creationId xmlns:a16="http://schemas.microsoft.com/office/drawing/2014/main" id="{1FAE8A82-0033-B1DB-1D5A-E64237DF9A9D}"/>
              </a:ext>
            </a:extLst>
          </p:cNvPr>
          <p:cNvSpPr txBox="1"/>
          <p:nvPr/>
        </p:nvSpPr>
        <p:spPr>
          <a:xfrm>
            <a:off x="3853543" y="147234"/>
            <a:ext cx="5114188" cy="1033616"/>
          </a:xfrm>
          <a:prstGeom prst="rect">
            <a:avLst/>
          </a:prstGeom>
          <a:noFill/>
        </p:spPr>
        <p:txBody>
          <a:bodyPr wrap="square">
            <a:spAutoFit/>
          </a:bodyPr>
          <a:lstStyle/>
          <a:p>
            <a:pPr lvl="0" algn="r">
              <a:spcBef>
                <a:spcPts val="285"/>
              </a:spcBef>
              <a:spcAft>
                <a:spcPts val="0"/>
              </a:spcAft>
              <a:buSzPts val="1300"/>
              <a:tabLst>
                <a:tab pos="415925" algn="l"/>
              </a:tabLst>
            </a:pPr>
            <a:r>
              <a:rPr lang="en-US" sz="2900" b="1" i="1" spc="-5" dirty="0">
                <a:solidFill>
                  <a:srgbClr val="FFC000"/>
                </a:solidFill>
                <a:latin typeface="Bahnschrift SemiBold Condensed" panose="020B0502040204020203" pitchFamily="34" charset="0"/>
                <a:ea typeface="Times New Roman" panose="02020603050405020304" pitchFamily="18" charset="0"/>
              </a:rPr>
              <a:t>B</a:t>
            </a:r>
            <a:r>
              <a:rPr lang="en-US" sz="2900" b="1" i="1" spc="-5" dirty="0">
                <a:solidFill>
                  <a:srgbClr val="FFC000"/>
                </a:solidFill>
                <a:effectLst/>
                <a:latin typeface="Bahnschrift SemiBold Condensed" panose="020B0502040204020203" pitchFamily="34" charset="0"/>
                <a:ea typeface="Times New Roman" panose="02020603050405020304" pitchFamily="18" charset="0"/>
              </a:rPr>
              <a:t>. </a:t>
            </a:r>
            <a:r>
              <a:rPr lang="vi-VN" sz="2900" b="1" i="1" spc="-5" dirty="0">
                <a:solidFill>
                  <a:srgbClr val="FFC000"/>
                </a:solidFill>
                <a:effectLst/>
                <a:latin typeface="Bahnschrift SemiBold Condensed" panose="020B0502040204020203" pitchFamily="34" charset="0"/>
                <a:ea typeface="Times New Roman" panose="02020603050405020304" pitchFamily="18" charset="0"/>
              </a:rPr>
              <a:t>HOẠT</a:t>
            </a:r>
            <a:r>
              <a:rPr lang="vi-VN" sz="2900" b="1" i="1" spc="-30" dirty="0">
                <a:solidFill>
                  <a:srgbClr val="FFC000"/>
                </a:solidFill>
                <a:effectLst/>
                <a:latin typeface="Bahnschrift SemiBold Condensed" panose="020B0502040204020203" pitchFamily="34" charset="0"/>
                <a:ea typeface="Times New Roman" panose="02020603050405020304" pitchFamily="18" charset="0"/>
              </a:rPr>
              <a:t> </a:t>
            </a:r>
            <a:r>
              <a:rPr lang="vi-VN" sz="2900" b="1" i="1" spc="-5" dirty="0">
                <a:solidFill>
                  <a:srgbClr val="FFC000"/>
                </a:solidFill>
                <a:effectLst/>
                <a:latin typeface="Bahnschrift SemiBold Condensed" panose="020B0502040204020203" pitchFamily="34" charset="0"/>
                <a:ea typeface="Times New Roman" panose="02020603050405020304" pitchFamily="18" charset="0"/>
              </a:rPr>
              <a:t>ĐỘNG HÌNH</a:t>
            </a:r>
            <a:r>
              <a:rPr lang="vi-VN" sz="2900" b="1" i="1" spc="-30" dirty="0">
                <a:solidFill>
                  <a:srgbClr val="FFC000"/>
                </a:solidFill>
                <a:effectLst/>
                <a:latin typeface="Bahnschrift SemiBold Condensed" panose="020B0502040204020203" pitchFamily="34" charset="0"/>
                <a:ea typeface="Times New Roman" panose="02020603050405020304" pitchFamily="18" charset="0"/>
              </a:rPr>
              <a:t> </a:t>
            </a:r>
            <a:r>
              <a:rPr lang="vi-VN" sz="2900" b="1" i="1" spc="-5" dirty="0">
                <a:solidFill>
                  <a:srgbClr val="FFC000"/>
                </a:solidFill>
                <a:effectLst/>
                <a:latin typeface="Bahnschrift SemiBold Condensed" panose="020B0502040204020203" pitchFamily="34" charset="0"/>
                <a:ea typeface="Times New Roman" panose="02020603050405020304" pitchFamily="18" charset="0"/>
              </a:rPr>
              <a:t>THÀNH KIẾN</a:t>
            </a:r>
            <a:r>
              <a:rPr lang="vi-VN" sz="2900" b="1" i="1" spc="-30" dirty="0">
                <a:solidFill>
                  <a:srgbClr val="FFC000"/>
                </a:solidFill>
                <a:effectLst/>
                <a:latin typeface="Bahnschrift SemiBold Condensed" panose="020B0502040204020203" pitchFamily="34" charset="0"/>
                <a:ea typeface="Times New Roman" panose="02020603050405020304" pitchFamily="18" charset="0"/>
              </a:rPr>
              <a:t> </a:t>
            </a:r>
            <a:r>
              <a:rPr lang="vi-VN" sz="2900" b="1" i="1" spc="-5" dirty="0">
                <a:solidFill>
                  <a:srgbClr val="FFC000"/>
                </a:solidFill>
                <a:effectLst/>
                <a:latin typeface="Bahnschrift SemiBold Condensed" panose="020B0502040204020203" pitchFamily="34" charset="0"/>
                <a:ea typeface="Times New Roman" panose="02020603050405020304" pitchFamily="18" charset="0"/>
              </a:rPr>
              <a:t>THỨC </a:t>
            </a:r>
            <a:r>
              <a:rPr lang="vi-VN" sz="2900" b="1" i="1" spc="-25" dirty="0">
                <a:solidFill>
                  <a:srgbClr val="FFC000"/>
                </a:solidFill>
                <a:effectLst/>
                <a:latin typeface="Bahnschrift SemiBold Condensed" panose="020B0502040204020203" pitchFamily="34" charset="0"/>
                <a:ea typeface="Times New Roman" panose="02020603050405020304" pitchFamily="18" charset="0"/>
              </a:rPr>
              <a:t>MỚI</a:t>
            </a:r>
            <a:endParaRPr lang="en-US" sz="2900" i="1" spc="-5" dirty="0">
              <a:solidFill>
                <a:srgbClr val="FFC000"/>
              </a:solidFill>
              <a:effectLst/>
              <a:latin typeface="Bahnschrift SemiBold Condensed" panose="020B0502040204020203" pitchFamily="34" charset="0"/>
              <a:ea typeface="Times New Roman" panose="02020603050405020304" pitchFamily="18" charset="0"/>
            </a:endParaRPr>
          </a:p>
          <a:p>
            <a:pPr lvl="0" algn="r">
              <a:spcBef>
                <a:spcPts val="540"/>
              </a:spcBef>
              <a:buSzPts val="1300"/>
              <a:tabLst>
                <a:tab pos="228600" algn="l"/>
                <a:tab pos="455295" algn="l"/>
              </a:tabLst>
            </a:pPr>
            <a:r>
              <a:rPr lang="en-US" sz="2800" b="1" spc="-15" dirty="0">
                <a:solidFill>
                  <a:schemeClr val="tx1"/>
                </a:solidFill>
                <a:effectLst/>
                <a:latin typeface="Bahnschrift SemiBold Condensed" panose="020B0502040204020203" pitchFamily="34" charset="0"/>
                <a:ea typeface="Times New Roman" panose="02020603050405020304" pitchFamily="18" charset="0"/>
              </a:rPr>
              <a:t>1. </a:t>
            </a:r>
            <a:r>
              <a:rPr lang="vi-VN" sz="2800" b="1" spc="-15" dirty="0">
                <a:solidFill>
                  <a:schemeClr val="tx1"/>
                </a:solidFill>
                <a:effectLst/>
                <a:latin typeface="Bahnschrift SemiBold Condensed" panose="020B0502040204020203" pitchFamily="34" charset="0"/>
                <a:ea typeface="Times New Roman" panose="02020603050405020304" pitchFamily="18" charset="0"/>
              </a:rPr>
              <a:t>Hoạt</a:t>
            </a:r>
            <a:r>
              <a:rPr lang="vi-VN" sz="2800" b="1" spc="-75" dirty="0">
                <a:solidFill>
                  <a:schemeClr val="tx1"/>
                </a:solidFill>
                <a:effectLst/>
                <a:latin typeface="Bahnschrift SemiBold Condensed" panose="020B0502040204020203" pitchFamily="34" charset="0"/>
                <a:ea typeface="Times New Roman" panose="02020603050405020304" pitchFamily="18" charset="0"/>
              </a:rPr>
              <a:t> </a:t>
            </a:r>
            <a:r>
              <a:rPr lang="vi-VN" sz="2800" b="1" spc="-15" dirty="0">
                <a:solidFill>
                  <a:schemeClr val="tx1"/>
                </a:solidFill>
                <a:effectLst/>
                <a:latin typeface="Bahnschrift SemiBold Condensed" panose="020B0502040204020203" pitchFamily="34" charset="0"/>
                <a:ea typeface="Times New Roman" panose="02020603050405020304" pitchFamily="18" charset="0"/>
              </a:rPr>
              <a:t>động</a:t>
            </a:r>
            <a:r>
              <a:rPr lang="vi-VN" sz="2800" b="1" spc="-70" dirty="0">
                <a:solidFill>
                  <a:schemeClr val="tx1"/>
                </a:solidFill>
                <a:effectLst/>
                <a:latin typeface="Bahnschrift SemiBold Condensed" panose="020B0502040204020203" pitchFamily="34" charset="0"/>
                <a:ea typeface="Times New Roman" panose="02020603050405020304" pitchFamily="18" charset="0"/>
              </a:rPr>
              <a:t> </a:t>
            </a:r>
            <a:r>
              <a:rPr lang="vi-VN" sz="2800" b="1" spc="-15" dirty="0">
                <a:solidFill>
                  <a:schemeClr val="tx1"/>
                </a:solidFill>
                <a:effectLst/>
                <a:latin typeface="Bahnschrift SemiBold Condensed" panose="020B0502040204020203" pitchFamily="34" charset="0"/>
                <a:ea typeface="Times New Roman" panose="02020603050405020304" pitchFamily="18" charset="0"/>
              </a:rPr>
              <a:t>chuẩn</a:t>
            </a:r>
            <a:r>
              <a:rPr lang="vi-VN" sz="2800" b="1" spc="-70" dirty="0">
                <a:solidFill>
                  <a:schemeClr val="tx1"/>
                </a:solidFill>
                <a:effectLst/>
                <a:latin typeface="Bahnschrift SemiBold Condensed" panose="020B0502040204020203" pitchFamily="34" charset="0"/>
                <a:ea typeface="Times New Roman" panose="02020603050405020304" pitchFamily="18" charset="0"/>
              </a:rPr>
              <a:t> </a:t>
            </a:r>
            <a:r>
              <a:rPr lang="vi-VN" sz="2800" b="1" spc="-15" dirty="0">
                <a:solidFill>
                  <a:schemeClr val="tx1"/>
                </a:solidFill>
                <a:effectLst/>
                <a:latin typeface="Bahnschrift SemiBold Condensed" panose="020B0502040204020203" pitchFamily="34" charset="0"/>
                <a:ea typeface="Times New Roman" panose="02020603050405020304" pitchFamily="18" charset="0"/>
              </a:rPr>
              <a:t>bị</a:t>
            </a:r>
            <a:r>
              <a:rPr lang="vi-VN" sz="2800" b="1" spc="-70" dirty="0">
                <a:solidFill>
                  <a:schemeClr val="tx1"/>
                </a:solidFill>
                <a:effectLst/>
                <a:latin typeface="Bahnschrift SemiBold Condensed" panose="020B0502040204020203" pitchFamily="34" charset="0"/>
                <a:ea typeface="Times New Roman" panose="02020603050405020304" pitchFamily="18" charset="0"/>
              </a:rPr>
              <a:t> </a:t>
            </a:r>
            <a:r>
              <a:rPr lang="vi-VN" sz="2800" b="1" spc="-25" dirty="0">
                <a:solidFill>
                  <a:schemeClr val="tx1"/>
                </a:solidFill>
                <a:effectLst/>
                <a:latin typeface="Bahnschrift SemiBold Condensed" panose="020B0502040204020203" pitchFamily="34" charset="0"/>
                <a:ea typeface="Times New Roman" panose="02020603050405020304" pitchFamily="18" charset="0"/>
              </a:rPr>
              <a:t>nói</a:t>
            </a:r>
            <a:endParaRPr lang="en-US" sz="2800" b="1" spc="-15" dirty="0">
              <a:solidFill>
                <a:schemeClr val="tx1"/>
              </a:solidFill>
              <a:effectLst/>
              <a:latin typeface="Bahnschrift SemiBold Condensed" panose="020B0502040204020203" pitchFamily="34" charset="0"/>
              <a:ea typeface="Times New Roman" panose="02020603050405020304" pitchFamily="18" charset="0"/>
            </a:endParaRPr>
          </a:p>
        </p:txBody>
      </p:sp>
      <p:sp>
        <p:nvSpPr>
          <p:cNvPr id="8" name="Rounded Rectangle 3">
            <a:extLst>
              <a:ext uri="{FF2B5EF4-FFF2-40B4-BE49-F238E27FC236}">
                <a16:creationId xmlns:a16="http://schemas.microsoft.com/office/drawing/2014/main" id="{CBF2DBA6-5C78-8F00-7FEF-4FC25A899356}"/>
              </a:ext>
            </a:extLst>
          </p:cNvPr>
          <p:cNvSpPr/>
          <p:nvPr/>
        </p:nvSpPr>
        <p:spPr>
          <a:xfrm>
            <a:off x="1357086" y="1386114"/>
            <a:ext cx="6879771" cy="3551811"/>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Bahnschrift SemiBold Condensed" panose="020B0502040204020203" pitchFamily="34" charset="0"/>
              </a:rPr>
              <a:t>-</a:t>
            </a:r>
            <a:r>
              <a:rPr lang="en-US" sz="2000" b="1" i="1" dirty="0">
                <a:solidFill>
                  <a:schemeClr val="tx1"/>
                </a:solidFill>
                <a:latin typeface="Bahnschrift SemiBold Condensed" panose="020B0502040204020203" pitchFamily="34" charset="0"/>
              </a:rPr>
              <a:t> B2: </a:t>
            </a:r>
            <a:r>
              <a:rPr lang="vi-VN" sz="2000" b="1" i="1" dirty="0">
                <a:solidFill>
                  <a:schemeClr val="tx1"/>
                </a:solidFill>
                <a:latin typeface="Bahnschrift SemiBold Condensed" panose="020B0502040204020203" pitchFamily="34" charset="0"/>
              </a:rPr>
              <a:t>Thực hiện nhiệm vụ HT: </a:t>
            </a:r>
            <a:r>
              <a:rPr lang="en-US" sz="2000" b="1" i="1" dirty="0">
                <a:solidFill>
                  <a:schemeClr val="tx1"/>
                </a:solidFill>
                <a:latin typeface="Bahnschrift SemiBold Condensed" panose="020B0502040204020203" pitchFamily="34" charset="0"/>
              </a:rPr>
              <a:t> </a:t>
            </a:r>
            <a:r>
              <a:rPr lang="vi-VN" sz="2000" dirty="0">
                <a:latin typeface="Bahnschrift SemiBold Condensed" panose="020B0502040204020203" pitchFamily="34" charset="0"/>
              </a:rPr>
              <a:t>Nhóm HS đọc (SGK/ tr. 22, 23), thảo luận và thực hiện nhiệm vụ.</a:t>
            </a:r>
            <a:endParaRPr lang="en-US" sz="2000" b="1" i="1" dirty="0">
              <a:latin typeface="Bahnschrift SemiBold Condensed" panose="020B0502040204020203" pitchFamily="34" charset="0"/>
            </a:endParaRPr>
          </a:p>
          <a:p>
            <a:r>
              <a:rPr lang="en-US" sz="2000" b="1" i="1" dirty="0">
                <a:solidFill>
                  <a:schemeClr val="tx1"/>
                </a:solidFill>
                <a:latin typeface="Bahnschrift SemiBold Condensed" panose="020B0502040204020203" pitchFamily="34" charset="0"/>
              </a:rPr>
              <a:t>- B3: </a:t>
            </a:r>
            <a:r>
              <a:rPr lang="vi-VN" sz="2000" b="1" i="1" dirty="0">
                <a:solidFill>
                  <a:schemeClr val="tx1"/>
                </a:solidFill>
                <a:latin typeface="Bahnschrift SemiBold Condensed" panose="020B0502040204020203" pitchFamily="34" charset="0"/>
              </a:rPr>
              <a:t>Báo cáo, thảo luận: </a:t>
            </a:r>
            <a:r>
              <a:rPr lang="en-US" sz="2000" b="1" i="1" dirty="0">
                <a:solidFill>
                  <a:schemeClr val="tx1"/>
                </a:solidFill>
                <a:latin typeface="Bahnschrift SemiBold Condensed" panose="020B0502040204020203" pitchFamily="34" charset="0"/>
              </a:rPr>
              <a:t> </a:t>
            </a:r>
            <a:r>
              <a:rPr lang="vi-VN" sz="2000" dirty="0">
                <a:latin typeface="Bahnschrift SemiBold Condensed" panose="020B0502040204020203" pitchFamily="34" charset="0"/>
              </a:rPr>
              <a:t>1 – 2 nhóm HS trình bày kết quả thực hiện nhiệm vụ. Các nhóm HS khác trao đổi, góp ý (nếu có).</a:t>
            </a:r>
            <a:endParaRPr lang="en-US" sz="2000" b="1" i="1" dirty="0">
              <a:latin typeface="Bahnschrift SemiBold Condensed" panose="020B0502040204020203" pitchFamily="34" charset="0"/>
            </a:endParaRPr>
          </a:p>
          <a:p>
            <a:r>
              <a:rPr lang="en-US" sz="2000" i="1" dirty="0">
                <a:solidFill>
                  <a:schemeClr val="tx1"/>
                </a:solidFill>
                <a:latin typeface="Bahnschrift SemiBold Condensed" panose="020B0502040204020203" pitchFamily="34" charset="0"/>
              </a:rPr>
              <a:t>- B4: </a:t>
            </a:r>
            <a:r>
              <a:rPr lang="en-US" sz="2000" i="1" dirty="0" err="1">
                <a:solidFill>
                  <a:schemeClr val="tx1"/>
                </a:solidFill>
                <a:latin typeface="Bahnschrift SemiBold Condensed" panose="020B0502040204020203" pitchFamily="34" charset="0"/>
              </a:rPr>
              <a:t>Kết</a:t>
            </a:r>
            <a:r>
              <a:rPr lang="en-US" sz="2000" i="1" dirty="0">
                <a:solidFill>
                  <a:schemeClr val="tx1"/>
                </a:solidFill>
                <a:latin typeface="Bahnschrift SemiBold Condensed" panose="020B0502040204020203" pitchFamily="34" charset="0"/>
              </a:rPr>
              <a:t> </a:t>
            </a:r>
            <a:r>
              <a:rPr lang="en-US" sz="2000" i="1" dirty="0" err="1">
                <a:solidFill>
                  <a:schemeClr val="tx1"/>
                </a:solidFill>
                <a:latin typeface="Bahnschrift SemiBold Condensed" panose="020B0502040204020203" pitchFamily="34" charset="0"/>
              </a:rPr>
              <a:t>luận</a:t>
            </a:r>
            <a:r>
              <a:rPr lang="en-US" sz="2000" i="1" dirty="0">
                <a:solidFill>
                  <a:schemeClr val="tx1"/>
                </a:solidFill>
                <a:latin typeface="Bahnschrift SemiBold Condensed" panose="020B0502040204020203" pitchFamily="34" charset="0"/>
              </a:rPr>
              <a:t>, </a:t>
            </a:r>
            <a:r>
              <a:rPr lang="en-US" sz="2000" i="1" dirty="0" err="1">
                <a:solidFill>
                  <a:schemeClr val="tx1"/>
                </a:solidFill>
                <a:latin typeface="Bahnschrift SemiBold Condensed" panose="020B0502040204020203" pitchFamily="34" charset="0"/>
              </a:rPr>
              <a:t>nhận</a:t>
            </a:r>
            <a:r>
              <a:rPr lang="en-US" sz="2000" i="1" dirty="0">
                <a:solidFill>
                  <a:schemeClr val="tx1"/>
                </a:solidFill>
                <a:latin typeface="Bahnschrift SemiBold Condensed" panose="020B0502040204020203" pitchFamily="34" charset="0"/>
              </a:rPr>
              <a:t> </a:t>
            </a:r>
            <a:r>
              <a:rPr lang="en-US" sz="2000" i="1" dirty="0" err="1">
                <a:solidFill>
                  <a:schemeClr val="tx1"/>
                </a:solidFill>
                <a:latin typeface="Bahnschrift SemiBold Condensed" panose="020B0502040204020203" pitchFamily="34" charset="0"/>
              </a:rPr>
              <a:t>định</a:t>
            </a:r>
            <a:r>
              <a:rPr lang="en-US" sz="2000" i="1" dirty="0">
                <a:solidFill>
                  <a:schemeClr val="tx1"/>
                </a:solidFill>
                <a:latin typeface="Bahnschrift SemiBold Condensed" panose="020B0502040204020203" pitchFamily="34" charset="0"/>
              </a:rPr>
              <a:t>:  </a:t>
            </a:r>
            <a:r>
              <a:rPr lang="en-US" sz="2000" dirty="0">
                <a:latin typeface="Bahnschrift SemiBold Condensed" panose="020B0502040204020203" pitchFamily="34" charset="0"/>
              </a:rPr>
              <a:t>GV </a:t>
            </a:r>
            <a:r>
              <a:rPr lang="en-US" sz="2000" dirty="0" err="1">
                <a:latin typeface="Bahnschrift SemiBold Condensed" panose="020B0502040204020203" pitchFamily="34" charset="0"/>
              </a:rPr>
              <a:t>nhận</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xét</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thái</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độ</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tham</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gia</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nhiệm</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vụ</a:t>
            </a:r>
            <a:r>
              <a:rPr lang="en-US" sz="2000" dirty="0">
                <a:latin typeface="Bahnschrift SemiBold Condensed" panose="020B0502040204020203" pitchFamily="34" charset="0"/>
              </a:rPr>
              <a:t> HT </a:t>
            </a:r>
            <a:r>
              <a:rPr lang="en-US" sz="2000" dirty="0" err="1">
                <a:latin typeface="Bahnschrift SemiBold Condensed" panose="020B0502040204020203" pitchFamily="34" charset="0"/>
              </a:rPr>
              <a:t>của</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các</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nhóm</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Gợi</a:t>
            </a:r>
            <a:r>
              <a:rPr lang="en-US" sz="2000" dirty="0">
                <a:latin typeface="Bahnschrift SemiBold Condensed" panose="020B0502040204020203" pitchFamily="34" charset="0"/>
              </a:rPr>
              <a:t> ý, </a:t>
            </a:r>
            <a:r>
              <a:rPr lang="en-US" sz="2000" dirty="0" err="1">
                <a:latin typeface="Bahnschrift SemiBold Condensed" panose="020B0502040204020203" pitchFamily="34" charset="0"/>
              </a:rPr>
              <a:t>bổ</a:t>
            </a:r>
            <a:r>
              <a:rPr lang="en-US" sz="2000" dirty="0">
                <a:latin typeface="Bahnschrift SemiBold Condensed" panose="020B0502040204020203" pitchFamily="34" charset="0"/>
              </a:rPr>
              <a:t> sung </a:t>
            </a:r>
            <a:r>
              <a:rPr lang="en-US" sz="2000" dirty="0" err="1">
                <a:latin typeface="Bahnschrift SemiBold Condensed" panose="020B0502040204020203" pitchFamily="34" charset="0"/>
              </a:rPr>
              <a:t>cho</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phần</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Chuẩn</a:t>
            </a:r>
            <a:r>
              <a:rPr lang="en-US" sz="2000" dirty="0">
                <a:latin typeface="Bahnschrift SemiBold Condensed" panose="020B0502040204020203" pitchFamily="34" charset="0"/>
              </a:rPr>
              <a:t> bị </a:t>
            </a:r>
            <a:r>
              <a:rPr lang="en-US" sz="2000" dirty="0" err="1">
                <a:latin typeface="Bahnschrift SemiBold Condensed" panose="020B0502040204020203" pitchFamily="34" charset="0"/>
              </a:rPr>
              <a:t>nói</a:t>
            </a:r>
            <a:r>
              <a:rPr lang="en-US" sz="2000" dirty="0">
                <a:latin typeface="Bahnschrift SemiBold Condensed" panose="020B0502040204020203" pitchFamily="34" charset="0"/>
              </a:rPr>
              <a:t> </a:t>
            </a:r>
            <a:r>
              <a:rPr lang="en-US" sz="2000" dirty="0" err="1">
                <a:latin typeface="Bahnschrift SemiBold Condensed" panose="020B0502040204020203" pitchFamily="34" charset="0"/>
              </a:rPr>
              <a:t>của</a:t>
            </a:r>
            <a:r>
              <a:rPr lang="en-US" sz="2000" dirty="0">
                <a:latin typeface="Bahnschrift SemiBold Condensed" panose="020B0502040204020203" pitchFamily="34" charset="0"/>
              </a:rPr>
              <a:t> HS.</a:t>
            </a:r>
            <a:endParaRPr lang="en-US" sz="2000" b="1" dirty="0">
              <a:solidFill>
                <a:schemeClr val="tx1"/>
              </a:solidFill>
              <a:latin typeface="Bahnschrift SemiBold Condensed" panose="020B0502040204020203" pitchFamily="34" charset="0"/>
              <a:cs typeface="Times New Roman"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EE651A-E532-7475-F19F-15BE342C6AB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5</a:t>
            </a:fld>
            <a:endParaRPr lang="en"/>
          </a:p>
        </p:txBody>
      </p:sp>
      <p:sp>
        <p:nvSpPr>
          <p:cNvPr id="4" name="TextBox 3">
            <a:extLst>
              <a:ext uri="{FF2B5EF4-FFF2-40B4-BE49-F238E27FC236}">
                <a16:creationId xmlns:a16="http://schemas.microsoft.com/office/drawing/2014/main" id="{3A34598E-57B6-53E2-14F9-1DE37AAC4930}"/>
              </a:ext>
            </a:extLst>
          </p:cNvPr>
          <p:cNvSpPr txBox="1"/>
          <p:nvPr/>
        </p:nvSpPr>
        <p:spPr>
          <a:xfrm>
            <a:off x="1672011" y="542292"/>
            <a:ext cx="4717142" cy="707886"/>
          </a:xfrm>
          <a:prstGeom prst="rect">
            <a:avLst/>
          </a:prstGeom>
          <a:noFill/>
        </p:spPr>
        <p:txBody>
          <a:bodyPr wrap="square">
            <a:spAutoFit/>
          </a:bodyPr>
          <a:lstStyle/>
          <a:p>
            <a:r>
              <a:rPr lang="en-US" sz="4000" b="1" i="1" dirty="0">
                <a:solidFill>
                  <a:srgbClr val="FFFF00"/>
                </a:solidFill>
                <a:effectLst/>
                <a:latin typeface="Bahnschrift SemiBold Condensed" panose="020B0502040204020203" pitchFamily="34" charset="0"/>
                <a:ea typeface="Calibri" panose="020F0502020204030204" pitchFamily="34" charset="0"/>
              </a:rPr>
              <a:t>DỰ KIẾN SẢN PHẨM</a:t>
            </a:r>
            <a:endParaRPr lang="en-US" sz="4000" dirty="0">
              <a:solidFill>
                <a:srgbClr val="FFFF00"/>
              </a:solidFill>
              <a:latin typeface="Bahnschrift SemiBold Condensed" panose="020B0502040204020203" pitchFamily="34" charset="0"/>
            </a:endParaRPr>
          </a:p>
        </p:txBody>
      </p:sp>
      <p:sp>
        <p:nvSpPr>
          <p:cNvPr id="6" name="TextBox 5">
            <a:extLst>
              <a:ext uri="{FF2B5EF4-FFF2-40B4-BE49-F238E27FC236}">
                <a16:creationId xmlns:a16="http://schemas.microsoft.com/office/drawing/2014/main" id="{C10D72B2-1BD1-2480-7853-D3B6C904D9A9}"/>
              </a:ext>
            </a:extLst>
          </p:cNvPr>
          <p:cNvSpPr txBox="1"/>
          <p:nvPr/>
        </p:nvSpPr>
        <p:spPr>
          <a:xfrm>
            <a:off x="2213345" y="1604028"/>
            <a:ext cx="4717310" cy="584775"/>
          </a:xfrm>
          <a:prstGeom prst="rect">
            <a:avLst/>
          </a:prstGeom>
          <a:noFill/>
        </p:spPr>
        <p:txBody>
          <a:bodyPr wrap="square">
            <a:spAutoFit/>
          </a:bodyPr>
          <a:lstStyle/>
          <a:p>
            <a:r>
              <a:rPr lang="en-US" sz="3200" b="1" dirty="0" err="1">
                <a:solidFill>
                  <a:schemeClr val="tx1"/>
                </a:solidFill>
                <a:effectLst/>
                <a:latin typeface="Bahnschrift SemiBold Condensed" panose="020B0502040204020203" pitchFamily="34" charset="0"/>
                <a:ea typeface="Calibri" panose="020F0502020204030204" pitchFamily="34" charset="0"/>
              </a:rPr>
              <a:t>Câu</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trả</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lời</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của</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học</a:t>
            </a:r>
            <a:r>
              <a:rPr lang="en-US" sz="3200" b="1" dirty="0">
                <a:solidFill>
                  <a:schemeClr val="tx1"/>
                </a:solidFill>
                <a:effectLst/>
                <a:latin typeface="Bahnschrift SemiBold Condensed" panose="020B0502040204020203" pitchFamily="34" charset="0"/>
                <a:ea typeface="Calibri" panose="020F0502020204030204" pitchFamily="34" charset="0"/>
              </a:rPr>
              <a:t> </a:t>
            </a:r>
            <a:r>
              <a:rPr lang="en-US" sz="3200" b="1" dirty="0" err="1">
                <a:solidFill>
                  <a:schemeClr val="tx1"/>
                </a:solidFill>
                <a:effectLst/>
                <a:latin typeface="Bahnschrift SemiBold Condensed" panose="020B0502040204020203" pitchFamily="34" charset="0"/>
                <a:ea typeface="Calibri" panose="020F0502020204030204" pitchFamily="34" charset="0"/>
              </a:rPr>
              <a:t>sinh</a:t>
            </a:r>
            <a:endParaRPr lang="en-US" sz="3200" dirty="0">
              <a:solidFill>
                <a:schemeClr val="tx1"/>
              </a:solidFill>
              <a:latin typeface="Bahnschrift SemiBold Condensed" panose="020B0502040204020203" pitchFamily="34" charset="0"/>
            </a:endParaRPr>
          </a:p>
        </p:txBody>
      </p:sp>
    </p:spTree>
    <p:extLst>
      <p:ext uri="{BB962C8B-B14F-4D97-AF65-F5344CB8AC3E}">
        <p14:creationId xmlns:p14="http://schemas.microsoft.com/office/powerpoint/2010/main" val="20080548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additive="base">
                                        <p:cTn id="1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61" name="Google Shape;361;p14"/>
          <p:cNvSpPr txBox="1"/>
          <p:nvPr/>
        </p:nvSpPr>
        <p:spPr>
          <a:xfrm>
            <a:off x="439737" y="1674077"/>
            <a:ext cx="1999088" cy="1795346"/>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b="1" dirty="0">
              <a:solidFill>
                <a:srgbClr val="FFFFFF"/>
              </a:solidFill>
            </a:endParaRPr>
          </a:p>
        </p:txBody>
      </p:sp>
      <p:sp>
        <p:nvSpPr>
          <p:cNvPr id="6" name="Google Shape;359;p14"/>
          <p:cNvSpPr txBox="1">
            <a:spLocks/>
          </p:cNvSpPr>
          <p:nvPr/>
        </p:nvSpPr>
        <p:spPr>
          <a:xfrm>
            <a:off x="1692356" y="634938"/>
            <a:ext cx="5023945" cy="541143"/>
          </a:xfrm>
          <a:prstGeom prst="rect">
            <a:avLst/>
          </a:prstGeom>
          <a:noFill/>
          <a:ln>
            <a:noFill/>
          </a:ln>
        </p:spPr>
        <p:txBody>
          <a:bodyPr spcFirstLastPara="1" wrap="square" lIns="91425" tIns="91425" rIns="91425" bIns="91425" anchor="b" anchorCtr="0">
            <a:noAutofit/>
          </a:bodyPr>
          <a:lstStyle/>
          <a:p>
            <a:pPr marL="0" marR="0" lvl="0" indent="0" algn="l" defTabSz="914400" rtl="0" eaLnBrk="1" fontAlgn="auto" latinLnBrk="0" hangingPunct="1">
              <a:lnSpc>
                <a:spcPct val="100000"/>
              </a:lnSpc>
              <a:spcBef>
                <a:spcPts val="0"/>
              </a:spcBef>
              <a:spcAft>
                <a:spcPts val="0"/>
              </a:spcAft>
              <a:buClr>
                <a:srgbClr val="19BBD5"/>
              </a:buClr>
              <a:buSzPts val="3600"/>
              <a:buFont typeface="Nixie One"/>
              <a:buNone/>
              <a:tabLst/>
              <a:defRPr/>
            </a:pPr>
            <a:endParaRPr kumimoji="0" lang="en-US" sz="2400" b="0" i="0" u="none" strike="noStrike" kern="0" cap="none" spc="0" normalizeH="0" baseline="0" noProof="0" dirty="0">
              <a:ln>
                <a:noFill/>
              </a:ln>
              <a:solidFill>
                <a:srgbClr val="19BBD5"/>
              </a:solidFill>
              <a:effectLst/>
              <a:uLnTx/>
              <a:uFillTx/>
              <a:latin typeface="Times New Roman" pitchFamily="18" charset="0"/>
              <a:ea typeface="Nixie One"/>
              <a:cs typeface="Times New Roman" pitchFamily="18" charset="0"/>
              <a:sym typeface="Nixie One"/>
            </a:endParaRPr>
          </a:p>
        </p:txBody>
      </p:sp>
      <p:sp>
        <p:nvSpPr>
          <p:cNvPr id="22" name="Rounded Rectangle 21"/>
          <p:cNvSpPr/>
          <p:nvPr/>
        </p:nvSpPr>
        <p:spPr>
          <a:xfrm>
            <a:off x="1747025" y="336059"/>
            <a:ext cx="6957238" cy="652681"/>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vi-VN" sz="2000" b="1" dirty="0">
                <a:solidFill>
                  <a:schemeClr val="tx1"/>
                </a:solidFill>
                <a:latin typeface="Bahnschrift Condensed" panose="020B0502040204020203" pitchFamily="34" charset="0"/>
              </a:rPr>
              <a:t>Hoạt động tìm hiểu cách thức thực hiện và đánh giá bài giới thiệu, đánh giá nội dung nghệ thuật của một tác phẩm văn học</a:t>
            </a:r>
            <a:endParaRPr lang="en-US" sz="2000" b="1" dirty="0">
              <a:solidFill>
                <a:schemeClr val="tx1"/>
              </a:solidFill>
              <a:latin typeface="Bahnschrift Condensed" panose="020B0502040204020203" pitchFamily="34" charset="0"/>
            </a:endParaRPr>
          </a:p>
        </p:txBody>
      </p:sp>
      <p:sp>
        <p:nvSpPr>
          <p:cNvPr id="21505" name="Diagram 35"/>
          <p:cNvSpPr>
            <a:spLocks noChangeArrowheads="1"/>
          </p:cNvSpPr>
          <p:nvPr/>
        </p:nvSpPr>
        <p:spPr bwMode="auto">
          <a:xfrm>
            <a:off x="0" y="0"/>
            <a:ext cx="2925763" cy="3733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960FC073-CA66-3764-2014-A347B2B3850D}"/>
              </a:ext>
            </a:extLst>
          </p:cNvPr>
          <p:cNvSpPr>
            <a:spLocks noGrp="1"/>
          </p:cNvSpPr>
          <p:nvPr>
            <p:ph type="ctrTitle"/>
          </p:nvPr>
        </p:nvSpPr>
        <p:spPr>
          <a:xfrm>
            <a:off x="1719691" y="1176081"/>
            <a:ext cx="7011906" cy="4337840"/>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a:lstStyle/>
          <a:p>
            <a:pPr marL="342900" lvl="0" indent="-342900">
              <a:spcBef>
                <a:spcPts val="585"/>
              </a:spcBef>
              <a:tabLst>
                <a:tab pos="228600" algn="l"/>
                <a:tab pos="490855" algn="l"/>
              </a:tabLst>
            </a:pPr>
            <a:br>
              <a:rPr lang="en-US" sz="1800" b="1" i="1" dirty="0">
                <a:solidFill>
                  <a:schemeClr val="tx2"/>
                </a:solidFill>
                <a:effectLst/>
                <a:latin typeface="Bahnschrift Condensed" panose="020B0502040204020203" pitchFamily="34" charset="0"/>
                <a:ea typeface="Times New Roman" panose="02020603050405020304" pitchFamily="18" charset="0"/>
              </a:rPr>
            </a:br>
            <a:br>
              <a:rPr lang="en-US" sz="1800" b="1" i="1" dirty="0">
                <a:solidFill>
                  <a:schemeClr val="tx2"/>
                </a:solidFill>
                <a:effectLst/>
                <a:latin typeface="Bahnschrift Condensed" panose="020B0502040204020203" pitchFamily="34" charset="0"/>
                <a:ea typeface="Times New Roman" panose="02020603050405020304" pitchFamily="18" charset="0"/>
              </a:rPr>
            </a:br>
            <a:br>
              <a:rPr lang="en-US" sz="1800" b="1" i="1" dirty="0">
                <a:solidFill>
                  <a:schemeClr val="tx2"/>
                </a:solidFill>
                <a:effectLst/>
                <a:latin typeface="Bahnschrift Condensed" panose="020B0502040204020203" pitchFamily="34" charset="0"/>
                <a:ea typeface="Times New Roman" panose="02020603050405020304" pitchFamily="18" charset="0"/>
              </a:rPr>
            </a:br>
            <a:br>
              <a:rPr lang="en-US" sz="1800" b="1" i="1" dirty="0">
                <a:solidFill>
                  <a:schemeClr val="tx2"/>
                </a:solidFill>
                <a:effectLst/>
                <a:latin typeface="Bahnschrift Condensed" panose="020B0502040204020203" pitchFamily="34" charset="0"/>
                <a:ea typeface="Times New Roman" panose="02020603050405020304" pitchFamily="18" charset="0"/>
              </a:rPr>
            </a:br>
            <a:br>
              <a:rPr lang="en-US" sz="1800" b="1" i="1" dirty="0">
                <a:solidFill>
                  <a:schemeClr val="tx2"/>
                </a:solidFill>
                <a:effectLst/>
                <a:latin typeface="Bahnschrift Condensed" panose="020B0502040204020203" pitchFamily="34" charset="0"/>
                <a:ea typeface="Times New Roman" panose="02020603050405020304" pitchFamily="18" charset="0"/>
              </a:rPr>
            </a:br>
            <a:br>
              <a:rPr lang="en-US" sz="1800" b="1" i="1" dirty="0">
                <a:solidFill>
                  <a:schemeClr val="tx2"/>
                </a:solidFill>
                <a:effectLst/>
                <a:latin typeface="Bahnschrift Condensed" panose="020B0502040204020203" pitchFamily="34" charset="0"/>
                <a:ea typeface="Times New Roman" panose="02020603050405020304" pitchFamily="18" charset="0"/>
              </a:rPr>
            </a:br>
            <a:br>
              <a:rPr lang="en-US" sz="1800" b="1" i="1" dirty="0">
                <a:solidFill>
                  <a:schemeClr val="tx2"/>
                </a:solidFill>
                <a:effectLst/>
                <a:latin typeface="Bahnschrift Condensed" panose="020B0502040204020203" pitchFamily="34" charset="0"/>
                <a:ea typeface="Times New Roman" panose="02020603050405020304" pitchFamily="18" charset="0"/>
              </a:rPr>
            </a:br>
            <a:r>
              <a:rPr lang="vi-VN" sz="2000" b="1" i="1" dirty="0">
                <a:solidFill>
                  <a:schemeClr val="tx1"/>
                </a:solidFill>
                <a:effectLst/>
                <a:latin typeface="Bahnschrift Condensed" panose="020B0502040204020203" pitchFamily="34" charset="0"/>
                <a:ea typeface="Times New Roman" panose="02020603050405020304" pitchFamily="18" charset="0"/>
              </a:rPr>
              <a:t>Giao</a:t>
            </a:r>
            <a:r>
              <a:rPr lang="vi-VN" sz="2000" b="1" i="1" spc="-20" dirty="0">
                <a:solidFill>
                  <a:schemeClr val="tx1"/>
                </a:solidFill>
                <a:effectLst/>
                <a:latin typeface="Bahnschrift Condensed" panose="020B0502040204020203" pitchFamily="34" charset="0"/>
                <a:ea typeface="Times New Roman" panose="02020603050405020304" pitchFamily="18" charset="0"/>
              </a:rPr>
              <a:t> </a:t>
            </a:r>
            <a:r>
              <a:rPr lang="vi-VN" sz="2000" b="1" i="1" dirty="0">
                <a:solidFill>
                  <a:schemeClr val="tx1"/>
                </a:solidFill>
                <a:effectLst/>
                <a:latin typeface="Bahnschrift Condensed" panose="020B0502040204020203" pitchFamily="34" charset="0"/>
                <a:ea typeface="Times New Roman" panose="02020603050405020304" pitchFamily="18" charset="0"/>
              </a:rPr>
              <a:t>nhiệm</a:t>
            </a:r>
            <a:r>
              <a:rPr lang="vi-VN" sz="2000" b="1" i="1" spc="-15" dirty="0">
                <a:solidFill>
                  <a:schemeClr val="tx1"/>
                </a:solidFill>
                <a:effectLst/>
                <a:latin typeface="Bahnschrift Condensed" panose="020B0502040204020203" pitchFamily="34" charset="0"/>
                <a:ea typeface="Times New Roman" panose="02020603050405020304" pitchFamily="18" charset="0"/>
              </a:rPr>
              <a:t> </a:t>
            </a:r>
            <a:r>
              <a:rPr lang="vi-VN" sz="2000" b="1" i="1" dirty="0">
                <a:solidFill>
                  <a:schemeClr val="tx1"/>
                </a:solidFill>
                <a:effectLst/>
                <a:latin typeface="Bahnschrift Condensed" panose="020B0502040204020203" pitchFamily="34" charset="0"/>
                <a:ea typeface="Times New Roman" panose="02020603050405020304" pitchFamily="18" charset="0"/>
              </a:rPr>
              <a:t>vụ</a:t>
            </a:r>
            <a:r>
              <a:rPr lang="vi-VN" sz="2000" b="1" i="1" spc="-10" dirty="0">
                <a:solidFill>
                  <a:schemeClr val="tx1"/>
                </a:solidFill>
                <a:effectLst/>
                <a:latin typeface="Bahnschrift Condensed" panose="020B0502040204020203" pitchFamily="34" charset="0"/>
                <a:ea typeface="Times New Roman" panose="02020603050405020304" pitchFamily="18" charset="0"/>
              </a:rPr>
              <a:t> </a:t>
            </a:r>
            <a:r>
              <a:rPr lang="vi-VN" sz="2000" b="1" i="1" spc="-25" dirty="0">
                <a:solidFill>
                  <a:schemeClr val="tx1"/>
                </a:solidFill>
                <a:effectLst/>
                <a:latin typeface="Bahnschrift Condensed" panose="020B0502040204020203" pitchFamily="34" charset="0"/>
                <a:ea typeface="Times New Roman" panose="02020603050405020304" pitchFamily="18" charset="0"/>
              </a:rPr>
              <a:t>HT</a:t>
            </a:r>
            <a:br>
              <a:rPr lang="en-US" sz="2000" b="1" i="1" dirty="0">
                <a:solidFill>
                  <a:schemeClr val="tx2"/>
                </a:solidFill>
                <a:effectLst/>
                <a:latin typeface="Bahnschrift Condensed" panose="020B0502040204020203" pitchFamily="34" charset="0"/>
                <a:ea typeface="Times New Roman" panose="02020603050405020304" pitchFamily="18" charset="0"/>
              </a:rPr>
            </a:br>
            <a:r>
              <a:rPr lang="en-US" sz="2000" b="1" i="1" dirty="0">
                <a:solidFill>
                  <a:schemeClr val="tx1"/>
                </a:solidFill>
                <a:effectLst/>
                <a:latin typeface="Bahnschrift Condensed" panose="020B0502040204020203" pitchFamily="34" charset="0"/>
                <a:ea typeface="Times New Roman" panose="02020603050405020304" pitchFamily="18" charset="0"/>
              </a:rPr>
              <a:t>(1) </a:t>
            </a:r>
            <a:r>
              <a:rPr lang="vi-VN" sz="2000" dirty="0">
                <a:solidFill>
                  <a:srgbClr val="002060"/>
                </a:solidFill>
                <a:effectLst/>
                <a:latin typeface="Bahnschrift Condensed" panose="020B0502040204020203" pitchFamily="34" charset="0"/>
                <a:ea typeface="Times New Roman" panose="02020603050405020304" pitchFamily="18" charset="0"/>
              </a:rPr>
              <a:t>HS</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đọc</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phần</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hướng</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dẫn</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bước</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2.</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Trình</a:t>
            </a:r>
            <a:r>
              <a:rPr lang="vi-VN" sz="2000" i="1"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bày</a:t>
            </a:r>
            <a:r>
              <a:rPr lang="vi-VN" sz="2000" i="1"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bài</a:t>
            </a:r>
            <a:r>
              <a:rPr lang="vi-VN" sz="2000" i="1"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nói</a:t>
            </a:r>
            <a:r>
              <a:rPr lang="vi-VN" sz="2000" dirty="0">
                <a:solidFill>
                  <a:srgbClr val="002060"/>
                </a:solidFill>
                <a:effectLst/>
                <a:latin typeface="Bahnschrift Condensed" panose="020B0502040204020203" pitchFamily="34" charset="0"/>
                <a:ea typeface="Times New Roman" panose="02020603050405020304" pitchFamily="18" charset="0"/>
              </a:rPr>
              <a:t>,</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bước</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3.</a:t>
            </a:r>
            <a:r>
              <a:rPr lang="vi-VN" sz="2000"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Trao</a:t>
            </a:r>
            <a:r>
              <a:rPr lang="vi-VN" sz="2000" i="1"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đổi</a:t>
            </a:r>
            <a:r>
              <a:rPr lang="vi-VN" sz="2000" i="1"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và</a:t>
            </a:r>
            <a:r>
              <a:rPr lang="vi-VN" sz="2000" i="1" spc="-35" dirty="0">
                <a:solidFill>
                  <a:srgbClr val="002060"/>
                </a:solidFill>
                <a:effectLst/>
                <a:latin typeface="Bahnschrift Condensed" panose="020B0502040204020203" pitchFamily="34" charset="0"/>
                <a:ea typeface="Times New Roman" panose="02020603050405020304" pitchFamily="18" charset="0"/>
              </a:rPr>
              <a:t> </a:t>
            </a:r>
            <a:r>
              <a:rPr lang="vi-VN" sz="2000" i="1" dirty="0">
                <a:solidFill>
                  <a:srgbClr val="002060"/>
                </a:solidFill>
                <a:effectLst/>
                <a:latin typeface="Bahnschrift Condensed" panose="020B0502040204020203" pitchFamily="34" charset="0"/>
                <a:ea typeface="Times New Roman" panose="02020603050405020304" pitchFamily="18" charset="0"/>
              </a:rPr>
              <a:t>đánh giá </a:t>
            </a:r>
            <a:r>
              <a:rPr lang="vi-VN" sz="2000" dirty="0">
                <a:solidFill>
                  <a:srgbClr val="002060"/>
                </a:solidFill>
                <a:effectLst/>
                <a:latin typeface="Bahnschrift Condensed" panose="020B0502040204020203" pitchFamily="34" charset="0"/>
                <a:ea typeface="Times New Roman" panose="02020603050405020304" pitchFamily="18" charset="0"/>
              </a:rPr>
              <a:t>(SGK/ tr. 24) và trả lời những câu hỏi sau:</a:t>
            </a:r>
            <a:br>
              <a:rPr lang="en-US" sz="2000" dirty="0">
                <a:solidFill>
                  <a:srgbClr val="002060"/>
                </a:solidFill>
                <a:effectLst/>
                <a:latin typeface="Bahnschrift Condensed" panose="020B0502040204020203" pitchFamily="34" charset="0"/>
                <a:ea typeface="Times New Roman" panose="02020603050405020304" pitchFamily="18" charset="0"/>
              </a:rPr>
            </a:br>
            <a:r>
              <a:rPr lang="vi-VN" sz="2000" dirty="0">
                <a:solidFill>
                  <a:srgbClr val="002060"/>
                </a:solidFill>
                <a:effectLst/>
                <a:latin typeface="Bahnschrift Condensed" panose="020B0502040204020203" pitchFamily="34" charset="0"/>
                <a:ea typeface="Times New Roman" panose="02020603050405020304" pitchFamily="18" charset="0"/>
              </a:rPr>
              <a:t>+</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Khi</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giới</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thiệu,</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đánh</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giá</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nội</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dung</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nghệ</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thuật</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của</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một</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tác</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phẩm</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văn</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học,</a:t>
            </a:r>
            <a:r>
              <a:rPr lang="vi-VN" sz="2000" spc="-1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bạn cần lưu ý những gì?</a:t>
            </a:r>
            <a:br>
              <a:rPr lang="en-US" sz="2000" dirty="0">
                <a:solidFill>
                  <a:srgbClr val="002060"/>
                </a:solidFill>
                <a:effectLst/>
                <a:latin typeface="Bahnschrift Condensed" panose="020B0502040204020203" pitchFamily="34" charset="0"/>
                <a:ea typeface="Times New Roman" panose="02020603050405020304" pitchFamily="18" charset="0"/>
              </a:rPr>
            </a:br>
            <a:r>
              <a:rPr lang="vi-VN" sz="2000" dirty="0">
                <a:solidFill>
                  <a:srgbClr val="002060"/>
                </a:solidFill>
                <a:effectLst/>
                <a:latin typeface="Bahnschrift Condensed" panose="020B0502040204020203" pitchFamily="34" charset="0"/>
                <a:ea typeface="Times New Roman" panose="02020603050405020304" pitchFamily="18" charset="0"/>
              </a:rPr>
              <a:t>+</a:t>
            </a:r>
            <a:r>
              <a:rPr lang="vi-VN" sz="2000" spc="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Khi</a:t>
            </a:r>
            <a:r>
              <a:rPr lang="vi-VN" sz="2000" spc="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trao</a:t>
            </a:r>
            <a:r>
              <a:rPr lang="vi-VN" sz="2000" spc="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đổi</a:t>
            </a:r>
            <a:r>
              <a:rPr lang="vi-VN" sz="2000" spc="10"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với</a:t>
            </a:r>
            <a:r>
              <a:rPr lang="vi-VN" sz="2000" spc="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người</a:t>
            </a:r>
            <a:r>
              <a:rPr lang="vi-VN" sz="2000" spc="10"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nghe,</a:t>
            </a:r>
            <a:r>
              <a:rPr lang="vi-VN" sz="2000" spc="10"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bạn</a:t>
            </a:r>
            <a:r>
              <a:rPr lang="vi-VN" sz="2000" spc="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cần</a:t>
            </a:r>
            <a:r>
              <a:rPr lang="vi-VN" sz="2000" spc="10"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lưu</a:t>
            </a:r>
            <a:r>
              <a:rPr lang="vi-VN" sz="2000" spc="5"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ý</a:t>
            </a:r>
            <a:r>
              <a:rPr lang="vi-VN" sz="2000" spc="10" dirty="0">
                <a:solidFill>
                  <a:srgbClr val="002060"/>
                </a:solidFill>
                <a:effectLst/>
                <a:latin typeface="Bahnschrift Condensed" panose="020B0502040204020203" pitchFamily="34" charset="0"/>
                <a:ea typeface="Times New Roman" panose="02020603050405020304" pitchFamily="18" charset="0"/>
              </a:rPr>
              <a:t> </a:t>
            </a:r>
            <a:r>
              <a:rPr lang="vi-VN" sz="2000" dirty="0">
                <a:solidFill>
                  <a:srgbClr val="002060"/>
                </a:solidFill>
                <a:effectLst/>
                <a:latin typeface="Bahnschrift Condensed" panose="020B0502040204020203" pitchFamily="34" charset="0"/>
                <a:ea typeface="Times New Roman" panose="02020603050405020304" pitchFamily="18" charset="0"/>
              </a:rPr>
              <a:t>những</a:t>
            </a:r>
            <a:r>
              <a:rPr lang="vi-VN" sz="2000" spc="10" dirty="0">
                <a:solidFill>
                  <a:srgbClr val="002060"/>
                </a:solidFill>
                <a:effectLst/>
                <a:latin typeface="Bahnschrift Condensed" panose="020B0502040204020203" pitchFamily="34" charset="0"/>
                <a:ea typeface="Times New Roman" panose="02020603050405020304" pitchFamily="18" charset="0"/>
              </a:rPr>
              <a:t> </a:t>
            </a:r>
            <a:r>
              <a:rPr lang="vi-VN" sz="2000" spc="-20" dirty="0">
                <a:solidFill>
                  <a:srgbClr val="002060"/>
                </a:solidFill>
                <a:effectLst/>
                <a:latin typeface="Bahnschrift Condensed" panose="020B0502040204020203" pitchFamily="34" charset="0"/>
                <a:ea typeface="Times New Roman" panose="02020603050405020304" pitchFamily="18" charset="0"/>
              </a:rPr>
              <a:t>gì?</a:t>
            </a:r>
            <a:br>
              <a:rPr lang="en-US" sz="2000" dirty="0">
                <a:solidFill>
                  <a:srgbClr val="002060"/>
                </a:solidFill>
                <a:effectLst/>
                <a:latin typeface="Bahnschrift Condensed" panose="020B0502040204020203" pitchFamily="34" charset="0"/>
                <a:ea typeface="Times New Roman" panose="02020603050405020304" pitchFamily="18" charset="0"/>
              </a:rPr>
            </a:br>
            <a:r>
              <a:rPr lang="vi-VN" sz="2000" dirty="0">
                <a:solidFill>
                  <a:srgbClr val="002060"/>
                </a:solidFill>
                <a:effectLst/>
                <a:latin typeface="Bahnschrift Condensed" panose="020B0502040204020203" pitchFamily="34" charset="0"/>
                <a:ea typeface="Times New Roman" panose="02020603050405020304" pitchFamily="18" charset="0"/>
              </a:rPr>
              <a:t>+ Đọc bảng kiểm (SGK/ tr. 24) để tìm hiểu các tiêu chí đánh giá kĩ năng giới thiệu, đánh giá nội dung nghệ thuật của một tác phẩm văn học, xác định những vấn đề chưa rõ cần được giải thích thêm. Bảng kiểm này nên được sử dụng như thế nào cho hiệu quả?</a:t>
            </a:r>
            <a:br>
              <a:rPr lang="en-US" sz="2000" dirty="0">
                <a:solidFill>
                  <a:srgbClr val="002060"/>
                </a:solidFill>
                <a:effectLst/>
                <a:latin typeface="Bahnschrift Condensed" panose="020B0502040204020203" pitchFamily="34" charset="0"/>
                <a:ea typeface="Times New Roman" panose="02020603050405020304" pitchFamily="18" charset="0"/>
              </a:rPr>
            </a:br>
            <a:r>
              <a:rPr lang="en-US" sz="2000" i="1" dirty="0">
                <a:solidFill>
                  <a:schemeClr val="tx1"/>
                </a:solidFill>
                <a:effectLst/>
                <a:latin typeface="Bahnschrift Condensed" panose="020B0502040204020203" pitchFamily="34" charset="0"/>
                <a:ea typeface="Times New Roman" panose="02020603050405020304" pitchFamily="18" charset="0"/>
              </a:rPr>
              <a:t>(2) </a:t>
            </a:r>
            <a:r>
              <a:rPr lang="vi-VN" sz="2000" dirty="0">
                <a:solidFill>
                  <a:srgbClr val="002060"/>
                </a:solidFill>
                <a:effectLst/>
                <a:latin typeface="Bahnschrift Condensed" panose="020B0502040204020203" pitchFamily="34" charset="0"/>
                <a:ea typeface="Times New Roman" panose="02020603050405020304" pitchFamily="18" charset="0"/>
              </a:rPr>
              <a:t>GV yêu cầu HS đặt câu hỏi về những nội dung các em chưa rõ trong quy trình nói.</a:t>
            </a:r>
            <a:br>
              <a:rPr lang="en-US" sz="2000" dirty="0">
                <a:solidFill>
                  <a:srgbClr val="002060"/>
                </a:solidFill>
                <a:effectLst/>
                <a:latin typeface="Bahnschrift Condensed" panose="020B0502040204020203" pitchFamily="34" charset="0"/>
                <a:ea typeface="Times New Roman" panose="02020603050405020304" pitchFamily="18" charset="0"/>
              </a:rPr>
            </a:br>
            <a:endParaRPr lang="en-US" sz="2000" dirty="0">
              <a:solidFill>
                <a:srgbClr val="002060"/>
              </a:solidFill>
              <a:latin typeface="Bahnschrift Condensed" panose="020B0502040204020203" pitchFamily="34" charset="0"/>
            </a:endParaRPr>
          </a:p>
        </p:txBody>
      </p:sp>
      <p:sp>
        <p:nvSpPr>
          <p:cNvPr id="5" name="Title 3">
            <a:extLst>
              <a:ext uri="{FF2B5EF4-FFF2-40B4-BE49-F238E27FC236}">
                <a16:creationId xmlns:a16="http://schemas.microsoft.com/office/drawing/2014/main" id="{AEEFF779-DCC4-7CA6-8168-6A72A12CD8B9}"/>
              </a:ext>
            </a:extLst>
          </p:cNvPr>
          <p:cNvSpPr txBox="1">
            <a:spLocks/>
          </p:cNvSpPr>
          <p:nvPr/>
        </p:nvSpPr>
        <p:spPr>
          <a:xfrm>
            <a:off x="1747026" y="1311323"/>
            <a:ext cx="7011906" cy="30035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1pPr>
            <a:lvl2pPr marR="0" lvl="1"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2pPr>
            <a:lvl3pPr marR="0" lvl="2"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3pPr>
            <a:lvl4pPr marR="0" lvl="3"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4pPr>
            <a:lvl5pPr marR="0" lvl="4"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5pPr>
            <a:lvl6pPr marR="0" lvl="5"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6pPr>
            <a:lvl7pPr marR="0" lvl="6"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7pPr>
            <a:lvl8pPr marR="0" lvl="7"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8pPr>
            <a:lvl9pPr marR="0" lvl="8" algn="l" rtl="0">
              <a:lnSpc>
                <a:spcPct val="100000"/>
              </a:lnSpc>
              <a:spcBef>
                <a:spcPts val="0"/>
              </a:spcBef>
              <a:spcAft>
                <a:spcPts val="0"/>
              </a:spcAft>
              <a:buClr>
                <a:srgbClr val="19BBD5"/>
              </a:buClr>
              <a:buSzPts val="3600"/>
              <a:buFont typeface="Nixie One"/>
              <a:buNone/>
              <a:defRPr sz="3600" b="0" i="0" u="none" strike="noStrike" cap="none">
                <a:solidFill>
                  <a:srgbClr val="19BBD5"/>
                </a:solidFill>
                <a:latin typeface="Nixie One"/>
                <a:ea typeface="Nixie One"/>
                <a:cs typeface="Nixie One"/>
                <a:sym typeface="Nixie One"/>
              </a:defRPr>
            </a:lvl9pPr>
          </a:lstStyle>
          <a:p>
            <a:pPr lvl="0"/>
            <a:br>
              <a:rPr lang="en-US" sz="1800" b="1" i="1" dirty="0">
                <a:solidFill>
                  <a:schemeClr val="tx2"/>
                </a:solidFill>
                <a:latin typeface="Bahnschrift Condensed" panose="020B0502040204020203" pitchFamily="34" charset="0"/>
                <a:ea typeface="Times New Roman" panose="02020603050405020304" pitchFamily="18" charset="0"/>
              </a:rPr>
            </a:br>
            <a:br>
              <a:rPr lang="en-US" sz="1800" b="1" i="1" dirty="0">
                <a:solidFill>
                  <a:schemeClr val="tx2"/>
                </a:solidFill>
                <a:latin typeface="Bahnschrift Condensed" panose="020B0502040204020203" pitchFamily="34" charset="0"/>
                <a:ea typeface="Times New Roman" panose="02020603050405020304" pitchFamily="18" charset="0"/>
              </a:rPr>
            </a:br>
            <a:br>
              <a:rPr lang="en-US" sz="1800" b="1" i="1" dirty="0">
                <a:solidFill>
                  <a:schemeClr val="tx2"/>
                </a:solidFill>
                <a:latin typeface="Bahnschrift Condensed" panose="020B0502040204020203" pitchFamily="34" charset="0"/>
                <a:ea typeface="Times New Roman" panose="02020603050405020304" pitchFamily="18" charset="0"/>
              </a:rPr>
            </a:br>
            <a:br>
              <a:rPr lang="en-US" sz="1800" b="1" i="1" dirty="0">
                <a:solidFill>
                  <a:schemeClr val="tx2"/>
                </a:solidFill>
                <a:latin typeface="Bahnschrift Condensed" panose="020B0502040204020203" pitchFamily="34" charset="0"/>
                <a:ea typeface="Times New Roman" panose="02020603050405020304" pitchFamily="18" charset="0"/>
              </a:rPr>
            </a:br>
            <a:br>
              <a:rPr lang="en-US" sz="1800" b="1" i="1" dirty="0">
                <a:solidFill>
                  <a:schemeClr val="tx2"/>
                </a:solidFill>
                <a:latin typeface="Bahnschrift Condensed" panose="020B0502040204020203" pitchFamily="34" charset="0"/>
                <a:ea typeface="Times New Roman" panose="02020603050405020304" pitchFamily="18" charset="0"/>
              </a:rPr>
            </a:br>
            <a:r>
              <a:rPr lang="vi-VN" sz="1800" b="1" i="1" dirty="0">
                <a:solidFill>
                  <a:schemeClr val="tx1"/>
                </a:solidFill>
                <a:latin typeface="Bahnschrift Condensed" panose="020B0502040204020203" pitchFamily="34" charset="0"/>
              </a:rPr>
              <a:t>Thực hiện nhiệm vụ HT: </a:t>
            </a:r>
            <a:r>
              <a:rPr lang="vi-VN" sz="1800" dirty="0">
                <a:solidFill>
                  <a:schemeClr val="bg1"/>
                </a:solidFill>
                <a:latin typeface="Bahnschrift Condensed" panose="020B0502040204020203" pitchFamily="34" charset="0"/>
              </a:rPr>
              <a:t>Cá nhân HS thực hiện nhiệm vụ theo trình tự (1) ® (2).</a:t>
            </a:r>
            <a:endParaRPr lang="en-US" sz="1800" dirty="0">
              <a:solidFill>
                <a:schemeClr val="bg1"/>
              </a:solidFill>
              <a:latin typeface="Bahnschrift Condensed" panose="020B0502040204020203" pitchFamily="34" charset="0"/>
            </a:endParaRPr>
          </a:p>
          <a:p>
            <a:pPr lvl="0"/>
            <a:r>
              <a:rPr lang="vi-VN" sz="1800" b="1" i="1" dirty="0">
                <a:solidFill>
                  <a:schemeClr val="tx1"/>
                </a:solidFill>
                <a:latin typeface="Bahnschrift Condensed" panose="020B0502040204020203" pitchFamily="34" charset="0"/>
              </a:rPr>
              <a:t>Báo cáo, thảo luận</a:t>
            </a:r>
            <a:endParaRPr lang="en-US" sz="1800" b="1" i="1" dirty="0">
              <a:solidFill>
                <a:schemeClr val="tx1"/>
              </a:solidFill>
              <a:latin typeface="Bahnschrift Condensed" panose="020B0502040204020203" pitchFamily="34" charset="0"/>
            </a:endParaRPr>
          </a:p>
          <a:p>
            <a:pPr lvl="0"/>
            <a:r>
              <a:rPr lang="vi-VN" sz="1800" dirty="0">
                <a:solidFill>
                  <a:schemeClr val="bg1"/>
                </a:solidFill>
                <a:latin typeface="Bahnschrift Condensed" panose="020B0502040204020203" pitchFamily="34" charset="0"/>
              </a:rPr>
              <a:t>1 – 3 HS trình bày câu trả lời. Các HS khác nghe, trao đổi, bổ sung (nếu có).</a:t>
            </a:r>
            <a:endParaRPr lang="en-US" sz="1800" dirty="0">
              <a:solidFill>
                <a:schemeClr val="bg1"/>
              </a:solidFill>
              <a:latin typeface="Bahnschrift Condensed" panose="020B0502040204020203" pitchFamily="34" charset="0"/>
            </a:endParaRPr>
          </a:p>
          <a:p>
            <a:pPr lvl="0"/>
            <a:r>
              <a:rPr lang="vi-VN" sz="1800" dirty="0">
                <a:solidFill>
                  <a:schemeClr val="bg1"/>
                </a:solidFill>
                <a:latin typeface="Bahnschrift Condensed" panose="020B0502040204020203" pitchFamily="34" charset="0"/>
              </a:rPr>
              <a:t>HS nêu câu hỏi (nếu có).</a:t>
            </a:r>
            <a:endParaRPr lang="en-US" sz="1800" dirty="0">
              <a:solidFill>
                <a:schemeClr val="bg1"/>
              </a:solidFill>
              <a:latin typeface="Bahnschrift Condensed" panose="020B0502040204020203" pitchFamily="34" charset="0"/>
            </a:endParaRPr>
          </a:p>
          <a:p>
            <a:pPr lvl="0"/>
            <a:r>
              <a:rPr lang="vi-VN" sz="1800" b="1" i="1" dirty="0">
                <a:solidFill>
                  <a:schemeClr val="tx1"/>
                </a:solidFill>
                <a:latin typeface="Bahnschrift Condensed" panose="020B0502040204020203" pitchFamily="34" charset="0"/>
              </a:rPr>
              <a:t>Kết luận, nhận định</a:t>
            </a:r>
            <a:endParaRPr lang="en-US" sz="1800" b="1" i="1" dirty="0">
              <a:solidFill>
                <a:schemeClr val="tx1"/>
              </a:solidFill>
              <a:latin typeface="Bahnschrift Condensed" panose="020B0502040204020203" pitchFamily="34" charset="0"/>
            </a:endParaRPr>
          </a:p>
          <a:p>
            <a:pPr lvl="0"/>
            <a:r>
              <a:rPr lang="vi-VN" sz="1800" dirty="0">
                <a:solidFill>
                  <a:schemeClr val="bg1"/>
                </a:solidFill>
                <a:latin typeface="Bahnschrift Condensed" panose="020B0502040204020203" pitchFamily="34" charset="0"/>
              </a:rPr>
              <a:t>GV nhận xét, kết luận về những lưu ý cần thực hiện khi giới thiệu, đánh giá nội dung nghệ thuật của một tác phẩm văn học.</a:t>
            </a:r>
            <a:endParaRPr lang="en-US" sz="1800" dirty="0">
              <a:solidFill>
                <a:schemeClr val="bg1"/>
              </a:solidFill>
              <a:latin typeface="Bahnschrift Condensed" panose="020B0502040204020203" pitchFamily="34" charset="0"/>
            </a:endParaRPr>
          </a:p>
          <a:p>
            <a:pPr lvl="0"/>
            <a:r>
              <a:rPr lang="vi-VN" sz="1800" dirty="0">
                <a:solidFill>
                  <a:schemeClr val="bg1"/>
                </a:solidFill>
                <a:latin typeface="Bahnschrift Condensed" panose="020B0502040204020203" pitchFamily="34" charset="0"/>
              </a:rPr>
              <a:t>Giải đáp câu hỏi của HS (nếu có).</a:t>
            </a:r>
            <a:endParaRPr lang="en-US" sz="1800" dirty="0">
              <a:solidFill>
                <a:schemeClr val="bg1"/>
              </a:solidFill>
              <a:latin typeface="Bahnschrift Condensed" panose="020B0502040204020203" pitchFamily="34" charset="0"/>
            </a:endParaRPr>
          </a:p>
          <a:p>
            <a:pPr marL="342900" indent="-342900">
              <a:spcBef>
                <a:spcPts val="585"/>
              </a:spcBef>
              <a:tabLst>
                <a:tab pos="228600" algn="l"/>
                <a:tab pos="490855" algn="l"/>
              </a:tabLst>
            </a:pPr>
            <a:endParaRPr lang="en-US" sz="1800" dirty="0">
              <a:solidFill>
                <a:srgbClr val="FFFF00"/>
              </a:solidFill>
              <a:latin typeface="Bahnschrift Condensed" panose="020B05020402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DD5CC6-0069-1E05-DC6A-AE1A507256D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7</a:t>
            </a:fld>
            <a:endParaRPr lang="en"/>
          </a:p>
        </p:txBody>
      </p:sp>
      <p:sp>
        <p:nvSpPr>
          <p:cNvPr id="4" name="TextBox 3">
            <a:extLst>
              <a:ext uri="{FF2B5EF4-FFF2-40B4-BE49-F238E27FC236}">
                <a16:creationId xmlns:a16="http://schemas.microsoft.com/office/drawing/2014/main" id="{5C34BF0F-316C-D96D-81E8-90F6A9BA82B4}"/>
              </a:ext>
            </a:extLst>
          </p:cNvPr>
          <p:cNvSpPr txBox="1"/>
          <p:nvPr/>
        </p:nvSpPr>
        <p:spPr>
          <a:xfrm>
            <a:off x="1423639" y="288444"/>
            <a:ext cx="4720682" cy="523220"/>
          </a:xfrm>
          <a:prstGeom prst="rect">
            <a:avLst/>
          </a:prstGeom>
          <a:noFill/>
        </p:spPr>
        <p:txBody>
          <a:bodyPr wrap="square">
            <a:spAutoFit/>
          </a:bodyPr>
          <a:lstStyle/>
          <a:p>
            <a:pPr lvl="0" algn="r">
              <a:spcBef>
                <a:spcPts val="590"/>
              </a:spcBef>
              <a:spcAft>
                <a:spcPts val="0"/>
              </a:spcAft>
              <a:buSzPts val="1300"/>
              <a:tabLst>
                <a:tab pos="496570" algn="l"/>
              </a:tabLst>
            </a:pPr>
            <a:r>
              <a:rPr lang="en-US" sz="2800" b="1" i="1" spc="-5" dirty="0">
                <a:solidFill>
                  <a:srgbClr val="FFC000"/>
                </a:solidFill>
                <a:effectLst/>
                <a:latin typeface="Bahnschrift Condensed" panose="020B0502040204020203" pitchFamily="34" charset="0"/>
                <a:ea typeface="Times New Roman" panose="02020603050405020304" pitchFamily="18" charset="0"/>
              </a:rPr>
              <a:t>C.</a:t>
            </a:r>
            <a:r>
              <a:rPr lang="vi-VN" sz="2800" b="1" i="1" spc="-5" dirty="0">
                <a:solidFill>
                  <a:srgbClr val="FFC000"/>
                </a:solidFill>
                <a:effectLst/>
                <a:latin typeface="Bahnschrift Condensed" panose="020B0502040204020203" pitchFamily="34" charset="0"/>
                <a:ea typeface="Times New Roman" panose="02020603050405020304" pitchFamily="18" charset="0"/>
              </a:rPr>
              <a:t>HOẠT</a:t>
            </a:r>
            <a:r>
              <a:rPr lang="vi-VN" sz="2800" b="1" i="1" spc="-45"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ĐỘNG</a:t>
            </a:r>
            <a:r>
              <a:rPr lang="vi-VN" sz="2800" b="1" i="1" spc="-1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LUYỆN</a:t>
            </a:r>
            <a:r>
              <a:rPr lang="vi-VN" sz="2800" b="1" i="1" spc="-3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TẬP</a:t>
            </a:r>
            <a:r>
              <a:rPr lang="vi-VN" sz="2800" b="1" i="1" spc="-10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VÀ</a:t>
            </a:r>
            <a:r>
              <a:rPr lang="vi-VN" sz="2800" b="1" i="1" spc="-3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VẬN</a:t>
            </a:r>
            <a:r>
              <a:rPr lang="vi-VN" sz="2800" b="1" i="1" spc="-10" dirty="0">
                <a:solidFill>
                  <a:srgbClr val="FFC000"/>
                </a:solidFill>
                <a:effectLst/>
                <a:latin typeface="Bahnschrift Condensed" panose="020B0502040204020203" pitchFamily="34" charset="0"/>
                <a:ea typeface="Times New Roman" panose="02020603050405020304" pitchFamily="18" charset="0"/>
              </a:rPr>
              <a:t> </a:t>
            </a:r>
            <a:r>
              <a:rPr lang="vi-VN" sz="2800" b="1" i="1" spc="-20" dirty="0">
                <a:solidFill>
                  <a:srgbClr val="FFC000"/>
                </a:solidFill>
                <a:effectLst/>
                <a:latin typeface="Bahnschrift Condensed" panose="020B0502040204020203" pitchFamily="34" charset="0"/>
                <a:ea typeface="Times New Roman" panose="02020603050405020304" pitchFamily="18" charset="0"/>
              </a:rPr>
              <a:t>DỤNG</a:t>
            </a:r>
            <a:endParaRPr lang="en-US" sz="2800" i="1" spc="-5" dirty="0">
              <a:solidFill>
                <a:srgbClr val="FFC000"/>
              </a:solidFill>
              <a:effectLst/>
              <a:latin typeface="Bahnschrift Condensed" panose="020B0502040204020203"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A73489C8-3D8C-6DD4-AEDB-AA5D42E0AA21}"/>
              </a:ext>
            </a:extLst>
          </p:cNvPr>
          <p:cNvSpPr txBox="1"/>
          <p:nvPr/>
        </p:nvSpPr>
        <p:spPr>
          <a:xfrm>
            <a:off x="1572321" y="1223205"/>
            <a:ext cx="6337611" cy="2474436"/>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spcBef>
                <a:spcPts val="590"/>
              </a:spcBef>
              <a:buSzPts val="1300"/>
              <a:tabLst>
                <a:tab pos="228600" algn="l"/>
                <a:tab pos="527050" algn="l"/>
              </a:tabLst>
            </a:pPr>
            <a:r>
              <a:rPr lang="en-US" sz="1800" b="1" spc="-15" dirty="0">
                <a:solidFill>
                  <a:srgbClr val="FFFF00"/>
                </a:solidFill>
                <a:effectLst/>
                <a:latin typeface="Bahnschrift Condensed" panose="020B0502040204020203" pitchFamily="34" charset="0"/>
                <a:ea typeface="Times New Roman" panose="02020603050405020304" pitchFamily="18" charset="0"/>
              </a:rPr>
              <a:t>1.</a:t>
            </a:r>
            <a:r>
              <a:rPr lang="vi-VN" sz="1800" b="1" spc="-15" dirty="0">
                <a:solidFill>
                  <a:srgbClr val="FFFF00"/>
                </a:solidFill>
                <a:effectLst/>
                <a:latin typeface="Bahnschrift Condensed" panose="020B0502040204020203" pitchFamily="34" charset="0"/>
                <a:ea typeface="Times New Roman" panose="02020603050405020304" pitchFamily="18" charset="0"/>
              </a:rPr>
              <a:t>Hoạt</a:t>
            </a:r>
            <a:r>
              <a:rPr lang="vi-VN" sz="1800" b="1" spc="-80"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động</a:t>
            </a:r>
            <a:r>
              <a:rPr lang="vi-VN" sz="1800" b="1" spc="-65"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thực</a:t>
            </a:r>
            <a:r>
              <a:rPr lang="vi-VN" sz="1800" b="1" spc="-70"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hiện</a:t>
            </a:r>
            <a:r>
              <a:rPr lang="vi-VN" sz="1800" b="1" spc="-65"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nhiệm</a:t>
            </a:r>
            <a:r>
              <a:rPr lang="vi-VN" sz="1800" b="1" spc="-70"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vụ</a:t>
            </a:r>
            <a:r>
              <a:rPr lang="vi-VN" sz="1800" b="1" spc="-65"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nói</a:t>
            </a:r>
            <a:r>
              <a:rPr lang="vi-VN" sz="1800" b="1" spc="-70" dirty="0">
                <a:solidFill>
                  <a:srgbClr val="FFFF00"/>
                </a:solidFill>
                <a:effectLst/>
                <a:latin typeface="Bahnschrift Condensed" panose="020B0502040204020203" pitchFamily="34" charset="0"/>
                <a:ea typeface="Times New Roman" panose="02020603050405020304" pitchFamily="18" charset="0"/>
              </a:rPr>
              <a:t> </a:t>
            </a:r>
            <a:r>
              <a:rPr lang="vi-VN" sz="1800" b="1" spc="-15" dirty="0">
                <a:solidFill>
                  <a:srgbClr val="FFFF00"/>
                </a:solidFill>
                <a:effectLst/>
                <a:latin typeface="Bahnschrift Condensed" panose="020B0502040204020203" pitchFamily="34" charset="0"/>
                <a:ea typeface="Times New Roman" panose="02020603050405020304" pitchFamily="18" charset="0"/>
              </a:rPr>
              <a:t>và</a:t>
            </a:r>
            <a:r>
              <a:rPr lang="vi-VN" sz="1800" b="1" spc="-65" dirty="0">
                <a:solidFill>
                  <a:srgbClr val="FFFF00"/>
                </a:solidFill>
                <a:effectLst/>
                <a:latin typeface="Bahnschrift Condensed" panose="020B0502040204020203" pitchFamily="34" charset="0"/>
                <a:ea typeface="Times New Roman" panose="02020603050405020304" pitchFamily="18" charset="0"/>
              </a:rPr>
              <a:t> </a:t>
            </a:r>
            <a:r>
              <a:rPr lang="vi-VN" sz="1800" b="1" spc="-20" dirty="0">
                <a:solidFill>
                  <a:srgbClr val="FFFF00"/>
                </a:solidFill>
                <a:effectLst/>
                <a:latin typeface="Bahnschrift Condensed" panose="020B0502040204020203" pitchFamily="34" charset="0"/>
                <a:ea typeface="Times New Roman" panose="02020603050405020304" pitchFamily="18" charset="0"/>
              </a:rPr>
              <a:t>nghe</a:t>
            </a:r>
            <a:endParaRPr lang="en-US" sz="1800" b="1" spc="-15" dirty="0">
              <a:solidFill>
                <a:srgbClr val="FFFF00"/>
              </a:solidFill>
              <a:effectLst/>
              <a:latin typeface="Bahnschrift Condensed" panose="020B0502040204020203" pitchFamily="34" charset="0"/>
              <a:ea typeface="Times New Roman" panose="02020603050405020304" pitchFamily="18" charset="0"/>
            </a:endParaRPr>
          </a:p>
          <a:p>
            <a:pPr lvl="0">
              <a:spcBef>
                <a:spcPts val="590"/>
              </a:spcBef>
              <a:buSzPts val="1300"/>
              <a:tabLst>
                <a:tab pos="228600" algn="l"/>
                <a:tab pos="527050" algn="l"/>
              </a:tabLst>
            </a:pPr>
            <a:r>
              <a:rPr lang="en-US" sz="1800" b="1" i="1" u="sng" spc="-15" dirty="0">
                <a:solidFill>
                  <a:schemeClr val="tx1"/>
                </a:solidFill>
                <a:latin typeface="Bahnschrift Condensed" panose="020B0502040204020203" pitchFamily="34" charset="0"/>
                <a:ea typeface="Times New Roman" panose="02020603050405020304" pitchFamily="18" charset="0"/>
              </a:rPr>
              <a:t>a.  </a:t>
            </a:r>
            <a:r>
              <a:rPr lang="vi-VN" sz="1800" b="1" i="1" u="sng" spc="0" dirty="0">
                <a:solidFill>
                  <a:schemeClr val="tx1"/>
                </a:solidFill>
                <a:effectLst/>
                <a:latin typeface="Bahnschrift Condensed" panose="020B0502040204020203" pitchFamily="34" charset="0"/>
                <a:ea typeface="Times New Roman" panose="02020603050405020304" pitchFamily="18" charset="0"/>
              </a:rPr>
              <a:t>Mục</a:t>
            </a:r>
            <a:r>
              <a:rPr lang="vi-VN" sz="1800" b="1" i="1" u="sng" spc="-15" dirty="0">
                <a:solidFill>
                  <a:schemeClr val="tx1"/>
                </a:solidFill>
                <a:effectLst/>
                <a:latin typeface="Bahnschrift Condensed" panose="020B0502040204020203" pitchFamily="34" charset="0"/>
                <a:ea typeface="Times New Roman" panose="02020603050405020304" pitchFamily="18" charset="0"/>
              </a:rPr>
              <a:t> </a:t>
            </a:r>
            <a:r>
              <a:rPr lang="vi-VN" sz="1800" b="1" i="1" u="sng" spc="-20" dirty="0">
                <a:solidFill>
                  <a:schemeClr val="tx1"/>
                </a:solidFill>
                <a:effectLst/>
                <a:latin typeface="Bahnschrift Condensed" panose="020B0502040204020203" pitchFamily="34" charset="0"/>
                <a:ea typeface="Times New Roman" panose="02020603050405020304" pitchFamily="18" charset="0"/>
              </a:rPr>
              <a:t>tiêu</a:t>
            </a:r>
            <a:endParaRPr lang="en-US" sz="1800" b="1" i="1" u="sng" spc="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35"/>
              </a:spcBef>
              <a:spcAft>
                <a:spcPts val="0"/>
              </a:spcAft>
              <a:buSzPts val="1300"/>
              <a:buFont typeface="Times New Roman" panose="02020603050405020304" pitchFamily="18" charset="0"/>
              <a:buChar char="–"/>
              <a:tabLst>
                <a:tab pos="415925" algn="l"/>
              </a:tabLst>
            </a:pPr>
            <a:r>
              <a:rPr lang="vi-VN" sz="1800" dirty="0">
                <a:solidFill>
                  <a:schemeClr val="tx1"/>
                </a:solidFill>
                <a:effectLst/>
                <a:latin typeface="Bahnschrift Condensed" panose="020B0502040204020203" pitchFamily="34" charset="0"/>
                <a:ea typeface="Times New Roman" panose="02020603050405020304" pitchFamily="18" charset="0"/>
              </a:rPr>
              <a:t>Thực</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hiện</a:t>
            </a:r>
            <a:r>
              <a:rPr lang="vi-VN" sz="1800" spc="10"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được</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nhiệm</a:t>
            </a:r>
            <a:r>
              <a:rPr lang="vi-VN" sz="1800" spc="10"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vụ</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nói</a:t>
            </a:r>
            <a:r>
              <a:rPr lang="vi-VN" sz="1800" spc="10"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và</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spc="-10" dirty="0">
                <a:solidFill>
                  <a:schemeClr val="tx1"/>
                </a:solidFill>
                <a:effectLst/>
                <a:latin typeface="Bahnschrift Condensed" panose="020B0502040204020203" pitchFamily="34" charset="0"/>
                <a:ea typeface="Times New Roman" panose="02020603050405020304" pitchFamily="18" charset="0"/>
              </a:rPr>
              <a:t>nghe.</a:t>
            </a:r>
            <a:endParaRPr lang="en-US" sz="180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40"/>
              </a:spcBef>
              <a:spcAft>
                <a:spcPts val="0"/>
              </a:spcAft>
              <a:buSzPts val="1300"/>
              <a:buFont typeface="Times New Roman" panose="02020603050405020304" pitchFamily="18" charset="0"/>
              <a:buChar char="–"/>
              <a:tabLst>
                <a:tab pos="418465" algn="l"/>
              </a:tabLst>
            </a:pPr>
            <a:r>
              <a:rPr lang="vi-VN" sz="1800" dirty="0">
                <a:solidFill>
                  <a:schemeClr val="tx1"/>
                </a:solidFill>
                <a:effectLst/>
                <a:latin typeface="Bahnschrift Condensed" panose="020B0502040204020203" pitchFamily="34" charset="0"/>
                <a:ea typeface="Times New Roman" panose="02020603050405020304" pitchFamily="18" charset="0"/>
              </a:rPr>
              <a:t>NL</a:t>
            </a:r>
            <a:r>
              <a:rPr lang="vi-VN" sz="1800" spc="-5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giao tiếp, hợp tác: Biết lắng nghe và có phản hồi tích cực trong giao </a:t>
            </a:r>
            <a:r>
              <a:rPr lang="vi-VN" sz="1800" spc="-10" dirty="0">
                <a:solidFill>
                  <a:schemeClr val="tx1"/>
                </a:solidFill>
                <a:effectLst/>
                <a:latin typeface="Bahnschrift Condensed" panose="020B0502040204020203" pitchFamily="34" charset="0"/>
                <a:ea typeface="Times New Roman" panose="02020603050405020304" pitchFamily="18" charset="0"/>
              </a:rPr>
              <a:t>tiếp.</a:t>
            </a:r>
            <a:endParaRPr lang="en-US" sz="1800" dirty="0">
              <a:solidFill>
                <a:schemeClr val="tx1"/>
              </a:solidFill>
              <a:effectLst/>
              <a:latin typeface="Bahnschrift Condensed" panose="020B0502040204020203" pitchFamily="34" charset="0"/>
              <a:ea typeface="Times New Roman" panose="02020603050405020304" pitchFamily="18" charset="0"/>
            </a:endParaRPr>
          </a:p>
          <a:p>
            <a:r>
              <a:rPr lang="en-US" sz="1800" b="1" i="1" u="sng" dirty="0">
                <a:solidFill>
                  <a:schemeClr val="tx1"/>
                </a:solidFill>
                <a:effectLst/>
                <a:latin typeface="Bahnschrift Condensed" panose="020B0502040204020203" pitchFamily="34" charset="0"/>
                <a:ea typeface="Calibri" panose="020F0502020204030204" pitchFamily="34" charset="0"/>
              </a:rPr>
              <a:t>b. </a:t>
            </a:r>
            <a:r>
              <a:rPr lang="en-US" sz="1800" b="1" i="1" u="sng" dirty="0" err="1">
                <a:solidFill>
                  <a:schemeClr val="tx1"/>
                </a:solidFill>
                <a:effectLst/>
                <a:latin typeface="Bahnschrift Condensed" panose="020B0502040204020203" pitchFamily="34" charset="0"/>
                <a:ea typeface="Calibri" panose="020F0502020204030204" pitchFamily="34" charset="0"/>
              </a:rPr>
              <a:t>Sản</a:t>
            </a:r>
            <a:r>
              <a:rPr lang="en-US" sz="1800" b="1" i="1" u="sng" dirty="0">
                <a:solidFill>
                  <a:schemeClr val="tx1"/>
                </a:solidFill>
                <a:effectLst/>
                <a:latin typeface="Bahnschrift Condensed" panose="020B0502040204020203" pitchFamily="34" charset="0"/>
                <a:ea typeface="Calibri" panose="020F0502020204030204" pitchFamily="34" charset="0"/>
              </a:rPr>
              <a:t> </a:t>
            </a:r>
            <a:r>
              <a:rPr lang="en-US" sz="1800" b="1" i="1" u="sng" dirty="0" err="1">
                <a:solidFill>
                  <a:schemeClr val="tx1"/>
                </a:solidFill>
                <a:effectLst/>
                <a:latin typeface="Bahnschrift Condensed" panose="020B0502040204020203" pitchFamily="34" charset="0"/>
                <a:ea typeface="Calibri" panose="020F0502020204030204" pitchFamily="34" charset="0"/>
              </a:rPr>
              <a:t>phẩm</a:t>
            </a:r>
            <a:r>
              <a:rPr lang="en-US" sz="1800" b="1" i="1" u="sng"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Bài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giới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thiệu</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đánh</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gia</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nội</a:t>
            </a:r>
            <a:r>
              <a:rPr lang="en-US" sz="1800" dirty="0">
                <a:solidFill>
                  <a:schemeClr val="tx1"/>
                </a:solidFill>
                <a:effectLst/>
                <a:latin typeface="Bahnschrift Condensed" panose="020B0502040204020203" pitchFamily="34" charset="0"/>
                <a:ea typeface="Calibri" panose="020F0502020204030204" pitchFamily="34" charset="0"/>
              </a:rPr>
              <a:t> dung </a:t>
            </a:r>
            <a:r>
              <a:rPr lang="en-US" sz="1800" dirty="0" err="1">
                <a:solidFill>
                  <a:schemeClr val="tx1"/>
                </a:solidFill>
                <a:effectLst/>
                <a:latin typeface="Bahnschrift Condensed" panose="020B0502040204020203" pitchFamily="34" charset="0"/>
                <a:ea typeface="Calibri" panose="020F0502020204030204" pitchFamily="34" charset="0"/>
              </a:rPr>
              <a:t>nghẹ</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thuật</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của</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một</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tác</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phẩm</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văn</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học</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và</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phần</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phản</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hồi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với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người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nghe</a:t>
            </a:r>
            <a:endParaRPr lang="en-US" sz="1800" dirty="0">
              <a:solidFill>
                <a:schemeClr val="tx1"/>
              </a:solidFill>
              <a:latin typeface="Bahnschrift Condensed" panose="020B0502040204020203" pitchFamily="34" charset="0"/>
            </a:endParaRPr>
          </a:p>
        </p:txBody>
      </p:sp>
      <p:sp>
        <p:nvSpPr>
          <p:cNvPr id="7" name="Rectangle: Rounded Corners 6">
            <a:extLst>
              <a:ext uri="{FF2B5EF4-FFF2-40B4-BE49-F238E27FC236}">
                <a16:creationId xmlns:a16="http://schemas.microsoft.com/office/drawing/2014/main" id="{D0842991-0F78-1545-9DD8-3C9956CE33AA}"/>
              </a:ext>
            </a:extLst>
          </p:cNvPr>
          <p:cNvSpPr/>
          <p:nvPr/>
        </p:nvSpPr>
        <p:spPr>
          <a:xfrm>
            <a:off x="1657815" y="892098"/>
            <a:ext cx="6713034" cy="389342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457200" lvl="1">
              <a:spcBef>
                <a:spcPts val="285"/>
              </a:spcBef>
              <a:spcAft>
                <a:spcPts val="0"/>
              </a:spcAft>
              <a:buSzPts val="1300"/>
              <a:tabLst>
                <a:tab pos="228600" algn="l"/>
                <a:tab pos="450850" algn="l"/>
              </a:tabLst>
            </a:pPr>
            <a:r>
              <a:rPr lang="en-US" sz="1600" b="1" i="1" u="sng" spc="0" dirty="0">
                <a:solidFill>
                  <a:schemeClr val="tx1"/>
                </a:solidFill>
                <a:effectLst/>
                <a:latin typeface="Bahnschrift Condensed" panose="020B0502040204020203" pitchFamily="34" charset="0"/>
                <a:ea typeface="Times New Roman" panose="02020603050405020304" pitchFamily="18" charset="0"/>
              </a:rPr>
              <a:t>c. </a:t>
            </a:r>
            <a:r>
              <a:rPr lang="vi-VN" sz="1600" b="1" i="1" u="sng" spc="0" dirty="0">
                <a:solidFill>
                  <a:schemeClr val="tx1"/>
                </a:solidFill>
                <a:effectLst/>
                <a:latin typeface="Bahnschrift Condensed" panose="020B0502040204020203" pitchFamily="34" charset="0"/>
                <a:ea typeface="Times New Roman" panose="02020603050405020304" pitchFamily="18" charset="0"/>
              </a:rPr>
              <a:t>Tổ</a:t>
            </a:r>
            <a:r>
              <a:rPr lang="vi-VN" sz="1600" b="1" i="1" u="sng" spc="-5" dirty="0">
                <a:solidFill>
                  <a:schemeClr val="tx1"/>
                </a:solidFill>
                <a:effectLst/>
                <a:latin typeface="Bahnschrift Condensed" panose="020B0502040204020203" pitchFamily="34" charset="0"/>
                <a:ea typeface="Times New Roman" panose="02020603050405020304" pitchFamily="18" charset="0"/>
              </a:rPr>
              <a:t> </a:t>
            </a:r>
            <a:r>
              <a:rPr lang="vi-VN" sz="1600" b="1" i="1" u="sng" spc="0" dirty="0">
                <a:solidFill>
                  <a:schemeClr val="tx1"/>
                </a:solidFill>
                <a:effectLst/>
                <a:latin typeface="Bahnschrift Condensed" panose="020B0502040204020203" pitchFamily="34" charset="0"/>
                <a:ea typeface="Times New Roman" panose="02020603050405020304" pitchFamily="18" charset="0"/>
              </a:rPr>
              <a:t>chức</a:t>
            </a:r>
            <a:r>
              <a:rPr lang="vi-VN" sz="1600" b="1" i="1" u="sng" spc="-10" dirty="0">
                <a:solidFill>
                  <a:schemeClr val="tx1"/>
                </a:solidFill>
                <a:effectLst/>
                <a:latin typeface="Bahnschrift Condensed" panose="020B0502040204020203" pitchFamily="34" charset="0"/>
                <a:ea typeface="Times New Roman" panose="02020603050405020304" pitchFamily="18" charset="0"/>
              </a:rPr>
              <a:t> </a:t>
            </a:r>
            <a:r>
              <a:rPr lang="vi-VN" sz="1600" b="1" i="1" u="sng" spc="0" dirty="0">
                <a:solidFill>
                  <a:schemeClr val="tx1"/>
                </a:solidFill>
                <a:effectLst/>
                <a:latin typeface="Bahnschrift Condensed" panose="020B0502040204020203" pitchFamily="34" charset="0"/>
                <a:ea typeface="Times New Roman" panose="02020603050405020304" pitchFamily="18" charset="0"/>
              </a:rPr>
              <a:t>hoạt</a:t>
            </a:r>
            <a:r>
              <a:rPr lang="vi-VN" sz="1600" b="1" i="1" u="sng" spc="-5" dirty="0">
                <a:solidFill>
                  <a:schemeClr val="tx1"/>
                </a:solidFill>
                <a:effectLst/>
                <a:latin typeface="Bahnschrift Condensed" panose="020B0502040204020203" pitchFamily="34" charset="0"/>
                <a:ea typeface="Times New Roman" panose="02020603050405020304" pitchFamily="18" charset="0"/>
              </a:rPr>
              <a:t> </a:t>
            </a:r>
            <a:r>
              <a:rPr lang="vi-VN" sz="1600" b="1" i="1" u="sng" spc="-20" dirty="0">
                <a:solidFill>
                  <a:schemeClr val="tx1"/>
                </a:solidFill>
                <a:effectLst/>
                <a:latin typeface="Bahnschrift Condensed" panose="020B0502040204020203" pitchFamily="34" charset="0"/>
                <a:ea typeface="Times New Roman" panose="02020603050405020304" pitchFamily="18" charset="0"/>
              </a:rPr>
              <a:t>động</a:t>
            </a:r>
            <a:endParaRPr lang="en-US" sz="1600" b="1" i="1" u="sng" spc="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35"/>
              </a:spcBef>
              <a:spcAft>
                <a:spcPts val="0"/>
              </a:spcAft>
              <a:buSzPts val="1300"/>
              <a:buFont typeface="Times New Roman" panose="02020603050405020304" pitchFamily="18" charset="0"/>
              <a:buChar char="*"/>
              <a:tabLst>
                <a:tab pos="228600" algn="l"/>
                <a:tab pos="418465"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Giao</a:t>
            </a:r>
            <a:r>
              <a:rPr lang="vi-VN" sz="1600" b="1" i="1" spc="-2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nhiệm</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vụ</a:t>
            </a:r>
            <a:r>
              <a:rPr lang="vi-VN" sz="1600" b="1" i="1" spc="-10" dirty="0">
                <a:solidFill>
                  <a:schemeClr val="tx1"/>
                </a:solidFill>
                <a:effectLst/>
                <a:latin typeface="Bahnschrift Condensed" panose="020B0502040204020203" pitchFamily="34" charset="0"/>
                <a:ea typeface="Times New Roman" panose="02020603050405020304" pitchFamily="18" charset="0"/>
              </a:rPr>
              <a:t> </a:t>
            </a:r>
            <a:r>
              <a:rPr lang="vi-VN" sz="1600" b="1" i="1" spc="-25" dirty="0">
                <a:solidFill>
                  <a:schemeClr val="tx1"/>
                </a:solidFill>
                <a:effectLst/>
                <a:latin typeface="Bahnschrift Condensed" panose="020B0502040204020203" pitchFamily="34" charset="0"/>
                <a:ea typeface="Times New Roman" panose="02020603050405020304" pitchFamily="18" charset="0"/>
              </a:rPr>
              <a:t>HT</a:t>
            </a:r>
            <a:endParaRPr lang="en-US" sz="1600" b="1" i="1" dirty="0">
              <a:solidFill>
                <a:schemeClr val="tx1"/>
              </a:solidFill>
              <a:effectLst/>
              <a:latin typeface="Bahnschrift Condensed" panose="020B0502040204020203" pitchFamily="34" charset="0"/>
              <a:ea typeface="Times New Roman" panose="02020603050405020304" pitchFamily="18" charset="0"/>
            </a:endParaRPr>
          </a:p>
          <a:p>
            <a:pPr marL="1143000" lvl="2" indent="-228600">
              <a:spcBef>
                <a:spcPts val="540"/>
              </a:spcBef>
              <a:spcAft>
                <a:spcPts val="0"/>
              </a:spcAft>
              <a:buSzPts val="1300"/>
              <a:buFont typeface="Times New Roman" panose="02020603050405020304" pitchFamily="18" charset="0"/>
              <a:buAutoNum type="arabicParenBoth"/>
              <a:tabLst>
                <a:tab pos="672465" algn="l"/>
              </a:tabLst>
            </a:pP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1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luyện nói theo nhóm </a:t>
            </a:r>
            <a:r>
              <a:rPr lang="vi-VN" sz="1600" spc="-20" dirty="0">
                <a:solidFill>
                  <a:schemeClr val="tx1"/>
                </a:solidFill>
                <a:effectLst/>
                <a:latin typeface="Bahnschrift Condensed" panose="020B0502040204020203" pitchFamily="34" charset="0"/>
                <a:ea typeface="Times New Roman" panose="02020603050405020304" pitchFamily="18" charset="0"/>
              </a:rPr>
              <a:t>đôi.</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1143000" lvl="2" indent="-228600">
              <a:spcBef>
                <a:spcPts val="540"/>
              </a:spcBef>
              <a:spcAft>
                <a:spcPts val="0"/>
              </a:spcAft>
              <a:buSzPts val="1300"/>
              <a:buFont typeface="Times New Roman" panose="02020603050405020304" pitchFamily="18" charset="0"/>
              <a:buAutoNum type="arabicParenBoth"/>
              <a:tabLst>
                <a:tab pos="672465" algn="l"/>
              </a:tabLst>
            </a:pPr>
            <a:r>
              <a:rPr lang="vi-VN" sz="1600" dirty="0">
                <a:solidFill>
                  <a:schemeClr val="tx1"/>
                </a:solidFill>
                <a:effectLst/>
                <a:latin typeface="Bahnschrift Condensed" panose="020B0502040204020203" pitchFamily="34" charset="0"/>
                <a:ea typeface="Times New Roman" panose="02020603050405020304" pitchFamily="18" charset="0"/>
              </a:rPr>
              <a:t>Đại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diện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1 –</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 cá</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nhân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trình</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bày bài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nói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trước </a:t>
            </a:r>
            <a:r>
              <a:rPr lang="vi-VN" sz="1600" spc="-20" dirty="0">
                <a:solidFill>
                  <a:schemeClr val="tx1"/>
                </a:solidFill>
                <a:effectLst/>
                <a:latin typeface="Bahnschrift Condensed" panose="020B0502040204020203" pitchFamily="34" charset="0"/>
                <a:ea typeface="Times New Roman" panose="02020603050405020304" pitchFamily="18" charset="0"/>
              </a:rPr>
              <a:t>lớp.</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1143000" marR="197485" lvl="2" indent="-228600">
              <a:lnSpc>
                <a:spcPct val="116000"/>
              </a:lnSpc>
              <a:spcBef>
                <a:spcPts val="535"/>
              </a:spcBef>
              <a:spcAft>
                <a:spcPts val="0"/>
              </a:spcAft>
              <a:buSzPts val="1300"/>
              <a:buFont typeface="Times New Roman" panose="02020603050405020304" pitchFamily="18" charset="0"/>
              <a:buAutoNum type="arabicParenBoth"/>
              <a:tabLst>
                <a:tab pos="674370" algn="l"/>
              </a:tabLst>
            </a:pPr>
            <a:r>
              <a:rPr lang="vi-VN" sz="1600" dirty="0">
                <a:solidFill>
                  <a:schemeClr val="tx1"/>
                </a:solidFill>
                <a:effectLst/>
                <a:latin typeface="Bahnschrift Condensed" panose="020B0502040204020203" pitchFamily="34" charset="0"/>
                <a:ea typeface="Times New Roman" panose="02020603050405020304" pitchFamily="18" charset="0"/>
              </a:rPr>
              <a:t>Trao đổi, đánh giá lẫn nhau về bài trình bày theo các tiêu chí đã thống nhất từ trước.</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195"/>
              </a:spcBef>
              <a:spcAft>
                <a:spcPts val="0"/>
              </a:spcAft>
              <a:buSzPts val="1300"/>
              <a:buFont typeface="Times New Roman" panose="02020603050405020304" pitchFamily="18" charset="0"/>
              <a:buChar char="*"/>
              <a:tabLst>
                <a:tab pos="416560"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Thực</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hiện</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nhiệm</a:t>
            </a:r>
            <a:r>
              <a:rPr lang="vi-VN" sz="1600" b="1" i="1" spc="-2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vụ</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HT:</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2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thực</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hiện</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nhiệm</a:t>
            </a:r>
            <a:r>
              <a:rPr lang="vi-VN" sz="1600" spc="-2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vụ</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theo</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trình</a:t>
            </a:r>
            <a:r>
              <a:rPr lang="vi-VN" sz="1600" spc="-2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tự:</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(1)</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a:t>
            </a:r>
            <a:r>
              <a:rPr lang="vi-VN" sz="1600" spc="-4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a:t>
            </a:r>
            <a:r>
              <a:rPr lang="vi-VN" sz="1600" spc="-40" dirty="0">
                <a:solidFill>
                  <a:schemeClr val="tx1"/>
                </a:solidFill>
                <a:effectLst/>
                <a:latin typeface="Bahnschrift Condensed" panose="020B0502040204020203" pitchFamily="34" charset="0"/>
                <a:ea typeface="Times New Roman" panose="02020603050405020304" pitchFamily="18" charset="0"/>
              </a:rPr>
              <a:t> </a:t>
            </a:r>
            <a:r>
              <a:rPr lang="vi-VN" sz="1600" spc="-20" dirty="0">
                <a:solidFill>
                  <a:schemeClr val="tx1"/>
                </a:solidFill>
                <a:effectLst/>
                <a:latin typeface="Bahnschrift Condensed" panose="020B0502040204020203" pitchFamily="34" charset="0"/>
                <a:ea typeface="Times New Roman" panose="02020603050405020304" pitchFamily="18" charset="0"/>
              </a:rPr>
              <a:t>(3).</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35"/>
              </a:spcBef>
              <a:spcAft>
                <a:spcPts val="0"/>
              </a:spcAft>
              <a:buSzPts val="1300"/>
              <a:buFont typeface="Times New Roman" panose="02020603050405020304" pitchFamily="18" charset="0"/>
              <a:buChar char="*"/>
              <a:tabLst>
                <a:tab pos="228600" algn="l"/>
                <a:tab pos="419100"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Báo cáo, thảo </a:t>
            </a:r>
            <a:r>
              <a:rPr lang="vi-VN" sz="1600" b="1" i="1" spc="-20" dirty="0">
                <a:solidFill>
                  <a:schemeClr val="tx1"/>
                </a:solidFill>
                <a:effectLst/>
                <a:latin typeface="Bahnschrift Condensed" panose="020B0502040204020203" pitchFamily="34" charset="0"/>
                <a:ea typeface="Times New Roman" panose="02020603050405020304" pitchFamily="18" charset="0"/>
              </a:rPr>
              <a:t>luận</a:t>
            </a:r>
            <a:endParaRPr lang="en-US" sz="1600" b="1" i="1" dirty="0">
              <a:solidFill>
                <a:schemeClr val="tx1"/>
              </a:solidFill>
              <a:effectLst/>
              <a:latin typeface="Bahnschrift Condensed" panose="020B0502040204020203" pitchFamily="34" charset="0"/>
              <a:ea typeface="Times New Roman" panose="02020603050405020304" pitchFamily="18" charset="0"/>
            </a:endParaRPr>
          </a:p>
          <a:p>
            <a:pPr marL="438150" indent="179705">
              <a:spcBef>
                <a:spcPts val="535"/>
              </a:spcBef>
              <a:spcAft>
                <a:spcPts val="0"/>
              </a:spcAft>
            </a:pPr>
            <a:r>
              <a:rPr lang="vi-VN" sz="1600" dirty="0">
                <a:solidFill>
                  <a:schemeClr val="tx1"/>
                </a:solidFill>
                <a:effectLst/>
                <a:latin typeface="Bahnschrift Condensed" panose="020B0502040204020203" pitchFamily="34" charset="0"/>
                <a:ea typeface="Times New Roman" panose="02020603050405020304" pitchFamily="18" charset="0"/>
              </a:rPr>
              <a:t>(1) và</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 đại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diện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1 –</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 cá</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nhân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trình</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bày bài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nói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trước </a:t>
            </a:r>
            <a:r>
              <a:rPr lang="vi-VN" sz="1600" spc="-20" dirty="0">
                <a:solidFill>
                  <a:schemeClr val="tx1"/>
                </a:solidFill>
                <a:effectLst/>
                <a:latin typeface="Bahnschrift Condensed" panose="020B0502040204020203" pitchFamily="34" charset="0"/>
                <a:ea typeface="Times New Roman" panose="02020603050405020304" pitchFamily="18" charset="0"/>
              </a:rPr>
              <a:t>lớp.</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438150" indent="179705">
              <a:spcBef>
                <a:spcPts val="540"/>
              </a:spcBef>
              <a:spcAft>
                <a:spcPts val="0"/>
              </a:spcAft>
            </a:pPr>
            <a:r>
              <a:rPr lang="vi-VN" sz="1600" dirty="0">
                <a:solidFill>
                  <a:schemeClr val="tx1"/>
                </a:solidFill>
                <a:effectLst/>
                <a:latin typeface="Bahnschrift Condensed" panose="020B0502040204020203" pitchFamily="34" charset="0"/>
                <a:ea typeface="Times New Roman" panose="02020603050405020304" pitchFamily="18" charset="0"/>
              </a:rPr>
              <a:t>(3)</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trao đổi, đánh giá bài trình bày lẫn </a:t>
            </a:r>
            <a:r>
              <a:rPr lang="vi-VN" sz="1600" spc="-20" dirty="0">
                <a:solidFill>
                  <a:schemeClr val="tx1"/>
                </a:solidFill>
                <a:effectLst/>
                <a:latin typeface="Bahnschrift Condensed" panose="020B0502040204020203" pitchFamily="34" charset="0"/>
                <a:ea typeface="Times New Roman" panose="02020603050405020304" pitchFamily="18" charset="0"/>
              </a:rPr>
              <a:t>nhau.</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342900" marR="197485" lvl="0" indent="-342900">
              <a:lnSpc>
                <a:spcPct val="116000"/>
              </a:lnSpc>
              <a:spcBef>
                <a:spcPts val="540"/>
              </a:spcBef>
              <a:spcAft>
                <a:spcPts val="0"/>
              </a:spcAft>
              <a:buSzPts val="1300"/>
              <a:buFont typeface="Times New Roman" panose="02020603050405020304" pitchFamily="18" charset="0"/>
              <a:buChar char="*"/>
              <a:tabLst>
                <a:tab pos="418465"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Kết</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luận,</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nhận</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định:</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GV</a:t>
            </a:r>
            <a:r>
              <a:rPr lang="vi-VN" sz="1600" spc="-4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tổng</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kết,</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nhận</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xét</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kết</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quả</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giới</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thiệu,</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đánh</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giá</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nội dung và nghệ thuật của tác phẩm văn học.</a:t>
            </a:r>
            <a:endParaRPr lang="en-US" sz="1600" dirty="0">
              <a:solidFill>
                <a:schemeClr val="tx1"/>
              </a:solidFill>
              <a:effectLst/>
              <a:latin typeface="Bahnschrift Condensed" panose="020B0502040204020203" pitchFamily="34" charset="0"/>
              <a:ea typeface="Times New Roman" panose="02020603050405020304" pitchFamily="18" charset="0"/>
            </a:endParaRPr>
          </a:p>
        </p:txBody>
      </p:sp>
    </p:spTree>
    <p:extLst>
      <p:ext uri="{BB962C8B-B14F-4D97-AF65-F5344CB8AC3E}">
        <p14:creationId xmlns:p14="http://schemas.microsoft.com/office/powerpoint/2010/main" val="347530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DD5CC6-0069-1E05-DC6A-AE1A507256D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8</a:t>
            </a:fld>
            <a:endParaRPr lang="en"/>
          </a:p>
        </p:txBody>
      </p:sp>
      <p:sp>
        <p:nvSpPr>
          <p:cNvPr id="4" name="TextBox 3">
            <a:extLst>
              <a:ext uri="{FF2B5EF4-FFF2-40B4-BE49-F238E27FC236}">
                <a16:creationId xmlns:a16="http://schemas.microsoft.com/office/drawing/2014/main" id="{5C34BF0F-316C-D96D-81E8-90F6A9BA82B4}"/>
              </a:ext>
            </a:extLst>
          </p:cNvPr>
          <p:cNvSpPr txBox="1"/>
          <p:nvPr/>
        </p:nvSpPr>
        <p:spPr>
          <a:xfrm>
            <a:off x="1423639" y="288444"/>
            <a:ext cx="4720682" cy="523220"/>
          </a:xfrm>
          <a:prstGeom prst="rect">
            <a:avLst/>
          </a:prstGeom>
          <a:noFill/>
        </p:spPr>
        <p:txBody>
          <a:bodyPr wrap="square">
            <a:spAutoFit/>
          </a:bodyPr>
          <a:lstStyle/>
          <a:p>
            <a:pPr lvl="0" algn="r">
              <a:spcBef>
                <a:spcPts val="590"/>
              </a:spcBef>
              <a:spcAft>
                <a:spcPts val="0"/>
              </a:spcAft>
              <a:buSzPts val="1300"/>
              <a:tabLst>
                <a:tab pos="496570" algn="l"/>
              </a:tabLst>
            </a:pPr>
            <a:r>
              <a:rPr lang="en-US" sz="2800" b="1" i="1" spc="-5" dirty="0">
                <a:solidFill>
                  <a:srgbClr val="FFC000"/>
                </a:solidFill>
                <a:effectLst/>
                <a:latin typeface="Bahnschrift Condensed" panose="020B0502040204020203" pitchFamily="34" charset="0"/>
                <a:ea typeface="Times New Roman" panose="02020603050405020304" pitchFamily="18" charset="0"/>
              </a:rPr>
              <a:t>C.</a:t>
            </a:r>
            <a:r>
              <a:rPr lang="vi-VN" sz="2800" b="1" i="1" spc="-5" dirty="0">
                <a:solidFill>
                  <a:srgbClr val="FFC000"/>
                </a:solidFill>
                <a:effectLst/>
                <a:latin typeface="Bahnschrift Condensed" panose="020B0502040204020203" pitchFamily="34" charset="0"/>
                <a:ea typeface="Times New Roman" panose="02020603050405020304" pitchFamily="18" charset="0"/>
              </a:rPr>
              <a:t>HOẠT</a:t>
            </a:r>
            <a:r>
              <a:rPr lang="vi-VN" sz="2800" b="1" i="1" spc="-45"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ĐỘNG</a:t>
            </a:r>
            <a:r>
              <a:rPr lang="vi-VN" sz="2800" b="1" i="1" spc="-1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LUYỆN</a:t>
            </a:r>
            <a:r>
              <a:rPr lang="vi-VN" sz="2800" b="1" i="1" spc="-3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TẬP</a:t>
            </a:r>
            <a:r>
              <a:rPr lang="vi-VN" sz="2800" b="1" i="1" spc="-10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VÀ</a:t>
            </a:r>
            <a:r>
              <a:rPr lang="vi-VN" sz="2800" b="1" i="1" spc="-3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VẬN</a:t>
            </a:r>
            <a:r>
              <a:rPr lang="vi-VN" sz="2800" b="1" i="1" spc="-10" dirty="0">
                <a:solidFill>
                  <a:srgbClr val="FFC000"/>
                </a:solidFill>
                <a:effectLst/>
                <a:latin typeface="Bahnschrift Condensed" panose="020B0502040204020203" pitchFamily="34" charset="0"/>
                <a:ea typeface="Times New Roman" panose="02020603050405020304" pitchFamily="18" charset="0"/>
              </a:rPr>
              <a:t> </a:t>
            </a:r>
            <a:r>
              <a:rPr lang="vi-VN" sz="2800" b="1" i="1" spc="-20" dirty="0">
                <a:solidFill>
                  <a:srgbClr val="FFC000"/>
                </a:solidFill>
                <a:effectLst/>
                <a:latin typeface="Bahnschrift Condensed" panose="020B0502040204020203" pitchFamily="34" charset="0"/>
                <a:ea typeface="Times New Roman" panose="02020603050405020304" pitchFamily="18" charset="0"/>
              </a:rPr>
              <a:t>DỤNG</a:t>
            </a:r>
            <a:endParaRPr lang="en-US" sz="2800" i="1" spc="-5" dirty="0">
              <a:solidFill>
                <a:srgbClr val="FFC000"/>
              </a:solidFill>
              <a:effectLst/>
              <a:latin typeface="Bahnschrift Condensed" panose="020B0502040204020203" pitchFamily="34" charset="0"/>
              <a:ea typeface="Times New Roman" panose="02020603050405020304" pitchFamily="18" charset="0"/>
            </a:endParaRPr>
          </a:p>
        </p:txBody>
      </p:sp>
      <p:sp>
        <p:nvSpPr>
          <p:cNvPr id="7" name="Rectangle: Rounded Corners 6">
            <a:extLst>
              <a:ext uri="{FF2B5EF4-FFF2-40B4-BE49-F238E27FC236}">
                <a16:creationId xmlns:a16="http://schemas.microsoft.com/office/drawing/2014/main" id="{D0842991-0F78-1545-9DD8-3C9956CE33AA}"/>
              </a:ext>
            </a:extLst>
          </p:cNvPr>
          <p:cNvSpPr/>
          <p:nvPr/>
        </p:nvSpPr>
        <p:spPr>
          <a:xfrm>
            <a:off x="1657815" y="892098"/>
            <a:ext cx="6713034" cy="389342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457200" lvl="1">
              <a:spcBef>
                <a:spcPts val="285"/>
              </a:spcBef>
              <a:spcAft>
                <a:spcPts val="0"/>
              </a:spcAft>
              <a:buSzPts val="1300"/>
              <a:tabLst>
                <a:tab pos="228600" algn="l"/>
                <a:tab pos="450850" algn="l"/>
              </a:tabLst>
            </a:pPr>
            <a:r>
              <a:rPr lang="en-US" sz="1600" b="1" i="1" u="sng" spc="0" dirty="0">
                <a:solidFill>
                  <a:schemeClr val="tx1"/>
                </a:solidFill>
                <a:effectLst/>
                <a:latin typeface="Bahnschrift Condensed" panose="020B0502040204020203" pitchFamily="34" charset="0"/>
                <a:ea typeface="Times New Roman" panose="02020603050405020304" pitchFamily="18" charset="0"/>
              </a:rPr>
              <a:t>c. </a:t>
            </a:r>
            <a:r>
              <a:rPr lang="vi-VN" sz="1600" b="1" i="1" u="sng" spc="0" dirty="0">
                <a:solidFill>
                  <a:schemeClr val="tx1"/>
                </a:solidFill>
                <a:effectLst/>
                <a:latin typeface="Bahnschrift Condensed" panose="020B0502040204020203" pitchFamily="34" charset="0"/>
                <a:ea typeface="Times New Roman" panose="02020603050405020304" pitchFamily="18" charset="0"/>
              </a:rPr>
              <a:t>Tổ</a:t>
            </a:r>
            <a:r>
              <a:rPr lang="vi-VN" sz="1600" b="1" i="1" u="sng" spc="-5" dirty="0">
                <a:solidFill>
                  <a:schemeClr val="tx1"/>
                </a:solidFill>
                <a:effectLst/>
                <a:latin typeface="Bahnschrift Condensed" panose="020B0502040204020203" pitchFamily="34" charset="0"/>
                <a:ea typeface="Times New Roman" panose="02020603050405020304" pitchFamily="18" charset="0"/>
              </a:rPr>
              <a:t> </a:t>
            </a:r>
            <a:r>
              <a:rPr lang="vi-VN" sz="1600" b="1" i="1" u="sng" spc="0" dirty="0">
                <a:solidFill>
                  <a:schemeClr val="tx1"/>
                </a:solidFill>
                <a:effectLst/>
                <a:latin typeface="Bahnschrift Condensed" panose="020B0502040204020203" pitchFamily="34" charset="0"/>
                <a:ea typeface="Times New Roman" panose="02020603050405020304" pitchFamily="18" charset="0"/>
              </a:rPr>
              <a:t>chức</a:t>
            </a:r>
            <a:r>
              <a:rPr lang="vi-VN" sz="1600" b="1" i="1" u="sng" spc="-10" dirty="0">
                <a:solidFill>
                  <a:schemeClr val="tx1"/>
                </a:solidFill>
                <a:effectLst/>
                <a:latin typeface="Bahnschrift Condensed" panose="020B0502040204020203" pitchFamily="34" charset="0"/>
                <a:ea typeface="Times New Roman" panose="02020603050405020304" pitchFamily="18" charset="0"/>
              </a:rPr>
              <a:t> </a:t>
            </a:r>
            <a:r>
              <a:rPr lang="vi-VN" sz="1600" b="1" i="1" u="sng" spc="0" dirty="0">
                <a:solidFill>
                  <a:schemeClr val="tx1"/>
                </a:solidFill>
                <a:effectLst/>
                <a:latin typeface="Bahnschrift Condensed" panose="020B0502040204020203" pitchFamily="34" charset="0"/>
                <a:ea typeface="Times New Roman" panose="02020603050405020304" pitchFamily="18" charset="0"/>
              </a:rPr>
              <a:t>hoạt</a:t>
            </a:r>
            <a:r>
              <a:rPr lang="vi-VN" sz="1600" b="1" i="1" u="sng" spc="-5" dirty="0">
                <a:solidFill>
                  <a:schemeClr val="tx1"/>
                </a:solidFill>
                <a:effectLst/>
                <a:latin typeface="Bahnschrift Condensed" panose="020B0502040204020203" pitchFamily="34" charset="0"/>
                <a:ea typeface="Times New Roman" panose="02020603050405020304" pitchFamily="18" charset="0"/>
              </a:rPr>
              <a:t> </a:t>
            </a:r>
            <a:r>
              <a:rPr lang="vi-VN" sz="1600" b="1" i="1" u="sng" spc="-20" dirty="0">
                <a:solidFill>
                  <a:schemeClr val="tx1"/>
                </a:solidFill>
                <a:effectLst/>
                <a:latin typeface="Bahnschrift Condensed" panose="020B0502040204020203" pitchFamily="34" charset="0"/>
                <a:ea typeface="Times New Roman" panose="02020603050405020304" pitchFamily="18" charset="0"/>
              </a:rPr>
              <a:t>động</a:t>
            </a:r>
            <a:endParaRPr lang="en-US" sz="1600" b="1" i="1" u="sng" spc="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35"/>
              </a:spcBef>
              <a:spcAft>
                <a:spcPts val="0"/>
              </a:spcAft>
              <a:buSzPts val="1300"/>
              <a:buFont typeface="Times New Roman" panose="02020603050405020304" pitchFamily="18" charset="0"/>
              <a:buChar char="*"/>
              <a:tabLst>
                <a:tab pos="228600" algn="l"/>
                <a:tab pos="418465"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Giao</a:t>
            </a:r>
            <a:r>
              <a:rPr lang="vi-VN" sz="1600" b="1" i="1" spc="-2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nhiệm</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vụ</a:t>
            </a:r>
            <a:r>
              <a:rPr lang="vi-VN" sz="1600" b="1" i="1" spc="-10" dirty="0">
                <a:solidFill>
                  <a:schemeClr val="tx1"/>
                </a:solidFill>
                <a:effectLst/>
                <a:latin typeface="Bahnschrift Condensed" panose="020B0502040204020203" pitchFamily="34" charset="0"/>
                <a:ea typeface="Times New Roman" panose="02020603050405020304" pitchFamily="18" charset="0"/>
              </a:rPr>
              <a:t> </a:t>
            </a:r>
            <a:r>
              <a:rPr lang="vi-VN" sz="1600" b="1" i="1" spc="-25" dirty="0">
                <a:solidFill>
                  <a:schemeClr val="tx1"/>
                </a:solidFill>
                <a:effectLst/>
                <a:latin typeface="Bahnschrift Condensed" panose="020B0502040204020203" pitchFamily="34" charset="0"/>
                <a:ea typeface="Times New Roman" panose="02020603050405020304" pitchFamily="18" charset="0"/>
              </a:rPr>
              <a:t>HT</a:t>
            </a:r>
            <a:endParaRPr lang="en-US" sz="1600" b="1" i="1" dirty="0">
              <a:solidFill>
                <a:schemeClr val="tx1"/>
              </a:solidFill>
              <a:effectLst/>
              <a:latin typeface="Bahnschrift Condensed" panose="020B0502040204020203" pitchFamily="34" charset="0"/>
              <a:ea typeface="Times New Roman" panose="02020603050405020304" pitchFamily="18" charset="0"/>
            </a:endParaRPr>
          </a:p>
          <a:p>
            <a:pPr marL="1143000" lvl="2" indent="-228600">
              <a:spcBef>
                <a:spcPts val="540"/>
              </a:spcBef>
              <a:spcAft>
                <a:spcPts val="0"/>
              </a:spcAft>
              <a:buSzPts val="1300"/>
              <a:buFont typeface="Times New Roman" panose="02020603050405020304" pitchFamily="18" charset="0"/>
              <a:buAutoNum type="arabicParenBoth"/>
              <a:tabLst>
                <a:tab pos="672465" algn="l"/>
              </a:tabLst>
            </a:pP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1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luyện nói theo nhóm </a:t>
            </a:r>
            <a:r>
              <a:rPr lang="vi-VN" sz="1600" spc="-20" dirty="0">
                <a:solidFill>
                  <a:schemeClr val="tx1"/>
                </a:solidFill>
                <a:effectLst/>
                <a:latin typeface="Bahnschrift Condensed" panose="020B0502040204020203" pitchFamily="34" charset="0"/>
                <a:ea typeface="Times New Roman" panose="02020603050405020304" pitchFamily="18" charset="0"/>
              </a:rPr>
              <a:t>đôi.</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1143000" lvl="2" indent="-228600">
              <a:spcBef>
                <a:spcPts val="540"/>
              </a:spcBef>
              <a:spcAft>
                <a:spcPts val="0"/>
              </a:spcAft>
              <a:buSzPts val="1300"/>
              <a:buFont typeface="Times New Roman" panose="02020603050405020304" pitchFamily="18" charset="0"/>
              <a:buAutoNum type="arabicParenBoth"/>
              <a:tabLst>
                <a:tab pos="672465" algn="l"/>
              </a:tabLst>
            </a:pPr>
            <a:r>
              <a:rPr lang="vi-VN" sz="1600" dirty="0">
                <a:solidFill>
                  <a:schemeClr val="tx1"/>
                </a:solidFill>
                <a:effectLst/>
                <a:latin typeface="Bahnschrift Condensed" panose="020B0502040204020203" pitchFamily="34" charset="0"/>
                <a:ea typeface="Times New Roman" panose="02020603050405020304" pitchFamily="18" charset="0"/>
              </a:rPr>
              <a:t>Đại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diện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1 –</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 cá</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nhân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trình</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bày bài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nói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trước </a:t>
            </a:r>
            <a:r>
              <a:rPr lang="vi-VN" sz="1600" spc="-20" dirty="0">
                <a:solidFill>
                  <a:schemeClr val="tx1"/>
                </a:solidFill>
                <a:effectLst/>
                <a:latin typeface="Bahnschrift Condensed" panose="020B0502040204020203" pitchFamily="34" charset="0"/>
                <a:ea typeface="Times New Roman" panose="02020603050405020304" pitchFamily="18" charset="0"/>
              </a:rPr>
              <a:t>lớp.</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1143000" marR="197485" lvl="2" indent="-228600">
              <a:lnSpc>
                <a:spcPct val="116000"/>
              </a:lnSpc>
              <a:spcBef>
                <a:spcPts val="535"/>
              </a:spcBef>
              <a:spcAft>
                <a:spcPts val="0"/>
              </a:spcAft>
              <a:buSzPts val="1300"/>
              <a:buFont typeface="Times New Roman" panose="02020603050405020304" pitchFamily="18" charset="0"/>
              <a:buAutoNum type="arabicParenBoth"/>
              <a:tabLst>
                <a:tab pos="674370" algn="l"/>
              </a:tabLst>
            </a:pPr>
            <a:r>
              <a:rPr lang="vi-VN" sz="1600" dirty="0">
                <a:solidFill>
                  <a:schemeClr val="tx1"/>
                </a:solidFill>
                <a:effectLst/>
                <a:latin typeface="Bahnschrift Condensed" panose="020B0502040204020203" pitchFamily="34" charset="0"/>
                <a:ea typeface="Times New Roman" panose="02020603050405020304" pitchFamily="18" charset="0"/>
              </a:rPr>
              <a:t>Trao đổi, đánh giá lẫn nhau về bài trình bày theo các tiêu chí đã thống nhất từ trước.</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195"/>
              </a:spcBef>
              <a:spcAft>
                <a:spcPts val="0"/>
              </a:spcAft>
              <a:buSzPts val="1300"/>
              <a:buFont typeface="Times New Roman" panose="02020603050405020304" pitchFamily="18" charset="0"/>
              <a:buChar char="*"/>
              <a:tabLst>
                <a:tab pos="416560"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Thực</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hiện</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nhiệm</a:t>
            </a:r>
            <a:r>
              <a:rPr lang="vi-VN" sz="1600" b="1" i="1" spc="-2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vụ</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HT:</a:t>
            </a:r>
            <a:r>
              <a:rPr lang="vi-VN" sz="1600" b="1" i="1"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2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thực</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hiện</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nhiệm</a:t>
            </a:r>
            <a:r>
              <a:rPr lang="vi-VN" sz="1600" spc="-2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vụ</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theo</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trình</a:t>
            </a:r>
            <a:r>
              <a:rPr lang="vi-VN" sz="1600" spc="-2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tự:</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(1)</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a:t>
            </a:r>
            <a:r>
              <a:rPr lang="vi-VN" sz="1600" spc="-4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a:t>
            </a:r>
            <a:r>
              <a:rPr lang="vi-VN" sz="1600" spc="-3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a:t>
            </a:r>
            <a:r>
              <a:rPr lang="vi-VN" sz="1600" spc="-40" dirty="0">
                <a:solidFill>
                  <a:schemeClr val="tx1"/>
                </a:solidFill>
                <a:effectLst/>
                <a:latin typeface="Bahnschrift Condensed" panose="020B0502040204020203" pitchFamily="34" charset="0"/>
                <a:ea typeface="Times New Roman" panose="02020603050405020304" pitchFamily="18" charset="0"/>
              </a:rPr>
              <a:t> </a:t>
            </a:r>
            <a:r>
              <a:rPr lang="vi-VN" sz="1600" spc="-20" dirty="0">
                <a:solidFill>
                  <a:schemeClr val="tx1"/>
                </a:solidFill>
                <a:effectLst/>
                <a:latin typeface="Bahnschrift Condensed" panose="020B0502040204020203" pitchFamily="34" charset="0"/>
                <a:ea typeface="Times New Roman" panose="02020603050405020304" pitchFamily="18" charset="0"/>
              </a:rPr>
              <a:t>(3).</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35"/>
              </a:spcBef>
              <a:spcAft>
                <a:spcPts val="0"/>
              </a:spcAft>
              <a:buSzPts val="1300"/>
              <a:buFont typeface="Times New Roman" panose="02020603050405020304" pitchFamily="18" charset="0"/>
              <a:buChar char="*"/>
              <a:tabLst>
                <a:tab pos="228600" algn="l"/>
                <a:tab pos="419100"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Báo cáo, thảo </a:t>
            </a:r>
            <a:r>
              <a:rPr lang="vi-VN" sz="1600" b="1" i="1" spc="-20" dirty="0">
                <a:solidFill>
                  <a:schemeClr val="tx1"/>
                </a:solidFill>
                <a:effectLst/>
                <a:latin typeface="Bahnschrift Condensed" panose="020B0502040204020203" pitchFamily="34" charset="0"/>
                <a:ea typeface="Times New Roman" panose="02020603050405020304" pitchFamily="18" charset="0"/>
              </a:rPr>
              <a:t>luận</a:t>
            </a:r>
            <a:endParaRPr lang="en-US" sz="1600" b="1" i="1" dirty="0">
              <a:solidFill>
                <a:schemeClr val="tx1"/>
              </a:solidFill>
              <a:effectLst/>
              <a:latin typeface="Bahnschrift Condensed" panose="020B0502040204020203" pitchFamily="34" charset="0"/>
              <a:ea typeface="Times New Roman" panose="02020603050405020304" pitchFamily="18" charset="0"/>
            </a:endParaRPr>
          </a:p>
          <a:p>
            <a:pPr marL="438150" indent="179705">
              <a:spcBef>
                <a:spcPts val="535"/>
              </a:spcBef>
              <a:spcAft>
                <a:spcPts val="0"/>
              </a:spcAft>
            </a:pPr>
            <a:r>
              <a:rPr lang="vi-VN" sz="1600" dirty="0">
                <a:solidFill>
                  <a:schemeClr val="tx1"/>
                </a:solidFill>
                <a:effectLst/>
                <a:latin typeface="Bahnschrift Condensed" panose="020B0502040204020203" pitchFamily="34" charset="0"/>
                <a:ea typeface="Times New Roman" panose="02020603050405020304" pitchFamily="18" charset="0"/>
              </a:rPr>
              <a:t>(1) và</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 đại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diện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1 –</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2 cá</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nhân</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trình</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bày bài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nói</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trước </a:t>
            </a:r>
            <a:r>
              <a:rPr lang="vi-VN" sz="1600" spc="-20" dirty="0">
                <a:solidFill>
                  <a:schemeClr val="tx1"/>
                </a:solidFill>
                <a:effectLst/>
                <a:latin typeface="Bahnschrift Condensed" panose="020B0502040204020203" pitchFamily="34" charset="0"/>
                <a:ea typeface="Times New Roman" panose="02020603050405020304" pitchFamily="18" charset="0"/>
              </a:rPr>
              <a:t>lớp.</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438150" indent="179705">
              <a:spcBef>
                <a:spcPts val="540"/>
              </a:spcBef>
              <a:spcAft>
                <a:spcPts val="0"/>
              </a:spcAft>
            </a:pPr>
            <a:r>
              <a:rPr lang="vi-VN" sz="1600" dirty="0">
                <a:solidFill>
                  <a:schemeClr val="tx1"/>
                </a:solidFill>
                <a:effectLst/>
                <a:latin typeface="Bahnschrift Condensed" panose="020B0502040204020203" pitchFamily="34" charset="0"/>
                <a:ea typeface="Times New Roman" panose="02020603050405020304" pitchFamily="18" charset="0"/>
              </a:rPr>
              <a:t>(3)</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trao đổi, đánh giá bài trình bày lẫn </a:t>
            </a:r>
            <a:r>
              <a:rPr lang="vi-VN" sz="1600" spc="-20" dirty="0">
                <a:solidFill>
                  <a:schemeClr val="tx1"/>
                </a:solidFill>
                <a:effectLst/>
                <a:latin typeface="Bahnschrift Condensed" panose="020B0502040204020203" pitchFamily="34" charset="0"/>
                <a:ea typeface="Times New Roman" panose="02020603050405020304" pitchFamily="18" charset="0"/>
              </a:rPr>
              <a:t>nhau.</a:t>
            </a:r>
            <a:endParaRPr lang="en-US" sz="1600" dirty="0">
              <a:solidFill>
                <a:schemeClr val="tx1"/>
              </a:solidFill>
              <a:effectLst/>
              <a:latin typeface="Bahnschrift Condensed" panose="020B0502040204020203" pitchFamily="34" charset="0"/>
              <a:ea typeface="Times New Roman" panose="02020603050405020304" pitchFamily="18" charset="0"/>
            </a:endParaRPr>
          </a:p>
          <a:p>
            <a:pPr marL="342900" marR="197485" lvl="0" indent="-342900">
              <a:lnSpc>
                <a:spcPct val="116000"/>
              </a:lnSpc>
              <a:spcBef>
                <a:spcPts val="540"/>
              </a:spcBef>
              <a:spcAft>
                <a:spcPts val="0"/>
              </a:spcAft>
              <a:buSzPts val="1300"/>
              <a:buFont typeface="Times New Roman" panose="02020603050405020304" pitchFamily="18" charset="0"/>
              <a:buChar char="*"/>
              <a:tabLst>
                <a:tab pos="418465" algn="l"/>
              </a:tabLst>
            </a:pPr>
            <a:r>
              <a:rPr lang="vi-VN" sz="1600" b="1" i="1" dirty="0">
                <a:solidFill>
                  <a:schemeClr val="tx1"/>
                </a:solidFill>
                <a:effectLst/>
                <a:latin typeface="Bahnschrift Condensed" panose="020B0502040204020203" pitchFamily="34" charset="0"/>
                <a:ea typeface="Times New Roman" panose="02020603050405020304" pitchFamily="18" charset="0"/>
              </a:rPr>
              <a:t>Kết</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luận,</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nhận</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b="1" i="1" dirty="0">
                <a:solidFill>
                  <a:schemeClr val="tx1"/>
                </a:solidFill>
                <a:effectLst/>
                <a:latin typeface="Bahnschrift Condensed" panose="020B0502040204020203" pitchFamily="34" charset="0"/>
                <a:ea typeface="Times New Roman" panose="02020603050405020304" pitchFamily="18" charset="0"/>
              </a:rPr>
              <a:t>định:</a:t>
            </a:r>
            <a:r>
              <a:rPr lang="vi-VN" sz="1600" b="1" i="1"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GV</a:t>
            </a:r>
            <a:r>
              <a:rPr lang="vi-VN" sz="1600" spc="-40"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tổng</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kết,</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nhận</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xét</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kết</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quả</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HS</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giới</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thiệu,</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đánh</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giá</a:t>
            </a:r>
            <a:r>
              <a:rPr lang="vi-VN" sz="1600" spc="-15" dirty="0">
                <a:solidFill>
                  <a:schemeClr val="tx1"/>
                </a:solidFill>
                <a:effectLst/>
                <a:latin typeface="Bahnschrift Condensed" panose="020B0502040204020203" pitchFamily="34" charset="0"/>
                <a:ea typeface="Times New Roman" panose="02020603050405020304" pitchFamily="18" charset="0"/>
              </a:rPr>
              <a:t> </a:t>
            </a:r>
            <a:r>
              <a:rPr lang="vi-VN" sz="1600" dirty="0">
                <a:solidFill>
                  <a:schemeClr val="tx1"/>
                </a:solidFill>
                <a:effectLst/>
                <a:latin typeface="Bahnschrift Condensed" panose="020B0502040204020203" pitchFamily="34" charset="0"/>
                <a:ea typeface="Times New Roman" panose="02020603050405020304" pitchFamily="18" charset="0"/>
              </a:rPr>
              <a:t>nội dung và nghệ thuật của tác phẩm văn học.</a:t>
            </a:r>
            <a:endParaRPr lang="en-US" sz="1600" dirty="0">
              <a:solidFill>
                <a:schemeClr val="tx1"/>
              </a:solidFill>
              <a:effectLst/>
              <a:latin typeface="Bahnschrift Condensed" panose="020B0502040204020203"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A73489C8-3D8C-6DD4-AEDB-AA5D42E0AA21}"/>
              </a:ext>
            </a:extLst>
          </p:cNvPr>
          <p:cNvSpPr txBox="1"/>
          <p:nvPr/>
        </p:nvSpPr>
        <p:spPr>
          <a:xfrm>
            <a:off x="1572321" y="1223205"/>
            <a:ext cx="6337611" cy="2474436"/>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spcBef>
                <a:spcPts val="590"/>
              </a:spcBef>
              <a:buSzPts val="1300"/>
              <a:tabLst>
                <a:tab pos="228600" algn="l"/>
                <a:tab pos="527050" algn="l"/>
              </a:tabLst>
            </a:pPr>
            <a:r>
              <a:rPr lang="en-US" sz="1800" b="1" spc="-15" dirty="0">
                <a:solidFill>
                  <a:srgbClr val="FFFF00"/>
                </a:solidFill>
                <a:effectLst/>
                <a:latin typeface="Bahnschrift Condensed" panose="020B0502040204020203" pitchFamily="34" charset="0"/>
                <a:ea typeface="Times New Roman" panose="02020603050405020304" pitchFamily="18" charset="0"/>
              </a:rPr>
              <a:t>1.</a:t>
            </a:r>
          </a:p>
          <a:p>
            <a:pPr lvl="0">
              <a:spcBef>
                <a:spcPts val="590"/>
              </a:spcBef>
              <a:buSzPts val="1300"/>
              <a:tabLst>
                <a:tab pos="228600" algn="l"/>
                <a:tab pos="527050" algn="l"/>
              </a:tabLst>
            </a:pPr>
            <a:r>
              <a:rPr lang="en-US" sz="1800" b="1" i="1" u="sng" spc="-15" dirty="0">
                <a:solidFill>
                  <a:schemeClr val="tx1"/>
                </a:solidFill>
                <a:latin typeface="Bahnschrift Condensed" panose="020B0502040204020203" pitchFamily="34" charset="0"/>
                <a:ea typeface="Times New Roman" panose="02020603050405020304" pitchFamily="18" charset="0"/>
              </a:rPr>
              <a:t>a.  </a:t>
            </a:r>
            <a:r>
              <a:rPr lang="vi-VN" sz="1800" b="1" i="1" u="sng" spc="0" dirty="0">
                <a:solidFill>
                  <a:schemeClr val="tx1"/>
                </a:solidFill>
                <a:effectLst/>
                <a:latin typeface="Bahnschrift Condensed" panose="020B0502040204020203" pitchFamily="34" charset="0"/>
                <a:ea typeface="Times New Roman" panose="02020603050405020304" pitchFamily="18" charset="0"/>
              </a:rPr>
              <a:t>Mục</a:t>
            </a:r>
            <a:r>
              <a:rPr lang="vi-VN" sz="1800" b="1" i="1" u="sng" spc="-15" dirty="0">
                <a:solidFill>
                  <a:schemeClr val="tx1"/>
                </a:solidFill>
                <a:effectLst/>
                <a:latin typeface="Bahnschrift Condensed" panose="020B0502040204020203" pitchFamily="34" charset="0"/>
                <a:ea typeface="Times New Roman" panose="02020603050405020304" pitchFamily="18" charset="0"/>
              </a:rPr>
              <a:t> </a:t>
            </a:r>
            <a:r>
              <a:rPr lang="vi-VN" sz="1800" b="1" i="1" u="sng" spc="-20" dirty="0">
                <a:solidFill>
                  <a:schemeClr val="tx1"/>
                </a:solidFill>
                <a:effectLst/>
                <a:latin typeface="Bahnschrift Condensed" panose="020B0502040204020203" pitchFamily="34" charset="0"/>
                <a:ea typeface="Times New Roman" panose="02020603050405020304" pitchFamily="18" charset="0"/>
              </a:rPr>
              <a:t>tiêu</a:t>
            </a:r>
            <a:endParaRPr lang="en-US" sz="1800" b="1" i="1" u="sng" spc="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35"/>
              </a:spcBef>
              <a:spcAft>
                <a:spcPts val="0"/>
              </a:spcAft>
              <a:buSzPts val="1300"/>
              <a:buFont typeface="Times New Roman" panose="02020603050405020304" pitchFamily="18" charset="0"/>
              <a:buChar char="–"/>
              <a:tabLst>
                <a:tab pos="415925" algn="l"/>
              </a:tabLst>
            </a:pPr>
            <a:r>
              <a:rPr lang="vi-VN" sz="1800" dirty="0">
                <a:solidFill>
                  <a:schemeClr val="tx1"/>
                </a:solidFill>
                <a:effectLst/>
                <a:latin typeface="Bahnschrift Condensed" panose="020B0502040204020203" pitchFamily="34" charset="0"/>
                <a:ea typeface="Times New Roman" panose="02020603050405020304" pitchFamily="18" charset="0"/>
              </a:rPr>
              <a:t>Thực</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hiện</a:t>
            </a:r>
            <a:r>
              <a:rPr lang="vi-VN" sz="1800" spc="10"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được</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nhiệm</a:t>
            </a:r>
            <a:r>
              <a:rPr lang="vi-VN" sz="1800" spc="10"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vụ</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nói</a:t>
            </a:r>
            <a:r>
              <a:rPr lang="vi-VN" sz="1800" spc="10"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và</a:t>
            </a:r>
            <a:r>
              <a:rPr lang="vi-VN" sz="1800" spc="5" dirty="0">
                <a:solidFill>
                  <a:schemeClr val="tx1"/>
                </a:solidFill>
                <a:effectLst/>
                <a:latin typeface="Bahnschrift Condensed" panose="020B0502040204020203" pitchFamily="34" charset="0"/>
                <a:ea typeface="Times New Roman" panose="02020603050405020304" pitchFamily="18" charset="0"/>
              </a:rPr>
              <a:t> </a:t>
            </a:r>
            <a:r>
              <a:rPr lang="vi-VN" sz="1800" spc="-10" dirty="0">
                <a:solidFill>
                  <a:schemeClr val="tx1"/>
                </a:solidFill>
                <a:effectLst/>
                <a:latin typeface="Bahnschrift Condensed" panose="020B0502040204020203" pitchFamily="34" charset="0"/>
                <a:ea typeface="Times New Roman" panose="02020603050405020304" pitchFamily="18" charset="0"/>
              </a:rPr>
              <a:t>nghe.</a:t>
            </a:r>
            <a:endParaRPr lang="en-US" sz="1800" dirty="0">
              <a:solidFill>
                <a:schemeClr val="tx1"/>
              </a:solidFill>
              <a:effectLst/>
              <a:latin typeface="Bahnschrift Condensed" panose="020B0502040204020203" pitchFamily="34" charset="0"/>
              <a:ea typeface="Times New Roman" panose="02020603050405020304" pitchFamily="18" charset="0"/>
            </a:endParaRPr>
          </a:p>
          <a:p>
            <a:pPr marL="342900" lvl="0" indent="-342900">
              <a:spcBef>
                <a:spcPts val="540"/>
              </a:spcBef>
              <a:spcAft>
                <a:spcPts val="0"/>
              </a:spcAft>
              <a:buSzPts val="1300"/>
              <a:buFont typeface="Times New Roman" panose="02020603050405020304" pitchFamily="18" charset="0"/>
              <a:buChar char="–"/>
              <a:tabLst>
                <a:tab pos="418465" algn="l"/>
              </a:tabLst>
            </a:pPr>
            <a:r>
              <a:rPr lang="vi-VN" sz="1800" dirty="0">
                <a:solidFill>
                  <a:schemeClr val="tx1"/>
                </a:solidFill>
                <a:effectLst/>
                <a:latin typeface="Bahnschrift Condensed" panose="020B0502040204020203" pitchFamily="34" charset="0"/>
                <a:ea typeface="Times New Roman" panose="02020603050405020304" pitchFamily="18" charset="0"/>
              </a:rPr>
              <a:t>NL</a:t>
            </a:r>
            <a:r>
              <a:rPr lang="vi-VN" sz="1800" spc="-55" dirty="0">
                <a:solidFill>
                  <a:schemeClr val="tx1"/>
                </a:solidFill>
                <a:effectLst/>
                <a:latin typeface="Bahnschrift Condensed" panose="020B0502040204020203" pitchFamily="34" charset="0"/>
                <a:ea typeface="Times New Roman" panose="02020603050405020304" pitchFamily="18" charset="0"/>
              </a:rPr>
              <a:t> </a:t>
            </a:r>
            <a:r>
              <a:rPr lang="vi-VN" sz="1800" dirty="0">
                <a:solidFill>
                  <a:schemeClr val="tx1"/>
                </a:solidFill>
                <a:effectLst/>
                <a:latin typeface="Bahnschrift Condensed" panose="020B0502040204020203" pitchFamily="34" charset="0"/>
                <a:ea typeface="Times New Roman" panose="02020603050405020304" pitchFamily="18" charset="0"/>
              </a:rPr>
              <a:t>giao tiếp, hợp tác: Biết lắng nghe và có phản hồi tích cực trong giao </a:t>
            </a:r>
            <a:r>
              <a:rPr lang="vi-VN" sz="1800" spc="-10" dirty="0">
                <a:solidFill>
                  <a:schemeClr val="tx1"/>
                </a:solidFill>
                <a:effectLst/>
                <a:latin typeface="Bahnschrift Condensed" panose="020B0502040204020203" pitchFamily="34" charset="0"/>
                <a:ea typeface="Times New Roman" panose="02020603050405020304" pitchFamily="18" charset="0"/>
              </a:rPr>
              <a:t>tiếp.</a:t>
            </a:r>
            <a:endParaRPr lang="en-US" sz="1800" dirty="0">
              <a:solidFill>
                <a:schemeClr val="tx1"/>
              </a:solidFill>
              <a:effectLst/>
              <a:latin typeface="Bahnschrift Condensed" panose="020B0502040204020203" pitchFamily="34" charset="0"/>
              <a:ea typeface="Times New Roman" panose="02020603050405020304" pitchFamily="18" charset="0"/>
            </a:endParaRPr>
          </a:p>
          <a:p>
            <a:r>
              <a:rPr lang="en-US" sz="1800" b="1" i="1" u="sng" dirty="0">
                <a:solidFill>
                  <a:schemeClr val="tx1"/>
                </a:solidFill>
                <a:effectLst/>
                <a:latin typeface="Bahnschrift Condensed" panose="020B0502040204020203" pitchFamily="34" charset="0"/>
                <a:ea typeface="Calibri" panose="020F0502020204030204" pitchFamily="34" charset="0"/>
              </a:rPr>
              <a:t>b. </a:t>
            </a:r>
            <a:r>
              <a:rPr lang="en-US" sz="1800" b="1" i="1" u="sng" dirty="0" err="1">
                <a:solidFill>
                  <a:schemeClr val="tx1"/>
                </a:solidFill>
                <a:effectLst/>
                <a:latin typeface="Bahnschrift Condensed" panose="020B0502040204020203" pitchFamily="34" charset="0"/>
                <a:ea typeface="Calibri" panose="020F0502020204030204" pitchFamily="34" charset="0"/>
              </a:rPr>
              <a:t>Sản</a:t>
            </a:r>
            <a:r>
              <a:rPr lang="en-US" sz="1800" b="1" i="1" u="sng" dirty="0">
                <a:solidFill>
                  <a:schemeClr val="tx1"/>
                </a:solidFill>
                <a:effectLst/>
                <a:latin typeface="Bahnschrift Condensed" panose="020B0502040204020203" pitchFamily="34" charset="0"/>
                <a:ea typeface="Calibri" panose="020F0502020204030204" pitchFamily="34" charset="0"/>
              </a:rPr>
              <a:t> </a:t>
            </a:r>
            <a:r>
              <a:rPr lang="en-US" sz="1800" b="1" i="1" u="sng" dirty="0" err="1">
                <a:solidFill>
                  <a:schemeClr val="tx1"/>
                </a:solidFill>
                <a:effectLst/>
                <a:latin typeface="Bahnschrift Condensed" panose="020B0502040204020203" pitchFamily="34" charset="0"/>
                <a:ea typeface="Calibri" panose="020F0502020204030204" pitchFamily="34" charset="0"/>
              </a:rPr>
              <a:t>phẩm</a:t>
            </a:r>
            <a:r>
              <a:rPr lang="en-US" sz="1800" b="1" i="1" u="sng"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Bài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giới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thiệu</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đánh</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gia</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nội</a:t>
            </a:r>
            <a:r>
              <a:rPr lang="en-US" sz="1800" dirty="0">
                <a:solidFill>
                  <a:schemeClr val="tx1"/>
                </a:solidFill>
                <a:effectLst/>
                <a:latin typeface="Bahnschrift Condensed" panose="020B0502040204020203" pitchFamily="34" charset="0"/>
                <a:ea typeface="Calibri" panose="020F0502020204030204" pitchFamily="34" charset="0"/>
              </a:rPr>
              <a:t> dung </a:t>
            </a:r>
            <a:r>
              <a:rPr lang="en-US" sz="1800" dirty="0" err="1">
                <a:solidFill>
                  <a:schemeClr val="tx1"/>
                </a:solidFill>
                <a:effectLst/>
                <a:latin typeface="Bahnschrift Condensed" panose="020B0502040204020203" pitchFamily="34" charset="0"/>
                <a:ea typeface="Calibri" panose="020F0502020204030204" pitchFamily="34" charset="0"/>
              </a:rPr>
              <a:t>nghẹ</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thuật</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của</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một</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tác</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phẩm</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văn</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học</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và</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phần</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phản</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hồi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với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người</a:t>
            </a:r>
            <a:r>
              <a:rPr lang="en-US" sz="1800" dirty="0">
                <a:solidFill>
                  <a:schemeClr val="tx1"/>
                </a:solidFill>
                <a:effectLst/>
                <a:latin typeface="Bahnschrift Condensed" panose="020B0502040204020203" pitchFamily="34" charset="0"/>
                <a:ea typeface="Calibri" panose="020F0502020204030204" pitchFamily="34" charset="0"/>
              </a:rPr>
              <a:t> </a:t>
            </a:r>
            <a:r>
              <a:rPr lang="en-US" sz="1800" dirty="0" err="1">
                <a:solidFill>
                  <a:schemeClr val="tx1"/>
                </a:solidFill>
                <a:effectLst/>
                <a:latin typeface="Bahnschrift Condensed" panose="020B0502040204020203" pitchFamily="34" charset="0"/>
                <a:ea typeface="Calibri" panose="020F0502020204030204" pitchFamily="34" charset="0"/>
              </a:rPr>
              <a:t>nghe</a:t>
            </a:r>
            <a:endParaRPr lang="en-US" sz="1800" dirty="0">
              <a:solidFill>
                <a:schemeClr val="tx1"/>
              </a:solidFill>
              <a:latin typeface="Bahnschrift Condensed" panose="020B0502040204020203" pitchFamily="34" charset="0"/>
            </a:endParaRPr>
          </a:p>
        </p:txBody>
      </p:sp>
    </p:spTree>
    <p:extLst>
      <p:ext uri="{BB962C8B-B14F-4D97-AF65-F5344CB8AC3E}">
        <p14:creationId xmlns:p14="http://schemas.microsoft.com/office/powerpoint/2010/main" val="120325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DD5CC6-0069-1E05-DC6A-AE1A507256D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pPr marL="0" lvl="0" indent="0" algn="l" rtl="0">
                <a:spcBef>
                  <a:spcPts val="0"/>
                </a:spcBef>
                <a:spcAft>
                  <a:spcPts val="0"/>
                </a:spcAft>
                <a:buNone/>
              </a:pPr>
              <a:t>9</a:t>
            </a:fld>
            <a:endParaRPr lang="en"/>
          </a:p>
        </p:txBody>
      </p:sp>
      <p:sp>
        <p:nvSpPr>
          <p:cNvPr id="4" name="TextBox 3">
            <a:extLst>
              <a:ext uri="{FF2B5EF4-FFF2-40B4-BE49-F238E27FC236}">
                <a16:creationId xmlns:a16="http://schemas.microsoft.com/office/drawing/2014/main" id="{5C34BF0F-316C-D96D-81E8-90F6A9BA82B4}"/>
              </a:ext>
            </a:extLst>
          </p:cNvPr>
          <p:cNvSpPr txBox="1"/>
          <p:nvPr/>
        </p:nvSpPr>
        <p:spPr>
          <a:xfrm>
            <a:off x="1423639" y="288444"/>
            <a:ext cx="4720682" cy="523220"/>
          </a:xfrm>
          <a:prstGeom prst="rect">
            <a:avLst/>
          </a:prstGeom>
          <a:noFill/>
        </p:spPr>
        <p:txBody>
          <a:bodyPr wrap="square">
            <a:spAutoFit/>
          </a:bodyPr>
          <a:lstStyle/>
          <a:p>
            <a:pPr lvl="0" algn="r">
              <a:spcBef>
                <a:spcPts val="590"/>
              </a:spcBef>
              <a:spcAft>
                <a:spcPts val="0"/>
              </a:spcAft>
              <a:buSzPts val="1300"/>
              <a:tabLst>
                <a:tab pos="496570" algn="l"/>
              </a:tabLst>
            </a:pPr>
            <a:r>
              <a:rPr lang="en-US" sz="2800" b="1" i="1" spc="-5" dirty="0">
                <a:solidFill>
                  <a:srgbClr val="FFC000"/>
                </a:solidFill>
                <a:effectLst/>
                <a:latin typeface="Bahnschrift Condensed" panose="020B0502040204020203" pitchFamily="34" charset="0"/>
                <a:ea typeface="Times New Roman" panose="02020603050405020304" pitchFamily="18" charset="0"/>
              </a:rPr>
              <a:t>C.</a:t>
            </a:r>
            <a:r>
              <a:rPr lang="vi-VN" sz="2800" b="1" i="1" spc="-5" dirty="0">
                <a:solidFill>
                  <a:srgbClr val="FFC000"/>
                </a:solidFill>
                <a:effectLst/>
                <a:latin typeface="Bahnschrift Condensed" panose="020B0502040204020203" pitchFamily="34" charset="0"/>
                <a:ea typeface="Times New Roman" panose="02020603050405020304" pitchFamily="18" charset="0"/>
              </a:rPr>
              <a:t>HOẠT</a:t>
            </a:r>
            <a:r>
              <a:rPr lang="vi-VN" sz="2800" b="1" i="1" spc="-45"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ĐỘNG</a:t>
            </a:r>
            <a:r>
              <a:rPr lang="vi-VN" sz="2800" b="1" i="1" spc="-1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LUYỆN</a:t>
            </a:r>
            <a:r>
              <a:rPr lang="vi-VN" sz="2800" b="1" i="1" spc="-3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TẬP</a:t>
            </a:r>
            <a:r>
              <a:rPr lang="vi-VN" sz="2800" b="1" i="1" spc="-10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VÀ</a:t>
            </a:r>
            <a:r>
              <a:rPr lang="vi-VN" sz="2800" b="1" i="1" spc="-30" dirty="0">
                <a:solidFill>
                  <a:srgbClr val="FFC000"/>
                </a:solidFill>
                <a:effectLst/>
                <a:latin typeface="Bahnschrift Condensed" panose="020B0502040204020203" pitchFamily="34" charset="0"/>
                <a:ea typeface="Times New Roman" panose="02020603050405020304" pitchFamily="18" charset="0"/>
              </a:rPr>
              <a:t> </a:t>
            </a:r>
            <a:r>
              <a:rPr lang="vi-VN" sz="2800" b="1" i="1" spc="-5" dirty="0">
                <a:solidFill>
                  <a:srgbClr val="FFC000"/>
                </a:solidFill>
                <a:effectLst/>
                <a:latin typeface="Bahnschrift Condensed" panose="020B0502040204020203" pitchFamily="34" charset="0"/>
                <a:ea typeface="Times New Roman" panose="02020603050405020304" pitchFamily="18" charset="0"/>
              </a:rPr>
              <a:t>VẬN</a:t>
            </a:r>
            <a:r>
              <a:rPr lang="vi-VN" sz="2800" b="1" i="1" spc="-10" dirty="0">
                <a:solidFill>
                  <a:srgbClr val="FFC000"/>
                </a:solidFill>
                <a:effectLst/>
                <a:latin typeface="Bahnschrift Condensed" panose="020B0502040204020203" pitchFamily="34" charset="0"/>
                <a:ea typeface="Times New Roman" panose="02020603050405020304" pitchFamily="18" charset="0"/>
              </a:rPr>
              <a:t> </a:t>
            </a:r>
            <a:r>
              <a:rPr lang="vi-VN" sz="2800" b="1" i="1" spc="-20" dirty="0">
                <a:solidFill>
                  <a:srgbClr val="FFC000"/>
                </a:solidFill>
                <a:effectLst/>
                <a:latin typeface="Bahnschrift Condensed" panose="020B0502040204020203" pitchFamily="34" charset="0"/>
                <a:ea typeface="Times New Roman" panose="02020603050405020304" pitchFamily="18" charset="0"/>
              </a:rPr>
              <a:t>DỤNG</a:t>
            </a:r>
            <a:endParaRPr lang="en-US" sz="2800" i="1" spc="-5" dirty="0">
              <a:solidFill>
                <a:srgbClr val="FFC000"/>
              </a:solidFill>
              <a:effectLst/>
              <a:latin typeface="Bahnschrift Condensed" panose="020B0502040204020203"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A73489C8-3D8C-6DD4-AEDB-AA5D42E0AA21}"/>
              </a:ext>
            </a:extLst>
          </p:cNvPr>
          <p:cNvSpPr txBox="1"/>
          <p:nvPr/>
        </p:nvSpPr>
        <p:spPr>
          <a:xfrm>
            <a:off x="287906" y="884478"/>
            <a:ext cx="6337611" cy="1477328"/>
          </a:xfrm>
          <a:prstGeom prst="wedgeRectCallou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Bef>
                <a:spcPts val="590"/>
              </a:spcBef>
              <a:buSzPts val="1300"/>
              <a:tabLst>
                <a:tab pos="228600" algn="l"/>
                <a:tab pos="527050" algn="l"/>
              </a:tabLst>
            </a:pPr>
            <a:r>
              <a:rPr lang="en-US" sz="1800" b="1" spc="-15" dirty="0">
                <a:solidFill>
                  <a:srgbClr val="FFFF00"/>
                </a:solidFill>
                <a:latin typeface="Bahnschrift Condensed" panose="020B0502040204020203" pitchFamily="34" charset="0"/>
                <a:ea typeface="Times New Roman" panose="02020603050405020304" pitchFamily="18" charset="0"/>
              </a:rPr>
              <a:t>2.</a:t>
            </a:r>
            <a:r>
              <a:rPr lang="vi-VN" b="1" dirty="0">
                <a:solidFill>
                  <a:srgbClr val="FFFF00"/>
                </a:solidFill>
              </a:rPr>
              <a:t> </a:t>
            </a:r>
            <a:r>
              <a:rPr lang="vi-VN" sz="1800" b="1" dirty="0">
                <a:solidFill>
                  <a:srgbClr val="FFFF00"/>
                </a:solidFill>
                <a:latin typeface="Bahnschrift Condensed" panose="020B0502040204020203" pitchFamily="34" charset="0"/>
              </a:rPr>
              <a:t>Hoạt động trao đổi, rút kinh nghiệm</a:t>
            </a:r>
            <a:endParaRPr lang="en-US" sz="1800" b="1" dirty="0">
              <a:solidFill>
                <a:srgbClr val="FFFF00"/>
              </a:solidFill>
              <a:latin typeface="Bahnschrift Condensed" panose="020B0502040204020203" pitchFamily="34" charset="0"/>
            </a:endParaRPr>
          </a:p>
          <a:p>
            <a:pPr lvl="1"/>
            <a:r>
              <a:rPr lang="en-US" sz="1800" b="1" i="1" u="sng" dirty="0">
                <a:latin typeface="Bahnschrift Condensed" panose="020B0502040204020203" pitchFamily="34" charset="0"/>
              </a:rPr>
              <a:t>a. </a:t>
            </a:r>
            <a:r>
              <a:rPr lang="vi-VN" sz="1800" b="1" i="1" u="sng" dirty="0">
                <a:latin typeface="Bahnschrift Condensed" panose="020B0502040204020203" pitchFamily="34" charset="0"/>
              </a:rPr>
              <a:t>Mục tiêu: </a:t>
            </a:r>
            <a:endParaRPr lang="en-US" sz="1800" b="1" i="1" u="sng" dirty="0">
              <a:latin typeface="Bahnschrift Condensed" panose="020B0502040204020203" pitchFamily="34" charset="0"/>
            </a:endParaRPr>
          </a:p>
          <a:p>
            <a:pPr lvl="1"/>
            <a:r>
              <a:rPr lang="en-US" sz="1800" dirty="0">
                <a:latin typeface="Bahnschrift Condensed" panose="020B0502040204020203" pitchFamily="34" charset="0"/>
              </a:rPr>
              <a:t>       </a:t>
            </a:r>
            <a:r>
              <a:rPr lang="vi-VN" sz="1800" dirty="0">
                <a:latin typeface="Bahnschrift Condensed" panose="020B0502040204020203" pitchFamily="34" charset="0"/>
              </a:rPr>
              <a:t>Rút ra được kinh nghiệm cho bản thân sau hoạt động nói và nghe.</a:t>
            </a:r>
            <a:endParaRPr lang="en-US" sz="1800" dirty="0">
              <a:latin typeface="Bahnschrift Condensed" panose="020B0502040204020203" pitchFamily="34" charset="0"/>
            </a:endParaRPr>
          </a:p>
          <a:p>
            <a:pPr lvl="1"/>
            <a:r>
              <a:rPr lang="en-US" sz="1800" b="1" i="1" u="sng" dirty="0">
                <a:latin typeface="Bahnschrift Condensed" panose="020B0502040204020203" pitchFamily="34" charset="0"/>
              </a:rPr>
              <a:t>b. </a:t>
            </a:r>
            <a:r>
              <a:rPr lang="vi-VN" sz="1800" b="1" i="1" u="sng" dirty="0">
                <a:latin typeface="Bahnschrift Condensed" panose="020B0502040204020203" pitchFamily="34" charset="0"/>
              </a:rPr>
              <a:t>Sản phẩm: </a:t>
            </a:r>
            <a:endParaRPr lang="en-US" sz="1800" b="1" i="1" u="sng" dirty="0">
              <a:latin typeface="Bahnschrift Condensed" panose="020B0502040204020203" pitchFamily="34" charset="0"/>
            </a:endParaRPr>
          </a:p>
          <a:p>
            <a:pPr lvl="1"/>
            <a:r>
              <a:rPr lang="en-US" sz="1800" b="1" i="1" dirty="0">
                <a:latin typeface="Bahnschrift Condensed" panose="020B0502040204020203" pitchFamily="34" charset="0"/>
              </a:rPr>
              <a:t>        </a:t>
            </a:r>
            <a:r>
              <a:rPr lang="vi-VN" sz="1800" dirty="0">
                <a:latin typeface="Bahnschrift Condensed" panose="020B0502040204020203" pitchFamily="34" charset="0"/>
              </a:rPr>
              <a:t>Lời nhận xét, đánh giá, rút kinh nghiệm của HS.</a:t>
            </a:r>
            <a:endParaRPr lang="en-US" sz="1800" dirty="0">
              <a:latin typeface="Bahnschrift Condensed" panose="020B0502040204020203" pitchFamily="34" charset="0"/>
            </a:endParaRPr>
          </a:p>
        </p:txBody>
      </p:sp>
      <p:sp>
        <p:nvSpPr>
          <p:cNvPr id="7" name="Speech Bubble: Rectangle with Corners Rounded 6">
            <a:extLst>
              <a:ext uri="{FF2B5EF4-FFF2-40B4-BE49-F238E27FC236}">
                <a16:creationId xmlns:a16="http://schemas.microsoft.com/office/drawing/2014/main" id="{D0842991-0F78-1545-9DD8-3C9956CE33AA}"/>
              </a:ext>
            </a:extLst>
          </p:cNvPr>
          <p:cNvSpPr/>
          <p:nvPr/>
        </p:nvSpPr>
        <p:spPr>
          <a:xfrm flipH="1">
            <a:off x="255772" y="743084"/>
            <a:ext cx="8568185" cy="3909225"/>
          </a:xfrm>
          <a:prstGeom prst="wedgeRoundRectCallou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800" b="1" i="1" dirty="0">
                <a:latin typeface="Bahnschrift Condensed" panose="020B0502040204020203" pitchFamily="34" charset="0"/>
              </a:rPr>
              <a:t>c.</a:t>
            </a:r>
            <a:r>
              <a:rPr lang="vi-VN" sz="1800" b="1" i="1" dirty="0">
                <a:latin typeface="Bahnschrift Condensed" panose="020B0502040204020203" pitchFamily="34" charset="0"/>
              </a:rPr>
              <a:t>Tổ chức hoạt động</a:t>
            </a:r>
            <a:endParaRPr lang="en-US" sz="1800" b="1" i="1" dirty="0">
              <a:latin typeface="Bahnschrift Condensed" panose="020B0502040204020203" pitchFamily="34" charset="0"/>
            </a:endParaRPr>
          </a:p>
          <a:p>
            <a:pPr marL="285750" lvl="0" indent="-285750">
              <a:buFont typeface="Arial" panose="020B0604020202020204" pitchFamily="34" charset="0"/>
              <a:buChar char="•"/>
            </a:pPr>
            <a:r>
              <a:rPr lang="vi-VN" sz="1800" b="1" i="1" dirty="0">
                <a:latin typeface="Bahnschrift Condensed" panose="020B0502040204020203" pitchFamily="34" charset="0"/>
              </a:rPr>
              <a:t>Giao nhiệm vụ HT: </a:t>
            </a:r>
            <a:r>
              <a:rPr lang="vi-VN" sz="1800" dirty="0">
                <a:latin typeface="Bahnschrift Condensed" panose="020B0502040204020203" pitchFamily="34" charset="0"/>
              </a:rPr>
              <a:t>HS rút ra ít nhất hai kinh nghiệm về cách giới thiệu một tác phẩm văn học.</a:t>
            </a:r>
            <a:endParaRPr lang="en-US" sz="1800" dirty="0">
              <a:latin typeface="Bahnschrift Condensed" panose="020B0502040204020203" pitchFamily="34" charset="0"/>
            </a:endParaRPr>
          </a:p>
          <a:p>
            <a:pPr marL="285750" lvl="0" indent="-285750">
              <a:buFont typeface="Arial" panose="020B0604020202020204" pitchFamily="34" charset="0"/>
              <a:buChar char="•"/>
            </a:pPr>
            <a:r>
              <a:rPr lang="vi-VN" sz="1800" b="1" i="1" dirty="0">
                <a:latin typeface="Bahnschrift Condensed" panose="020B0502040204020203" pitchFamily="34" charset="0"/>
              </a:rPr>
              <a:t>Thực hiện nhiệm vụ HT: </a:t>
            </a:r>
            <a:r>
              <a:rPr lang="vi-VN" sz="1800" dirty="0">
                <a:latin typeface="Bahnschrift Condensed" panose="020B0502040204020203" pitchFamily="34" charset="0"/>
              </a:rPr>
              <a:t>HS rút kinh nghiệm cá nhân.</a:t>
            </a:r>
            <a:endParaRPr lang="en-US" sz="1800" dirty="0">
              <a:latin typeface="Bahnschrift Condensed" panose="020B0502040204020203" pitchFamily="34" charset="0"/>
            </a:endParaRPr>
          </a:p>
          <a:p>
            <a:pPr marL="285750" lvl="0" indent="-285750">
              <a:buFont typeface="Arial" panose="020B0604020202020204" pitchFamily="34" charset="0"/>
              <a:buChar char="•"/>
            </a:pPr>
            <a:r>
              <a:rPr lang="vi-VN" sz="1800" b="1" i="1" dirty="0">
                <a:latin typeface="Bahnschrift Condensed" panose="020B0502040204020203" pitchFamily="34" charset="0"/>
              </a:rPr>
              <a:t>Báo cáo, thảo luận: </a:t>
            </a:r>
            <a:r>
              <a:rPr lang="vi-VN" sz="1800" dirty="0">
                <a:latin typeface="Bahnschrift Condensed" panose="020B0502040204020203" pitchFamily="34" charset="0"/>
              </a:rPr>
              <a:t>2 – 3 HS trình bày kết quả thực hiện nhiệm vụ. Các HS khác nhận xét, bổ sung (nếu có).</a:t>
            </a:r>
            <a:endParaRPr lang="en-US" sz="1800" dirty="0">
              <a:latin typeface="Bahnschrift Condensed" panose="020B0502040204020203" pitchFamily="34" charset="0"/>
            </a:endParaRPr>
          </a:p>
          <a:p>
            <a:r>
              <a:rPr lang="vi-VN" b="1" i="1" dirty="0"/>
              <a:t> </a:t>
            </a:r>
            <a:endParaRPr lang="en-US" b="1" i="1" dirty="0"/>
          </a:p>
          <a:p>
            <a:r>
              <a:rPr lang="vi-VN" b="1" i="1" dirty="0"/>
              <a:t> </a:t>
            </a:r>
            <a:endParaRPr lang="en-US" b="1" i="1" dirty="0"/>
          </a:p>
        </p:txBody>
      </p:sp>
      <p:sp>
        <p:nvSpPr>
          <p:cNvPr id="3" name="Speech Bubble: Rectangle with Corners Rounded 2">
            <a:extLst>
              <a:ext uri="{FF2B5EF4-FFF2-40B4-BE49-F238E27FC236}">
                <a16:creationId xmlns:a16="http://schemas.microsoft.com/office/drawing/2014/main" id="{420A4610-282F-8507-E6DA-9A882672CE3D}"/>
              </a:ext>
            </a:extLst>
          </p:cNvPr>
          <p:cNvSpPr/>
          <p:nvPr/>
        </p:nvSpPr>
        <p:spPr>
          <a:xfrm flipH="1">
            <a:off x="440306" y="769537"/>
            <a:ext cx="8568185" cy="3909225"/>
          </a:xfrm>
          <a:prstGeom prst="wedgeRoundRectCallout">
            <a:avLst/>
          </a:prstGeom>
        </p:spPr>
        <p:style>
          <a:lnRef idx="2">
            <a:schemeClr val="accent1"/>
          </a:lnRef>
          <a:fillRef idx="1">
            <a:schemeClr val="lt1"/>
          </a:fillRef>
          <a:effectRef idx="0">
            <a:schemeClr val="accent1"/>
          </a:effectRef>
          <a:fontRef idx="minor">
            <a:schemeClr val="dk1"/>
          </a:fontRef>
        </p:style>
        <p:txBody>
          <a:bodyPr rtlCol="0" anchor="ctr"/>
          <a:lstStyle/>
          <a:p>
            <a:pPr marL="285750" lvl="0" indent="-285750">
              <a:buFont typeface="Arial" panose="020B0604020202020204" pitchFamily="34" charset="0"/>
              <a:buChar char="•"/>
            </a:pPr>
            <a:r>
              <a:rPr lang="vi-VN" sz="1800" b="1" i="1" dirty="0">
                <a:latin typeface="Bahnschrift Condensed" panose="020B0502040204020203" pitchFamily="34" charset="0"/>
              </a:rPr>
              <a:t>Kết luận, nhận định</a:t>
            </a:r>
            <a:endParaRPr lang="en-US" sz="1800" b="1" i="1" dirty="0">
              <a:latin typeface="Bahnschrift Condensed" panose="020B0502040204020203" pitchFamily="34" charset="0"/>
            </a:endParaRPr>
          </a:p>
          <a:p>
            <a:pPr lvl="0"/>
            <a:r>
              <a:rPr lang="vi-VN" sz="1800" dirty="0">
                <a:latin typeface="Bahnschrift Condensed" panose="020B0502040204020203" pitchFamily="34" charset="0"/>
              </a:rPr>
              <a:t>GV nhận xét, kết luận về những kinh nghiệm HS cần lưu ý: Ưu điểm và những điểm cần lưu ý, điều chỉnh khi giới thiệu, đánh giá nội dung và nghệ thuật của tác phẩm văn học; cách nhận xét, đánh giá theo bảng kiểm và phản hồi với nhận xét, đánh giá của các HS khác trong lớp.</a:t>
            </a:r>
            <a:endParaRPr lang="en-US" sz="1800" dirty="0">
              <a:latin typeface="Bahnschrift Condensed" panose="020B0502040204020203" pitchFamily="34" charset="0"/>
            </a:endParaRPr>
          </a:p>
          <a:p>
            <a:pPr lvl="0"/>
            <a:r>
              <a:rPr lang="vi-VN" sz="1800" dirty="0">
                <a:latin typeface="Bahnschrift Condensed" panose="020B0502040204020203" pitchFamily="34" charset="0"/>
              </a:rPr>
              <a:t>GV giải đáp những gì HS thắc mắc (nếu có).</a:t>
            </a:r>
            <a:endParaRPr lang="en-US" sz="1800" dirty="0">
              <a:latin typeface="Bahnschrift Condensed" panose="020B0502040204020203" pitchFamily="34" charset="0"/>
            </a:endParaRPr>
          </a:p>
          <a:p>
            <a:r>
              <a:rPr lang="vi-VN" sz="1800" b="1" i="1" dirty="0">
                <a:latin typeface="Bahnschrift Condensed" panose="020B0502040204020203" pitchFamily="34" charset="0"/>
              </a:rPr>
              <a:t> </a:t>
            </a:r>
            <a:endParaRPr lang="en-US" sz="1800" b="1" i="1" dirty="0">
              <a:latin typeface="Bahnschrift Condensed" panose="020B0502040204020203" pitchFamily="34" charset="0"/>
            </a:endParaRPr>
          </a:p>
        </p:txBody>
      </p:sp>
    </p:spTree>
    <p:extLst>
      <p:ext uri="{BB962C8B-B14F-4D97-AF65-F5344CB8AC3E}">
        <p14:creationId xmlns:p14="http://schemas.microsoft.com/office/powerpoint/2010/main" val="142981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3" grpId="0" animBg="1"/>
    </p:bldLst>
  </p:timing>
</p:sld>
</file>

<file path=ppt/theme/theme1.xml><?xml version="1.0" encoding="utf-8"?>
<a:theme xmlns:a="http://schemas.openxmlformats.org/drawingml/2006/main" name="Imogen template">
  <a:themeElements>
    <a:clrScheme name="Custom 347">
      <a:dk1>
        <a:srgbClr val="FFFFFF"/>
      </a:dk1>
      <a:lt1>
        <a:srgbClr val="0E293C"/>
      </a:lt1>
      <a:dk2>
        <a:srgbClr val="BBC9D3"/>
      </a:dk2>
      <a:lt2>
        <a:srgbClr val="184769"/>
      </a:lt2>
      <a:accent1>
        <a:srgbClr val="00E1C6"/>
      </a:accent1>
      <a:accent2>
        <a:srgbClr val="19BBD5"/>
      </a:accent2>
      <a:accent3>
        <a:srgbClr val="2C9DDE"/>
      </a:accent3>
      <a:accent4>
        <a:srgbClr val="3274E1"/>
      </a:accent4>
      <a:accent5>
        <a:srgbClr val="4C4ED5"/>
      </a:accent5>
      <a:accent6>
        <a:srgbClr val="5CF55F"/>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1839</Words>
  <Application>Microsoft Office PowerPoint</Application>
  <PresentationFormat>On-screen Show (16:9)</PresentationFormat>
  <Paragraphs>94</Paragraphs>
  <Slides>10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Bahnschrift SemiBold Condensed</vt:lpstr>
      <vt:lpstr>Bahnschrift Condensed</vt:lpstr>
      <vt:lpstr>Nixie One</vt:lpstr>
      <vt:lpstr>Times New Roman</vt:lpstr>
      <vt:lpstr>Helvetica Neue</vt:lpstr>
      <vt:lpstr>Muli</vt:lpstr>
      <vt:lpstr>Arial</vt:lpstr>
      <vt:lpstr>Imogen template</vt:lpstr>
      <vt:lpstr>GIỚI THIỆU, ĐÁNH GIÁ NỘI DUNG VÀ NGHỆ THUẬT CỦA MỘT TÁC PHẨM VĂN HỌC Thời gian thực hiện: 1 tiết  </vt:lpstr>
      <vt:lpstr>A.HOẠT ĐỘNG MỞ ĐẦU HOẠT ĐỘNG CỦA GV VÀ HS</vt:lpstr>
      <vt:lpstr>PowerPoint Presentation</vt:lpstr>
      <vt:lpstr>PowerPoint Presentation</vt:lpstr>
      <vt:lpstr>PowerPoint Presentation</vt:lpstr>
      <vt:lpstr>       Giao nhiệm vụ HT (1) HS đọc phần hướng dẫn bước 2. Trình bày bài nói, bước 3. Trao đổi và đánh giá (SGK/ tr. 24) và trả lời những câu hỏi sau: + Khi giới thiệu, đánh giá nội dung nghệ thuật của một tác phẩm văn học, bạn cần lưu ý những gì? + Khi trao đổi với người nghe, bạn cần lưu ý những gì? + Đọc bảng kiểm (SGK/ tr. 24) để tìm hiểu các tiêu chí đánh giá kĩ năng giới thiệu, đánh giá nội dung nghệ thuật của một tác phẩm văn học, xác định những vấn đề chưa rõ cần được giải thích thêm. Bảng kiểm này nên được sử dụng như thế nào cho hiệu quả? (2) GV yêu cầu HS đặt câu hỏi về những nội dung các em chưa rõ trong quy trình nói. </vt:lpstr>
      <vt:lpstr>PowerPoint Presentation</vt:lpstr>
      <vt:lpstr>PowerPoint Presentation</vt:lpstr>
      <vt:lpstr>PowerPoint Presentation</vt:lpstr>
      <vt:lpstr>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KHOA HỌC – GÓC NHÌN TỪ NHỮNG TRẢI NGHIỆM THỰC TẾ</dc:title>
  <dc:creator>HungLe</dc:creator>
  <cp:lastModifiedBy>Admin</cp:lastModifiedBy>
  <cp:revision>86</cp:revision>
  <dcterms:modified xsi:type="dcterms:W3CDTF">2022-08-31T13:49:57Z</dcterms:modified>
</cp:coreProperties>
</file>