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9" r:id="rId3"/>
    <p:sldId id="290" r:id="rId4"/>
    <p:sldId id="291" r:id="rId5"/>
    <p:sldId id="292" r:id="rId6"/>
    <p:sldId id="300" r:id="rId7"/>
    <p:sldId id="301" r:id="rId8"/>
    <p:sldId id="302" r:id="rId9"/>
    <p:sldId id="303" r:id="rId10"/>
    <p:sldId id="308" r:id="rId11"/>
    <p:sldId id="309" r:id="rId12"/>
    <p:sldId id="310" r:id="rId13"/>
    <p:sldId id="311" r:id="rId14"/>
    <p:sldId id="312" r:id="rId15"/>
    <p:sldId id="313" r:id="rId16"/>
    <p:sldId id="315" r:id="rId17"/>
    <p:sldId id="316" r:id="rId18"/>
    <p:sldId id="317"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B5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19E74-952D-4548-9AC4-6A8896602844}" type="datetimeFigureOut">
              <a:rPr lang="en-US" smtClean="0"/>
              <a:t>31/8/2022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ACEDD-8D90-463C-AB17-EC35BC0B597A}" type="slidenum">
              <a:rPr lang="en-US" smtClean="0"/>
              <a:t>‹#›</a:t>
            </a:fld>
            <a:endParaRPr lang="en-US"/>
          </a:p>
        </p:txBody>
      </p:sp>
    </p:spTree>
    <p:extLst>
      <p:ext uri="{BB962C8B-B14F-4D97-AF65-F5344CB8AC3E}">
        <p14:creationId xmlns:p14="http://schemas.microsoft.com/office/powerpoint/2010/main" val="299524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B6FE6B4F-38E9-47C9-99BC-B9B5C8E3E4C8}" type="slidenum">
              <a:rPr lang="en-US" smtClean="0">
                <a:solidFill>
                  <a:prstClr val="black"/>
                </a:solidFill>
              </a:rPr>
              <a:pPr>
                <a:defRPr/>
              </a:pPr>
              <a:t>10</a:t>
            </a:fld>
            <a:endParaRPr lang="en-US">
              <a:solidFill>
                <a:prstClr val="black"/>
              </a:solidFill>
            </a:endParaRPr>
          </a:p>
        </p:txBody>
      </p:sp>
      <p:sp>
        <p:nvSpPr>
          <p:cNvPr id="221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B6FE6B4F-38E9-47C9-99BC-B9B5C8E3E4C8}" type="slidenum">
              <a:rPr lang="en-US" smtClean="0">
                <a:solidFill>
                  <a:prstClr val="black"/>
                </a:solidFill>
              </a:rPr>
              <a:pPr>
                <a:defRPr/>
              </a:pPr>
              <a:t>14</a:t>
            </a:fld>
            <a:endParaRPr lang="en-US">
              <a:solidFill>
                <a:prstClr val="black"/>
              </a:solidFill>
            </a:endParaRPr>
          </a:p>
        </p:txBody>
      </p:sp>
      <p:sp>
        <p:nvSpPr>
          <p:cNvPr id="221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 </a:t>
            </a:r>
          </a:p>
        </p:txBody>
      </p:sp>
    </p:spTree>
    <p:extLst>
      <p:ext uri="{BB962C8B-B14F-4D97-AF65-F5344CB8AC3E}">
        <p14:creationId xmlns:p14="http://schemas.microsoft.com/office/powerpoint/2010/main" val="2435884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B6FE6B4F-38E9-47C9-99BC-B9B5C8E3E4C8}" type="slidenum">
              <a:rPr lang="en-US" smtClean="0">
                <a:solidFill>
                  <a:prstClr val="black"/>
                </a:solidFill>
              </a:rPr>
              <a:pPr>
                <a:defRPr/>
              </a:pPr>
              <a:t>16</a:t>
            </a:fld>
            <a:endParaRPr lang="en-US">
              <a:solidFill>
                <a:prstClr val="black"/>
              </a:solidFill>
            </a:endParaRPr>
          </a:p>
        </p:txBody>
      </p:sp>
      <p:sp>
        <p:nvSpPr>
          <p:cNvPr id="221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 </a:t>
            </a:r>
          </a:p>
        </p:txBody>
      </p:sp>
    </p:spTree>
    <p:extLst>
      <p:ext uri="{BB962C8B-B14F-4D97-AF65-F5344CB8AC3E}">
        <p14:creationId xmlns:p14="http://schemas.microsoft.com/office/powerpoint/2010/main" val="3717112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B6FE6B4F-38E9-47C9-99BC-B9B5C8E3E4C8}" type="slidenum">
              <a:rPr lang="en-US" smtClean="0">
                <a:solidFill>
                  <a:prstClr val="black"/>
                </a:solidFill>
              </a:rPr>
              <a:pPr>
                <a:defRPr/>
              </a:pPr>
              <a:t>18</a:t>
            </a:fld>
            <a:endParaRPr lang="en-US">
              <a:solidFill>
                <a:prstClr val="black"/>
              </a:solidFill>
            </a:endParaRPr>
          </a:p>
        </p:txBody>
      </p:sp>
      <p:sp>
        <p:nvSpPr>
          <p:cNvPr id="221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 </a:t>
            </a:r>
          </a:p>
        </p:txBody>
      </p:sp>
    </p:spTree>
    <p:extLst>
      <p:ext uri="{BB962C8B-B14F-4D97-AF65-F5344CB8AC3E}">
        <p14:creationId xmlns:p14="http://schemas.microsoft.com/office/powerpoint/2010/main" val="264630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fld id="{B6FE6B4F-38E9-47C9-99BC-B9B5C8E3E4C8}" type="slidenum">
              <a:rPr lang="en-US" smtClean="0">
                <a:solidFill>
                  <a:prstClr val="black"/>
                </a:solidFill>
              </a:rPr>
              <a:pPr>
                <a:defRPr/>
              </a:pPr>
              <a:t>19</a:t>
            </a:fld>
            <a:endParaRPr lang="en-US">
              <a:solidFill>
                <a:prstClr val="black"/>
              </a:solidFill>
            </a:endParaRPr>
          </a:p>
        </p:txBody>
      </p:sp>
      <p:sp>
        <p:nvSpPr>
          <p:cNvPr id="221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 </a:t>
            </a:r>
          </a:p>
        </p:txBody>
      </p:sp>
    </p:spTree>
    <p:extLst>
      <p:ext uri="{BB962C8B-B14F-4D97-AF65-F5344CB8AC3E}">
        <p14:creationId xmlns:p14="http://schemas.microsoft.com/office/powerpoint/2010/main" val="3810806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B9C2-DA0A-92AD-6051-E2111F9FE9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B55453-81D0-1E17-3415-BBB155946D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0622CD-C874-D60B-F16D-17078EFF5E2C}"/>
              </a:ext>
            </a:extLst>
          </p:cNvPr>
          <p:cNvSpPr>
            <a:spLocks noGrp="1"/>
          </p:cNvSpPr>
          <p:nvPr>
            <p:ph type="dt" sz="half" idx="10"/>
          </p:nvPr>
        </p:nvSpPr>
        <p:spPr/>
        <p:txBody>
          <a:bodyPr/>
          <a:lstStyle/>
          <a:p>
            <a:fld id="{C5998488-7614-4829-BDE1-0C3B655B3E58}" type="datetimeFigureOut">
              <a:rPr lang="en-US" smtClean="0"/>
              <a:t>31/8/2022</a:t>
            </a:fld>
            <a:endParaRPr lang="en-US"/>
          </a:p>
        </p:txBody>
      </p:sp>
      <p:sp>
        <p:nvSpPr>
          <p:cNvPr id="5" name="Footer Placeholder 4">
            <a:extLst>
              <a:ext uri="{FF2B5EF4-FFF2-40B4-BE49-F238E27FC236}">
                <a16:creationId xmlns:a16="http://schemas.microsoft.com/office/drawing/2014/main" id="{9C746840-BD2D-660F-AC05-4D7B4FD8CA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4DDE5-B9D6-C69B-9893-353024634122}"/>
              </a:ext>
            </a:extLst>
          </p:cNvPr>
          <p:cNvSpPr>
            <a:spLocks noGrp="1"/>
          </p:cNvSpPr>
          <p:nvPr>
            <p:ph type="sldNum" sz="quarter" idx="12"/>
          </p:nvPr>
        </p:nvSpPr>
        <p:spPr/>
        <p:txBody>
          <a:bodyPr/>
          <a:lstStyle/>
          <a:p>
            <a:fld id="{9D1C0E24-97FC-479E-8E02-A79CE190312C}" type="slidenum">
              <a:rPr lang="en-US" smtClean="0"/>
              <a:t>‹#›</a:t>
            </a:fld>
            <a:endParaRPr lang="en-US"/>
          </a:p>
        </p:txBody>
      </p:sp>
    </p:spTree>
    <p:extLst>
      <p:ext uri="{BB962C8B-B14F-4D97-AF65-F5344CB8AC3E}">
        <p14:creationId xmlns:p14="http://schemas.microsoft.com/office/powerpoint/2010/main" val="354362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407D-14DB-8B02-8F8F-CAEFEE34B4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A91C68-8327-3959-7475-3F33C98A12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A2168-01E3-9E81-05FC-0CD567D85900}"/>
              </a:ext>
            </a:extLst>
          </p:cNvPr>
          <p:cNvSpPr>
            <a:spLocks noGrp="1"/>
          </p:cNvSpPr>
          <p:nvPr>
            <p:ph type="dt" sz="half" idx="10"/>
          </p:nvPr>
        </p:nvSpPr>
        <p:spPr/>
        <p:txBody>
          <a:bodyPr/>
          <a:lstStyle/>
          <a:p>
            <a:fld id="{C5998488-7614-4829-BDE1-0C3B655B3E58}" type="datetimeFigureOut">
              <a:rPr lang="en-US" smtClean="0"/>
              <a:t>31/8/2022</a:t>
            </a:fld>
            <a:endParaRPr lang="en-US"/>
          </a:p>
        </p:txBody>
      </p:sp>
      <p:sp>
        <p:nvSpPr>
          <p:cNvPr id="5" name="Footer Placeholder 4">
            <a:extLst>
              <a:ext uri="{FF2B5EF4-FFF2-40B4-BE49-F238E27FC236}">
                <a16:creationId xmlns:a16="http://schemas.microsoft.com/office/drawing/2014/main" id="{85FC7304-6A8B-B135-E09B-73386571D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349BC-F6E6-D626-9CCC-B54544D28A75}"/>
              </a:ext>
            </a:extLst>
          </p:cNvPr>
          <p:cNvSpPr>
            <a:spLocks noGrp="1"/>
          </p:cNvSpPr>
          <p:nvPr>
            <p:ph type="sldNum" sz="quarter" idx="12"/>
          </p:nvPr>
        </p:nvSpPr>
        <p:spPr/>
        <p:txBody>
          <a:bodyPr/>
          <a:lstStyle/>
          <a:p>
            <a:fld id="{9D1C0E24-97FC-479E-8E02-A79CE190312C}" type="slidenum">
              <a:rPr lang="en-US" smtClean="0"/>
              <a:t>‹#›</a:t>
            </a:fld>
            <a:endParaRPr lang="en-US"/>
          </a:p>
        </p:txBody>
      </p:sp>
    </p:spTree>
    <p:extLst>
      <p:ext uri="{BB962C8B-B14F-4D97-AF65-F5344CB8AC3E}">
        <p14:creationId xmlns:p14="http://schemas.microsoft.com/office/powerpoint/2010/main" val="2851068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911383-AB09-B0DC-72FD-8DE674E4B6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B8B65B-7811-ECE4-BC5A-76084426D1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7BA8D-CC17-1441-6640-7A6613CA5592}"/>
              </a:ext>
            </a:extLst>
          </p:cNvPr>
          <p:cNvSpPr>
            <a:spLocks noGrp="1"/>
          </p:cNvSpPr>
          <p:nvPr>
            <p:ph type="dt" sz="half" idx="10"/>
          </p:nvPr>
        </p:nvSpPr>
        <p:spPr/>
        <p:txBody>
          <a:bodyPr/>
          <a:lstStyle/>
          <a:p>
            <a:fld id="{C5998488-7614-4829-BDE1-0C3B655B3E58}" type="datetimeFigureOut">
              <a:rPr lang="en-US" smtClean="0"/>
              <a:t>31/8/2022</a:t>
            </a:fld>
            <a:endParaRPr lang="en-US"/>
          </a:p>
        </p:txBody>
      </p:sp>
      <p:sp>
        <p:nvSpPr>
          <p:cNvPr id="5" name="Footer Placeholder 4">
            <a:extLst>
              <a:ext uri="{FF2B5EF4-FFF2-40B4-BE49-F238E27FC236}">
                <a16:creationId xmlns:a16="http://schemas.microsoft.com/office/drawing/2014/main" id="{05BB654B-EE86-61AC-7231-E06F8D25AB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5195D-FEB8-FA4F-AC2F-C3FC927A65E4}"/>
              </a:ext>
            </a:extLst>
          </p:cNvPr>
          <p:cNvSpPr>
            <a:spLocks noGrp="1"/>
          </p:cNvSpPr>
          <p:nvPr>
            <p:ph type="sldNum" sz="quarter" idx="12"/>
          </p:nvPr>
        </p:nvSpPr>
        <p:spPr/>
        <p:txBody>
          <a:bodyPr/>
          <a:lstStyle/>
          <a:p>
            <a:fld id="{9D1C0E24-97FC-479E-8E02-A79CE190312C}" type="slidenum">
              <a:rPr lang="en-US" smtClean="0"/>
              <a:t>‹#›</a:t>
            </a:fld>
            <a:endParaRPr lang="en-US"/>
          </a:p>
        </p:txBody>
      </p:sp>
    </p:spTree>
    <p:extLst>
      <p:ext uri="{BB962C8B-B14F-4D97-AF65-F5344CB8AC3E}">
        <p14:creationId xmlns:p14="http://schemas.microsoft.com/office/powerpoint/2010/main" val="2206671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7435-1C22-CF5F-1252-A7346839F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3EDDAB-1B4C-72F5-2EFF-DCFD2AB08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84F466-B1FC-D1A8-7749-3DBF3A7C7737}"/>
              </a:ext>
            </a:extLst>
          </p:cNvPr>
          <p:cNvSpPr>
            <a:spLocks noGrp="1"/>
          </p:cNvSpPr>
          <p:nvPr>
            <p:ph type="dt" sz="half" idx="10"/>
          </p:nvPr>
        </p:nvSpPr>
        <p:spPr/>
        <p:txBody>
          <a:bodyPr/>
          <a:lstStyle/>
          <a:p>
            <a:fld id="{C5998488-7614-4829-BDE1-0C3B655B3E58}" type="datetimeFigureOut">
              <a:rPr lang="en-US" smtClean="0"/>
              <a:t>31/8/2022</a:t>
            </a:fld>
            <a:endParaRPr lang="en-US"/>
          </a:p>
        </p:txBody>
      </p:sp>
      <p:sp>
        <p:nvSpPr>
          <p:cNvPr id="5" name="Footer Placeholder 4">
            <a:extLst>
              <a:ext uri="{FF2B5EF4-FFF2-40B4-BE49-F238E27FC236}">
                <a16:creationId xmlns:a16="http://schemas.microsoft.com/office/drawing/2014/main" id="{E555378C-DC53-9390-E532-B18D41798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36AF2-8D8D-F218-1483-8B9DD10F50C9}"/>
              </a:ext>
            </a:extLst>
          </p:cNvPr>
          <p:cNvSpPr>
            <a:spLocks noGrp="1"/>
          </p:cNvSpPr>
          <p:nvPr>
            <p:ph type="sldNum" sz="quarter" idx="12"/>
          </p:nvPr>
        </p:nvSpPr>
        <p:spPr/>
        <p:txBody>
          <a:bodyPr/>
          <a:lstStyle/>
          <a:p>
            <a:fld id="{9D1C0E24-97FC-479E-8E02-A79CE190312C}" type="slidenum">
              <a:rPr lang="en-US" smtClean="0"/>
              <a:t>‹#›</a:t>
            </a:fld>
            <a:endParaRPr lang="en-US"/>
          </a:p>
        </p:txBody>
      </p:sp>
    </p:spTree>
    <p:extLst>
      <p:ext uri="{BB962C8B-B14F-4D97-AF65-F5344CB8AC3E}">
        <p14:creationId xmlns:p14="http://schemas.microsoft.com/office/powerpoint/2010/main" val="155873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3D755-1504-DD9E-1779-D81DCF59B8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01DE54-F77F-E395-DAE0-016EAB86A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0AC5DF-5FB0-4DC5-2255-14821DD792C5}"/>
              </a:ext>
            </a:extLst>
          </p:cNvPr>
          <p:cNvSpPr>
            <a:spLocks noGrp="1"/>
          </p:cNvSpPr>
          <p:nvPr>
            <p:ph type="dt" sz="half" idx="10"/>
          </p:nvPr>
        </p:nvSpPr>
        <p:spPr/>
        <p:txBody>
          <a:bodyPr/>
          <a:lstStyle/>
          <a:p>
            <a:fld id="{C5998488-7614-4829-BDE1-0C3B655B3E58}" type="datetimeFigureOut">
              <a:rPr lang="en-US" smtClean="0"/>
              <a:t>31/8/2022</a:t>
            </a:fld>
            <a:endParaRPr lang="en-US"/>
          </a:p>
        </p:txBody>
      </p:sp>
      <p:sp>
        <p:nvSpPr>
          <p:cNvPr id="5" name="Footer Placeholder 4">
            <a:extLst>
              <a:ext uri="{FF2B5EF4-FFF2-40B4-BE49-F238E27FC236}">
                <a16:creationId xmlns:a16="http://schemas.microsoft.com/office/drawing/2014/main" id="{D229D710-D190-9D20-CF55-A3FB7107E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C1403-0281-85DD-0F79-4866086E6DFC}"/>
              </a:ext>
            </a:extLst>
          </p:cNvPr>
          <p:cNvSpPr>
            <a:spLocks noGrp="1"/>
          </p:cNvSpPr>
          <p:nvPr>
            <p:ph type="sldNum" sz="quarter" idx="12"/>
          </p:nvPr>
        </p:nvSpPr>
        <p:spPr/>
        <p:txBody>
          <a:bodyPr/>
          <a:lstStyle/>
          <a:p>
            <a:fld id="{9D1C0E24-97FC-479E-8E02-A79CE190312C}" type="slidenum">
              <a:rPr lang="en-US" smtClean="0"/>
              <a:t>‹#›</a:t>
            </a:fld>
            <a:endParaRPr lang="en-US"/>
          </a:p>
        </p:txBody>
      </p:sp>
    </p:spTree>
    <p:extLst>
      <p:ext uri="{BB962C8B-B14F-4D97-AF65-F5344CB8AC3E}">
        <p14:creationId xmlns:p14="http://schemas.microsoft.com/office/powerpoint/2010/main" val="335221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610A-B592-EE8A-6308-6B2FF297A8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CCD189-F9DC-F098-880D-7A041A60DD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A7A7A1-CC4E-1884-9B3C-7C6303B537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F966B9-7D1A-90AB-4A42-420BD83FCE53}"/>
              </a:ext>
            </a:extLst>
          </p:cNvPr>
          <p:cNvSpPr>
            <a:spLocks noGrp="1"/>
          </p:cNvSpPr>
          <p:nvPr>
            <p:ph type="dt" sz="half" idx="10"/>
          </p:nvPr>
        </p:nvSpPr>
        <p:spPr/>
        <p:txBody>
          <a:bodyPr/>
          <a:lstStyle/>
          <a:p>
            <a:fld id="{C5998488-7614-4829-BDE1-0C3B655B3E58}" type="datetimeFigureOut">
              <a:rPr lang="en-US" smtClean="0"/>
              <a:t>31/8/2022</a:t>
            </a:fld>
            <a:endParaRPr lang="en-US"/>
          </a:p>
        </p:txBody>
      </p:sp>
      <p:sp>
        <p:nvSpPr>
          <p:cNvPr id="6" name="Footer Placeholder 5">
            <a:extLst>
              <a:ext uri="{FF2B5EF4-FFF2-40B4-BE49-F238E27FC236}">
                <a16:creationId xmlns:a16="http://schemas.microsoft.com/office/drawing/2014/main" id="{E924534F-5F41-E89C-9C69-98B08B072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878B0-33FB-3210-B8FE-27EBC3ADBB6B}"/>
              </a:ext>
            </a:extLst>
          </p:cNvPr>
          <p:cNvSpPr>
            <a:spLocks noGrp="1"/>
          </p:cNvSpPr>
          <p:nvPr>
            <p:ph type="sldNum" sz="quarter" idx="12"/>
          </p:nvPr>
        </p:nvSpPr>
        <p:spPr/>
        <p:txBody>
          <a:bodyPr/>
          <a:lstStyle/>
          <a:p>
            <a:fld id="{9D1C0E24-97FC-479E-8E02-A79CE190312C}" type="slidenum">
              <a:rPr lang="en-US" smtClean="0"/>
              <a:t>‹#›</a:t>
            </a:fld>
            <a:endParaRPr lang="en-US"/>
          </a:p>
        </p:txBody>
      </p:sp>
    </p:spTree>
    <p:extLst>
      <p:ext uri="{BB962C8B-B14F-4D97-AF65-F5344CB8AC3E}">
        <p14:creationId xmlns:p14="http://schemas.microsoft.com/office/powerpoint/2010/main" val="1751145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E150-2664-BD18-47A0-63CBE004BA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B34B9D-3E4E-ED68-3FEF-F24413C29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C20EA0-F300-B3B1-464C-3D1161DE76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E75981-3104-D787-9133-1FBCD61B11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6A3885-CE9F-A30F-7670-71B770C3BD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CC1B64-7B0B-F8EB-2DAC-DFE3EF463772}"/>
              </a:ext>
            </a:extLst>
          </p:cNvPr>
          <p:cNvSpPr>
            <a:spLocks noGrp="1"/>
          </p:cNvSpPr>
          <p:nvPr>
            <p:ph type="dt" sz="half" idx="10"/>
          </p:nvPr>
        </p:nvSpPr>
        <p:spPr/>
        <p:txBody>
          <a:bodyPr/>
          <a:lstStyle/>
          <a:p>
            <a:fld id="{C5998488-7614-4829-BDE1-0C3B655B3E58}" type="datetimeFigureOut">
              <a:rPr lang="en-US" smtClean="0"/>
              <a:t>31/8/2022</a:t>
            </a:fld>
            <a:endParaRPr lang="en-US"/>
          </a:p>
        </p:txBody>
      </p:sp>
      <p:sp>
        <p:nvSpPr>
          <p:cNvPr id="8" name="Footer Placeholder 7">
            <a:extLst>
              <a:ext uri="{FF2B5EF4-FFF2-40B4-BE49-F238E27FC236}">
                <a16:creationId xmlns:a16="http://schemas.microsoft.com/office/drawing/2014/main" id="{8E132668-B894-597A-DE5F-A49C761EBF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AA043B-062E-24EB-1CB2-071BE2F8B7E1}"/>
              </a:ext>
            </a:extLst>
          </p:cNvPr>
          <p:cNvSpPr>
            <a:spLocks noGrp="1"/>
          </p:cNvSpPr>
          <p:nvPr>
            <p:ph type="sldNum" sz="quarter" idx="12"/>
          </p:nvPr>
        </p:nvSpPr>
        <p:spPr/>
        <p:txBody>
          <a:bodyPr/>
          <a:lstStyle/>
          <a:p>
            <a:fld id="{9D1C0E24-97FC-479E-8E02-A79CE190312C}" type="slidenum">
              <a:rPr lang="en-US" smtClean="0"/>
              <a:t>‹#›</a:t>
            </a:fld>
            <a:endParaRPr lang="en-US"/>
          </a:p>
        </p:txBody>
      </p:sp>
    </p:spTree>
    <p:extLst>
      <p:ext uri="{BB962C8B-B14F-4D97-AF65-F5344CB8AC3E}">
        <p14:creationId xmlns:p14="http://schemas.microsoft.com/office/powerpoint/2010/main" val="411983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3CC6-1A5D-0BCE-D7B9-BA8AD7C0F2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681B69-23B7-90DF-DB3A-E2679C02FBC4}"/>
              </a:ext>
            </a:extLst>
          </p:cNvPr>
          <p:cNvSpPr>
            <a:spLocks noGrp="1"/>
          </p:cNvSpPr>
          <p:nvPr>
            <p:ph type="dt" sz="half" idx="10"/>
          </p:nvPr>
        </p:nvSpPr>
        <p:spPr/>
        <p:txBody>
          <a:bodyPr/>
          <a:lstStyle/>
          <a:p>
            <a:fld id="{C5998488-7614-4829-BDE1-0C3B655B3E58}" type="datetimeFigureOut">
              <a:rPr lang="en-US" smtClean="0"/>
              <a:t>31/8/2022</a:t>
            </a:fld>
            <a:endParaRPr lang="en-US"/>
          </a:p>
        </p:txBody>
      </p:sp>
      <p:sp>
        <p:nvSpPr>
          <p:cNvPr id="4" name="Footer Placeholder 3">
            <a:extLst>
              <a:ext uri="{FF2B5EF4-FFF2-40B4-BE49-F238E27FC236}">
                <a16:creationId xmlns:a16="http://schemas.microsoft.com/office/drawing/2014/main" id="{A7C28505-4A3F-D01F-127D-977AE4CAE5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6ADCA5-68C5-4D3E-7153-7054479E293D}"/>
              </a:ext>
            </a:extLst>
          </p:cNvPr>
          <p:cNvSpPr>
            <a:spLocks noGrp="1"/>
          </p:cNvSpPr>
          <p:nvPr>
            <p:ph type="sldNum" sz="quarter" idx="12"/>
          </p:nvPr>
        </p:nvSpPr>
        <p:spPr/>
        <p:txBody>
          <a:bodyPr/>
          <a:lstStyle/>
          <a:p>
            <a:fld id="{9D1C0E24-97FC-479E-8E02-A79CE190312C}" type="slidenum">
              <a:rPr lang="en-US" smtClean="0"/>
              <a:t>‹#›</a:t>
            </a:fld>
            <a:endParaRPr lang="en-US"/>
          </a:p>
        </p:txBody>
      </p:sp>
    </p:spTree>
    <p:extLst>
      <p:ext uri="{BB962C8B-B14F-4D97-AF65-F5344CB8AC3E}">
        <p14:creationId xmlns:p14="http://schemas.microsoft.com/office/powerpoint/2010/main" val="330282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7906DB-7965-85A3-496E-872D13F9925E}"/>
              </a:ext>
            </a:extLst>
          </p:cNvPr>
          <p:cNvSpPr>
            <a:spLocks noGrp="1"/>
          </p:cNvSpPr>
          <p:nvPr>
            <p:ph type="dt" sz="half" idx="10"/>
          </p:nvPr>
        </p:nvSpPr>
        <p:spPr/>
        <p:txBody>
          <a:bodyPr/>
          <a:lstStyle/>
          <a:p>
            <a:fld id="{C5998488-7614-4829-BDE1-0C3B655B3E58}" type="datetimeFigureOut">
              <a:rPr lang="en-US" smtClean="0"/>
              <a:t>31/8/2022</a:t>
            </a:fld>
            <a:endParaRPr lang="en-US"/>
          </a:p>
        </p:txBody>
      </p:sp>
      <p:sp>
        <p:nvSpPr>
          <p:cNvPr id="3" name="Footer Placeholder 2">
            <a:extLst>
              <a:ext uri="{FF2B5EF4-FFF2-40B4-BE49-F238E27FC236}">
                <a16:creationId xmlns:a16="http://schemas.microsoft.com/office/drawing/2014/main" id="{0E8CCC5B-3612-00A5-65FD-CC71BEB2AE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BCC7AF-98DB-C5E8-3D09-0223BF1C9CDB}"/>
              </a:ext>
            </a:extLst>
          </p:cNvPr>
          <p:cNvSpPr>
            <a:spLocks noGrp="1"/>
          </p:cNvSpPr>
          <p:nvPr>
            <p:ph type="sldNum" sz="quarter" idx="12"/>
          </p:nvPr>
        </p:nvSpPr>
        <p:spPr/>
        <p:txBody>
          <a:bodyPr/>
          <a:lstStyle/>
          <a:p>
            <a:fld id="{9D1C0E24-97FC-479E-8E02-A79CE190312C}" type="slidenum">
              <a:rPr lang="en-US" smtClean="0"/>
              <a:t>‹#›</a:t>
            </a:fld>
            <a:endParaRPr lang="en-US"/>
          </a:p>
        </p:txBody>
      </p:sp>
    </p:spTree>
    <p:extLst>
      <p:ext uri="{BB962C8B-B14F-4D97-AF65-F5344CB8AC3E}">
        <p14:creationId xmlns:p14="http://schemas.microsoft.com/office/powerpoint/2010/main" val="187622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0CBE-D4F4-1E39-A072-45D84BA3F0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EF57FE-C289-4BDD-51F6-A960208E4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CCE856-1810-68B4-902B-88CB62EE4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BD2A0-1D9E-9326-7D65-84A1D60CA66B}"/>
              </a:ext>
            </a:extLst>
          </p:cNvPr>
          <p:cNvSpPr>
            <a:spLocks noGrp="1"/>
          </p:cNvSpPr>
          <p:nvPr>
            <p:ph type="dt" sz="half" idx="10"/>
          </p:nvPr>
        </p:nvSpPr>
        <p:spPr/>
        <p:txBody>
          <a:bodyPr/>
          <a:lstStyle/>
          <a:p>
            <a:fld id="{C5998488-7614-4829-BDE1-0C3B655B3E58}" type="datetimeFigureOut">
              <a:rPr lang="en-US" smtClean="0"/>
              <a:t>31/8/2022</a:t>
            </a:fld>
            <a:endParaRPr lang="en-US"/>
          </a:p>
        </p:txBody>
      </p:sp>
      <p:sp>
        <p:nvSpPr>
          <p:cNvPr id="6" name="Footer Placeholder 5">
            <a:extLst>
              <a:ext uri="{FF2B5EF4-FFF2-40B4-BE49-F238E27FC236}">
                <a16:creationId xmlns:a16="http://schemas.microsoft.com/office/drawing/2014/main" id="{150B8FD3-9BF5-437D-5EF0-23D277721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1B9511-7A97-E26C-BD2A-BAE0F35182A3}"/>
              </a:ext>
            </a:extLst>
          </p:cNvPr>
          <p:cNvSpPr>
            <a:spLocks noGrp="1"/>
          </p:cNvSpPr>
          <p:nvPr>
            <p:ph type="sldNum" sz="quarter" idx="12"/>
          </p:nvPr>
        </p:nvSpPr>
        <p:spPr/>
        <p:txBody>
          <a:bodyPr/>
          <a:lstStyle/>
          <a:p>
            <a:fld id="{9D1C0E24-97FC-479E-8E02-A79CE190312C}" type="slidenum">
              <a:rPr lang="en-US" smtClean="0"/>
              <a:t>‹#›</a:t>
            </a:fld>
            <a:endParaRPr lang="en-US"/>
          </a:p>
        </p:txBody>
      </p:sp>
    </p:spTree>
    <p:extLst>
      <p:ext uri="{BB962C8B-B14F-4D97-AF65-F5344CB8AC3E}">
        <p14:creationId xmlns:p14="http://schemas.microsoft.com/office/powerpoint/2010/main" val="296265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FAB3-28EB-9962-88B8-AFE363A99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6D00C-3D26-61AF-1016-3485F2CF26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A91DAB-0FE0-A4E1-16A7-24A0672F0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ACC92C-3143-58EC-8F5B-2D86E352EC84}"/>
              </a:ext>
            </a:extLst>
          </p:cNvPr>
          <p:cNvSpPr>
            <a:spLocks noGrp="1"/>
          </p:cNvSpPr>
          <p:nvPr>
            <p:ph type="dt" sz="half" idx="10"/>
          </p:nvPr>
        </p:nvSpPr>
        <p:spPr/>
        <p:txBody>
          <a:bodyPr/>
          <a:lstStyle/>
          <a:p>
            <a:fld id="{C5998488-7614-4829-BDE1-0C3B655B3E58}" type="datetimeFigureOut">
              <a:rPr lang="en-US" smtClean="0"/>
              <a:t>31/8/2022</a:t>
            </a:fld>
            <a:endParaRPr lang="en-US"/>
          </a:p>
        </p:txBody>
      </p:sp>
      <p:sp>
        <p:nvSpPr>
          <p:cNvPr id="6" name="Footer Placeholder 5">
            <a:extLst>
              <a:ext uri="{FF2B5EF4-FFF2-40B4-BE49-F238E27FC236}">
                <a16:creationId xmlns:a16="http://schemas.microsoft.com/office/drawing/2014/main" id="{FDA5CCB6-C12F-44BE-C3BD-0CB5165A2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142327-A90F-5995-FE06-35AE0E0403EC}"/>
              </a:ext>
            </a:extLst>
          </p:cNvPr>
          <p:cNvSpPr>
            <a:spLocks noGrp="1"/>
          </p:cNvSpPr>
          <p:nvPr>
            <p:ph type="sldNum" sz="quarter" idx="12"/>
          </p:nvPr>
        </p:nvSpPr>
        <p:spPr/>
        <p:txBody>
          <a:bodyPr/>
          <a:lstStyle/>
          <a:p>
            <a:fld id="{9D1C0E24-97FC-479E-8E02-A79CE190312C}" type="slidenum">
              <a:rPr lang="en-US" smtClean="0"/>
              <a:t>‹#›</a:t>
            </a:fld>
            <a:endParaRPr lang="en-US"/>
          </a:p>
        </p:txBody>
      </p:sp>
    </p:spTree>
    <p:extLst>
      <p:ext uri="{BB962C8B-B14F-4D97-AF65-F5344CB8AC3E}">
        <p14:creationId xmlns:p14="http://schemas.microsoft.com/office/powerpoint/2010/main" val="239047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57BC5F-50BC-1235-BFE7-F31CE22932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954F7B-057C-0D07-B1B9-969AD8AE07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78454-10F4-86F5-42BE-CB8E05EE3C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98488-7614-4829-BDE1-0C3B655B3E58}" type="datetimeFigureOut">
              <a:rPr lang="en-US" smtClean="0"/>
              <a:t>31/8/2022</a:t>
            </a:fld>
            <a:endParaRPr lang="en-US"/>
          </a:p>
        </p:txBody>
      </p:sp>
      <p:sp>
        <p:nvSpPr>
          <p:cNvPr id="5" name="Footer Placeholder 4">
            <a:extLst>
              <a:ext uri="{FF2B5EF4-FFF2-40B4-BE49-F238E27FC236}">
                <a16:creationId xmlns:a16="http://schemas.microsoft.com/office/drawing/2014/main" id="{8FA55956-8F14-D805-3770-39E0E7552B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8A9422-43DD-6876-5508-D9A9694BD4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C0E24-97FC-479E-8E02-A79CE190312C}" type="slidenum">
              <a:rPr lang="en-US" smtClean="0"/>
              <a:t>‹#›</a:t>
            </a:fld>
            <a:endParaRPr lang="en-US"/>
          </a:p>
        </p:txBody>
      </p:sp>
    </p:spTree>
    <p:extLst>
      <p:ext uri="{BB962C8B-B14F-4D97-AF65-F5344CB8AC3E}">
        <p14:creationId xmlns:p14="http://schemas.microsoft.com/office/powerpoint/2010/main" val="1793273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file:///C:\Users\SONY\Downloads\Ng&#226;m%20th&#417;.mp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82F5-31A4-00A1-82E0-9D4C86DC15A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9E92930-81C7-019B-B358-9B2840F6DE59}"/>
              </a:ext>
            </a:extLst>
          </p:cNvPr>
          <p:cNvSpPr>
            <a:spLocks noGrp="1"/>
          </p:cNvSpPr>
          <p:nvPr>
            <p:ph type="subTitle" idx="1"/>
          </p:nvPr>
        </p:nvSpPr>
        <p:spPr/>
        <p:txBody>
          <a:bodyPr/>
          <a:lstStyle/>
          <a:p>
            <a:endParaRPr lang="en-US"/>
          </a:p>
        </p:txBody>
      </p:sp>
      <p:pic>
        <p:nvPicPr>
          <p:cNvPr id="4" name="Google Shape;174;p10">
            <a:extLst>
              <a:ext uri="{FF2B5EF4-FFF2-40B4-BE49-F238E27FC236}">
                <a16:creationId xmlns:a16="http://schemas.microsoft.com/office/drawing/2014/main" id="{1DF6C0B1-2290-21E9-F450-098F97EDF5FF}"/>
              </a:ext>
            </a:extLst>
          </p:cNvPr>
          <p:cNvPicPr preferRelativeResize="0"/>
          <p:nvPr/>
        </p:nvPicPr>
        <p:blipFill rotWithShape="1">
          <a:blip r:embed="rId2">
            <a:alphaModFix/>
          </a:blip>
          <a:srcRect/>
          <a:stretch/>
        </p:blipFill>
        <p:spPr>
          <a:xfrm>
            <a:off x="0" y="0"/>
            <a:ext cx="12197108" cy="6864351"/>
          </a:xfrm>
          <a:prstGeom prst="rect">
            <a:avLst/>
          </a:prstGeom>
          <a:noFill/>
          <a:ln>
            <a:noFill/>
          </a:ln>
        </p:spPr>
      </p:pic>
      <p:sp>
        <p:nvSpPr>
          <p:cNvPr id="5" name="Rounded Rectangle 4">
            <a:extLst>
              <a:ext uri="{FF2B5EF4-FFF2-40B4-BE49-F238E27FC236}">
                <a16:creationId xmlns:a16="http://schemas.microsoft.com/office/drawing/2014/main" id="{3CAE46D5-4699-77C9-33F7-A98103562997}"/>
              </a:ext>
            </a:extLst>
          </p:cNvPr>
          <p:cNvSpPr/>
          <p:nvPr/>
        </p:nvSpPr>
        <p:spPr>
          <a:xfrm>
            <a:off x="165840" y="3509963"/>
            <a:ext cx="7511143" cy="3181738"/>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200" b="1" dirty="0">
                <a:solidFill>
                  <a:srgbClr val="FF0000"/>
                </a:solidFill>
                <a:latin typeface="Times New Roman" panose="02020603050405020304" pitchFamily="18" charset="0"/>
                <a:cs typeface="Times New Roman" panose="02020603050405020304" pitchFamily="18" charset="0"/>
              </a:rPr>
              <a:t>BÀI 6: NÂNG NIU KỈ NIỆM</a:t>
            </a:r>
          </a:p>
          <a:p>
            <a:pPr algn="ctr"/>
            <a:r>
              <a:rPr lang="en-US" sz="4200" b="1" dirty="0">
                <a:solidFill>
                  <a:srgbClr val="FF0000"/>
                </a:solidFill>
                <a:latin typeface="Times New Roman" panose="02020603050405020304" pitchFamily="18" charset="0"/>
                <a:cs typeface="Times New Roman" panose="02020603050405020304" pitchFamily="18" charset="0"/>
              </a:rPr>
              <a:t>VĂN BẢN 2 </a:t>
            </a:r>
          </a:p>
          <a:p>
            <a:pPr algn="ctr"/>
            <a:r>
              <a:rPr lang="en-US" sz="4200" b="1" dirty="0" err="1">
                <a:solidFill>
                  <a:srgbClr val="FF0000"/>
                </a:solidFill>
                <a:latin typeface="Times New Roman" panose="02020603050405020304" pitchFamily="18" charset="0"/>
                <a:cs typeface="Times New Roman" panose="02020603050405020304" pitchFamily="18" charset="0"/>
              </a:rPr>
              <a:t>Tây</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Tiến</a:t>
            </a:r>
            <a:endParaRPr lang="en-US" sz="4200" b="1" dirty="0">
              <a:solidFill>
                <a:srgbClr val="FF0000"/>
              </a:solidFill>
              <a:latin typeface="Times New Roman" panose="02020603050405020304" pitchFamily="18" charset="0"/>
              <a:cs typeface="Times New Roman" panose="02020603050405020304" pitchFamily="18" charset="0"/>
            </a:endParaRPr>
          </a:p>
          <a:p>
            <a:pPr algn="ctr"/>
            <a:r>
              <a:rPr lang="en-US" sz="4200" dirty="0">
                <a:solidFill>
                  <a:srgbClr val="FF0000"/>
                </a:solidFill>
                <a:latin typeface="Times New Roman" panose="02020603050405020304" pitchFamily="18" charset="0"/>
                <a:cs typeface="Times New Roman" panose="02020603050405020304" pitchFamily="18" charset="0"/>
              </a:rPr>
              <a:t>                        </a:t>
            </a:r>
            <a:r>
              <a:rPr lang="en-US" sz="4200" b="1" i="1" dirty="0">
                <a:solidFill>
                  <a:srgbClr val="FF0000"/>
                </a:solidFill>
                <a:latin typeface="Times New Roman" panose="02020603050405020304" pitchFamily="18" charset="0"/>
                <a:cs typeface="Times New Roman" pitchFamily="18" charset="0"/>
              </a:rPr>
              <a:t>- </a:t>
            </a:r>
            <a:r>
              <a:rPr lang="en-US" sz="4200" b="1" i="1" dirty="0" err="1">
                <a:solidFill>
                  <a:srgbClr val="FF0000"/>
                </a:solidFill>
                <a:latin typeface="Times New Roman" panose="02020603050405020304" pitchFamily="18" charset="0"/>
                <a:cs typeface="Times New Roman" pitchFamily="18" charset="0"/>
              </a:rPr>
              <a:t>Quang</a:t>
            </a:r>
            <a:r>
              <a:rPr lang="en-US" sz="4200" b="1" i="1" dirty="0">
                <a:solidFill>
                  <a:srgbClr val="FF0000"/>
                </a:solidFill>
                <a:latin typeface="Times New Roman" panose="02020603050405020304" pitchFamily="18" charset="0"/>
                <a:cs typeface="Times New Roman" pitchFamily="18" charset="0"/>
              </a:rPr>
              <a:t> </a:t>
            </a:r>
            <a:r>
              <a:rPr lang="en-US" sz="4200" b="1" i="1" dirty="0" err="1">
                <a:solidFill>
                  <a:srgbClr val="FF0000"/>
                </a:solidFill>
                <a:latin typeface="Times New Roman" panose="02020603050405020304" pitchFamily="18" charset="0"/>
                <a:cs typeface="Times New Roman" pitchFamily="18" charset="0"/>
              </a:rPr>
              <a:t>Dũng</a:t>
            </a:r>
            <a:r>
              <a:rPr lang="en-US" sz="4200" b="1" i="1" dirty="0">
                <a:solidFill>
                  <a:srgbClr val="FF0000"/>
                </a:solidFill>
                <a:latin typeface="Times New Roman" panose="02020603050405020304" pitchFamily="18" charset="0"/>
                <a:cs typeface="Times New Roman" pitchFamily="18" charset="0"/>
              </a:rPr>
              <a:t>-</a:t>
            </a:r>
          </a:p>
        </p:txBody>
      </p:sp>
    </p:spTree>
    <p:extLst>
      <p:ext uri="{BB962C8B-B14F-4D97-AF65-F5344CB8AC3E}">
        <p14:creationId xmlns:p14="http://schemas.microsoft.com/office/powerpoint/2010/main" val="2639856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838200" y="335755"/>
            <a:ext cx="10515600" cy="547687"/>
          </a:xfrm>
          <a:prstGeom prst="rect">
            <a:avLst/>
          </a:prstGeom>
          <a:solidFill>
            <a:srgbClr val="E3EA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defTabSz="911225" eaLnBrk="0" hangingPunct="0">
              <a:defRPr>
                <a:solidFill>
                  <a:schemeClr val="tx1"/>
                </a:solidFill>
                <a:latin typeface="Calibri" pitchFamily="34" charset="0"/>
                <a:cs typeface="Arial" pitchFamily="34" charset="0"/>
              </a:defRPr>
            </a:lvl1pPr>
            <a:lvl2pPr marL="742950" indent="-285750" defTabSz="911225" eaLnBrk="0" hangingPunct="0">
              <a:defRPr>
                <a:solidFill>
                  <a:schemeClr val="tx1"/>
                </a:solidFill>
                <a:latin typeface="Calibri" pitchFamily="34" charset="0"/>
                <a:cs typeface="Arial" pitchFamily="34" charset="0"/>
              </a:defRPr>
            </a:lvl2pPr>
            <a:lvl3pPr marL="1143000" indent="-228600" defTabSz="911225" eaLnBrk="0" hangingPunct="0">
              <a:defRPr>
                <a:solidFill>
                  <a:schemeClr val="tx1"/>
                </a:solidFill>
                <a:latin typeface="Calibri" pitchFamily="34" charset="0"/>
                <a:cs typeface="Arial" pitchFamily="34" charset="0"/>
              </a:defRPr>
            </a:lvl3pPr>
            <a:lvl4pPr marL="1600200" indent="-228600" defTabSz="911225" eaLnBrk="0" hangingPunct="0">
              <a:defRPr>
                <a:solidFill>
                  <a:schemeClr val="tx1"/>
                </a:solidFill>
                <a:latin typeface="Calibri" pitchFamily="34" charset="0"/>
                <a:cs typeface="Arial" pitchFamily="34" charset="0"/>
              </a:defRPr>
            </a:lvl4pPr>
            <a:lvl5pPr marL="2057400" indent="-228600" defTabSz="911225" eaLnBrk="0" hangingPunct="0">
              <a:defRPr>
                <a:solidFill>
                  <a:schemeClr val="tx1"/>
                </a:solidFill>
                <a:latin typeface="Calibri"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3600" b="1" dirty="0">
                <a:solidFill>
                  <a:srgbClr val="C55A11"/>
                </a:solidFill>
                <a:latin typeface="Times New Roman" pitchFamily="18" charset="0"/>
                <a:cs typeface="Times New Roman" pitchFamily="18" charset="0"/>
              </a:rPr>
              <a:t>II. </a:t>
            </a:r>
            <a:r>
              <a:rPr lang="en-US" sz="3600" b="1" dirty="0" err="1">
                <a:solidFill>
                  <a:srgbClr val="C55A11"/>
                </a:solidFill>
                <a:latin typeface="Times New Roman" pitchFamily="18" charset="0"/>
                <a:cs typeface="Times New Roman" pitchFamily="18" charset="0"/>
              </a:rPr>
              <a:t>Hình</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thành</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kiến</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thức</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mới</a:t>
            </a:r>
            <a:endParaRPr lang="en-US" sz="3600" b="1" dirty="0">
              <a:solidFill>
                <a:srgbClr val="C55A11"/>
              </a:solidFill>
              <a:latin typeface="Times New Roman" pitchFamily="18" charset="0"/>
              <a:cs typeface="Times New Roman" pitchFamily="18" charset="0"/>
            </a:endParaRPr>
          </a:p>
        </p:txBody>
      </p:sp>
      <p:sp>
        <p:nvSpPr>
          <p:cNvPr id="13" name="Rectangle 1"/>
          <p:cNvSpPr>
            <a:spLocks noChangeArrowheads="1"/>
          </p:cNvSpPr>
          <p:nvPr/>
        </p:nvSpPr>
        <p:spPr bwMode="auto">
          <a:xfrm>
            <a:off x="566738" y="1181100"/>
            <a:ext cx="11134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spcAft>
                <a:spcPts val="600"/>
              </a:spcAft>
              <a:buClr>
                <a:srgbClr val="8D1515"/>
              </a:buClr>
              <a:buSzPct val="145000"/>
              <a:defRPr/>
            </a:pPr>
            <a:r>
              <a:rPr lang="en-US" sz="3000" b="1" kern="0" dirty="0">
                <a:solidFill>
                  <a:srgbClr val="ED7D31">
                    <a:lumMod val="50000"/>
                  </a:srgbClr>
                </a:solidFill>
                <a:latin typeface="Times New Roman" pitchFamily="18" charset="0"/>
                <a:cs typeface="Times New Roman" pitchFamily="18" charset="0"/>
              </a:rPr>
              <a:t>1. </a:t>
            </a:r>
            <a:r>
              <a:rPr lang="en-US" sz="3000" b="1" kern="0" dirty="0" err="1">
                <a:solidFill>
                  <a:srgbClr val="ED7D31">
                    <a:lumMod val="50000"/>
                  </a:srgbClr>
                </a:solidFill>
                <a:latin typeface="Times New Roman" pitchFamily="18" charset="0"/>
                <a:cs typeface="Times New Roman" pitchFamily="18" charset="0"/>
              </a:rPr>
              <a:t>Hoạt</a:t>
            </a:r>
            <a:r>
              <a:rPr lang="en-US" sz="3000" b="1" kern="0" dirty="0">
                <a:solidFill>
                  <a:srgbClr val="ED7D31">
                    <a:lumMod val="50000"/>
                  </a:srgbClr>
                </a:solidFill>
                <a:latin typeface="Times New Roman" pitchFamily="18" charset="0"/>
                <a:cs typeface="Times New Roman" pitchFamily="18" charset="0"/>
              </a:rPr>
              <a:t> </a:t>
            </a:r>
            <a:r>
              <a:rPr lang="en-US" sz="3000" b="1" kern="0" dirty="0" err="1">
                <a:solidFill>
                  <a:srgbClr val="ED7D31">
                    <a:lumMod val="50000"/>
                  </a:srgbClr>
                </a:solidFill>
                <a:latin typeface="Times New Roman" pitchFamily="18" charset="0"/>
                <a:cs typeface="Times New Roman" pitchFamily="18" charset="0"/>
              </a:rPr>
              <a:t>động</a:t>
            </a:r>
            <a:r>
              <a:rPr lang="en-US" sz="3000" b="1" kern="0" dirty="0">
                <a:solidFill>
                  <a:srgbClr val="ED7D31">
                    <a:lumMod val="50000"/>
                  </a:srgbClr>
                </a:solidFill>
                <a:latin typeface="Times New Roman" pitchFamily="18" charset="0"/>
                <a:cs typeface="Times New Roman" pitchFamily="18" charset="0"/>
              </a:rPr>
              <a:t> 1: </a:t>
            </a:r>
            <a:r>
              <a:rPr lang="en-US" sz="3000" b="1" kern="0" dirty="0" err="1">
                <a:solidFill>
                  <a:srgbClr val="ED7D31">
                    <a:lumMod val="50000"/>
                  </a:srgbClr>
                </a:solidFill>
                <a:latin typeface="Times New Roman" pitchFamily="18" charset="0"/>
                <a:cs typeface="Times New Roman" pitchFamily="18" charset="0"/>
              </a:rPr>
              <a:t>Tìm</a:t>
            </a:r>
            <a:r>
              <a:rPr lang="en-US" sz="3000" b="1" kern="0" dirty="0">
                <a:solidFill>
                  <a:srgbClr val="ED7D31">
                    <a:lumMod val="50000"/>
                  </a:srgbClr>
                </a:solidFill>
                <a:latin typeface="Times New Roman" pitchFamily="18" charset="0"/>
                <a:cs typeface="Times New Roman" pitchFamily="18" charset="0"/>
              </a:rPr>
              <a:t> </a:t>
            </a:r>
            <a:r>
              <a:rPr lang="en-US" sz="3000" b="1" kern="0" dirty="0" err="1">
                <a:solidFill>
                  <a:srgbClr val="ED7D31">
                    <a:lumMod val="50000"/>
                  </a:srgbClr>
                </a:solidFill>
                <a:latin typeface="Times New Roman" pitchFamily="18" charset="0"/>
                <a:cs typeface="Times New Roman" pitchFamily="18" charset="0"/>
              </a:rPr>
              <a:t>hiểu</a:t>
            </a:r>
            <a:r>
              <a:rPr lang="en-US" sz="3000" b="1" kern="0" dirty="0">
                <a:solidFill>
                  <a:srgbClr val="ED7D31">
                    <a:lumMod val="50000"/>
                  </a:srgbClr>
                </a:solidFill>
                <a:latin typeface="Times New Roman" pitchFamily="18" charset="0"/>
                <a:cs typeface="Times New Roman" pitchFamily="18" charset="0"/>
              </a:rPr>
              <a:t> </a:t>
            </a:r>
            <a:r>
              <a:rPr lang="en-US" sz="3000" b="1" kern="0" dirty="0" err="1">
                <a:solidFill>
                  <a:srgbClr val="ED7D31">
                    <a:lumMod val="50000"/>
                  </a:srgbClr>
                </a:solidFill>
                <a:latin typeface="Times New Roman" pitchFamily="18" charset="0"/>
                <a:cs typeface="Times New Roman" pitchFamily="18" charset="0"/>
              </a:rPr>
              <a:t>từ</a:t>
            </a:r>
            <a:r>
              <a:rPr lang="en-US" sz="3000" b="1" kern="0" dirty="0">
                <a:solidFill>
                  <a:srgbClr val="ED7D31">
                    <a:lumMod val="50000"/>
                  </a:srgbClr>
                </a:solidFill>
                <a:latin typeface="Times New Roman" pitchFamily="18" charset="0"/>
                <a:cs typeface="Times New Roman" pitchFamily="18" charset="0"/>
              </a:rPr>
              <a:t> </a:t>
            </a:r>
            <a:r>
              <a:rPr lang="en-US" sz="3000" b="1" kern="0" dirty="0" err="1">
                <a:solidFill>
                  <a:srgbClr val="ED7D31">
                    <a:lumMod val="50000"/>
                  </a:srgbClr>
                </a:solidFill>
                <a:latin typeface="Times New Roman" pitchFamily="18" charset="0"/>
                <a:cs typeface="Times New Roman" pitchFamily="18" charset="0"/>
              </a:rPr>
              <a:t>ngữ</a:t>
            </a:r>
            <a:r>
              <a:rPr lang="en-US" sz="3000" b="1" kern="0" dirty="0">
                <a:solidFill>
                  <a:srgbClr val="ED7D31">
                    <a:lumMod val="50000"/>
                  </a:srgbClr>
                </a:solidFill>
                <a:latin typeface="Times New Roman" pitchFamily="18" charset="0"/>
                <a:cs typeface="Times New Roman" pitchFamily="18" charset="0"/>
              </a:rPr>
              <a:t>, </a:t>
            </a:r>
            <a:r>
              <a:rPr lang="en-US" sz="3000" b="1" kern="0" dirty="0" err="1">
                <a:solidFill>
                  <a:srgbClr val="ED7D31">
                    <a:lumMod val="50000"/>
                  </a:srgbClr>
                </a:solidFill>
                <a:latin typeface="Times New Roman" pitchFamily="18" charset="0"/>
                <a:cs typeface="Times New Roman" pitchFamily="18" charset="0"/>
              </a:rPr>
              <a:t>hình</a:t>
            </a:r>
            <a:r>
              <a:rPr lang="en-US" sz="3000" b="1" kern="0" dirty="0">
                <a:solidFill>
                  <a:srgbClr val="ED7D31">
                    <a:lumMod val="50000"/>
                  </a:srgbClr>
                </a:solidFill>
                <a:latin typeface="Times New Roman" pitchFamily="18" charset="0"/>
                <a:cs typeface="Times New Roman" pitchFamily="18" charset="0"/>
              </a:rPr>
              <a:t> </a:t>
            </a:r>
            <a:r>
              <a:rPr lang="en-US" sz="3000" b="1" kern="0" dirty="0" err="1">
                <a:solidFill>
                  <a:srgbClr val="ED7D31">
                    <a:lumMod val="50000"/>
                  </a:srgbClr>
                </a:solidFill>
                <a:latin typeface="Times New Roman" pitchFamily="18" charset="0"/>
                <a:cs typeface="Times New Roman" pitchFamily="18" charset="0"/>
              </a:rPr>
              <a:t>ảnh</a:t>
            </a:r>
            <a:r>
              <a:rPr lang="en-US" sz="3000" b="1" kern="0" dirty="0">
                <a:solidFill>
                  <a:srgbClr val="ED7D31">
                    <a:lumMod val="50000"/>
                  </a:srgbClr>
                </a:solidFill>
                <a:latin typeface="Times New Roman" pitchFamily="18" charset="0"/>
                <a:cs typeface="Times New Roman" pitchFamily="18" charset="0"/>
              </a:rPr>
              <a:t>, </a:t>
            </a:r>
            <a:r>
              <a:rPr lang="en-US" sz="3000" b="1" kern="0" dirty="0" err="1">
                <a:solidFill>
                  <a:srgbClr val="ED7D31">
                    <a:lumMod val="50000"/>
                  </a:srgbClr>
                </a:solidFill>
                <a:latin typeface="Times New Roman" pitchFamily="18" charset="0"/>
                <a:cs typeface="Times New Roman" pitchFamily="18" charset="0"/>
              </a:rPr>
              <a:t>vần</a:t>
            </a:r>
            <a:r>
              <a:rPr lang="en-US" sz="3000" b="1" kern="0" dirty="0">
                <a:solidFill>
                  <a:srgbClr val="ED7D31">
                    <a:lumMod val="50000"/>
                  </a:srgbClr>
                </a:solidFill>
                <a:latin typeface="Times New Roman" pitchFamily="18" charset="0"/>
                <a:cs typeface="Times New Roman" pitchFamily="18" charset="0"/>
              </a:rPr>
              <a:t>, </a:t>
            </a:r>
            <a:r>
              <a:rPr lang="en-US" sz="3000" b="1" kern="0" dirty="0" err="1">
                <a:solidFill>
                  <a:srgbClr val="ED7D31">
                    <a:lumMod val="50000"/>
                  </a:srgbClr>
                </a:solidFill>
                <a:latin typeface="Times New Roman" pitchFamily="18" charset="0"/>
                <a:cs typeface="Times New Roman" pitchFamily="18" charset="0"/>
              </a:rPr>
              <a:t>nhịp</a:t>
            </a:r>
            <a:r>
              <a:rPr lang="en-US" sz="3000" b="1" kern="0" dirty="0">
                <a:solidFill>
                  <a:srgbClr val="ED7D31">
                    <a:lumMod val="50000"/>
                  </a:srgbClr>
                </a:solidFill>
                <a:latin typeface="Times New Roman" pitchFamily="18" charset="0"/>
                <a:cs typeface="Times New Roman" pitchFamily="18" charset="0"/>
              </a:rPr>
              <a:t>, </a:t>
            </a:r>
            <a:r>
              <a:rPr lang="en-US" sz="3000" b="1" kern="0" dirty="0" err="1">
                <a:solidFill>
                  <a:srgbClr val="ED7D31">
                    <a:lumMod val="50000"/>
                  </a:srgbClr>
                </a:solidFill>
                <a:latin typeface="Times New Roman" pitchFamily="18" charset="0"/>
                <a:cs typeface="Times New Roman" pitchFamily="18" charset="0"/>
              </a:rPr>
              <a:t>đối</a:t>
            </a:r>
            <a:r>
              <a:rPr lang="en-US" sz="3000" b="1" kern="0" dirty="0">
                <a:solidFill>
                  <a:srgbClr val="ED7D31">
                    <a:lumMod val="50000"/>
                  </a:srgbClr>
                </a:solidFill>
                <a:latin typeface="Times New Roman" pitchFamily="18" charset="0"/>
                <a:cs typeface="Times New Roman" pitchFamily="18" charset="0"/>
              </a:rPr>
              <a:t>.</a:t>
            </a:r>
            <a:endParaRPr lang="en-US" sz="3000" kern="0" dirty="0">
              <a:solidFill>
                <a:srgbClr val="ED7D31">
                  <a:lumMod val="50000"/>
                </a:srgbClr>
              </a:solidFill>
              <a:latin typeface="Times New Roman" pitchFamily="18" charset="0"/>
              <a:cs typeface="Times New Roman" pitchFamily="18" charset="0"/>
            </a:endParaRPr>
          </a:p>
        </p:txBody>
      </p:sp>
      <p:pic>
        <p:nvPicPr>
          <p:cNvPr id="14" name="Picture 2" descr="Khám phá miền sông Mã: Bí ẩn từ nguồn gốc của tên gọ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42" y="1872343"/>
            <a:ext cx="4286250" cy="4376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Google Shape;167;p9">
            <a:extLst>
              <a:ext uri="{FF2B5EF4-FFF2-40B4-BE49-F238E27FC236}">
                <a16:creationId xmlns:a16="http://schemas.microsoft.com/office/drawing/2014/main" id="{040CB766-DB3F-3CE6-B10C-59B1436A3380}"/>
              </a:ext>
            </a:extLst>
          </p:cNvPr>
          <p:cNvPicPr preferRelativeResize="0"/>
          <p:nvPr/>
        </p:nvPicPr>
        <p:blipFill rotWithShape="1">
          <a:blip r:embed="rId4">
            <a:alphaModFix/>
          </a:blip>
          <a:srcRect l="16504" r="16504"/>
          <a:stretch/>
        </p:blipFill>
        <p:spPr>
          <a:xfrm>
            <a:off x="5856189" y="2032796"/>
            <a:ext cx="6105656" cy="4376058"/>
          </a:xfrm>
          <a:custGeom>
            <a:avLst/>
            <a:gdLst/>
            <a:ahLst/>
            <a:cxnLst/>
            <a:rect l="l" t="t" r="r" b="b"/>
            <a:pathLst>
              <a:path w="8898844" h="6864021" extrusionOk="0">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a:noFill/>
          <a:ln>
            <a:noFill/>
          </a:ln>
        </p:spPr>
      </p:pic>
    </p:spTree>
    <p:extLst>
      <p:ext uri="{BB962C8B-B14F-4D97-AF65-F5344CB8AC3E}">
        <p14:creationId xmlns:p14="http://schemas.microsoft.com/office/powerpoint/2010/main" val="17912516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CD9B-F4EA-ADB1-EFBB-A971578AAA47}"/>
              </a:ext>
            </a:extLst>
          </p:cNvPr>
          <p:cNvSpPr txBox="1">
            <a:spLocks/>
          </p:cNvSpPr>
          <p:nvPr/>
        </p:nvSpPr>
        <p:spPr bwMode="auto">
          <a:xfrm>
            <a:off x="696913" y="-113633"/>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5000" b="1" dirty="0" err="1">
                <a:solidFill>
                  <a:srgbClr val="C00000"/>
                </a:solidFill>
                <a:latin typeface="Times New Roman" panose="02020603050405020304" pitchFamily="18" charset="0"/>
                <a:cs typeface="Times New Roman" panose="02020603050405020304" pitchFamily="18" charset="0"/>
              </a:rPr>
              <a:t>Thảo</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luận</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nhóm</a:t>
            </a:r>
            <a:endParaRPr lang="en-US" sz="5000" b="1" dirty="0">
              <a:solidFill>
                <a:srgbClr val="C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696281F-04E7-F3F2-4A80-BE7AF2F01C22}"/>
              </a:ext>
            </a:extLst>
          </p:cNvPr>
          <p:cNvSpPr txBox="1"/>
          <p:nvPr/>
        </p:nvSpPr>
        <p:spPr>
          <a:xfrm>
            <a:off x="269132" y="1027101"/>
            <a:ext cx="11653736" cy="5882829"/>
          </a:xfrm>
          <a:prstGeom prst="rect">
            <a:avLst/>
          </a:prstGeom>
          <a:noFill/>
        </p:spPr>
        <p:txBody>
          <a:bodyPr wrap="square">
            <a:spAutoFit/>
          </a:bodyPr>
          <a:lstStyle/>
          <a:p>
            <a:pPr>
              <a:lnSpc>
                <a:spcPct val="150000"/>
              </a:lnSpc>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t</a:t>
            </a:r>
            <a:r>
              <a:rPr lang="vi-VN" sz="2400" dirty="0">
                <a:effectLst/>
                <a:latin typeface="Times New Roman" panose="02020603050405020304" pitchFamily="18" charset="0"/>
                <a:ea typeface="Times New Roman" panose="02020603050405020304" pitchFamily="18" charset="0"/>
              </a:rPr>
              <a:t>hảo luận, trao đổi kết quả thực hiện PHT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trước</a:t>
            </a:r>
            <a:r>
              <a:rPr lang="en-US" sz="2400" dirty="0">
                <a:effectLst/>
                <a:latin typeface="Times New Roman" panose="02020603050405020304" pitchFamily="18" charset="0"/>
                <a:ea typeface="Times New Roman" panose="02020603050405020304" pitchFamily="18" charset="0"/>
              </a:rPr>
              <a:t>)</a:t>
            </a:r>
            <a:r>
              <a:rPr lang="vi-VN" sz="2400" dirty="0">
                <a:effectLst/>
                <a:latin typeface="Times New Roman" panose="02020603050405020304" pitchFamily="18" charset="0"/>
                <a:ea typeface="Times New Roman" panose="02020603050405020304" pitchFamily="18" charset="0"/>
              </a:rPr>
              <a:t> với các thành viên khác trong nhóm và thực hiện một bài trình bày trên khổ giấy A0. </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b="1" dirty="0" err="1">
                <a:effectLst/>
                <a:latin typeface="Times New Roman" panose="02020603050405020304" pitchFamily="18" charset="0"/>
                <a:ea typeface="Times New Roman" panose="02020603050405020304" pitchFamily="18" charset="0"/>
              </a:rPr>
              <a:t>Nhóm</a:t>
            </a:r>
            <a:r>
              <a:rPr lang="en-US" sz="2400" b="1" dirty="0">
                <a:effectLst/>
                <a:latin typeface="Times New Roman" panose="02020603050405020304" pitchFamily="18" charset="0"/>
                <a:ea typeface="Times New Roman" panose="02020603050405020304" pitchFamily="18" charset="0"/>
              </a:rPr>
              <a:t> 1 </a:t>
            </a:r>
            <a:r>
              <a:rPr lang="en-US" sz="2400" b="1" dirty="0" err="1">
                <a:effectLst/>
                <a:latin typeface="Times New Roman" panose="02020603050405020304" pitchFamily="18" charset="0"/>
                <a:ea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rPr>
              <a:t> 3 </a:t>
            </a:r>
            <a:r>
              <a:rPr lang="en-US" sz="2400" b="1" dirty="0" err="1">
                <a:effectLst/>
                <a:latin typeface="Times New Roman" panose="02020603050405020304" pitchFamily="18" charset="0"/>
                <a:ea typeface="Times New Roman" panose="02020603050405020304" pitchFamily="18" charset="0"/>
              </a:rPr>
              <a:t>hoàn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thành</a:t>
            </a:r>
            <a:r>
              <a:rPr lang="en-US" sz="2400" b="1" dirty="0">
                <a:effectLst/>
                <a:latin typeface="Times New Roman" panose="02020603050405020304" pitchFamily="18" charset="0"/>
                <a:ea typeface="Times New Roman" panose="02020603050405020304" pitchFamily="18" charset="0"/>
              </a:rPr>
              <a:t> PHT </a:t>
            </a:r>
            <a:r>
              <a:rPr lang="en-US" sz="2400" b="1" dirty="0" err="1">
                <a:effectLst/>
                <a:latin typeface="Times New Roman" panose="02020603050405020304" pitchFamily="18" charset="0"/>
                <a:ea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rPr>
              <a:t> 1, </a:t>
            </a:r>
            <a:r>
              <a:rPr lang="en-US" sz="2400" b="1" dirty="0" err="1">
                <a:effectLst/>
                <a:latin typeface="Times New Roman" panose="02020603050405020304" pitchFamily="18" charset="0"/>
                <a:ea typeface="Times New Roman" panose="02020603050405020304" pitchFamily="18" charset="0"/>
              </a:rPr>
              <a:t>Nhóm</a:t>
            </a:r>
            <a:r>
              <a:rPr lang="en-US" sz="2400" b="1" dirty="0">
                <a:effectLst/>
                <a:latin typeface="Times New Roman" panose="02020603050405020304" pitchFamily="18" charset="0"/>
                <a:ea typeface="Times New Roman" panose="02020603050405020304" pitchFamily="18" charset="0"/>
              </a:rPr>
              <a:t> 2 </a:t>
            </a:r>
            <a:r>
              <a:rPr lang="en-US" sz="2400" b="1" dirty="0" err="1">
                <a:effectLst/>
                <a:latin typeface="Times New Roman" panose="02020603050405020304" pitchFamily="18" charset="0"/>
                <a:ea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rPr>
              <a:t> 4 </a:t>
            </a:r>
            <a:r>
              <a:rPr lang="en-US" sz="2400" b="1" dirty="0" err="1">
                <a:effectLst/>
                <a:latin typeface="Times New Roman" panose="02020603050405020304" pitchFamily="18" charset="0"/>
                <a:ea typeface="Times New Roman" panose="02020603050405020304" pitchFamily="18" charset="0"/>
              </a:rPr>
              <a:t>hoàn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thành</a:t>
            </a:r>
            <a:r>
              <a:rPr lang="en-US" sz="2400" b="1" dirty="0">
                <a:effectLst/>
                <a:latin typeface="Times New Roman" panose="02020603050405020304" pitchFamily="18" charset="0"/>
                <a:ea typeface="Times New Roman" panose="02020603050405020304" pitchFamily="18" charset="0"/>
              </a:rPr>
              <a:t> PHT </a:t>
            </a:r>
            <a:r>
              <a:rPr lang="en-US" sz="2400" b="1" dirty="0" err="1">
                <a:effectLst/>
                <a:latin typeface="Times New Roman" panose="02020603050405020304" pitchFamily="18" charset="0"/>
                <a:ea typeface="Times New Roman" panose="02020603050405020304" pitchFamily="18" charset="0"/>
              </a:rPr>
              <a:t>số</a:t>
            </a:r>
            <a:r>
              <a:rPr lang="en-US" sz="2400" b="1" dirty="0">
                <a:effectLst/>
                <a:latin typeface="Times New Roman" panose="02020603050405020304" pitchFamily="18" charset="0"/>
                <a:ea typeface="Times New Roman" panose="02020603050405020304" pitchFamily="18" charset="0"/>
              </a:rPr>
              <a:t> 2.</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khổ</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02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tin. </a:t>
            </a:r>
          </a:p>
          <a:p>
            <a:pPr algn="just">
              <a:lnSpc>
                <a:spcPct val="15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sung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pPr>
            <a:endParaRPr lang="en-US" sz="2400" dirty="0"/>
          </a:p>
        </p:txBody>
      </p:sp>
    </p:spTree>
    <p:extLst>
      <p:ext uri="{BB962C8B-B14F-4D97-AF65-F5344CB8AC3E}">
        <p14:creationId xmlns:p14="http://schemas.microsoft.com/office/powerpoint/2010/main" val="3865944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4">
            <a:extLst>
              <a:ext uri="{FF2B5EF4-FFF2-40B4-BE49-F238E27FC236}">
                <a16:creationId xmlns:a16="http://schemas.microsoft.com/office/drawing/2014/main" id="{124ECFCE-1F8D-DCF5-180F-89650C60B6D5}"/>
              </a:ext>
            </a:extLst>
          </p:cNvPr>
          <p:cNvSpPr>
            <a:spLocks noChangeArrowheads="1"/>
          </p:cNvSpPr>
          <p:nvPr/>
        </p:nvSpPr>
        <p:spPr bwMode="auto">
          <a:xfrm>
            <a:off x="3130550" y="3665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3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F9EF406E-8293-C750-47AA-750CA6123A17}"/>
              </a:ext>
            </a:extLst>
          </p:cNvPr>
          <p:cNvSpPr txBox="1"/>
          <p:nvPr/>
        </p:nvSpPr>
        <p:spPr>
          <a:xfrm>
            <a:off x="199053" y="56497"/>
            <a:ext cx="11793894" cy="2308324"/>
          </a:xfrm>
          <a:prstGeom prst="rect">
            <a:avLst/>
          </a:prstGeom>
          <a:noFill/>
        </p:spPr>
        <p:txBody>
          <a:bodyPr wrap="square">
            <a:spAutoFit/>
          </a:bodyPr>
          <a:lstStyle/>
          <a:p>
            <a:pPr indent="342900" algn="ctr"/>
            <a:r>
              <a:rPr lang="vi-VN" sz="1800" b="1" dirty="0">
                <a:effectLst/>
                <a:latin typeface="Times New Roman" panose="02020603050405020304" pitchFamily="18" charset="0"/>
                <a:ea typeface="Times New Roman" panose="02020603050405020304" pitchFamily="18" charset="0"/>
              </a:rPr>
              <a:t>PHIẾU HỌC TẬP 01.</a:t>
            </a:r>
            <a:endParaRPr lang="en-US" sz="1400" dirty="0">
              <a:effectLst/>
              <a:latin typeface="Times New Roman" panose="02020603050405020304" pitchFamily="18" charset="0"/>
              <a:ea typeface="Times New Roman" panose="02020603050405020304" pitchFamily="18" charset="0"/>
            </a:endParaRPr>
          </a:p>
          <a:p>
            <a:pPr indent="342900" algn="ctr"/>
            <a:r>
              <a:rPr lang="vi-VN" sz="1800" b="1" dirty="0">
                <a:effectLst/>
                <a:latin typeface="Times New Roman" panose="02020603050405020304" pitchFamily="18" charset="0"/>
                <a:ea typeface="Times New Roman" panose="02020603050405020304" pitchFamily="18" charset="0"/>
              </a:rPr>
              <a:t>Tìm hiểu và phân tích bức tranh thiên nhiên và hình ảnh đoàn quân Tây Tiến trong đoạn 1 và đoạn 2.</a:t>
            </a:r>
            <a:endParaRPr lang="en-US" sz="1400" dirty="0">
              <a:effectLst/>
              <a:latin typeface="Times New Roman" panose="02020603050405020304" pitchFamily="18" charset="0"/>
              <a:ea typeface="Times New Roman" panose="02020603050405020304" pitchFamily="18" charset="0"/>
            </a:endParaRPr>
          </a:p>
          <a:p>
            <a:pPr indent="342900"/>
            <a:r>
              <a:rPr lang="vi-VN" sz="1800" b="1" dirty="0">
                <a:effectLst/>
                <a:latin typeface="Times New Roman" panose="02020603050405020304" pitchFamily="18" charset="0"/>
                <a:ea typeface="Times New Roman" panose="02020603050405020304" pitchFamily="18" charset="0"/>
              </a:rPr>
              <a:t>Họ và tên HS</a:t>
            </a:r>
            <a:r>
              <a:rPr lang="en-US" b="1" dirty="0">
                <a:latin typeface="Times New Roman" panose="02020603050405020304" pitchFamily="18" charset="0"/>
                <a:ea typeface="Times New Roman" panose="02020603050405020304" pitchFamily="18" charset="0"/>
              </a:rPr>
              <a:t>/</a:t>
            </a:r>
            <a:r>
              <a:rPr lang="en-US" b="1" dirty="0" err="1">
                <a:latin typeface="Times New Roman" panose="02020603050405020304" pitchFamily="18" charset="0"/>
                <a:ea typeface="Times New Roman" panose="02020603050405020304" pitchFamily="18" charset="0"/>
              </a:rPr>
              <a:t>Nhóm</a:t>
            </a:r>
            <a:r>
              <a:rPr lang="vi-VN" sz="18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indent="342900"/>
            <a:r>
              <a:rPr lang="vi-VN" sz="1800" b="1" dirty="0">
                <a:effectLst/>
                <a:latin typeface="Times New Roman" panose="02020603050405020304" pitchFamily="18" charset="0"/>
                <a:ea typeface="Times New Roman" panose="02020603050405020304" pitchFamily="18" charset="0"/>
              </a:rPr>
              <a:t>Lớp</a:t>
            </a:r>
            <a:r>
              <a:rPr lang="vi-VN" sz="18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indent="342900"/>
            <a:r>
              <a:rPr lang="vi-VN" sz="1800" b="1" dirty="0">
                <a:effectLst/>
                <a:latin typeface="Times New Roman" panose="02020603050405020304" pitchFamily="18" charset="0"/>
                <a:ea typeface="Times New Roman" panose="02020603050405020304" pitchFamily="18" charset="0"/>
              </a:rPr>
              <a:t>Yêu cầu: Em hãy tìm hiểu và phân tích bức tranh thiên nhiên và hình ảnh đoàn quân Tây Tiến dựa vào những câu hỏi gợi ý như sau:</a:t>
            </a:r>
            <a:endParaRPr lang="en-US" sz="1400" dirty="0">
              <a:effectLst/>
              <a:latin typeface="Times New Roman" panose="02020603050405020304" pitchFamily="18" charset="0"/>
              <a:ea typeface="Times New Roman" panose="02020603050405020304" pitchFamily="18" charset="0"/>
            </a:endParaRPr>
          </a:p>
          <a:p>
            <a:pPr indent="342900" algn="just"/>
            <a:r>
              <a:rPr lang="vi-VN" sz="1800" b="1" dirty="0">
                <a:effectLst/>
                <a:latin typeface="Times New Roman" panose="02020603050405020304" pitchFamily="18" charset="0"/>
                <a:ea typeface="Times New Roman" panose="02020603050405020304" pitchFamily="18" charset="0"/>
              </a:rPr>
              <a:t>Câu 1. </a:t>
            </a:r>
            <a:r>
              <a:rPr lang="vi-VN" sz="1800" dirty="0">
                <a:effectLst/>
                <a:latin typeface="Times New Roman" panose="02020603050405020304" pitchFamily="18" charset="0"/>
                <a:ea typeface="Times New Roman" panose="02020603050405020304" pitchFamily="18" charset="0"/>
              </a:rPr>
              <a:t>Sau khi đọc đoạn thơ 1 và 2, em hãy ghi lại tất cả những suy nghĩ, cảm xúc của mình về hình ảnh bức tranh thiên nhiên và hình ảnh những người lính Tây Tiến vào bảng sau:</a:t>
            </a:r>
            <a:endParaRPr lang="en-US" sz="1400" dirty="0">
              <a:effectLst/>
              <a:latin typeface="Times New Roman" panose="02020603050405020304" pitchFamily="18" charset="0"/>
              <a:ea typeface="Times New Roman" panose="02020603050405020304" pitchFamily="18" charset="0"/>
            </a:endParaRPr>
          </a:p>
        </p:txBody>
      </p:sp>
      <p:graphicFrame>
        <p:nvGraphicFramePr>
          <p:cNvPr id="14" name="Table 13">
            <a:extLst>
              <a:ext uri="{FF2B5EF4-FFF2-40B4-BE49-F238E27FC236}">
                <a16:creationId xmlns:a16="http://schemas.microsoft.com/office/drawing/2014/main" id="{3EA92174-7E36-1CE3-9760-C9ABF8B64422}"/>
              </a:ext>
            </a:extLst>
          </p:cNvPr>
          <p:cNvGraphicFramePr>
            <a:graphicFrameLocks noGrp="1"/>
          </p:cNvGraphicFramePr>
          <p:nvPr>
            <p:extLst>
              <p:ext uri="{D42A27DB-BD31-4B8C-83A1-F6EECF244321}">
                <p14:modId xmlns:p14="http://schemas.microsoft.com/office/powerpoint/2010/main" val="941473663"/>
              </p:ext>
            </p:extLst>
          </p:nvPr>
        </p:nvGraphicFramePr>
        <p:xfrm>
          <a:off x="662473" y="2399982"/>
          <a:ext cx="10608905" cy="1050925"/>
        </p:xfrm>
        <a:graphic>
          <a:graphicData uri="http://schemas.openxmlformats.org/drawingml/2006/table">
            <a:tbl>
              <a:tblPr firstRow="1" firstCol="1" bandRow="1">
                <a:tableStyleId>{5C22544A-7EE6-4342-B048-85BDC9FD1C3A}</a:tableStyleId>
              </a:tblPr>
              <a:tblGrid>
                <a:gridCol w="5631047">
                  <a:extLst>
                    <a:ext uri="{9D8B030D-6E8A-4147-A177-3AD203B41FA5}">
                      <a16:colId xmlns:a16="http://schemas.microsoft.com/office/drawing/2014/main" val="3010391397"/>
                    </a:ext>
                  </a:extLst>
                </a:gridCol>
                <a:gridCol w="4977858">
                  <a:extLst>
                    <a:ext uri="{9D8B030D-6E8A-4147-A177-3AD203B41FA5}">
                      <a16:colId xmlns:a16="http://schemas.microsoft.com/office/drawing/2014/main" val="4179585559"/>
                    </a:ext>
                  </a:extLst>
                </a:gridCol>
              </a:tblGrid>
              <a:tr h="0">
                <a:tc>
                  <a:txBody>
                    <a:bodyPr/>
                    <a:lstStyle/>
                    <a:p>
                      <a:pPr algn="ctr"/>
                      <a:r>
                        <a:rPr lang="vi-VN" sz="1300">
                          <a:effectLst/>
                        </a:rPr>
                        <a:t>Bức tranh thiên nhiên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vi-VN" sz="1300">
                          <a:effectLst/>
                        </a:rPr>
                        <a:t>Những người lính Tây Tiến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2883327"/>
                  </a:ext>
                </a:extLst>
              </a:tr>
              <a:tr h="852805">
                <a:tc>
                  <a:txBody>
                    <a:bodyPr/>
                    <a:lstStyle/>
                    <a:p>
                      <a:r>
                        <a:rPr lang="vi-VN" sz="1300" dirty="0">
                          <a:effectLst/>
                        </a:rPr>
                        <a:t>................................................................</a:t>
                      </a:r>
                      <a:endParaRPr lang="en-US" sz="1100" dirty="0">
                        <a:effectLst/>
                      </a:endParaRPr>
                    </a:p>
                    <a:p>
                      <a:r>
                        <a:rPr lang="vi-VN" sz="1300" dirty="0">
                          <a:effectLst/>
                        </a:rPr>
                        <a:t>................................................................</a:t>
                      </a:r>
                      <a:endParaRPr lang="en-US" sz="1100" dirty="0">
                        <a:effectLst/>
                      </a:endParaRPr>
                    </a:p>
                    <a:p>
                      <a:r>
                        <a:rPr lang="vi-VN" sz="1300" dirty="0">
                          <a:effectLst/>
                        </a:rPr>
                        <a:t>................................................................</a:t>
                      </a:r>
                      <a:endParaRPr lang="en-US" sz="1100" dirty="0">
                        <a:effectLst/>
                      </a:endParaRPr>
                    </a:p>
                    <a:p>
                      <a:r>
                        <a:rPr lang="vi-VN" sz="1300" dirty="0">
                          <a:effectLst/>
                        </a:rPr>
                        <a:t>................................................................</a:t>
                      </a:r>
                      <a:endParaRPr lang="en-US" sz="1100" dirty="0">
                        <a:effectLst/>
                      </a:endParaRPr>
                    </a:p>
                  </a:txBody>
                  <a:tcPr marL="68580" marR="68580" marT="0" marB="0"/>
                </a:tc>
                <a:tc>
                  <a:txBody>
                    <a:bodyPr/>
                    <a:lstStyle/>
                    <a:p>
                      <a:r>
                        <a:rPr lang="vi-VN" sz="1300" dirty="0">
                          <a:effectLst/>
                        </a:rPr>
                        <a:t>.............................................................</a:t>
                      </a:r>
                      <a:endParaRPr lang="en-US" sz="1100" dirty="0">
                        <a:effectLst/>
                      </a:endParaRPr>
                    </a:p>
                    <a:p>
                      <a:r>
                        <a:rPr lang="vi-VN" sz="1300" dirty="0">
                          <a:effectLst/>
                        </a:rPr>
                        <a:t>.............................................................</a:t>
                      </a:r>
                      <a:endParaRPr lang="en-US" sz="1100" dirty="0">
                        <a:effectLst/>
                      </a:endParaRPr>
                    </a:p>
                    <a:p>
                      <a:r>
                        <a:rPr lang="vi-VN" sz="1300" dirty="0">
                          <a:effectLst/>
                        </a:rPr>
                        <a:t>.............................................................</a:t>
                      </a:r>
                      <a:endParaRPr lang="en-US" sz="1100" dirty="0">
                        <a:effectLst/>
                      </a:endParaRPr>
                    </a:p>
                    <a:p>
                      <a:r>
                        <a:rPr lang="vi-VN" sz="1300" dirty="0">
                          <a:effectLst/>
                        </a:rPr>
                        <a:t>.............................................................</a:t>
                      </a:r>
                      <a:endParaRPr lang="en-US" sz="1100" dirty="0">
                        <a:effectLst/>
                      </a:endParaRPr>
                    </a:p>
                  </a:txBody>
                  <a:tcPr marL="68580" marR="68580" marT="0" marB="0"/>
                </a:tc>
                <a:extLst>
                  <a:ext uri="{0D108BD9-81ED-4DB2-BD59-A6C34878D82A}">
                    <a16:rowId xmlns:a16="http://schemas.microsoft.com/office/drawing/2014/main" val="2793684945"/>
                  </a:ext>
                </a:extLst>
              </a:tr>
            </a:tbl>
          </a:graphicData>
        </a:graphic>
      </p:graphicFrame>
      <p:sp>
        <p:nvSpPr>
          <p:cNvPr id="16" name="TextBox 15">
            <a:extLst>
              <a:ext uri="{FF2B5EF4-FFF2-40B4-BE49-F238E27FC236}">
                <a16:creationId xmlns:a16="http://schemas.microsoft.com/office/drawing/2014/main" id="{FDB22E94-4532-CBE2-9851-36E17F274F04}"/>
              </a:ext>
            </a:extLst>
          </p:cNvPr>
          <p:cNvSpPr txBox="1"/>
          <p:nvPr/>
        </p:nvSpPr>
        <p:spPr>
          <a:xfrm>
            <a:off x="199053" y="3456624"/>
            <a:ext cx="11793893" cy="646331"/>
          </a:xfrm>
          <a:prstGeom prst="rect">
            <a:avLst/>
          </a:prstGeom>
          <a:noFill/>
        </p:spPr>
        <p:txBody>
          <a:bodyPr wrap="square">
            <a:spAutoFit/>
          </a:bodyPr>
          <a:lstStyle/>
          <a:p>
            <a:r>
              <a:rPr lang="vi-VN" sz="1800" b="1" dirty="0">
                <a:effectLst/>
                <a:latin typeface="Times New Roman" panose="02020603050405020304" pitchFamily="18" charset="0"/>
                <a:ea typeface="Times New Roman" panose="02020603050405020304" pitchFamily="18" charset="0"/>
              </a:rPr>
              <a:t>Câu 2. </a:t>
            </a:r>
            <a:r>
              <a:rPr lang="vi-VN" sz="1800" dirty="0">
                <a:effectLst/>
                <a:latin typeface="Times New Roman" panose="02020603050405020304" pitchFamily="18" charset="0"/>
                <a:ea typeface="Times New Roman" panose="02020603050405020304" pitchFamily="18" charset="0"/>
              </a:rPr>
              <a:t>Em hãy chỉ ra và phân tích một số nét đặc sắc trong cách sử dụng hình ảnh, từ ngữ, vần, nhịp của những đoạn thơ. Theo em, việc sử dụng như vậy mang đến hiệu quả như thế nào?</a:t>
            </a:r>
            <a:endParaRPr lang="en-US" sz="1400" dirty="0">
              <a:effectLst/>
              <a:latin typeface="Times New Roman" panose="02020603050405020304" pitchFamily="18" charset="0"/>
              <a:ea typeface="Times New Roman" panose="02020603050405020304" pitchFamily="18" charset="0"/>
            </a:endParaRPr>
          </a:p>
        </p:txBody>
      </p:sp>
      <p:grpSp>
        <p:nvGrpSpPr>
          <p:cNvPr id="17" name="Group 16">
            <a:extLst>
              <a:ext uri="{FF2B5EF4-FFF2-40B4-BE49-F238E27FC236}">
                <a16:creationId xmlns:a16="http://schemas.microsoft.com/office/drawing/2014/main" id="{1702EF3E-C1BA-DA72-DD59-AF9FB2F2CC2F}"/>
              </a:ext>
            </a:extLst>
          </p:cNvPr>
          <p:cNvGrpSpPr/>
          <p:nvPr/>
        </p:nvGrpSpPr>
        <p:grpSpPr>
          <a:xfrm>
            <a:off x="1129004" y="4180220"/>
            <a:ext cx="7523273" cy="2621283"/>
            <a:chOff x="0" y="0"/>
            <a:chExt cx="6705600" cy="6276109"/>
          </a:xfrm>
        </p:grpSpPr>
        <p:sp>
          <p:nvSpPr>
            <p:cNvPr id="18" name="Rectangle: Rounded Corners 17">
              <a:extLst>
                <a:ext uri="{FF2B5EF4-FFF2-40B4-BE49-F238E27FC236}">
                  <a16:creationId xmlns:a16="http://schemas.microsoft.com/office/drawing/2014/main" id="{143EEA83-1999-AF31-3FE3-306448ADC8C2}"/>
                </a:ext>
              </a:extLst>
            </p:cNvPr>
            <p:cNvSpPr/>
            <p:nvPr/>
          </p:nvSpPr>
          <p:spPr>
            <a:xfrm>
              <a:off x="4287982" y="471054"/>
              <a:ext cx="2417618" cy="182187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pPr>
              <a:r>
                <a:rPr lang="vi-VN"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 tranh thiên nhiên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C3631E17-4D1A-1781-A9D4-49E5B1FBE2F6}"/>
                </a:ext>
              </a:extLst>
            </p:cNvPr>
            <p:cNvSpPr/>
            <p:nvPr/>
          </p:nvSpPr>
          <p:spPr>
            <a:xfrm>
              <a:off x="34637" y="0"/>
              <a:ext cx="3006437" cy="180109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pPr>
              <a:r>
                <a:rPr lang="vi-VN"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ảnh</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3DDC7F7C-14A3-5807-449D-4A6DE6F08270}"/>
                </a:ext>
              </a:extLst>
            </p:cNvPr>
            <p:cNvSpPr/>
            <p:nvPr/>
          </p:nvSpPr>
          <p:spPr>
            <a:xfrm>
              <a:off x="0" y="2182091"/>
              <a:ext cx="3006437" cy="180109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pPr>
              <a:r>
                <a:rPr lang="vi-VN"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ngữ</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F1112A87-D67C-20D0-286D-E5D5CF4A46C0}"/>
                </a:ext>
              </a:extLst>
            </p:cNvPr>
            <p:cNvSpPr/>
            <p:nvPr/>
          </p:nvSpPr>
          <p:spPr>
            <a:xfrm>
              <a:off x="0" y="4475018"/>
              <a:ext cx="3006437" cy="1801091"/>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pPr>
              <a:r>
                <a:rPr lang="vi-VN"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Vần, nhịp</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D46301D8-C96C-5089-DEE1-136CBA024AC1}"/>
                </a:ext>
              </a:extLst>
            </p:cNvPr>
            <p:cNvSpPr/>
            <p:nvPr/>
          </p:nvSpPr>
          <p:spPr>
            <a:xfrm>
              <a:off x="4287982" y="3200400"/>
              <a:ext cx="2417618" cy="182187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pPr>
              <a:r>
                <a:rPr lang="vi-VN"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ảnh đoàn quân Tây </a:t>
              </a:r>
              <a:r>
                <a:rPr lang="en-US" sz="11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vi-V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Arrow: Right 22">
              <a:extLst>
                <a:ext uri="{FF2B5EF4-FFF2-40B4-BE49-F238E27FC236}">
                  <a16:creationId xmlns:a16="http://schemas.microsoft.com/office/drawing/2014/main" id="{D6DC5A4C-C846-40F8-3A63-A0A51BA59E21}"/>
                </a:ext>
              </a:extLst>
            </p:cNvPr>
            <p:cNvSpPr/>
            <p:nvPr/>
          </p:nvSpPr>
          <p:spPr>
            <a:xfrm>
              <a:off x="3304310" y="2575214"/>
              <a:ext cx="762000" cy="44334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7205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66EC2F-1CB1-A2DF-78E6-50295D04ED4C}"/>
              </a:ext>
            </a:extLst>
          </p:cNvPr>
          <p:cNvSpPr txBox="1"/>
          <p:nvPr/>
        </p:nvSpPr>
        <p:spPr>
          <a:xfrm>
            <a:off x="426098" y="129411"/>
            <a:ext cx="11765902" cy="2322174"/>
          </a:xfrm>
          <a:prstGeom prst="rect">
            <a:avLst/>
          </a:prstGeom>
          <a:noFill/>
        </p:spPr>
        <p:txBody>
          <a:bodyPr wrap="square">
            <a:spAutoFit/>
          </a:bodyPr>
          <a:lstStyle/>
          <a:p>
            <a:pPr algn="ctr"/>
            <a:r>
              <a:rPr lang="vi-VN" sz="1800" b="1" dirty="0">
                <a:effectLst/>
                <a:latin typeface="Times New Roman" panose="02020603050405020304" pitchFamily="18" charset="0"/>
                <a:ea typeface="Times New Roman" panose="02020603050405020304" pitchFamily="18" charset="0"/>
              </a:rPr>
              <a:t>PHIẾU HỌC TẬP 02.</a:t>
            </a:r>
            <a:endParaRPr lang="en-US" sz="1400" dirty="0">
              <a:effectLst/>
              <a:latin typeface="Times New Roman" panose="02020603050405020304" pitchFamily="18" charset="0"/>
              <a:ea typeface="Times New Roman" panose="02020603050405020304" pitchFamily="18" charset="0"/>
            </a:endParaRPr>
          </a:p>
          <a:p>
            <a:pPr algn="just">
              <a:lnSpc>
                <a:spcPct val="105000"/>
              </a:lnSpc>
            </a:pPr>
            <a:r>
              <a:rPr lang="vi-VN" sz="1800" b="1" i="1" dirty="0">
                <a:effectLst/>
                <a:latin typeface="Times New Roman" panose="02020603050405020304" pitchFamily="18" charset="0"/>
                <a:ea typeface="Times New Roman" panose="02020603050405020304" pitchFamily="18" charset="0"/>
              </a:rPr>
              <a:t>Tìm hiểu và phân tích vẻ đẹp của hình ảnh người lính Tây Tiến trong đoạn 3</a:t>
            </a:r>
            <a:r>
              <a:rPr lang="vi-VN" sz="1800" b="1"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indent="342900"/>
            <a:r>
              <a:rPr lang="vi-VN" sz="1800" b="1" dirty="0">
                <a:effectLst/>
                <a:latin typeface="Times New Roman" panose="02020603050405020304" pitchFamily="18" charset="0"/>
                <a:ea typeface="Times New Roman" panose="02020603050405020304" pitchFamily="18" charset="0"/>
              </a:rPr>
              <a:t>Họ và tên HS</a:t>
            </a:r>
            <a:r>
              <a:rPr lang="en-US" b="1" dirty="0">
                <a:latin typeface="Times New Roman" panose="02020603050405020304" pitchFamily="18" charset="0"/>
                <a:ea typeface="Times New Roman" panose="02020603050405020304" pitchFamily="18" charset="0"/>
              </a:rPr>
              <a:t>/</a:t>
            </a:r>
            <a:r>
              <a:rPr lang="en-US" b="1" dirty="0" err="1">
                <a:latin typeface="Times New Roman" panose="02020603050405020304" pitchFamily="18" charset="0"/>
                <a:ea typeface="Times New Roman" panose="02020603050405020304" pitchFamily="18" charset="0"/>
              </a:rPr>
              <a:t>Nhóm</a:t>
            </a:r>
            <a:r>
              <a:rPr lang="vi-VN" sz="18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indent="342900"/>
            <a:r>
              <a:rPr lang="vi-VN" sz="1800" b="1" dirty="0">
                <a:effectLst/>
                <a:latin typeface="Times New Roman" panose="02020603050405020304" pitchFamily="18" charset="0"/>
                <a:ea typeface="Times New Roman" panose="02020603050405020304" pitchFamily="18" charset="0"/>
              </a:rPr>
              <a:t>Lớp</a:t>
            </a:r>
            <a:r>
              <a:rPr lang="vi-VN" sz="18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indent="342900"/>
            <a:r>
              <a:rPr lang="vi-VN" sz="1800" b="1" dirty="0">
                <a:effectLst/>
                <a:latin typeface="Times New Roman" panose="02020603050405020304" pitchFamily="18" charset="0"/>
                <a:ea typeface="Times New Roman" panose="02020603050405020304" pitchFamily="18" charset="0"/>
              </a:rPr>
              <a:t>Yêu cầu: Em hãy tìm hiểu và phân tích hình ảnh đoàn quân Tây Tiến trong đoạn 3 dựa vào những câu hỏi gợi ý như sau:</a:t>
            </a:r>
            <a:endParaRPr lang="en-US" sz="1400" dirty="0">
              <a:effectLst/>
              <a:latin typeface="Times New Roman" panose="02020603050405020304" pitchFamily="18" charset="0"/>
              <a:ea typeface="Times New Roman" panose="02020603050405020304" pitchFamily="18" charset="0"/>
            </a:endParaRPr>
          </a:p>
          <a:p>
            <a:pPr indent="342900" algn="just"/>
            <a:r>
              <a:rPr lang="vi-VN" sz="1800" b="1" dirty="0">
                <a:effectLst/>
                <a:latin typeface="Times New Roman" panose="02020603050405020304" pitchFamily="18" charset="0"/>
                <a:ea typeface="Times New Roman" panose="02020603050405020304" pitchFamily="18" charset="0"/>
              </a:rPr>
              <a:t>Câu 1. </a:t>
            </a:r>
            <a:r>
              <a:rPr lang="vi-VN" sz="1800" dirty="0">
                <a:effectLst/>
                <a:latin typeface="Times New Roman" panose="02020603050405020304" pitchFamily="18" charset="0"/>
                <a:ea typeface="Times New Roman" panose="02020603050405020304" pitchFamily="18" charset="0"/>
              </a:rPr>
              <a:t>Sau khi đọc đoạn thơ 3, em hãy liệt kê những từ ngữ, hình ảnh nói về chân dung người lính Tây Tiến và nêu tác dụng của chúng theo bảng sau:</a:t>
            </a:r>
            <a:endParaRPr lang="en-US" sz="1400" dirty="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1813565D-925A-2E1E-1E23-AF14C33960DF}"/>
              </a:ext>
            </a:extLst>
          </p:cNvPr>
          <p:cNvGraphicFramePr>
            <a:graphicFrameLocks noGrp="1"/>
          </p:cNvGraphicFramePr>
          <p:nvPr>
            <p:extLst>
              <p:ext uri="{D42A27DB-BD31-4B8C-83A1-F6EECF244321}">
                <p14:modId xmlns:p14="http://schemas.microsoft.com/office/powerpoint/2010/main" val="1029662953"/>
              </p:ext>
            </p:extLst>
          </p:nvPr>
        </p:nvGraphicFramePr>
        <p:xfrm>
          <a:off x="923732" y="2451585"/>
          <a:ext cx="10142374" cy="1386840"/>
        </p:xfrm>
        <a:graphic>
          <a:graphicData uri="http://schemas.openxmlformats.org/drawingml/2006/table">
            <a:tbl>
              <a:tblPr firstRow="1" firstCol="1" bandRow="1">
                <a:tableStyleId>{5C22544A-7EE6-4342-B048-85BDC9FD1C3A}</a:tableStyleId>
              </a:tblPr>
              <a:tblGrid>
                <a:gridCol w="5070644">
                  <a:extLst>
                    <a:ext uri="{9D8B030D-6E8A-4147-A177-3AD203B41FA5}">
                      <a16:colId xmlns:a16="http://schemas.microsoft.com/office/drawing/2014/main" val="1932372863"/>
                    </a:ext>
                  </a:extLst>
                </a:gridCol>
                <a:gridCol w="5071730">
                  <a:extLst>
                    <a:ext uri="{9D8B030D-6E8A-4147-A177-3AD203B41FA5}">
                      <a16:colId xmlns:a16="http://schemas.microsoft.com/office/drawing/2014/main" val="3112866634"/>
                    </a:ext>
                  </a:extLst>
                </a:gridCol>
              </a:tblGrid>
              <a:tr h="79482">
                <a:tc>
                  <a:txBody>
                    <a:bodyPr/>
                    <a:lstStyle/>
                    <a:p>
                      <a:pPr algn="ctr"/>
                      <a:r>
                        <a:rPr lang="vi-VN" sz="1300" dirty="0">
                          <a:effectLst/>
                        </a:rPr>
                        <a:t>Liệt kê theo yêu cầu</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vi-VN" sz="1300">
                          <a:effectLst/>
                        </a:rPr>
                        <a:t>Nêu tác dụng</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5464140"/>
                  </a:ext>
                </a:extLst>
              </a:tr>
              <a:tr h="0">
                <a:tc>
                  <a:txBody>
                    <a:bodyPr/>
                    <a:lstStyle/>
                    <a:p>
                      <a:pPr algn="just"/>
                      <a:r>
                        <a:rPr lang="vi-VN" sz="1300">
                          <a:effectLst/>
                        </a:rPr>
                        <a:t>Từ ngữ: ………………………………..</a:t>
                      </a:r>
                      <a:endParaRPr lang="en-US" sz="1100">
                        <a:effectLst/>
                      </a:endParaRPr>
                    </a:p>
                    <a:p>
                      <a:pPr algn="just"/>
                      <a:r>
                        <a:rPr lang="vi-VN" sz="1300">
                          <a:effectLst/>
                        </a:rPr>
                        <a:t>…………………………………………</a:t>
                      </a:r>
                      <a:endParaRPr lang="en-US" sz="1100">
                        <a:effectLst/>
                      </a:endParaRPr>
                    </a:p>
                    <a:p>
                      <a:pPr algn="just"/>
                      <a:r>
                        <a:rPr lang="vi-VN" sz="1300">
                          <a:effectLst/>
                        </a:rPr>
                        <a:t>…………………………………………</a:t>
                      </a:r>
                      <a:endParaRPr lang="en-US" sz="1100">
                        <a:effectLst/>
                      </a:endParaRPr>
                    </a:p>
                    <a:p>
                      <a:pPr algn="just"/>
                      <a:r>
                        <a:rPr lang="vi-VN" sz="1300">
                          <a:effectLst/>
                        </a:rPr>
                        <a:t>Hình ảnh: ……………………………..</a:t>
                      </a:r>
                      <a:endParaRPr lang="en-US" sz="1100">
                        <a:effectLst/>
                      </a:endParaRPr>
                    </a:p>
                    <a:p>
                      <a:pPr algn="just"/>
                      <a:r>
                        <a:rPr lang="vi-VN" sz="1300">
                          <a:effectLst/>
                        </a:rPr>
                        <a:t>………………………………………...</a:t>
                      </a:r>
                      <a:endParaRPr lang="en-US" sz="1100">
                        <a:effectLst/>
                      </a:endParaRPr>
                    </a:p>
                    <a:p>
                      <a:pPr algn="just"/>
                      <a:r>
                        <a:rPr lang="vi-VN" sz="1300">
                          <a:effectLst/>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vi-VN" sz="1300" dirty="0">
                          <a:effectLst/>
                        </a:rPr>
                        <a:t>………………………………………...</a:t>
                      </a:r>
                      <a:endParaRPr lang="en-US" sz="1100" dirty="0">
                        <a:effectLst/>
                      </a:endParaRPr>
                    </a:p>
                    <a:p>
                      <a:pPr algn="just"/>
                      <a:r>
                        <a:rPr lang="vi-VN" sz="1300" dirty="0">
                          <a:effectLst/>
                        </a:rPr>
                        <a:t>………………………………………...</a:t>
                      </a:r>
                      <a:endParaRPr lang="en-US" sz="1100" dirty="0">
                        <a:effectLst/>
                      </a:endParaRPr>
                    </a:p>
                    <a:p>
                      <a:pPr algn="just"/>
                      <a:r>
                        <a:rPr lang="vi-VN" sz="1300" dirty="0">
                          <a:effectLst/>
                        </a:rPr>
                        <a:t>………………………………………...</a:t>
                      </a:r>
                      <a:endParaRPr lang="en-US" sz="1100" dirty="0">
                        <a:effectLst/>
                      </a:endParaRPr>
                    </a:p>
                    <a:p>
                      <a:pPr algn="just"/>
                      <a:r>
                        <a:rPr lang="vi-VN" sz="1300" dirty="0">
                          <a:effectLst/>
                        </a:rPr>
                        <a:t>………………………………………...</a:t>
                      </a:r>
                      <a:endParaRPr lang="en-US" sz="1100" dirty="0">
                        <a:effectLst/>
                      </a:endParaRPr>
                    </a:p>
                    <a:p>
                      <a:pPr algn="just"/>
                      <a:r>
                        <a:rPr lang="vi-VN" sz="1300" dirty="0">
                          <a:effectLst/>
                        </a:rPr>
                        <a:t>………………………………………...</a:t>
                      </a:r>
                      <a:endParaRPr lang="en-US" sz="1100" dirty="0">
                        <a:effectLst/>
                      </a:endParaRPr>
                    </a:p>
                    <a:p>
                      <a:pPr algn="just"/>
                      <a:r>
                        <a:rPr lang="vi-VN" sz="1300" dirty="0">
                          <a:effectLst/>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681671"/>
                  </a:ext>
                </a:extLst>
              </a:tr>
            </a:tbl>
          </a:graphicData>
        </a:graphic>
      </p:graphicFrame>
      <p:sp>
        <p:nvSpPr>
          <p:cNvPr id="7" name="TextBox 6">
            <a:extLst>
              <a:ext uri="{FF2B5EF4-FFF2-40B4-BE49-F238E27FC236}">
                <a16:creationId xmlns:a16="http://schemas.microsoft.com/office/drawing/2014/main" id="{F040083F-0AE8-262D-CE6E-14F276373E1B}"/>
              </a:ext>
            </a:extLst>
          </p:cNvPr>
          <p:cNvSpPr txBox="1"/>
          <p:nvPr/>
        </p:nvSpPr>
        <p:spPr>
          <a:xfrm>
            <a:off x="426098" y="3885667"/>
            <a:ext cx="10938588" cy="369332"/>
          </a:xfrm>
          <a:prstGeom prst="rect">
            <a:avLst/>
          </a:prstGeom>
          <a:noFill/>
        </p:spPr>
        <p:txBody>
          <a:bodyPr wrap="square">
            <a:spAutoFit/>
          </a:bodyPr>
          <a:lstStyle/>
          <a:p>
            <a:pPr indent="342900" algn="just"/>
            <a:r>
              <a:rPr lang="vi-VN" sz="1800" dirty="0">
                <a:effectLst/>
                <a:latin typeface="Times New Roman" panose="02020603050405020304" pitchFamily="18" charset="0"/>
                <a:ea typeface="Times New Roman" panose="02020603050405020304" pitchFamily="18" charset="0"/>
              </a:rPr>
              <a:t>Câu 2: So sánh hình ảnh người lính Tây Tiến trong đoạn 2 và 3 theo bảng sau:</a:t>
            </a:r>
            <a:endParaRPr lang="en-US" sz="1400" dirty="0">
              <a:effectLst/>
              <a:latin typeface="Times New Roman" panose="02020603050405020304" pitchFamily="18" charset="0"/>
              <a:ea typeface="Times New Roman" panose="02020603050405020304" pitchFamily="18" charset="0"/>
            </a:endParaRPr>
          </a:p>
        </p:txBody>
      </p:sp>
      <p:grpSp>
        <p:nvGrpSpPr>
          <p:cNvPr id="8" name="Group 7">
            <a:extLst>
              <a:ext uri="{FF2B5EF4-FFF2-40B4-BE49-F238E27FC236}">
                <a16:creationId xmlns:a16="http://schemas.microsoft.com/office/drawing/2014/main" id="{1DEA2CB9-632E-7AA9-37FF-E6B47D20D9BC}"/>
              </a:ext>
            </a:extLst>
          </p:cNvPr>
          <p:cNvGrpSpPr/>
          <p:nvPr/>
        </p:nvGrpSpPr>
        <p:grpSpPr>
          <a:xfrm>
            <a:off x="923731" y="4213860"/>
            <a:ext cx="10282333" cy="2644140"/>
            <a:chOff x="0" y="-109749"/>
            <a:chExt cx="5890260" cy="4596826"/>
          </a:xfrm>
        </p:grpSpPr>
        <p:sp>
          <p:nvSpPr>
            <p:cNvPr id="9" name="Rectangle 8">
              <a:extLst>
                <a:ext uri="{FF2B5EF4-FFF2-40B4-BE49-F238E27FC236}">
                  <a16:creationId xmlns:a16="http://schemas.microsoft.com/office/drawing/2014/main" id="{EBA3FCFF-FE90-78B9-52D3-A5F9449960E1}"/>
                </a:ext>
              </a:extLst>
            </p:cNvPr>
            <p:cNvSpPr/>
            <p:nvPr/>
          </p:nvSpPr>
          <p:spPr>
            <a:xfrm>
              <a:off x="0" y="-109749"/>
              <a:ext cx="5890260" cy="4596826"/>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pPr>
              <a:r>
                <a:rPr lang="vi-VN" sz="1100">
                  <a:effectLst/>
                  <a:latin typeface="Times New Roman" panose="02020603050405020304" pitchFamily="18" charset="0"/>
                  <a:ea typeface="Times New Roman" panose="02020603050405020304" pitchFamily="18" charset="0"/>
                  <a:cs typeface="Times New Roman" panose="02020603050405020304" pitchFamily="18" charset="0"/>
                </a:rPr>
                <a:t>Những điểm giống nhau</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6000"/>
                </a:lnSpc>
              </a:pPr>
              <a:r>
                <a:rPr lang="vi-VN" sz="1100">
                  <a:effectLst/>
                  <a:latin typeface="Times New Roman" panose="02020603050405020304" pitchFamily="18" charset="0"/>
                  <a:ea typeface="Times New Roman" panose="02020603050405020304" pitchFamily="18" charset="0"/>
                  <a:cs typeface="Times New Roman" panose="02020603050405020304" pitchFamily="18" charset="0"/>
                </a:rPr>
                <a:t>Điểm khác nha</a:t>
              </a: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u</a:t>
              </a:r>
            </a:p>
          </p:txBody>
        </p:sp>
        <p:sp>
          <p:nvSpPr>
            <p:cNvPr id="10" name="Rectangle 9">
              <a:extLst>
                <a:ext uri="{FF2B5EF4-FFF2-40B4-BE49-F238E27FC236}">
                  <a16:creationId xmlns:a16="http://schemas.microsoft.com/office/drawing/2014/main" id="{227160CD-B148-ABDC-6A9E-9674A81955B2}"/>
                </a:ext>
              </a:extLst>
            </p:cNvPr>
            <p:cNvSpPr/>
            <p:nvPr/>
          </p:nvSpPr>
          <p:spPr>
            <a:xfrm>
              <a:off x="160020" y="137160"/>
              <a:ext cx="5600700" cy="403860"/>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pPr>
              <a:r>
                <a:rPr lang="vi-VN" sz="1100">
                  <a:effectLst/>
                  <a:latin typeface="Times New Roman" panose="02020603050405020304" pitchFamily="18" charset="0"/>
                  <a:ea typeface="Times New Roman" panose="02020603050405020304" pitchFamily="18" charset="0"/>
                  <a:cs typeface="Times New Roman" panose="02020603050405020304" pitchFamily="18" charset="0"/>
                </a:rPr>
                <a:t>Tôi sẽ so sánh/đối chiếu……………………..và………………………</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F7B3D4B-753E-AC12-6822-03510B250538}"/>
                </a:ext>
              </a:extLst>
            </p:cNvPr>
            <p:cNvSpPr/>
            <p:nvPr/>
          </p:nvSpPr>
          <p:spPr>
            <a:xfrm>
              <a:off x="480060" y="2598420"/>
              <a:ext cx="1775460" cy="4191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a:extLst>
                <a:ext uri="{FF2B5EF4-FFF2-40B4-BE49-F238E27FC236}">
                  <a16:creationId xmlns:a16="http://schemas.microsoft.com/office/drawing/2014/main" id="{8496972D-44EC-BB8C-FFE4-00F5397EFD35}"/>
                </a:ext>
              </a:extLst>
            </p:cNvPr>
            <p:cNvSpPr/>
            <p:nvPr/>
          </p:nvSpPr>
          <p:spPr>
            <a:xfrm>
              <a:off x="3855720" y="2598420"/>
              <a:ext cx="1775460" cy="419100"/>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3" name="Straight Connector 12">
              <a:extLst>
                <a:ext uri="{FF2B5EF4-FFF2-40B4-BE49-F238E27FC236}">
                  <a16:creationId xmlns:a16="http://schemas.microsoft.com/office/drawing/2014/main" id="{2B7580D2-88E4-DFF3-0C6D-034330124D4B}"/>
                </a:ext>
              </a:extLst>
            </p:cNvPr>
            <p:cNvCxnSpPr/>
            <p:nvPr/>
          </p:nvCxnSpPr>
          <p:spPr>
            <a:xfrm>
              <a:off x="2987040" y="2910840"/>
              <a:ext cx="0" cy="15240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8613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838200" y="335755"/>
            <a:ext cx="10515600" cy="547687"/>
          </a:xfrm>
          <a:prstGeom prst="rect">
            <a:avLst/>
          </a:prstGeom>
          <a:solidFill>
            <a:srgbClr val="E3EA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defTabSz="911225" eaLnBrk="0" hangingPunct="0">
              <a:defRPr>
                <a:solidFill>
                  <a:schemeClr val="tx1"/>
                </a:solidFill>
                <a:latin typeface="Calibri" pitchFamily="34" charset="0"/>
                <a:cs typeface="Arial" pitchFamily="34" charset="0"/>
              </a:defRPr>
            </a:lvl1pPr>
            <a:lvl2pPr marL="742950" indent="-285750" defTabSz="911225" eaLnBrk="0" hangingPunct="0">
              <a:defRPr>
                <a:solidFill>
                  <a:schemeClr val="tx1"/>
                </a:solidFill>
                <a:latin typeface="Calibri" pitchFamily="34" charset="0"/>
                <a:cs typeface="Arial" pitchFamily="34" charset="0"/>
              </a:defRPr>
            </a:lvl2pPr>
            <a:lvl3pPr marL="1143000" indent="-228600" defTabSz="911225" eaLnBrk="0" hangingPunct="0">
              <a:defRPr>
                <a:solidFill>
                  <a:schemeClr val="tx1"/>
                </a:solidFill>
                <a:latin typeface="Calibri" pitchFamily="34" charset="0"/>
                <a:cs typeface="Arial" pitchFamily="34" charset="0"/>
              </a:defRPr>
            </a:lvl3pPr>
            <a:lvl4pPr marL="1600200" indent="-228600" defTabSz="911225" eaLnBrk="0" hangingPunct="0">
              <a:defRPr>
                <a:solidFill>
                  <a:schemeClr val="tx1"/>
                </a:solidFill>
                <a:latin typeface="Calibri" pitchFamily="34" charset="0"/>
                <a:cs typeface="Arial" pitchFamily="34" charset="0"/>
              </a:defRPr>
            </a:lvl4pPr>
            <a:lvl5pPr marL="2057400" indent="-228600" defTabSz="911225" eaLnBrk="0" hangingPunct="0">
              <a:defRPr>
                <a:solidFill>
                  <a:schemeClr val="tx1"/>
                </a:solidFill>
                <a:latin typeface="Calibri"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3600" b="1" dirty="0">
                <a:solidFill>
                  <a:srgbClr val="C55A11"/>
                </a:solidFill>
                <a:latin typeface="Times New Roman" pitchFamily="18" charset="0"/>
                <a:cs typeface="Times New Roman" pitchFamily="18" charset="0"/>
              </a:rPr>
              <a:t>II. </a:t>
            </a:r>
            <a:r>
              <a:rPr lang="en-US" sz="3600" b="1" dirty="0" err="1">
                <a:solidFill>
                  <a:srgbClr val="C55A11"/>
                </a:solidFill>
                <a:latin typeface="Times New Roman" pitchFamily="18" charset="0"/>
                <a:cs typeface="Times New Roman" pitchFamily="18" charset="0"/>
              </a:rPr>
              <a:t>Hình</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thành</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kiến</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thức</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mới</a:t>
            </a:r>
            <a:endParaRPr lang="en-US" sz="3600" b="1" dirty="0">
              <a:solidFill>
                <a:srgbClr val="C55A11"/>
              </a:solidFill>
              <a:latin typeface="Times New Roman" pitchFamily="18" charset="0"/>
              <a:cs typeface="Times New Roman" pitchFamily="18" charset="0"/>
            </a:endParaRPr>
          </a:p>
        </p:txBody>
      </p:sp>
      <p:sp>
        <p:nvSpPr>
          <p:cNvPr id="13" name="Rectangle 1"/>
          <p:cNvSpPr>
            <a:spLocks noChangeArrowheads="1"/>
          </p:cNvSpPr>
          <p:nvPr/>
        </p:nvSpPr>
        <p:spPr bwMode="auto">
          <a:xfrm>
            <a:off x="566738" y="1181100"/>
            <a:ext cx="111347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spcAft>
                <a:spcPts val="600"/>
              </a:spcAft>
              <a:buClr>
                <a:srgbClr val="8D1515"/>
              </a:buClr>
              <a:buSzPct val="145000"/>
              <a:defRPr/>
            </a:pPr>
            <a:r>
              <a:rPr lang="en-US" sz="3000" b="1" kern="0" dirty="0">
                <a:solidFill>
                  <a:schemeClr val="accent2">
                    <a:lumMod val="75000"/>
                  </a:schemeClr>
                </a:solidFill>
                <a:latin typeface="Times New Roman" pitchFamily="18" charset="0"/>
                <a:cs typeface="Times New Roman" pitchFamily="18" charset="0"/>
              </a:rPr>
              <a:t>2. </a:t>
            </a:r>
            <a:r>
              <a:rPr lang="en-US" sz="3000" b="1" kern="0" dirty="0" err="1">
                <a:solidFill>
                  <a:schemeClr val="accent2">
                    <a:lumMod val="75000"/>
                  </a:schemeClr>
                </a:solidFill>
                <a:latin typeface="Times New Roman" pitchFamily="18" charset="0"/>
                <a:cs typeface="Times New Roman" pitchFamily="18" charset="0"/>
              </a:rPr>
              <a:t>Hoạt</a:t>
            </a:r>
            <a:r>
              <a:rPr lang="en-US" sz="3000" b="1" kern="0" dirty="0">
                <a:solidFill>
                  <a:schemeClr val="accent2">
                    <a:lumMod val="75000"/>
                  </a:schemeClr>
                </a:solidFill>
                <a:latin typeface="Times New Roman" pitchFamily="18" charset="0"/>
                <a:cs typeface="Times New Roman" pitchFamily="18" charset="0"/>
              </a:rPr>
              <a:t> </a:t>
            </a:r>
            <a:r>
              <a:rPr lang="en-US" sz="3000" b="1" kern="0" dirty="0" err="1">
                <a:solidFill>
                  <a:schemeClr val="accent2">
                    <a:lumMod val="75000"/>
                  </a:schemeClr>
                </a:solidFill>
                <a:latin typeface="Times New Roman" pitchFamily="18" charset="0"/>
                <a:cs typeface="Times New Roman" pitchFamily="18" charset="0"/>
              </a:rPr>
              <a:t>động</a:t>
            </a:r>
            <a:r>
              <a:rPr lang="en-US" sz="3000" b="1" kern="0" dirty="0">
                <a:solidFill>
                  <a:schemeClr val="accent2">
                    <a:lumMod val="75000"/>
                  </a:schemeClr>
                </a:solidFill>
                <a:latin typeface="Times New Roman" pitchFamily="18" charset="0"/>
                <a:cs typeface="Times New Roman" pitchFamily="18" charset="0"/>
              </a:rPr>
              <a:t> 2: </a:t>
            </a:r>
            <a:r>
              <a:rPr lang="vi-VN" sz="3000" b="1" dirty="0">
                <a:solidFill>
                  <a:schemeClr val="accent2">
                    <a:lumMod val="75000"/>
                  </a:schemeClr>
                </a:solidFill>
                <a:effectLst/>
                <a:latin typeface="Times New Roman" panose="02020603050405020304" pitchFamily="18" charset="0"/>
                <a:ea typeface="Times New Roman" panose="02020603050405020304" pitchFamily="18" charset="0"/>
              </a:rPr>
              <a:t>Tìm</a:t>
            </a:r>
            <a:r>
              <a:rPr lang="vi-VN" sz="30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000" b="1" dirty="0">
                <a:solidFill>
                  <a:schemeClr val="accent2">
                    <a:lumMod val="75000"/>
                  </a:schemeClr>
                </a:solidFill>
                <a:effectLst/>
                <a:latin typeface="Times New Roman" panose="02020603050405020304" pitchFamily="18" charset="0"/>
                <a:ea typeface="Times New Roman" panose="02020603050405020304" pitchFamily="18" charset="0"/>
              </a:rPr>
              <a:t>hiểu</a:t>
            </a:r>
            <a:r>
              <a:rPr lang="vi-VN" sz="3000" b="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000" b="1" dirty="0">
                <a:solidFill>
                  <a:schemeClr val="accent2">
                    <a:lumMod val="75000"/>
                  </a:schemeClr>
                </a:solidFill>
                <a:effectLst/>
                <a:latin typeface="Times New Roman" panose="02020603050405020304" pitchFamily="18" charset="0"/>
                <a:ea typeface="Times New Roman" panose="02020603050405020304" pitchFamily="18" charset="0"/>
              </a:rPr>
              <a:t>tình cảm,</a:t>
            </a:r>
            <a:r>
              <a:rPr lang="vi-VN" sz="30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000" b="1" dirty="0">
                <a:solidFill>
                  <a:schemeClr val="accent2">
                    <a:lumMod val="75000"/>
                  </a:schemeClr>
                </a:solidFill>
                <a:effectLst/>
                <a:latin typeface="Times New Roman" panose="02020603050405020304" pitchFamily="18" charset="0"/>
                <a:ea typeface="Times New Roman" panose="02020603050405020304" pitchFamily="18" charset="0"/>
              </a:rPr>
              <a:t>cảm</a:t>
            </a:r>
            <a:r>
              <a:rPr lang="vi-VN" sz="30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000" b="1" dirty="0">
                <a:solidFill>
                  <a:schemeClr val="accent2">
                    <a:lumMod val="75000"/>
                  </a:schemeClr>
                </a:solidFill>
                <a:effectLst/>
                <a:latin typeface="Times New Roman" panose="02020603050405020304" pitchFamily="18" charset="0"/>
                <a:ea typeface="Times New Roman" panose="02020603050405020304" pitchFamily="18" charset="0"/>
              </a:rPr>
              <a:t>xúc,</a:t>
            </a:r>
            <a:r>
              <a:rPr lang="vi-VN" sz="30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000" b="1" spc="-5" dirty="0" err="1">
                <a:solidFill>
                  <a:schemeClr val="accent2">
                    <a:lumMod val="75000"/>
                  </a:schemeClr>
                </a:solidFill>
                <a:effectLst/>
                <a:latin typeface="Times New Roman" panose="02020603050405020304" pitchFamily="18" charset="0"/>
                <a:ea typeface="Times New Roman" panose="02020603050405020304" pitchFamily="18" charset="0"/>
              </a:rPr>
              <a:t>chủ</a:t>
            </a:r>
            <a:r>
              <a:rPr lang="en-US" sz="30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000" b="1" spc="-5" dirty="0" err="1">
                <a:solidFill>
                  <a:schemeClr val="accent2">
                    <a:lumMod val="75000"/>
                  </a:schemeClr>
                </a:solidFill>
                <a:effectLst/>
                <a:latin typeface="Times New Roman" panose="02020603050405020304" pitchFamily="18" charset="0"/>
                <a:ea typeface="Times New Roman" panose="02020603050405020304" pitchFamily="18" charset="0"/>
              </a:rPr>
              <a:t>thể</a:t>
            </a:r>
            <a:r>
              <a:rPr lang="en-US" sz="30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000" b="1" spc="-5" dirty="0" err="1">
                <a:solidFill>
                  <a:schemeClr val="accent2">
                    <a:lumMod val="75000"/>
                  </a:schemeClr>
                </a:solidFill>
                <a:effectLst/>
                <a:latin typeface="Times New Roman" panose="02020603050405020304" pitchFamily="18" charset="0"/>
                <a:ea typeface="Times New Roman" panose="02020603050405020304" pitchFamily="18" charset="0"/>
              </a:rPr>
              <a:t>trữ</a:t>
            </a:r>
            <a:r>
              <a:rPr lang="en-US" sz="30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000" b="1" spc="-5" dirty="0" err="1">
                <a:solidFill>
                  <a:schemeClr val="accent2">
                    <a:lumMod val="75000"/>
                  </a:schemeClr>
                </a:solidFill>
                <a:effectLst/>
                <a:latin typeface="Times New Roman" panose="02020603050405020304" pitchFamily="18" charset="0"/>
                <a:ea typeface="Times New Roman" panose="02020603050405020304" pitchFamily="18" charset="0"/>
              </a:rPr>
              <a:t>tình</a:t>
            </a:r>
            <a:r>
              <a:rPr lang="en-US" sz="30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000" b="1" spc="-5" dirty="0" err="1">
                <a:solidFill>
                  <a:schemeClr val="accent2">
                    <a:lumMod val="75000"/>
                  </a:schemeClr>
                </a:solidFill>
                <a:effectLst/>
                <a:latin typeface="Times New Roman" panose="02020603050405020304" pitchFamily="18" charset="0"/>
                <a:ea typeface="Times New Roman" panose="02020603050405020304" pitchFamily="18" charset="0"/>
              </a:rPr>
              <a:t>và</a:t>
            </a:r>
            <a:r>
              <a:rPr lang="en-US" sz="30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000" b="1" dirty="0">
                <a:solidFill>
                  <a:schemeClr val="accent2">
                    <a:lumMod val="75000"/>
                  </a:schemeClr>
                </a:solidFill>
                <a:effectLst/>
                <a:latin typeface="Times New Roman" panose="02020603050405020304" pitchFamily="18" charset="0"/>
                <a:ea typeface="Times New Roman" panose="02020603050405020304" pitchFamily="18" charset="0"/>
              </a:rPr>
              <a:t>cảm hứng</a:t>
            </a:r>
            <a:r>
              <a:rPr lang="vi-VN" sz="3000" b="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000" b="1" dirty="0">
                <a:solidFill>
                  <a:schemeClr val="accent2">
                    <a:lumMod val="75000"/>
                  </a:schemeClr>
                </a:solidFill>
                <a:effectLst/>
                <a:latin typeface="Times New Roman" panose="02020603050405020304" pitchFamily="18" charset="0"/>
                <a:ea typeface="Times New Roman" panose="02020603050405020304" pitchFamily="18" charset="0"/>
              </a:rPr>
              <a:t>chủ</a:t>
            </a:r>
            <a:r>
              <a:rPr lang="vi-VN" sz="30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000" b="1" dirty="0">
                <a:solidFill>
                  <a:schemeClr val="accent2">
                    <a:lumMod val="75000"/>
                  </a:schemeClr>
                </a:solidFill>
                <a:effectLst/>
                <a:latin typeface="Times New Roman" panose="02020603050405020304" pitchFamily="18" charset="0"/>
                <a:ea typeface="Times New Roman" panose="02020603050405020304" pitchFamily="18" charset="0"/>
              </a:rPr>
              <a:t>đạo</a:t>
            </a:r>
            <a:r>
              <a:rPr lang="vi-VN" sz="30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000" b="1" dirty="0">
                <a:solidFill>
                  <a:schemeClr val="accent2">
                    <a:lumMod val="75000"/>
                  </a:schemeClr>
                </a:solidFill>
                <a:effectLst/>
                <a:latin typeface="Times New Roman" panose="02020603050405020304" pitchFamily="18" charset="0"/>
                <a:ea typeface="Times New Roman" panose="02020603050405020304" pitchFamily="18" charset="0"/>
              </a:rPr>
              <a:t>của</a:t>
            </a:r>
            <a:r>
              <a:rPr lang="vi-VN" sz="30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000" b="1" dirty="0">
                <a:solidFill>
                  <a:schemeClr val="accent2">
                    <a:lumMod val="75000"/>
                  </a:schemeClr>
                </a:solidFill>
                <a:effectLst/>
                <a:latin typeface="Times New Roman" panose="02020603050405020304" pitchFamily="18" charset="0"/>
                <a:ea typeface="Times New Roman" panose="02020603050405020304" pitchFamily="18" charset="0"/>
              </a:rPr>
              <a:t>bài</a:t>
            </a:r>
            <a:r>
              <a:rPr lang="vi-VN" sz="30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000" b="1" spc="-25" dirty="0">
                <a:solidFill>
                  <a:schemeClr val="accent2">
                    <a:lumMod val="75000"/>
                  </a:schemeClr>
                </a:solidFill>
                <a:effectLst/>
                <a:latin typeface="Times New Roman" panose="02020603050405020304" pitchFamily="18" charset="0"/>
                <a:ea typeface="Times New Roman" panose="02020603050405020304" pitchFamily="18" charset="0"/>
              </a:rPr>
              <a:t>thơ</a:t>
            </a:r>
            <a:endParaRPr lang="en-US" sz="3000" b="1" dirty="0">
              <a:solidFill>
                <a:schemeClr val="accent2">
                  <a:lumMod val="75000"/>
                </a:schemeClr>
              </a:solidFill>
              <a:effectLst/>
              <a:latin typeface="Times New Roman" panose="02020603050405020304" pitchFamily="18" charset="0"/>
              <a:ea typeface="Times New Roman" panose="02020603050405020304" pitchFamily="18" charset="0"/>
            </a:endParaRPr>
          </a:p>
        </p:txBody>
      </p:sp>
      <p:pic>
        <p:nvPicPr>
          <p:cNvPr id="14" name="Picture 2" descr="Khám phá miền sông Mã: Bí ẩn từ nguồn gốc của tên gọ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42" y="2161592"/>
            <a:ext cx="4286250" cy="4376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Google Shape;167;p9">
            <a:extLst>
              <a:ext uri="{FF2B5EF4-FFF2-40B4-BE49-F238E27FC236}">
                <a16:creationId xmlns:a16="http://schemas.microsoft.com/office/drawing/2014/main" id="{040CB766-DB3F-3CE6-B10C-59B1436A3380}"/>
              </a:ext>
            </a:extLst>
          </p:cNvPr>
          <p:cNvPicPr preferRelativeResize="0"/>
          <p:nvPr/>
        </p:nvPicPr>
        <p:blipFill rotWithShape="1">
          <a:blip r:embed="rId4">
            <a:alphaModFix/>
          </a:blip>
          <a:srcRect l="16504" r="16504"/>
          <a:stretch/>
        </p:blipFill>
        <p:spPr>
          <a:xfrm>
            <a:off x="5856189" y="2032796"/>
            <a:ext cx="6105656" cy="4376058"/>
          </a:xfrm>
          <a:custGeom>
            <a:avLst/>
            <a:gdLst/>
            <a:ahLst/>
            <a:cxnLst/>
            <a:rect l="l" t="t" r="r" b="b"/>
            <a:pathLst>
              <a:path w="8898844" h="6864021" extrusionOk="0">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a:noFill/>
          <a:ln>
            <a:noFill/>
          </a:ln>
        </p:spPr>
      </p:pic>
    </p:spTree>
    <p:extLst>
      <p:ext uri="{BB962C8B-B14F-4D97-AF65-F5344CB8AC3E}">
        <p14:creationId xmlns:p14="http://schemas.microsoft.com/office/powerpoint/2010/main" val="41609089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CD9B-F4EA-ADB1-EFBB-A971578AAA47}"/>
              </a:ext>
            </a:extLst>
          </p:cNvPr>
          <p:cNvSpPr txBox="1">
            <a:spLocks/>
          </p:cNvSpPr>
          <p:nvPr/>
        </p:nvSpPr>
        <p:spPr bwMode="auto">
          <a:xfrm>
            <a:off x="696913" y="129560"/>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5000" b="1" dirty="0" err="1">
                <a:solidFill>
                  <a:srgbClr val="C00000"/>
                </a:solidFill>
                <a:latin typeface="Times New Roman" panose="02020603050405020304" pitchFamily="18" charset="0"/>
                <a:cs typeface="Times New Roman" panose="02020603050405020304" pitchFamily="18" charset="0"/>
              </a:rPr>
              <a:t>Thảo</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luận</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nhóm</a:t>
            </a:r>
            <a:endParaRPr lang="en-US" sz="5000" b="1" dirty="0">
              <a:solidFill>
                <a:srgbClr val="C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696281F-04E7-F3F2-4A80-BE7AF2F01C22}"/>
              </a:ext>
            </a:extLst>
          </p:cNvPr>
          <p:cNvSpPr txBox="1"/>
          <p:nvPr/>
        </p:nvSpPr>
        <p:spPr>
          <a:xfrm>
            <a:off x="1905226" y="1165873"/>
            <a:ext cx="7837716" cy="1200329"/>
          </a:xfrm>
          <a:prstGeom prst="rect">
            <a:avLst/>
          </a:prstGeom>
          <a:noFill/>
        </p:spPr>
        <p:txBody>
          <a:bodyPr wrap="square">
            <a:spAutoFit/>
          </a:bodyPr>
          <a:lstStyle/>
          <a:p>
            <a:pPr algn="just"/>
            <a:r>
              <a:rPr lang="en-US" sz="2400" b="1" dirty="0" err="1">
                <a:effectLst/>
                <a:latin typeface="Times New Roman" panose="02020603050405020304" pitchFamily="18" charset="0"/>
                <a:ea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nhóm</a:t>
            </a:r>
            <a:r>
              <a:rPr lang="en-US" sz="2400" b="1" dirty="0">
                <a:effectLst/>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t</a:t>
            </a:r>
            <a:r>
              <a:rPr lang="vi-VN" sz="2400" b="1" dirty="0">
                <a:effectLst/>
                <a:latin typeface="Times New Roman" panose="02020603050405020304" pitchFamily="18" charset="0"/>
                <a:ea typeface="Times New Roman" panose="02020603050405020304" pitchFamily="18" charset="0"/>
              </a:rPr>
              <a:t>hảo luận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hỏi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sau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vi-VN" sz="2400" b="1" dirty="0">
                <a:effectLst/>
                <a:latin typeface="Times New Roman" panose="02020603050405020304" pitchFamily="18" charset="0"/>
                <a:ea typeface="Times New Roman" panose="02020603050405020304" pitchFamily="18" charset="0"/>
              </a:rPr>
              <a:t> trao đổi kết quả với các thành viên khác trong nhóm</a:t>
            </a:r>
            <a:r>
              <a:rPr lang="en-US" sz="2400" b="1" dirty="0">
                <a:effectLst/>
                <a:latin typeface="Times New Roman" panose="02020603050405020304" pitchFamily="18" charset="0"/>
                <a:ea typeface="Times New Roman" panose="02020603050405020304" pitchFamily="18" charset="0"/>
              </a:rPr>
              <a:t>,</a:t>
            </a:r>
            <a:r>
              <a:rPr lang="vi-VN"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ghi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nhận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quả</a:t>
            </a:r>
            <a:r>
              <a:rPr lang="vi-VN" sz="2400" b="1" dirty="0">
                <a:effectLst/>
                <a:latin typeface="Times New Roman" panose="02020603050405020304" pitchFamily="18" charset="0"/>
                <a:ea typeface="Times New Roman" panose="02020603050405020304" pitchFamily="18" charset="0"/>
              </a:rPr>
              <a:t> trên khổ giấy A</a:t>
            </a:r>
            <a:r>
              <a:rPr lang="en-US" sz="2400" b="1" dirty="0">
                <a:effectLst/>
                <a:latin typeface="Times New Roman" panose="02020603050405020304" pitchFamily="18" charset="0"/>
                <a:ea typeface="Times New Roman" panose="02020603050405020304" pitchFamily="18" charset="0"/>
              </a:rPr>
              <a:t>4</a:t>
            </a:r>
            <a:r>
              <a:rPr lang="vi-VN" sz="2400" b="1" dirty="0">
                <a:effectLst/>
                <a:latin typeface="Times New Roman" panose="02020603050405020304" pitchFamily="18" charset="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F6CBA5E-0B98-F60B-5813-5A8DD59BE62F}"/>
              </a:ext>
            </a:extLst>
          </p:cNvPr>
          <p:cNvSpPr txBox="1"/>
          <p:nvPr/>
        </p:nvSpPr>
        <p:spPr>
          <a:xfrm>
            <a:off x="1166327" y="2706862"/>
            <a:ext cx="10515600" cy="3557705"/>
          </a:xfrm>
          <a:prstGeom prst="rect">
            <a:avLst/>
          </a:prstGeom>
          <a:noFill/>
        </p:spPr>
        <p:txBody>
          <a:bodyPr wrap="square">
            <a:spAutoFit/>
          </a:bodyPr>
          <a:lstStyle/>
          <a:p>
            <a:pPr indent="342265" algn="just">
              <a:lnSpc>
                <a:spcPct val="105000"/>
              </a:lnSpc>
            </a:pPr>
            <a:r>
              <a:rPr lang="vi-VN" sz="2400" b="1" dirty="0">
                <a:effectLst/>
                <a:latin typeface="Times New Roman" panose="02020603050405020304" pitchFamily="18" charset="0"/>
                <a:ea typeface="Times New Roman" panose="02020603050405020304" pitchFamily="18" charset="0"/>
              </a:rPr>
              <a:t>Câu 1. </a:t>
            </a:r>
            <a:r>
              <a:rPr lang="vi-VN" sz="2400" dirty="0">
                <a:effectLst/>
                <a:latin typeface="Times New Roman" panose="02020603050405020304" pitchFamily="18" charset="0"/>
                <a:ea typeface="Times New Roman" panose="02020603050405020304" pitchFamily="18" charset="0"/>
              </a:rPr>
              <a:t>Xác định bố cục bài thơ và nội dung chính của từng đoạn. Từ đó, chỉ ra mạch cảm xúc của bài thơ.</a:t>
            </a:r>
            <a:r>
              <a:rPr lang="vi-VN" sz="2400" b="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indent="342265" algn="just">
              <a:lnSpc>
                <a:spcPct val="105000"/>
              </a:lnSpc>
            </a:pPr>
            <a:r>
              <a:rPr lang="vi-VN" sz="2400" b="1" dirty="0">
                <a:effectLst/>
                <a:latin typeface="Times New Roman" panose="02020603050405020304" pitchFamily="18" charset="0"/>
                <a:ea typeface="Times New Roman" panose="02020603050405020304" pitchFamily="18" charset="0"/>
              </a:rPr>
              <a:t>Câu 2. </a:t>
            </a:r>
            <a:r>
              <a:rPr lang="vi-VN" sz="2400" dirty="0">
                <a:effectLst/>
                <a:latin typeface="Times New Roman" panose="02020603050405020304" pitchFamily="18" charset="0"/>
                <a:ea typeface="Times New Roman" panose="02020603050405020304" pitchFamily="18" charset="0"/>
              </a:rPr>
              <a:t>Em hãy liệt kê các dòng thơ trực tiếp bộc lộ tình cảm, cảm xúc của tác giả và nêu tác dụng của chúng.</a:t>
            </a:r>
            <a:endParaRPr lang="en-US" sz="2400" dirty="0">
              <a:effectLst/>
              <a:latin typeface="Times New Roman" panose="02020603050405020304" pitchFamily="18" charset="0"/>
              <a:ea typeface="Times New Roman" panose="02020603050405020304" pitchFamily="18" charset="0"/>
            </a:endParaRPr>
          </a:p>
          <a:p>
            <a:pPr indent="342265" algn="just">
              <a:lnSpc>
                <a:spcPct val="105000"/>
              </a:lnSpc>
            </a:pPr>
            <a:r>
              <a:rPr lang="vi-VN" sz="2400" b="1" dirty="0">
                <a:effectLst/>
                <a:latin typeface="Times New Roman" panose="02020603050405020304" pitchFamily="18" charset="0"/>
                <a:ea typeface="Times New Roman" panose="02020603050405020304" pitchFamily="18" charset="0"/>
              </a:rPr>
              <a:t>Câu 3. </a:t>
            </a:r>
            <a:r>
              <a:rPr lang="vi-VN" sz="2400" dirty="0">
                <a:effectLst/>
                <a:latin typeface="Times New Roman" panose="02020603050405020304" pitchFamily="18" charset="0"/>
                <a:ea typeface="Times New Roman" panose="02020603050405020304" pitchFamily="18" charset="0"/>
              </a:rPr>
              <a:t>Em hãy xác định chủ thể trữ tình và cảm hứng chủ đạo của bài thơ.</a:t>
            </a:r>
            <a:endParaRPr lang="en-US" sz="2400" dirty="0">
              <a:effectLst/>
              <a:latin typeface="Times New Roman" panose="02020603050405020304" pitchFamily="18" charset="0"/>
              <a:ea typeface="Times New Roman" panose="02020603050405020304" pitchFamily="18" charset="0"/>
            </a:endParaRPr>
          </a:p>
          <a:p>
            <a:pPr indent="342265" algn="just">
              <a:lnSpc>
                <a:spcPct val="105000"/>
              </a:lnSpc>
            </a:pPr>
            <a:r>
              <a:rPr lang="vi-VN" sz="2400" b="1" dirty="0">
                <a:effectLst/>
                <a:latin typeface="Times New Roman" panose="02020603050405020304" pitchFamily="18" charset="0"/>
                <a:ea typeface="Times New Roman" panose="02020603050405020304" pitchFamily="18" charset="0"/>
              </a:rPr>
              <a:t>Câu 4.</a:t>
            </a:r>
            <a:r>
              <a:rPr lang="vi-VN" sz="2400" dirty="0">
                <a:effectLst/>
                <a:latin typeface="Times New Roman" panose="02020603050405020304" pitchFamily="18" charset="0"/>
                <a:ea typeface="Times New Roman" panose="02020603050405020304" pitchFamily="18" charset="0"/>
              </a:rPr>
              <a:t> Bài thơ Tây Tiến giúp bạn hiểu thêm những gì về:</a:t>
            </a:r>
            <a:endParaRPr lang="en-US" sz="2400" dirty="0">
              <a:effectLst/>
              <a:latin typeface="Times New Roman" panose="02020603050405020304" pitchFamily="18" charset="0"/>
              <a:ea typeface="Times New Roman" panose="02020603050405020304" pitchFamily="18" charset="0"/>
            </a:endParaRPr>
          </a:p>
          <a:p>
            <a:pPr indent="342265" algn="just">
              <a:lnSpc>
                <a:spcPct val="105000"/>
              </a:lnSpc>
            </a:pPr>
            <a:r>
              <a:rPr lang="vi-VN" sz="2400" dirty="0">
                <a:effectLst/>
                <a:latin typeface="Times New Roman" panose="02020603050405020304" pitchFamily="18" charset="0"/>
                <a:ea typeface="Times New Roman" panose="02020603050405020304" pitchFamily="18" charset="0"/>
              </a:rPr>
              <a:t>a. Hình ảnh anh bộ đội và con người Việt Nam trong kháng chiến chống Pháp?</a:t>
            </a:r>
            <a:endParaRPr lang="en-US" sz="2400" dirty="0">
              <a:effectLst/>
              <a:latin typeface="Times New Roman" panose="02020603050405020304" pitchFamily="18" charset="0"/>
              <a:ea typeface="Times New Roman" panose="02020603050405020304" pitchFamily="18" charset="0"/>
            </a:endParaRPr>
          </a:p>
          <a:p>
            <a:pPr indent="342265" algn="just">
              <a:lnSpc>
                <a:spcPct val="105000"/>
              </a:lnSpc>
            </a:pPr>
            <a:r>
              <a:rPr lang="vi-VN" sz="2400" dirty="0">
                <a:effectLst/>
                <a:latin typeface="Times New Roman" panose="02020603050405020304" pitchFamily="18" charset="0"/>
                <a:ea typeface="Times New Roman" panose="02020603050405020304" pitchFamily="18" charset="0"/>
              </a:rPr>
              <a:t>b. Vai trò, ý nghĩa của kí ức và kỉ niệm trong đời sống tinh thần của con người cũng như trong sáng tác thơ ca.</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5861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838200" y="335755"/>
            <a:ext cx="10515600" cy="547687"/>
          </a:xfrm>
          <a:prstGeom prst="rect">
            <a:avLst/>
          </a:prstGeom>
          <a:solidFill>
            <a:srgbClr val="E3EA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defTabSz="911225" eaLnBrk="0" hangingPunct="0">
              <a:defRPr>
                <a:solidFill>
                  <a:schemeClr val="tx1"/>
                </a:solidFill>
                <a:latin typeface="Calibri" pitchFamily="34" charset="0"/>
                <a:cs typeface="Arial" pitchFamily="34" charset="0"/>
              </a:defRPr>
            </a:lvl1pPr>
            <a:lvl2pPr marL="742950" indent="-285750" defTabSz="911225" eaLnBrk="0" hangingPunct="0">
              <a:defRPr>
                <a:solidFill>
                  <a:schemeClr val="tx1"/>
                </a:solidFill>
                <a:latin typeface="Calibri" pitchFamily="34" charset="0"/>
                <a:cs typeface="Arial" pitchFamily="34" charset="0"/>
              </a:defRPr>
            </a:lvl2pPr>
            <a:lvl3pPr marL="1143000" indent="-228600" defTabSz="911225" eaLnBrk="0" hangingPunct="0">
              <a:defRPr>
                <a:solidFill>
                  <a:schemeClr val="tx1"/>
                </a:solidFill>
                <a:latin typeface="Calibri" pitchFamily="34" charset="0"/>
                <a:cs typeface="Arial" pitchFamily="34" charset="0"/>
              </a:defRPr>
            </a:lvl3pPr>
            <a:lvl4pPr marL="1600200" indent="-228600" defTabSz="911225" eaLnBrk="0" hangingPunct="0">
              <a:defRPr>
                <a:solidFill>
                  <a:schemeClr val="tx1"/>
                </a:solidFill>
                <a:latin typeface="Calibri" pitchFamily="34" charset="0"/>
                <a:cs typeface="Arial" pitchFamily="34" charset="0"/>
              </a:defRPr>
            </a:lvl4pPr>
            <a:lvl5pPr marL="2057400" indent="-228600" defTabSz="911225" eaLnBrk="0" hangingPunct="0">
              <a:defRPr>
                <a:solidFill>
                  <a:schemeClr val="tx1"/>
                </a:solidFill>
                <a:latin typeface="Calibri"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3600" b="1" dirty="0">
                <a:solidFill>
                  <a:srgbClr val="C55A11"/>
                </a:solidFill>
                <a:latin typeface="Times New Roman" pitchFamily="18" charset="0"/>
                <a:cs typeface="Times New Roman" pitchFamily="18" charset="0"/>
              </a:rPr>
              <a:t>II. </a:t>
            </a:r>
            <a:r>
              <a:rPr lang="en-US" sz="3600" b="1" dirty="0" err="1">
                <a:solidFill>
                  <a:srgbClr val="C55A11"/>
                </a:solidFill>
                <a:latin typeface="Times New Roman" pitchFamily="18" charset="0"/>
                <a:cs typeface="Times New Roman" pitchFamily="18" charset="0"/>
              </a:rPr>
              <a:t>Hình</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thành</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kiến</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thức</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mới</a:t>
            </a:r>
            <a:endParaRPr lang="en-US" sz="3600" b="1" dirty="0">
              <a:solidFill>
                <a:srgbClr val="C55A11"/>
              </a:solidFill>
              <a:latin typeface="Times New Roman" pitchFamily="18" charset="0"/>
              <a:cs typeface="Times New Roman" pitchFamily="18" charset="0"/>
            </a:endParaRPr>
          </a:p>
        </p:txBody>
      </p:sp>
      <p:sp>
        <p:nvSpPr>
          <p:cNvPr id="13" name="Rectangle 1"/>
          <p:cNvSpPr>
            <a:spLocks noChangeArrowheads="1"/>
          </p:cNvSpPr>
          <p:nvPr/>
        </p:nvSpPr>
        <p:spPr bwMode="auto">
          <a:xfrm>
            <a:off x="528637" y="1181100"/>
            <a:ext cx="111347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spcAft>
                <a:spcPts val="600"/>
              </a:spcAft>
              <a:buClr>
                <a:srgbClr val="8D1515"/>
              </a:buClr>
              <a:buSzPct val="145000"/>
              <a:defRPr/>
            </a:pPr>
            <a:r>
              <a:rPr lang="en-US" sz="3000" b="1" kern="0" dirty="0">
                <a:solidFill>
                  <a:schemeClr val="accent2">
                    <a:lumMod val="75000"/>
                  </a:schemeClr>
                </a:solidFill>
                <a:latin typeface="Times New Roman" pitchFamily="18" charset="0"/>
                <a:cs typeface="Times New Roman" pitchFamily="18" charset="0"/>
              </a:rPr>
              <a:t>3. </a:t>
            </a:r>
            <a:r>
              <a:rPr lang="en-US" sz="3000" b="1" kern="0" dirty="0" err="1">
                <a:solidFill>
                  <a:schemeClr val="accent2">
                    <a:lumMod val="75000"/>
                  </a:schemeClr>
                </a:solidFill>
                <a:latin typeface="Times New Roman" pitchFamily="18" charset="0"/>
                <a:cs typeface="Times New Roman" pitchFamily="18" charset="0"/>
              </a:rPr>
              <a:t>Hoạt</a:t>
            </a:r>
            <a:r>
              <a:rPr lang="en-US" sz="3000" b="1" kern="0" dirty="0">
                <a:solidFill>
                  <a:schemeClr val="accent2">
                    <a:lumMod val="75000"/>
                  </a:schemeClr>
                </a:solidFill>
                <a:latin typeface="Times New Roman" pitchFamily="18" charset="0"/>
                <a:cs typeface="Times New Roman" pitchFamily="18" charset="0"/>
              </a:rPr>
              <a:t> </a:t>
            </a:r>
            <a:r>
              <a:rPr lang="en-US" sz="3000" b="1" kern="0" dirty="0" err="1">
                <a:solidFill>
                  <a:schemeClr val="accent2">
                    <a:lumMod val="75000"/>
                  </a:schemeClr>
                </a:solidFill>
                <a:latin typeface="Times New Roman" pitchFamily="18" charset="0"/>
                <a:cs typeface="Times New Roman" pitchFamily="18" charset="0"/>
              </a:rPr>
              <a:t>động</a:t>
            </a:r>
            <a:r>
              <a:rPr lang="en-US" sz="3000" b="1" kern="0" dirty="0">
                <a:solidFill>
                  <a:schemeClr val="accent2">
                    <a:lumMod val="75000"/>
                  </a:schemeClr>
                </a:solidFill>
                <a:latin typeface="Times New Roman" pitchFamily="18" charset="0"/>
                <a:cs typeface="Times New Roman" pitchFamily="18" charset="0"/>
              </a:rPr>
              <a:t> 3: </a:t>
            </a:r>
            <a:r>
              <a:rPr lang="en-US" sz="3000" b="1" kern="0" dirty="0" err="1">
                <a:solidFill>
                  <a:schemeClr val="accent2">
                    <a:lumMod val="75000"/>
                  </a:schemeClr>
                </a:solidFill>
                <a:latin typeface="Times New Roman" pitchFamily="18" charset="0"/>
                <a:cs typeface="Times New Roman" pitchFamily="18" charset="0"/>
              </a:rPr>
              <a:t>Khái</a:t>
            </a:r>
            <a:r>
              <a:rPr lang="en-US" sz="3000" b="1" kern="0" dirty="0">
                <a:solidFill>
                  <a:schemeClr val="accent2">
                    <a:lumMod val="75000"/>
                  </a:schemeClr>
                </a:solidFill>
                <a:latin typeface="Times New Roman" pitchFamily="18" charset="0"/>
                <a:cs typeface="Times New Roman" pitchFamily="18" charset="0"/>
              </a:rPr>
              <a:t> </a:t>
            </a:r>
            <a:r>
              <a:rPr lang="en-US" sz="3000" b="1" kern="0" dirty="0" err="1">
                <a:solidFill>
                  <a:schemeClr val="accent2">
                    <a:lumMod val="75000"/>
                  </a:schemeClr>
                </a:solidFill>
                <a:latin typeface="Times New Roman" pitchFamily="18" charset="0"/>
                <a:cs typeface="Times New Roman" pitchFamily="18" charset="0"/>
              </a:rPr>
              <a:t>quát</a:t>
            </a:r>
            <a:r>
              <a:rPr lang="en-US" sz="3000" b="1" kern="0" dirty="0">
                <a:solidFill>
                  <a:schemeClr val="accent2">
                    <a:lumMod val="75000"/>
                  </a:schemeClr>
                </a:solidFill>
                <a:latin typeface="Times New Roman" pitchFamily="18" charset="0"/>
                <a:cs typeface="Times New Roman" pitchFamily="18" charset="0"/>
              </a:rPr>
              <a:t> </a:t>
            </a:r>
            <a:r>
              <a:rPr lang="en-US" sz="3000" b="1" kern="0" dirty="0" err="1">
                <a:solidFill>
                  <a:schemeClr val="accent2">
                    <a:lumMod val="75000"/>
                  </a:schemeClr>
                </a:solidFill>
                <a:latin typeface="Times New Roman" pitchFamily="18" charset="0"/>
                <a:cs typeface="Times New Roman" pitchFamily="18" charset="0"/>
              </a:rPr>
              <a:t>đặc</a:t>
            </a:r>
            <a:r>
              <a:rPr lang="en-US" sz="3000" b="1" kern="0" dirty="0">
                <a:solidFill>
                  <a:schemeClr val="accent2">
                    <a:lumMod val="75000"/>
                  </a:schemeClr>
                </a:solidFill>
                <a:latin typeface="Times New Roman" pitchFamily="18" charset="0"/>
                <a:cs typeface="Times New Roman" pitchFamily="18" charset="0"/>
              </a:rPr>
              <a:t> </a:t>
            </a:r>
            <a:r>
              <a:rPr lang="en-US" sz="3000" b="1" kern="0" dirty="0" err="1">
                <a:solidFill>
                  <a:schemeClr val="accent2">
                    <a:lumMod val="75000"/>
                  </a:schemeClr>
                </a:solidFill>
                <a:latin typeface="Times New Roman" pitchFamily="18" charset="0"/>
                <a:cs typeface="Times New Roman" pitchFamily="18" charset="0"/>
              </a:rPr>
              <a:t>điểm</a:t>
            </a:r>
            <a:r>
              <a:rPr lang="en-US" sz="3000" b="1" kern="0" dirty="0">
                <a:solidFill>
                  <a:schemeClr val="accent2">
                    <a:lumMod val="75000"/>
                  </a:schemeClr>
                </a:solidFill>
                <a:latin typeface="Times New Roman" pitchFamily="18" charset="0"/>
                <a:cs typeface="Times New Roman" pitchFamily="18" charset="0"/>
              </a:rPr>
              <a:t> </a:t>
            </a:r>
            <a:r>
              <a:rPr lang="en-US" sz="3000" b="1" kern="0" dirty="0" err="1">
                <a:solidFill>
                  <a:schemeClr val="accent2">
                    <a:lumMod val="75000"/>
                  </a:schemeClr>
                </a:solidFill>
                <a:latin typeface="Times New Roman" pitchFamily="18" charset="0"/>
                <a:cs typeface="Times New Roman" pitchFamily="18" charset="0"/>
              </a:rPr>
              <a:t>thể</a:t>
            </a:r>
            <a:r>
              <a:rPr lang="en-US" sz="3000" b="1" kern="0" dirty="0">
                <a:solidFill>
                  <a:schemeClr val="accent2">
                    <a:lumMod val="75000"/>
                  </a:schemeClr>
                </a:solidFill>
                <a:latin typeface="Times New Roman" pitchFamily="18" charset="0"/>
                <a:cs typeface="Times New Roman" pitchFamily="18" charset="0"/>
              </a:rPr>
              <a:t> </a:t>
            </a:r>
            <a:r>
              <a:rPr lang="en-US" sz="3000" b="1" kern="0" dirty="0" err="1">
                <a:solidFill>
                  <a:schemeClr val="accent2">
                    <a:lumMod val="75000"/>
                  </a:schemeClr>
                </a:solidFill>
                <a:latin typeface="Times New Roman" pitchFamily="18" charset="0"/>
                <a:cs typeface="Times New Roman" pitchFamily="18" charset="0"/>
              </a:rPr>
              <a:t>loại</a:t>
            </a:r>
            <a:r>
              <a:rPr lang="en-US" sz="3000" b="1" kern="0" dirty="0">
                <a:solidFill>
                  <a:schemeClr val="accent2">
                    <a:lumMod val="75000"/>
                  </a:schemeClr>
                </a:solidFill>
                <a:latin typeface="Times New Roman" pitchFamily="18" charset="0"/>
                <a:cs typeface="Times New Roman" pitchFamily="18" charset="0"/>
              </a:rPr>
              <a:t> </a:t>
            </a:r>
            <a:r>
              <a:rPr lang="en-US" sz="3000" b="1" kern="0" dirty="0" err="1">
                <a:solidFill>
                  <a:schemeClr val="accent2">
                    <a:lumMod val="75000"/>
                  </a:schemeClr>
                </a:solidFill>
                <a:latin typeface="Times New Roman" pitchFamily="18" charset="0"/>
                <a:cs typeface="Times New Roman" pitchFamily="18" charset="0"/>
              </a:rPr>
              <a:t>và</a:t>
            </a:r>
            <a:r>
              <a:rPr lang="en-US" sz="3000" b="1" kern="0" dirty="0">
                <a:solidFill>
                  <a:schemeClr val="accent2">
                    <a:lumMod val="75000"/>
                  </a:schemeClr>
                </a:solidFill>
                <a:latin typeface="Times New Roman" pitchFamily="18" charset="0"/>
                <a:cs typeface="Times New Roman" pitchFamily="18" charset="0"/>
              </a:rPr>
              <a:t> </a:t>
            </a:r>
            <a:r>
              <a:rPr lang="en-US" sz="3000" b="1" kern="0" dirty="0" err="1">
                <a:solidFill>
                  <a:schemeClr val="accent2">
                    <a:lumMod val="75000"/>
                  </a:schemeClr>
                </a:solidFill>
                <a:latin typeface="Times New Roman" panose="02020603050405020304" pitchFamily="18" charset="0"/>
                <a:cs typeface="Times New Roman" pitchFamily="18" charset="0"/>
              </a:rPr>
              <a:t>r</a:t>
            </a:r>
            <a:r>
              <a:rPr lang="en-US" sz="3000" b="1" dirty="0" err="1">
                <a:solidFill>
                  <a:schemeClr val="accent2">
                    <a:lumMod val="75000"/>
                  </a:schemeClr>
                </a:solidFill>
                <a:effectLst/>
                <a:latin typeface="Times New Roman" panose="02020603050405020304" pitchFamily="18" charset="0"/>
                <a:ea typeface="Times New Roman" panose="02020603050405020304" pitchFamily="18" charset="0"/>
              </a:rPr>
              <a:t>út</a:t>
            </a:r>
            <a:r>
              <a:rPr lang="en-US" sz="30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000" b="1" dirty="0" err="1">
                <a:solidFill>
                  <a:schemeClr val="accent2">
                    <a:lumMod val="75000"/>
                  </a:schemeClr>
                </a:solidFill>
                <a:effectLst/>
                <a:latin typeface="Times New Roman" panose="02020603050405020304" pitchFamily="18" charset="0"/>
                <a:ea typeface="Times New Roman" panose="02020603050405020304" pitchFamily="18" charset="0"/>
              </a:rPr>
              <a:t>kinh</a:t>
            </a:r>
            <a:r>
              <a:rPr lang="en-US" sz="30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000" b="1" dirty="0" err="1">
                <a:solidFill>
                  <a:schemeClr val="accent2">
                    <a:lumMod val="75000"/>
                  </a:schemeClr>
                </a:solidFill>
                <a:effectLst/>
                <a:latin typeface="Times New Roman" panose="02020603050405020304" pitchFamily="18" charset="0"/>
                <a:ea typeface="Times New Roman" panose="02020603050405020304" pitchFamily="18" charset="0"/>
              </a:rPr>
              <a:t>nhiệm</a:t>
            </a:r>
            <a:r>
              <a:rPr lang="en-US" sz="30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3000" b="1" dirty="0" err="1">
                <a:solidFill>
                  <a:schemeClr val="accent2">
                    <a:lumMod val="75000"/>
                  </a:schemeClr>
                </a:solidFill>
                <a:effectLst/>
                <a:latin typeface="Times New Roman" panose="02020603050405020304" pitchFamily="18" charset="0"/>
                <a:ea typeface="Times New Roman" panose="02020603050405020304" pitchFamily="18" charset="0"/>
              </a:rPr>
              <a:t>đọc</a:t>
            </a:r>
            <a:endParaRPr lang="en-US" sz="3000" b="1"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59515950-7CFC-D158-A3CD-D45C98CD953B}"/>
              </a:ext>
            </a:extLst>
          </p:cNvPr>
          <p:cNvSpPr txBox="1"/>
          <p:nvPr/>
        </p:nvSpPr>
        <p:spPr>
          <a:xfrm>
            <a:off x="1586204" y="1884984"/>
            <a:ext cx="8808098" cy="830997"/>
          </a:xfrm>
          <a:prstGeom prst="rect">
            <a:avLst/>
          </a:prstGeom>
          <a:noFill/>
        </p:spPr>
        <p:txBody>
          <a:bodyPr wrap="square">
            <a:spAutoFit/>
          </a:bodyPr>
          <a:lstStyle/>
          <a:p>
            <a:r>
              <a:rPr lang="vi-VN" sz="2400">
                <a:effectLst/>
                <a:latin typeface="Times New Roman" panose="02020603050405020304" pitchFamily="18" charset="0"/>
                <a:ea typeface="Times New Roman" panose="02020603050405020304" pitchFamily="18" charset="0"/>
              </a:rPr>
              <a:t>Thông</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qua</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việc</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đọc</a:t>
            </a:r>
            <a:r>
              <a:rPr lang="vi-VN" sz="2400" spc="-5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VB</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1</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và</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2,</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em</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hãy</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tóm</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tắt</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một</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số</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đặc</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điểm</a:t>
            </a:r>
            <a:r>
              <a:rPr lang="vi-VN" sz="2400" spc="-30">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của</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thơ</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và</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rút</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ra</a:t>
            </a:r>
            <a:r>
              <a:rPr lang="vi-VN" sz="2400" spc="-25">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một số lưu ý về cách đọc bằng việc hoàn thành bảng sau:</a:t>
            </a:r>
            <a:endParaRPr lang="en-US" sz="2400" dirty="0"/>
          </a:p>
        </p:txBody>
      </p:sp>
      <p:graphicFrame>
        <p:nvGraphicFramePr>
          <p:cNvPr id="5" name="Table 4">
            <a:extLst>
              <a:ext uri="{FF2B5EF4-FFF2-40B4-BE49-F238E27FC236}">
                <a16:creationId xmlns:a16="http://schemas.microsoft.com/office/drawing/2014/main" id="{8B37C57D-8586-B3CF-39AA-0C622A68CC08}"/>
              </a:ext>
            </a:extLst>
          </p:cNvPr>
          <p:cNvGraphicFramePr>
            <a:graphicFrameLocks noGrp="1"/>
          </p:cNvGraphicFramePr>
          <p:nvPr>
            <p:extLst>
              <p:ext uri="{D42A27DB-BD31-4B8C-83A1-F6EECF244321}">
                <p14:modId xmlns:p14="http://schemas.microsoft.com/office/powerpoint/2010/main" val="843468969"/>
              </p:ext>
            </p:extLst>
          </p:nvPr>
        </p:nvGraphicFramePr>
        <p:xfrm>
          <a:off x="2006081" y="3194463"/>
          <a:ext cx="8313576" cy="2879766"/>
        </p:xfrm>
        <a:graphic>
          <a:graphicData uri="http://schemas.openxmlformats.org/drawingml/2006/table">
            <a:tbl>
              <a:tblPr firstRow="1" firstCol="1" bandRow="1">
                <a:tableStyleId>{5C22544A-7EE6-4342-B048-85BDC9FD1C3A}</a:tableStyleId>
              </a:tblPr>
              <a:tblGrid>
                <a:gridCol w="4156788">
                  <a:extLst>
                    <a:ext uri="{9D8B030D-6E8A-4147-A177-3AD203B41FA5}">
                      <a16:colId xmlns:a16="http://schemas.microsoft.com/office/drawing/2014/main" val="1360098296"/>
                    </a:ext>
                  </a:extLst>
                </a:gridCol>
                <a:gridCol w="4156788">
                  <a:extLst>
                    <a:ext uri="{9D8B030D-6E8A-4147-A177-3AD203B41FA5}">
                      <a16:colId xmlns:a16="http://schemas.microsoft.com/office/drawing/2014/main" val="4206193068"/>
                    </a:ext>
                  </a:extLst>
                </a:gridCol>
              </a:tblGrid>
              <a:tr h="434924">
                <a:tc>
                  <a:txBody>
                    <a:bodyPr/>
                    <a:lstStyle/>
                    <a:p>
                      <a:pPr marR="125095" algn="ctr">
                        <a:lnSpc>
                          <a:spcPct val="113000"/>
                        </a:lnSpc>
                        <a:spcBef>
                          <a:spcPts val="770"/>
                        </a:spcBef>
                        <a:spcAft>
                          <a:spcPts val="0"/>
                        </a:spcAft>
                        <a:tabLst>
                          <a:tab pos="493395" algn="l"/>
                        </a:tabLst>
                      </a:pPr>
                      <a:r>
                        <a:rPr lang="en-US" sz="2400">
                          <a:effectLst/>
                          <a:latin typeface="Times New Roman" panose="02020603050405020304" pitchFamily="18" charset="0"/>
                          <a:cs typeface="Times New Roman" panose="02020603050405020304" pitchFamily="18" charset="0"/>
                        </a:rPr>
                        <a:t>Đặc điểm của thể loại thơ</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125095" algn="ctr">
                        <a:lnSpc>
                          <a:spcPct val="113000"/>
                        </a:lnSpc>
                        <a:spcBef>
                          <a:spcPts val="770"/>
                        </a:spcBef>
                        <a:spcAft>
                          <a:spcPts val="0"/>
                        </a:spcAft>
                        <a:tabLst>
                          <a:tab pos="493395" algn="l"/>
                        </a:tabLst>
                      </a:pPr>
                      <a:r>
                        <a:rPr lang="en-US" sz="2400" dirty="0" err="1">
                          <a:effectLst/>
                          <a:latin typeface="Times New Roman" panose="02020603050405020304" pitchFamily="18" charset="0"/>
                          <a:cs typeface="Times New Roman" panose="02020603050405020304" pitchFamily="18" charset="0"/>
                        </a:rPr>
                        <a:t>Lưu</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đọc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66627672"/>
                  </a:ext>
                </a:extLst>
              </a:tr>
              <a:tr h="2444842">
                <a:tc>
                  <a:txBody>
                    <a:bodyPr/>
                    <a:lstStyle/>
                    <a:p>
                      <a:pPr marR="125095" algn="just">
                        <a:lnSpc>
                          <a:spcPct val="113000"/>
                        </a:lnSpc>
                        <a:spcBef>
                          <a:spcPts val="770"/>
                        </a:spcBef>
                        <a:spcAft>
                          <a:spcPts val="0"/>
                        </a:spcAft>
                        <a:tabLst>
                          <a:tab pos="493395" algn="l"/>
                        </a:tabLst>
                      </a:pPr>
                      <a:r>
                        <a:rPr lang="vi-VN" sz="13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cs typeface="Times New Roman" panose="02020603050405020304" pitchFamily="18" charset="0"/>
                      </a:endParaRPr>
                    </a:p>
                    <a:p>
                      <a:pPr marR="125095" algn="just">
                        <a:lnSpc>
                          <a:spcPct val="113000"/>
                        </a:lnSpc>
                        <a:spcBef>
                          <a:spcPts val="770"/>
                        </a:spcBef>
                        <a:spcAft>
                          <a:spcPts val="0"/>
                        </a:spcAft>
                        <a:tabLst>
                          <a:tab pos="493395" algn="l"/>
                        </a:tabLst>
                      </a:pPr>
                      <a:r>
                        <a:rPr lang="vi-VN" sz="13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cs typeface="Times New Roman" panose="02020603050405020304" pitchFamily="18" charset="0"/>
                      </a:endParaRPr>
                    </a:p>
                    <a:p>
                      <a:pPr marR="125095" algn="just">
                        <a:lnSpc>
                          <a:spcPct val="113000"/>
                        </a:lnSpc>
                        <a:spcBef>
                          <a:spcPts val="770"/>
                        </a:spcBef>
                        <a:spcAft>
                          <a:spcPts val="0"/>
                        </a:spcAft>
                        <a:tabLst>
                          <a:tab pos="493395" algn="l"/>
                        </a:tabLst>
                      </a:pPr>
                      <a:r>
                        <a:rPr lang="vi-VN" sz="13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cs typeface="Times New Roman" panose="02020603050405020304" pitchFamily="18" charset="0"/>
                      </a:endParaRPr>
                    </a:p>
                    <a:p>
                      <a:pPr marR="125095" algn="just">
                        <a:lnSpc>
                          <a:spcPct val="113000"/>
                        </a:lnSpc>
                        <a:spcBef>
                          <a:spcPts val="770"/>
                        </a:spcBef>
                        <a:spcAft>
                          <a:spcPts val="0"/>
                        </a:spcAft>
                        <a:tabLst>
                          <a:tab pos="493395" algn="l"/>
                        </a:tabLst>
                      </a:pPr>
                      <a:r>
                        <a:rPr lang="vi-VN" sz="13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125095" algn="just">
                        <a:lnSpc>
                          <a:spcPct val="113000"/>
                        </a:lnSpc>
                        <a:spcBef>
                          <a:spcPts val="770"/>
                        </a:spcBef>
                        <a:spcAft>
                          <a:spcPts val="0"/>
                        </a:spcAft>
                        <a:tabLst>
                          <a:tab pos="493395" algn="l"/>
                        </a:tabLst>
                      </a:pPr>
                      <a:r>
                        <a:rPr lang="vi-VN" sz="13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53666157"/>
                  </a:ext>
                </a:extLst>
              </a:tr>
            </a:tbl>
          </a:graphicData>
        </a:graphic>
      </p:graphicFrame>
    </p:spTree>
    <p:extLst>
      <p:ext uri="{BB962C8B-B14F-4D97-AF65-F5344CB8AC3E}">
        <p14:creationId xmlns:p14="http://schemas.microsoft.com/office/powerpoint/2010/main" val="10533354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9547BB-46DA-38BA-BC8F-709440A9D24B}"/>
              </a:ext>
            </a:extLst>
          </p:cNvPr>
          <p:cNvSpPr txBox="1"/>
          <p:nvPr/>
        </p:nvSpPr>
        <p:spPr>
          <a:xfrm>
            <a:off x="933061" y="322509"/>
            <a:ext cx="10823510" cy="6142066"/>
          </a:xfrm>
          <a:prstGeom prst="rect">
            <a:avLst/>
          </a:prstGeom>
          <a:noFill/>
        </p:spPr>
        <p:txBody>
          <a:bodyPr wrap="square">
            <a:spAutoFit/>
          </a:bodyPr>
          <a:lstStyle/>
          <a:p>
            <a:pPr marL="342900" marR="39370" lvl="0" indent="-342900" algn="just">
              <a:lnSpc>
                <a:spcPct val="103000"/>
              </a:lnSpc>
              <a:spcBef>
                <a:spcPts val="830"/>
              </a:spcBef>
              <a:spcAft>
                <a:spcPts val="0"/>
              </a:spcAft>
              <a:buSzPts val="1300"/>
              <a:buFont typeface="Times New Roman" panose="02020603050405020304" pitchFamily="18" charset="0"/>
              <a:buChar char="–"/>
              <a:tabLst>
                <a:tab pos="180340" algn="l"/>
              </a:tabLst>
            </a:pPr>
            <a:r>
              <a:rPr lang="vi-VN" sz="2400" b="1" dirty="0">
                <a:effectLst/>
                <a:latin typeface="+mj-lt"/>
                <a:ea typeface="Times New Roman" panose="02020603050405020304" pitchFamily="18" charset="0"/>
              </a:rPr>
              <a:t>Xác định chủ thể trữ tình:</a:t>
            </a:r>
            <a:r>
              <a:rPr lang="vi-VN" sz="2400" dirty="0">
                <a:effectLst/>
                <a:latin typeface="+mj-lt"/>
                <a:ea typeface="Times New Roman" panose="02020603050405020304" pitchFamily="18" charset="0"/>
              </a:rPr>
              <a:t> Trả lời câu hỏi:</a:t>
            </a:r>
            <a:r>
              <a:rPr lang="vi-VN" sz="2400" spc="-50" dirty="0">
                <a:effectLst/>
                <a:latin typeface="+mj-lt"/>
                <a:ea typeface="Times New Roman" panose="02020603050405020304" pitchFamily="18" charset="0"/>
              </a:rPr>
              <a:t> </a:t>
            </a:r>
            <a:r>
              <a:rPr lang="vi-VN" sz="2400" dirty="0">
                <a:effectLst/>
                <a:latin typeface="+mj-lt"/>
                <a:ea typeface="Times New Roman" panose="02020603050405020304" pitchFamily="18" charset="0"/>
              </a:rPr>
              <a:t>Ai đang thể</a:t>
            </a:r>
            <a:r>
              <a:rPr lang="vi-VN" sz="2400" spc="-20" dirty="0">
                <a:effectLst/>
                <a:latin typeface="+mj-lt"/>
                <a:ea typeface="Times New Roman" panose="02020603050405020304" pitchFamily="18" charset="0"/>
              </a:rPr>
              <a:t> </a:t>
            </a:r>
            <a:r>
              <a:rPr lang="vi-VN" sz="2400" dirty="0">
                <a:effectLst/>
                <a:latin typeface="+mj-lt"/>
                <a:ea typeface="Times New Roman" panose="02020603050405020304" pitchFamily="18" charset="0"/>
              </a:rPr>
              <a:t>hiện</a:t>
            </a:r>
            <a:r>
              <a:rPr lang="vi-VN" sz="2400" spc="-20" dirty="0">
                <a:effectLst/>
                <a:latin typeface="+mj-lt"/>
                <a:ea typeface="Times New Roman" panose="02020603050405020304" pitchFamily="18" charset="0"/>
              </a:rPr>
              <a:t> </a:t>
            </a:r>
            <a:r>
              <a:rPr lang="vi-VN" sz="2400" dirty="0">
                <a:effectLst/>
                <a:latin typeface="+mj-lt"/>
                <a:ea typeface="Times New Roman" panose="02020603050405020304" pitchFamily="18" charset="0"/>
              </a:rPr>
              <a:t>tình</a:t>
            </a:r>
            <a:r>
              <a:rPr lang="vi-VN" sz="2400" spc="-20" dirty="0">
                <a:effectLst/>
                <a:latin typeface="+mj-lt"/>
                <a:ea typeface="Times New Roman" panose="02020603050405020304" pitchFamily="18" charset="0"/>
              </a:rPr>
              <a:t> </a:t>
            </a:r>
            <a:r>
              <a:rPr lang="vi-VN" sz="2400" dirty="0">
                <a:effectLst/>
                <a:latin typeface="+mj-lt"/>
                <a:ea typeface="Times New Roman" panose="02020603050405020304" pitchFamily="18" charset="0"/>
              </a:rPr>
              <a:t>cảm</a:t>
            </a:r>
            <a:r>
              <a:rPr lang="vi-VN" sz="2400" spc="-20" dirty="0">
                <a:effectLst/>
                <a:latin typeface="+mj-lt"/>
                <a:ea typeface="Times New Roman" panose="02020603050405020304" pitchFamily="18" charset="0"/>
              </a:rPr>
              <a:t> </a:t>
            </a:r>
            <a:r>
              <a:rPr lang="vi-VN" sz="2400" dirty="0">
                <a:effectLst/>
                <a:latin typeface="+mj-lt"/>
                <a:ea typeface="Times New Roman" panose="02020603050405020304" pitchFamily="18" charset="0"/>
              </a:rPr>
              <a:t>của</a:t>
            </a:r>
            <a:r>
              <a:rPr lang="vi-VN" sz="2400" spc="-20" dirty="0">
                <a:effectLst/>
                <a:latin typeface="+mj-lt"/>
                <a:ea typeface="Times New Roman" panose="02020603050405020304" pitchFamily="18" charset="0"/>
              </a:rPr>
              <a:t> </a:t>
            </a:r>
            <a:r>
              <a:rPr lang="vi-VN" sz="2400" dirty="0">
                <a:effectLst/>
                <a:latin typeface="+mj-lt"/>
                <a:ea typeface="Times New Roman" panose="02020603050405020304" pitchFamily="18" charset="0"/>
              </a:rPr>
              <a:t>mình</a:t>
            </a:r>
            <a:r>
              <a:rPr lang="vi-VN" sz="2400" spc="-20" dirty="0">
                <a:effectLst/>
                <a:latin typeface="+mj-lt"/>
                <a:ea typeface="Times New Roman" panose="02020603050405020304" pitchFamily="18" charset="0"/>
              </a:rPr>
              <a:t> </a:t>
            </a:r>
            <a:r>
              <a:rPr lang="vi-VN" sz="2400" dirty="0">
                <a:effectLst/>
                <a:latin typeface="+mj-lt"/>
                <a:ea typeface="Times New Roman" panose="02020603050405020304" pitchFamily="18" charset="0"/>
              </a:rPr>
              <a:t>trong</a:t>
            </a:r>
            <a:r>
              <a:rPr lang="vi-VN" sz="2400" spc="-20" dirty="0">
                <a:effectLst/>
                <a:latin typeface="+mj-lt"/>
                <a:ea typeface="Times New Roman" panose="02020603050405020304" pitchFamily="18" charset="0"/>
              </a:rPr>
              <a:t> </a:t>
            </a:r>
            <a:r>
              <a:rPr lang="vi-VN" sz="2400" dirty="0">
                <a:effectLst/>
                <a:latin typeface="+mj-lt"/>
                <a:ea typeface="Times New Roman" panose="02020603050405020304" pitchFamily="18" charset="0"/>
              </a:rPr>
              <a:t>bài</a:t>
            </a:r>
            <a:r>
              <a:rPr lang="vi-VN" sz="2400" spc="-20" dirty="0">
                <a:effectLst/>
                <a:latin typeface="+mj-lt"/>
                <a:ea typeface="Times New Roman" panose="02020603050405020304" pitchFamily="18" charset="0"/>
              </a:rPr>
              <a:t> </a:t>
            </a:r>
            <a:r>
              <a:rPr lang="vi-VN" sz="2400" dirty="0">
                <a:effectLst/>
                <a:latin typeface="+mj-lt"/>
                <a:ea typeface="Times New Roman" panose="02020603050405020304" pitchFamily="18" charset="0"/>
              </a:rPr>
              <a:t>thơ?</a:t>
            </a:r>
            <a:r>
              <a:rPr lang="vi-VN" sz="2400" spc="-20" dirty="0">
                <a:effectLst/>
                <a:latin typeface="+mj-lt"/>
                <a:ea typeface="Times New Roman" panose="02020603050405020304" pitchFamily="18" charset="0"/>
              </a:rPr>
              <a:t> </a:t>
            </a:r>
            <a:r>
              <a:rPr lang="vi-VN" sz="2400" dirty="0">
                <a:effectLst/>
                <a:latin typeface="+mj-lt"/>
                <a:ea typeface="Times New Roman" panose="02020603050405020304" pitchFamily="18" charset="0"/>
              </a:rPr>
              <a:t>Chủ</a:t>
            </a:r>
            <a:r>
              <a:rPr lang="vi-VN" sz="2400" spc="-20" dirty="0">
                <a:effectLst/>
                <a:latin typeface="+mj-lt"/>
                <a:ea typeface="Times New Roman" panose="02020603050405020304" pitchFamily="18" charset="0"/>
              </a:rPr>
              <a:t> </a:t>
            </a:r>
            <a:r>
              <a:rPr lang="vi-VN" sz="2400" dirty="0">
                <a:effectLst/>
                <a:latin typeface="+mj-lt"/>
                <a:ea typeface="Times New Roman" panose="02020603050405020304" pitchFamily="18" charset="0"/>
              </a:rPr>
              <a:t>thể</a:t>
            </a:r>
            <a:r>
              <a:rPr lang="vi-VN" sz="2400" spc="-20" dirty="0">
                <a:effectLst/>
                <a:latin typeface="+mj-lt"/>
                <a:ea typeface="Times New Roman" panose="02020603050405020304" pitchFamily="18" charset="0"/>
              </a:rPr>
              <a:t> </a:t>
            </a:r>
            <a:r>
              <a:rPr lang="vi-VN" sz="2400" dirty="0">
                <a:effectLst/>
                <a:latin typeface="+mj-lt"/>
                <a:ea typeface="Times New Roman" panose="02020603050405020304" pitchFamily="18" charset="0"/>
              </a:rPr>
              <a:t>ấy xuất hiện trực tiếp hay ẩn đi trong VB?,…</a:t>
            </a:r>
            <a:endParaRPr lang="en-US" sz="2400" dirty="0">
              <a:effectLst/>
              <a:latin typeface="+mj-lt"/>
              <a:ea typeface="Times New Roman" panose="02020603050405020304" pitchFamily="18" charset="0"/>
            </a:endParaRPr>
          </a:p>
          <a:p>
            <a:pPr marL="342900" marR="40005" lvl="0" indent="-342900" algn="just">
              <a:lnSpc>
                <a:spcPct val="102000"/>
              </a:lnSpc>
              <a:spcBef>
                <a:spcPts val="15"/>
              </a:spcBef>
              <a:spcAft>
                <a:spcPts val="0"/>
              </a:spcAft>
              <a:buSzPts val="1300"/>
              <a:buFont typeface="Times New Roman" panose="02020603050405020304" pitchFamily="18" charset="0"/>
              <a:buChar char="–"/>
              <a:tabLst>
                <a:tab pos="185420" algn="l"/>
              </a:tabLst>
            </a:pPr>
            <a:r>
              <a:rPr lang="vi-VN" sz="2400" b="1" dirty="0">
                <a:effectLst/>
                <a:latin typeface="+mj-lt"/>
                <a:ea typeface="Times New Roman" panose="02020603050405020304" pitchFamily="18" charset="0"/>
              </a:rPr>
              <a:t>Xác định vần và nhịp của bài thơ:</a:t>
            </a:r>
            <a:r>
              <a:rPr lang="vi-VN" sz="2400" dirty="0">
                <a:effectLst/>
                <a:latin typeface="+mj-lt"/>
                <a:ea typeface="Times New Roman" panose="02020603050405020304" pitchFamily="18" charset="0"/>
              </a:rPr>
              <a:t> Chú ý đến cách gieo vần và ngắt nhịp dựa vào thể thơ ® Trả lời câu hỏi:</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Cách</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gieo</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vần,</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ngắt</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nhịp</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có</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gì</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độc</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đáo?</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Các</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yếu tố vần, nhịp góp phần như thế nào vào việc tạo nhạc </a:t>
            </a:r>
            <a:r>
              <a:rPr lang="vi-VN" sz="2400" spc="-10" dirty="0">
                <a:effectLst/>
                <a:latin typeface="+mj-lt"/>
                <a:ea typeface="Times New Roman" panose="02020603050405020304" pitchFamily="18" charset="0"/>
              </a:rPr>
              <a:t>điệu</a:t>
            </a:r>
            <a:r>
              <a:rPr lang="vi-VN" sz="2400" spc="-70" dirty="0">
                <a:effectLst/>
                <a:latin typeface="+mj-lt"/>
                <a:ea typeface="Times New Roman" panose="02020603050405020304" pitchFamily="18" charset="0"/>
              </a:rPr>
              <a:t> </a:t>
            </a:r>
            <a:r>
              <a:rPr lang="vi-VN" sz="2400" spc="-10" dirty="0">
                <a:effectLst/>
                <a:latin typeface="+mj-lt"/>
                <a:ea typeface="Times New Roman" panose="02020603050405020304" pitchFamily="18" charset="0"/>
              </a:rPr>
              <a:t>cho</a:t>
            </a:r>
            <a:r>
              <a:rPr lang="vi-VN" sz="2400" spc="-70" dirty="0">
                <a:effectLst/>
                <a:latin typeface="+mj-lt"/>
                <a:ea typeface="Times New Roman" panose="02020603050405020304" pitchFamily="18" charset="0"/>
              </a:rPr>
              <a:t> </a:t>
            </a:r>
            <a:r>
              <a:rPr lang="vi-VN" sz="2400" spc="-10" dirty="0">
                <a:effectLst/>
                <a:latin typeface="+mj-lt"/>
                <a:ea typeface="Times New Roman" panose="02020603050405020304" pitchFamily="18" charset="0"/>
              </a:rPr>
              <a:t>bài</a:t>
            </a:r>
            <a:r>
              <a:rPr lang="vi-VN" sz="2400" spc="-70" dirty="0">
                <a:effectLst/>
                <a:latin typeface="+mj-lt"/>
                <a:ea typeface="Times New Roman" panose="02020603050405020304" pitchFamily="18" charset="0"/>
              </a:rPr>
              <a:t> </a:t>
            </a:r>
            <a:r>
              <a:rPr lang="vi-VN" sz="2400" spc="-10" dirty="0">
                <a:effectLst/>
                <a:latin typeface="+mj-lt"/>
                <a:ea typeface="Times New Roman" panose="02020603050405020304" pitchFamily="18" charset="0"/>
              </a:rPr>
              <a:t>thơ,</a:t>
            </a:r>
            <a:r>
              <a:rPr lang="vi-VN" sz="2400" spc="-70" dirty="0">
                <a:effectLst/>
                <a:latin typeface="+mj-lt"/>
                <a:ea typeface="Times New Roman" panose="02020603050405020304" pitchFamily="18" charset="0"/>
              </a:rPr>
              <a:t> </a:t>
            </a:r>
            <a:r>
              <a:rPr lang="vi-VN" sz="2400" spc="-10" dirty="0">
                <a:effectLst/>
                <a:latin typeface="+mj-lt"/>
                <a:ea typeface="Times New Roman" panose="02020603050405020304" pitchFamily="18" charset="0"/>
              </a:rPr>
              <a:t>hỗ</a:t>
            </a:r>
            <a:r>
              <a:rPr lang="vi-VN" sz="2400" spc="-70" dirty="0">
                <a:effectLst/>
                <a:latin typeface="+mj-lt"/>
                <a:ea typeface="Times New Roman" panose="02020603050405020304" pitchFamily="18" charset="0"/>
              </a:rPr>
              <a:t> </a:t>
            </a:r>
            <a:r>
              <a:rPr lang="vi-VN" sz="2400" spc="-10" dirty="0">
                <a:effectLst/>
                <a:latin typeface="+mj-lt"/>
                <a:ea typeface="Times New Roman" panose="02020603050405020304" pitchFamily="18" charset="0"/>
              </a:rPr>
              <a:t>trợ</a:t>
            </a:r>
            <a:r>
              <a:rPr lang="vi-VN" sz="2400" spc="-70" dirty="0">
                <a:effectLst/>
                <a:latin typeface="+mj-lt"/>
                <a:ea typeface="Times New Roman" panose="02020603050405020304" pitchFamily="18" charset="0"/>
              </a:rPr>
              <a:t> </a:t>
            </a:r>
            <a:r>
              <a:rPr lang="vi-VN" sz="2400" spc="-10" dirty="0">
                <a:effectLst/>
                <a:latin typeface="+mj-lt"/>
                <a:ea typeface="Times New Roman" panose="02020603050405020304" pitchFamily="18" charset="0"/>
              </a:rPr>
              <a:t>việc</a:t>
            </a:r>
            <a:r>
              <a:rPr lang="vi-VN" sz="2400" spc="-70" dirty="0">
                <a:effectLst/>
                <a:latin typeface="+mj-lt"/>
                <a:ea typeface="Times New Roman" panose="02020603050405020304" pitchFamily="18" charset="0"/>
              </a:rPr>
              <a:t> </a:t>
            </a:r>
            <a:r>
              <a:rPr lang="vi-VN" sz="2400" spc="-10" dirty="0">
                <a:effectLst/>
                <a:latin typeface="+mj-lt"/>
                <a:ea typeface="Times New Roman" panose="02020603050405020304" pitchFamily="18" charset="0"/>
              </a:rPr>
              <a:t>khắc</a:t>
            </a:r>
            <a:r>
              <a:rPr lang="vi-VN" sz="2400" spc="-70" dirty="0">
                <a:effectLst/>
                <a:latin typeface="+mj-lt"/>
                <a:ea typeface="Times New Roman" panose="02020603050405020304" pitchFamily="18" charset="0"/>
              </a:rPr>
              <a:t> </a:t>
            </a:r>
            <a:r>
              <a:rPr lang="vi-VN" sz="2400" spc="-10" dirty="0">
                <a:effectLst/>
                <a:latin typeface="+mj-lt"/>
                <a:ea typeface="Times New Roman" panose="02020603050405020304" pitchFamily="18" charset="0"/>
              </a:rPr>
              <a:t>hoạ</a:t>
            </a:r>
            <a:r>
              <a:rPr lang="vi-VN" sz="2400" spc="-70" dirty="0">
                <a:effectLst/>
                <a:latin typeface="+mj-lt"/>
                <a:ea typeface="Times New Roman" panose="02020603050405020304" pitchFamily="18" charset="0"/>
              </a:rPr>
              <a:t> </a:t>
            </a:r>
            <a:r>
              <a:rPr lang="vi-VN" sz="2400" spc="-10" dirty="0">
                <a:effectLst/>
                <a:latin typeface="+mj-lt"/>
                <a:ea typeface="Times New Roman" panose="02020603050405020304" pitchFamily="18" charset="0"/>
              </a:rPr>
              <a:t>hình</a:t>
            </a:r>
            <a:r>
              <a:rPr lang="vi-VN" sz="2400" spc="-75" dirty="0">
                <a:effectLst/>
                <a:latin typeface="+mj-lt"/>
                <a:ea typeface="Times New Roman" panose="02020603050405020304" pitchFamily="18" charset="0"/>
              </a:rPr>
              <a:t> </a:t>
            </a:r>
            <a:r>
              <a:rPr lang="vi-VN" sz="2400" spc="-10" dirty="0">
                <a:effectLst/>
                <a:latin typeface="+mj-lt"/>
                <a:ea typeface="Times New Roman" panose="02020603050405020304" pitchFamily="18" charset="0"/>
              </a:rPr>
              <a:t>ảnh</a:t>
            </a:r>
            <a:r>
              <a:rPr lang="vi-VN" sz="2400" spc="-65" dirty="0">
                <a:effectLst/>
                <a:latin typeface="+mj-lt"/>
                <a:ea typeface="Times New Roman" panose="02020603050405020304" pitchFamily="18" charset="0"/>
              </a:rPr>
              <a:t> </a:t>
            </a:r>
            <a:r>
              <a:rPr lang="vi-VN" sz="2400" spc="-10" dirty="0">
                <a:effectLst/>
                <a:latin typeface="+mj-lt"/>
                <a:ea typeface="Times New Roman" panose="02020603050405020304" pitchFamily="18" charset="0"/>
              </a:rPr>
              <a:t>thơ,</a:t>
            </a:r>
            <a:r>
              <a:rPr lang="vi-VN" sz="2400" spc="-70" dirty="0">
                <a:effectLst/>
                <a:latin typeface="+mj-lt"/>
                <a:ea typeface="Times New Roman" panose="02020603050405020304" pitchFamily="18" charset="0"/>
              </a:rPr>
              <a:t> </a:t>
            </a:r>
            <a:r>
              <a:rPr lang="vi-VN" sz="2400" spc="-10" dirty="0">
                <a:effectLst/>
                <a:latin typeface="+mj-lt"/>
                <a:ea typeface="Times New Roman" panose="02020603050405020304" pitchFamily="18" charset="0"/>
              </a:rPr>
              <a:t>thể </a:t>
            </a:r>
            <a:r>
              <a:rPr lang="vi-VN" sz="2400" dirty="0">
                <a:effectLst/>
                <a:latin typeface="+mj-lt"/>
                <a:ea typeface="Times New Roman" panose="02020603050405020304" pitchFamily="18" charset="0"/>
              </a:rPr>
              <a:t>hiện</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nội</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dung</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ý</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nghĩa</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và</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tình</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cảm</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của</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người</a:t>
            </a:r>
            <a:r>
              <a:rPr lang="vi-VN" sz="2400" spc="-30" dirty="0">
                <a:effectLst/>
                <a:latin typeface="+mj-lt"/>
                <a:ea typeface="Times New Roman" panose="02020603050405020304" pitchFamily="18" charset="0"/>
              </a:rPr>
              <a:t> </a:t>
            </a:r>
            <a:r>
              <a:rPr lang="vi-VN" sz="2400" dirty="0">
                <a:effectLst/>
                <a:latin typeface="+mj-lt"/>
                <a:ea typeface="Times New Roman" panose="02020603050405020304" pitchFamily="18" charset="0"/>
              </a:rPr>
              <a:t>viết?,…</a:t>
            </a:r>
            <a:endParaRPr lang="en-US" sz="2400" dirty="0">
              <a:effectLst/>
              <a:latin typeface="+mj-lt"/>
              <a:ea typeface="Times New Roman" panose="02020603050405020304" pitchFamily="18" charset="0"/>
            </a:endParaRPr>
          </a:p>
          <a:p>
            <a:pPr marL="342900" marR="39370" lvl="0" indent="-342900" algn="just">
              <a:lnSpc>
                <a:spcPct val="103000"/>
              </a:lnSpc>
              <a:spcBef>
                <a:spcPts val="20"/>
              </a:spcBef>
              <a:spcAft>
                <a:spcPts val="0"/>
              </a:spcAft>
              <a:buSzPts val="1300"/>
              <a:buFont typeface="Times New Roman" panose="02020603050405020304" pitchFamily="18" charset="0"/>
              <a:buChar char="–"/>
              <a:tabLst>
                <a:tab pos="197485" algn="l"/>
              </a:tabLst>
            </a:pPr>
            <a:r>
              <a:rPr lang="vi-VN" sz="2400" b="1" dirty="0">
                <a:effectLst/>
                <a:latin typeface="+mj-lt"/>
                <a:ea typeface="Times New Roman" panose="02020603050405020304" pitchFamily="18" charset="0"/>
              </a:rPr>
              <a:t>Xác định hình ảnh được khắc hoạ trong bài thơ,</a:t>
            </a:r>
            <a:r>
              <a:rPr lang="vi-VN" sz="2400" dirty="0">
                <a:effectLst/>
                <a:latin typeface="+mj-lt"/>
                <a:ea typeface="Times New Roman" panose="02020603050405020304" pitchFamily="18" charset="0"/>
              </a:rPr>
              <a:t> cách</a:t>
            </a:r>
            <a:r>
              <a:rPr lang="vi-VN" sz="2400" spc="-35" dirty="0">
                <a:effectLst/>
                <a:latin typeface="+mj-lt"/>
                <a:ea typeface="Times New Roman" panose="02020603050405020304" pitchFamily="18" charset="0"/>
              </a:rPr>
              <a:t> </a:t>
            </a:r>
            <a:r>
              <a:rPr lang="vi-VN" sz="2400" dirty="0">
                <a:effectLst/>
                <a:latin typeface="+mj-lt"/>
                <a:ea typeface="Times New Roman" panose="02020603050405020304" pitchFamily="18" charset="0"/>
              </a:rPr>
              <a:t>sử</a:t>
            </a:r>
            <a:r>
              <a:rPr lang="vi-VN" sz="2400" spc="-35" dirty="0">
                <a:effectLst/>
                <a:latin typeface="+mj-lt"/>
                <a:ea typeface="Times New Roman" panose="02020603050405020304" pitchFamily="18" charset="0"/>
              </a:rPr>
              <a:t> </a:t>
            </a:r>
            <a:r>
              <a:rPr lang="vi-VN" sz="2400" dirty="0">
                <a:effectLst/>
                <a:latin typeface="+mj-lt"/>
                <a:ea typeface="Times New Roman" panose="02020603050405020304" pitchFamily="18" charset="0"/>
              </a:rPr>
              <a:t>dụng</a:t>
            </a:r>
            <a:r>
              <a:rPr lang="vi-VN" sz="2400" spc="-35" dirty="0">
                <a:effectLst/>
                <a:latin typeface="+mj-lt"/>
                <a:ea typeface="Times New Roman" panose="02020603050405020304" pitchFamily="18" charset="0"/>
              </a:rPr>
              <a:t> </a:t>
            </a:r>
            <a:r>
              <a:rPr lang="vi-VN" sz="2400" dirty="0">
                <a:effectLst/>
                <a:latin typeface="+mj-lt"/>
                <a:ea typeface="Times New Roman" panose="02020603050405020304" pitchFamily="18" charset="0"/>
              </a:rPr>
              <a:t>từ</a:t>
            </a:r>
            <a:r>
              <a:rPr lang="vi-VN" sz="2400" spc="-35" dirty="0">
                <a:effectLst/>
                <a:latin typeface="+mj-lt"/>
                <a:ea typeface="Times New Roman" panose="02020603050405020304" pitchFamily="18" charset="0"/>
              </a:rPr>
              <a:t> </a:t>
            </a:r>
            <a:r>
              <a:rPr lang="vi-VN" sz="2400" dirty="0">
                <a:effectLst/>
                <a:latin typeface="+mj-lt"/>
                <a:ea typeface="Times New Roman" panose="02020603050405020304" pitchFamily="18" charset="0"/>
              </a:rPr>
              <a:t>ngữ</a:t>
            </a:r>
            <a:r>
              <a:rPr lang="vi-VN" sz="2400" spc="-35" dirty="0">
                <a:effectLst/>
                <a:latin typeface="+mj-lt"/>
                <a:ea typeface="Times New Roman" panose="02020603050405020304" pitchFamily="18" charset="0"/>
              </a:rPr>
              <a:t> </a:t>
            </a:r>
            <a:r>
              <a:rPr lang="vi-VN" sz="2400" dirty="0">
                <a:effectLst/>
                <a:latin typeface="+mj-lt"/>
                <a:ea typeface="Times New Roman" panose="02020603050405020304" pitchFamily="18" charset="0"/>
              </a:rPr>
              <a:t>của</a:t>
            </a:r>
            <a:r>
              <a:rPr lang="vi-VN" sz="2400" spc="-35" dirty="0">
                <a:effectLst/>
                <a:latin typeface="+mj-lt"/>
                <a:ea typeface="Times New Roman" panose="02020603050405020304" pitchFamily="18" charset="0"/>
              </a:rPr>
              <a:t> </a:t>
            </a:r>
            <a:r>
              <a:rPr lang="vi-VN" sz="2400" dirty="0">
                <a:effectLst/>
                <a:latin typeface="+mj-lt"/>
                <a:ea typeface="Times New Roman" panose="02020603050405020304" pitchFamily="18" charset="0"/>
              </a:rPr>
              <a:t>bài</a:t>
            </a:r>
            <a:r>
              <a:rPr lang="vi-VN" sz="2400" spc="-35" dirty="0">
                <a:effectLst/>
                <a:latin typeface="+mj-lt"/>
                <a:ea typeface="Times New Roman" panose="02020603050405020304" pitchFamily="18" charset="0"/>
              </a:rPr>
              <a:t> </a:t>
            </a:r>
            <a:r>
              <a:rPr lang="vi-VN" sz="2400" dirty="0">
                <a:effectLst/>
                <a:latin typeface="+mj-lt"/>
                <a:ea typeface="Times New Roman" panose="02020603050405020304" pitchFamily="18" charset="0"/>
              </a:rPr>
              <a:t>thơ</a:t>
            </a:r>
            <a:r>
              <a:rPr lang="en-US" sz="2400" spc="-35" dirty="0">
                <a:latin typeface="+mj-lt"/>
                <a:ea typeface="Times New Roman" panose="02020603050405020304" pitchFamily="18" charset="0"/>
              </a:rPr>
              <a:t> -&gt; </a:t>
            </a:r>
            <a:r>
              <a:rPr lang="vi-VN" sz="2400" dirty="0">
                <a:effectLst/>
                <a:latin typeface="+mj-lt"/>
                <a:ea typeface="Times New Roman" panose="02020603050405020304" pitchFamily="18" charset="0"/>
              </a:rPr>
              <a:t>Trả</a:t>
            </a:r>
            <a:r>
              <a:rPr lang="vi-VN" sz="2400" spc="-35" dirty="0">
                <a:effectLst/>
                <a:latin typeface="+mj-lt"/>
                <a:ea typeface="Times New Roman" panose="02020603050405020304" pitchFamily="18" charset="0"/>
              </a:rPr>
              <a:t> </a:t>
            </a:r>
            <a:r>
              <a:rPr lang="vi-VN" sz="2400" dirty="0">
                <a:effectLst/>
                <a:latin typeface="+mj-lt"/>
                <a:ea typeface="Times New Roman" panose="02020603050405020304" pitchFamily="18" charset="0"/>
              </a:rPr>
              <a:t>lời</a:t>
            </a:r>
            <a:r>
              <a:rPr lang="vi-VN" sz="2400" spc="-35" dirty="0">
                <a:effectLst/>
                <a:latin typeface="+mj-lt"/>
                <a:ea typeface="Times New Roman" panose="02020603050405020304" pitchFamily="18" charset="0"/>
              </a:rPr>
              <a:t> </a:t>
            </a:r>
            <a:r>
              <a:rPr lang="vi-VN" sz="2400" dirty="0">
                <a:effectLst/>
                <a:latin typeface="+mj-lt"/>
                <a:ea typeface="Times New Roman" panose="02020603050405020304" pitchFamily="18" charset="0"/>
              </a:rPr>
              <a:t>những</a:t>
            </a:r>
            <a:r>
              <a:rPr lang="vi-VN" sz="2400" spc="-35" dirty="0">
                <a:effectLst/>
                <a:latin typeface="+mj-lt"/>
                <a:ea typeface="Times New Roman" panose="02020603050405020304" pitchFamily="18" charset="0"/>
              </a:rPr>
              <a:t> </a:t>
            </a:r>
            <a:r>
              <a:rPr lang="vi-VN" sz="2400" dirty="0">
                <a:effectLst/>
                <a:latin typeface="+mj-lt"/>
                <a:ea typeface="Times New Roman" panose="02020603050405020304" pitchFamily="18" charset="0"/>
              </a:rPr>
              <a:t>câu hỏi: Hình ảnh nào đã được khắc hoạ? Hình ảnh ấy được miêu tả như thế nào? Nội dung ý nghĩa, thông điệp,</a:t>
            </a:r>
            <a:r>
              <a:rPr lang="vi-VN" sz="2400" spc="-75" dirty="0">
                <a:effectLst/>
                <a:latin typeface="+mj-lt"/>
                <a:ea typeface="Times New Roman" panose="02020603050405020304" pitchFamily="18" charset="0"/>
              </a:rPr>
              <a:t> </a:t>
            </a:r>
            <a:r>
              <a:rPr lang="vi-VN" sz="2400" dirty="0">
                <a:effectLst/>
                <a:latin typeface="+mj-lt"/>
                <a:ea typeface="Times New Roman" panose="02020603050405020304" pitchFamily="18" charset="0"/>
              </a:rPr>
              <a:t>tình</a:t>
            </a:r>
            <a:r>
              <a:rPr lang="vi-VN" sz="2400" spc="-75" dirty="0">
                <a:effectLst/>
                <a:latin typeface="+mj-lt"/>
                <a:ea typeface="Times New Roman" panose="02020603050405020304" pitchFamily="18" charset="0"/>
              </a:rPr>
              <a:t> </a:t>
            </a:r>
            <a:r>
              <a:rPr lang="vi-VN" sz="2400" dirty="0">
                <a:effectLst/>
                <a:latin typeface="+mj-lt"/>
                <a:ea typeface="Times New Roman" panose="02020603050405020304" pitchFamily="18" charset="0"/>
              </a:rPr>
              <a:t>cảm,…</a:t>
            </a:r>
            <a:r>
              <a:rPr lang="vi-VN" sz="2400" spc="-75" dirty="0">
                <a:effectLst/>
                <a:latin typeface="+mj-lt"/>
                <a:ea typeface="Times New Roman" panose="02020603050405020304" pitchFamily="18" charset="0"/>
              </a:rPr>
              <a:t> </a:t>
            </a:r>
            <a:r>
              <a:rPr lang="vi-VN" sz="2400" dirty="0">
                <a:effectLst/>
                <a:latin typeface="+mj-lt"/>
                <a:ea typeface="Times New Roman" panose="02020603050405020304" pitchFamily="18" charset="0"/>
              </a:rPr>
              <a:t>thể</a:t>
            </a:r>
            <a:r>
              <a:rPr lang="vi-VN" sz="2400" spc="-75" dirty="0">
                <a:effectLst/>
                <a:latin typeface="+mj-lt"/>
                <a:ea typeface="Times New Roman" panose="02020603050405020304" pitchFamily="18" charset="0"/>
              </a:rPr>
              <a:t> </a:t>
            </a:r>
            <a:r>
              <a:rPr lang="vi-VN" sz="2400" dirty="0">
                <a:effectLst/>
                <a:latin typeface="+mj-lt"/>
                <a:ea typeface="Times New Roman" panose="02020603050405020304" pitchFamily="18" charset="0"/>
              </a:rPr>
              <a:t>hiện</a:t>
            </a:r>
            <a:r>
              <a:rPr lang="vi-VN" sz="2400" spc="-75" dirty="0">
                <a:effectLst/>
                <a:latin typeface="+mj-lt"/>
                <a:ea typeface="Times New Roman" panose="02020603050405020304" pitchFamily="18" charset="0"/>
              </a:rPr>
              <a:t> </a:t>
            </a:r>
            <a:r>
              <a:rPr lang="vi-VN" sz="2400" dirty="0">
                <a:effectLst/>
                <a:latin typeface="+mj-lt"/>
                <a:ea typeface="Times New Roman" panose="02020603050405020304" pitchFamily="18" charset="0"/>
              </a:rPr>
              <a:t>qua</a:t>
            </a:r>
            <a:r>
              <a:rPr lang="vi-VN" sz="2400" spc="-75" dirty="0">
                <a:effectLst/>
                <a:latin typeface="+mj-lt"/>
                <a:ea typeface="Times New Roman" panose="02020603050405020304" pitchFamily="18" charset="0"/>
              </a:rPr>
              <a:t> </a:t>
            </a:r>
            <a:r>
              <a:rPr lang="vi-VN" sz="2400" dirty="0">
                <a:effectLst/>
                <a:latin typeface="+mj-lt"/>
                <a:ea typeface="Times New Roman" panose="02020603050405020304" pitchFamily="18" charset="0"/>
              </a:rPr>
              <a:t>hình</a:t>
            </a:r>
            <a:r>
              <a:rPr lang="vi-VN" sz="2400" spc="-75" dirty="0">
                <a:effectLst/>
                <a:latin typeface="+mj-lt"/>
                <a:ea typeface="Times New Roman" panose="02020603050405020304" pitchFamily="18" charset="0"/>
              </a:rPr>
              <a:t> </a:t>
            </a:r>
            <a:r>
              <a:rPr lang="vi-VN" sz="2400" dirty="0">
                <a:effectLst/>
                <a:latin typeface="+mj-lt"/>
                <a:ea typeface="Times New Roman" panose="02020603050405020304" pitchFamily="18" charset="0"/>
              </a:rPr>
              <a:t>ảnh</a:t>
            </a:r>
            <a:r>
              <a:rPr lang="vi-VN" sz="2400" spc="-75" dirty="0">
                <a:effectLst/>
                <a:latin typeface="+mj-lt"/>
                <a:ea typeface="Times New Roman" panose="02020603050405020304" pitchFamily="18" charset="0"/>
              </a:rPr>
              <a:t> </a:t>
            </a:r>
            <a:r>
              <a:rPr lang="vi-VN" sz="2400" dirty="0">
                <a:effectLst/>
                <a:latin typeface="+mj-lt"/>
                <a:ea typeface="Times New Roman" panose="02020603050405020304" pitchFamily="18" charset="0"/>
              </a:rPr>
              <a:t>ấy</a:t>
            </a:r>
            <a:r>
              <a:rPr lang="vi-VN" sz="2400" spc="-75" dirty="0">
                <a:effectLst/>
                <a:latin typeface="+mj-lt"/>
                <a:ea typeface="Times New Roman" panose="02020603050405020304" pitchFamily="18" charset="0"/>
              </a:rPr>
              <a:t> </a:t>
            </a:r>
            <a:r>
              <a:rPr lang="vi-VN" sz="2400" dirty="0">
                <a:effectLst/>
                <a:latin typeface="+mj-lt"/>
                <a:ea typeface="Times New Roman" panose="02020603050405020304" pitchFamily="18" charset="0"/>
              </a:rPr>
              <a:t>là</a:t>
            </a:r>
            <a:r>
              <a:rPr lang="vi-VN" sz="2400" spc="-75" dirty="0">
                <a:effectLst/>
                <a:latin typeface="+mj-lt"/>
                <a:ea typeface="Times New Roman" panose="02020603050405020304" pitchFamily="18" charset="0"/>
              </a:rPr>
              <a:t> </a:t>
            </a:r>
            <a:r>
              <a:rPr lang="vi-VN" sz="2400" dirty="0">
                <a:effectLst/>
                <a:latin typeface="+mj-lt"/>
                <a:ea typeface="Times New Roman" panose="02020603050405020304" pitchFamily="18" charset="0"/>
              </a:rPr>
              <a:t>gì?</a:t>
            </a:r>
            <a:r>
              <a:rPr lang="vi-VN" sz="2400" spc="-75" dirty="0">
                <a:effectLst/>
                <a:latin typeface="+mj-lt"/>
                <a:ea typeface="Times New Roman" panose="02020603050405020304" pitchFamily="18" charset="0"/>
              </a:rPr>
              <a:t> </a:t>
            </a:r>
            <a:r>
              <a:rPr lang="vi-VN" sz="2400" dirty="0">
                <a:effectLst/>
                <a:latin typeface="+mj-lt"/>
                <a:ea typeface="Times New Roman" panose="02020603050405020304" pitchFamily="18" charset="0"/>
              </a:rPr>
              <a:t>Hình ảnh</a:t>
            </a:r>
            <a:r>
              <a:rPr lang="vi-VN" sz="2400" spc="-50" dirty="0">
                <a:effectLst/>
                <a:latin typeface="+mj-lt"/>
                <a:ea typeface="Times New Roman" panose="02020603050405020304" pitchFamily="18" charset="0"/>
              </a:rPr>
              <a:t> </a:t>
            </a:r>
            <a:r>
              <a:rPr lang="vi-VN" sz="2400" dirty="0">
                <a:effectLst/>
                <a:latin typeface="+mj-lt"/>
                <a:ea typeface="Times New Roman" panose="02020603050405020304" pitchFamily="18" charset="0"/>
              </a:rPr>
              <a:t>ấy</a:t>
            </a:r>
            <a:r>
              <a:rPr lang="vi-VN" sz="2400" spc="-55" dirty="0">
                <a:effectLst/>
                <a:latin typeface="+mj-lt"/>
                <a:ea typeface="Times New Roman" panose="02020603050405020304" pitchFamily="18" charset="0"/>
              </a:rPr>
              <a:t> </a:t>
            </a:r>
            <a:r>
              <a:rPr lang="vi-VN" sz="2400" dirty="0">
                <a:effectLst/>
                <a:latin typeface="+mj-lt"/>
                <a:ea typeface="Times New Roman" panose="02020603050405020304" pitchFamily="18" charset="0"/>
              </a:rPr>
              <a:t>có</a:t>
            </a:r>
            <a:r>
              <a:rPr lang="vi-VN" sz="2400" spc="-50" dirty="0">
                <a:effectLst/>
                <a:latin typeface="+mj-lt"/>
                <a:ea typeface="Times New Roman" panose="02020603050405020304" pitchFamily="18" charset="0"/>
              </a:rPr>
              <a:t> </a:t>
            </a:r>
            <a:r>
              <a:rPr lang="vi-VN" sz="2400" dirty="0">
                <a:effectLst/>
                <a:latin typeface="+mj-lt"/>
                <a:ea typeface="Times New Roman" panose="02020603050405020304" pitchFamily="18" charset="0"/>
              </a:rPr>
              <a:t>vai</a:t>
            </a:r>
            <a:r>
              <a:rPr lang="vi-VN" sz="2400" spc="-55" dirty="0">
                <a:effectLst/>
                <a:latin typeface="+mj-lt"/>
                <a:ea typeface="Times New Roman" panose="02020603050405020304" pitchFamily="18" charset="0"/>
              </a:rPr>
              <a:t> </a:t>
            </a:r>
            <a:r>
              <a:rPr lang="vi-VN" sz="2400" dirty="0">
                <a:effectLst/>
                <a:latin typeface="+mj-lt"/>
                <a:ea typeface="Times New Roman" panose="02020603050405020304" pitchFamily="18" charset="0"/>
              </a:rPr>
              <a:t>trò</a:t>
            </a:r>
            <a:r>
              <a:rPr lang="vi-VN" sz="2400" spc="-50" dirty="0">
                <a:effectLst/>
                <a:latin typeface="+mj-lt"/>
                <a:ea typeface="Times New Roman" panose="02020603050405020304" pitchFamily="18" charset="0"/>
              </a:rPr>
              <a:t> </a:t>
            </a:r>
            <a:r>
              <a:rPr lang="vi-VN" sz="2400" dirty="0">
                <a:effectLst/>
                <a:latin typeface="+mj-lt"/>
                <a:ea typeface="Times New Roman" panose="02020603050405020304" pitchFamily="18" charset="0"/>
              </a:rPr>
              <a:t>như</a:t>
            </a:r>
            <a:r>
              <a:rPr lang="vi-VN" sz="2400" spc="-55" dirty="0">
                <a:effectLst/>
                <a:latin typeface="+mj-lt"/>
                <a:ea typeface="Times New Roman" panose="02020603050405020304" pitchFamily="18" charset="0"/>
              </a:rPr>
              <a:t> </a:t>
            </a:r>
            <a:r>
              <a:rPr lang="vi-VN" sz="2400" dirty="0">
                <a:effectLst/>
                <a:latin typeface="+mj-lt"/>
                <a:ea typeface="Times New Roman" panose="02020603050405020304" pitchFamily="18" charset="0"/>
              </a:rPr>
              <a:t>thế</a:t>
            </a:r>
            <a:r>
              <a:rPr lang="vi-VN" sz="2400" spc="-50" dirty="0">
                <a:effectLst/>
                <a:latin typeface="+mj-lt"/>
                <a:ea typeface="Times New Roman" panose="02020603050405020304" pitchFamily="18" charset="0"/>
              </a:rPr>
              <a:t> </a:t>
            </a:r>
            <a:r>
              <a:rPr lang="vi-VN" sz="2400" dirty="0">
                <a:effectLst/>
                <a:latin typeface="+mj-lt"/>
                <a:ea typeface="Times New Roman" panose="02020603050405020304" pitchFamily="18" charset="0"/>
              </a:rPr>
              <a:t>nào</a:t>
            </a:r>
            <a:r>
              <a:rPr lang="vi-VN" sz="2400" spc="-55" dirty="0">
                <a:effectLst/>
                <a:latin typeface="+mj-lt"/>
                <a:ea typeface="Times New Roman" panose="02020603050405020304" pitchFamily="18" charset="0"/>
              </a:rPr>
              <a:t> </a:t>
            </a:r>
            <a:r>
              <a:rPr lang="vi-VN" sz="2400" dirty="0">
                <a:effectLst/>
                <a:latin typeface="+mj-lt"/>
                <a:ea typeface="Times New Roman" panose="02020603050405020304" pitchFamily="18" charset="0"/>
              </a:rPr>
              <a:t>trong</a:t>
            </a:r>
            <a:r>
              <a:rPr lang="vi-VN" sz="2400" spc="-75" dirty="0">
                <a:effectLst/>
                <a:latin typeface="+mj-lt"/>
                <a:ea typeface="Times New Roman" panose="02020603050405020304" pitchFamily="18" charset="0"/>
              </a:rPr>
              <a:t> </a:t>
            </a:r>
            <a:r>
              <a:rPr lang="vi-VN" sz="2400" dirty="0">
                <a:effectLst/>
                <a:latin typeface="+mj-lt"/>
                <a:ea typeface="Times New Roman" panose="02020603050405020304" pitchFamily="18" charset="0"/>
              </a:rPr>
              <a:t>VB?</a:t>
            </a:r>
            <a:r>
              <a:rPr lang="vi-VN" sz="2400" spc="-75" dirty="0">
                <a:effectLst/>
                <a:latin typeface="+mj-lt"/>
                <a:ea typeface="Times New Roman" panose="02020603050405020304" pitchFamily="18" charset="0"/>
              </a:rPr>
              <a:t> </a:t>
            </a:r>
            <a:r>
              <a:rPr lang="vi-VN" sz="2400" dirty="0">
                <a:effectLst/>
                <a:latin typeface="+mj-lt"/>
                <a:ea typeface="Times New Roman" panose="02020603050405020304" pitchFamily="18" charset="0"/>
              </a:rPr>
              <a:t>Từ</a:t>
            </a:r>
            <a:r>
              <a:rPr lang="vi-VN" sz="2400" spc="-50" dirty="0">
                <a:effectLst/>
                <a:latin typeface="+mj-lt"/>
                <a:ea typeface="Times New Roman" panose="02020603050405020304" pitchFamily="18" charset="0"/>
              </a:rPr>
              <a:t> </a:t>
            </a:r>
            <a:r>
              <a:rPr lang="vi-VN" sz="2400" dirty="0">
                <a:effectLst/>
                <a:latin typeface="+mj-lt"/>
                <a:ea typeface="Times New Roman" panose="02020603050405020304" pitchFamily="18" charset="0"/>
              </a:rPr>
              <a:t>ngữ</a:t>
            </a:r>
            <a:r>
              <a:rPr lang="vi-VN" sz="2400" spc="-55" dirty="0">
                <a:effectLst/>
                <a:latin typeface="+mj-lt"/>
                <a:ea typeface="Times New Roman" panose="02020603050405020304" pitchFamily="18" charset="0"/>
              </a:rPr>
              <a:t> </a:t>
            </a:r>
            <a:r>
              <a:rPr lang="vi-VN" sz="2400" dirty="0">
                <a:effectLst/>
                <a:latin typeface="+mj-lt"/>
                <a:ea typeface="Times New Roman" panose="02020603050405020304" pitchFamily="18" charset="0"/>
              </a:rPr>
              <a:t>trong bài</a:t>
            </a:r>
            <a:r>
              <a:rPr lang="vi-VN" sz="2400" spc="-65" dirty="0">
                <a:effectLst/>
                <a:latin typeface="+mj-lt"/>
                <a:ea typeface="Times New Roman" panose="02020603050405020304" pitchFamily="18" charset="0"/>
              </a:rPr>
              <a:t> </a:t>
            </a:r>
            <a:r>
              <a:rPr lang="vi-VN" sz="2400" dirty="0">
                <a:effectLst/>
                <a:latin typeface="+mj-lt"/>
                <a:ea typeface="Times New Roman" panose="02020603050405020304" pitchFamily="18" charset="0"/>
              </a:rPr>
              <a:t>thơ</a:t>
            </a:r>
            <a:r>
              <a:rPr lang="vi-VN" sz="2400" spc="-65" dirty="0">
                <a:effectLst/>
                <a:latin typeface="+mj-lt"/>
                <a:ea typeface="Times New Roman" panose="02020603050405020304" pitchFamily="18" charset="0"/>
              </a:rPr>
              <a:t> </a:t>
            </a:r>
            <a:r>
              <a:rPr lang="vi-VN" sz="2400" dirty="0">
                <a:effectLst/>
                <a:latin typeface="+mj-lt"/>
                <a:ea typeface="Times New Roman" panose="02020603050405020304" pitchFamily="18" charset="0"/>
              </a:rPr>
              <a:t>này</a:t>
            </a:r>
            <a:r>
              <a:rPr lang="vi-VN" sz="2400" spc="-65" dirty="0">
                <a:effectLst/>
                <a:latin typeface="+mj-lt"/>
                <a:ea typeface="Times New Roman" panose="02020603050405020304" pitchFamily="18" charset="0"/>
              </a:rPr>
              <a:t> </a:t>
            </a:r>
            <a:r>
              <a:rPr lang="vi-VN" sz="2400" dirty="0">
                <a:effectLst/>
                <a:latin typeface="+mj-lt"/>
                <a:ea typeface="Times New Roman" panose="02020603050405020304" pitchFamily="18" charset="0"/>
              </a:rPr>
              <a:t>nên</a:t>
            </a:r>
            <a:r>
              <a:rPr lang="vi-VN" sz="2400" spc="-65" dirty="0">
                <a:effectLst/>
                <a:latin typeface="+mj-lt"/>
                <a:ea typeface="Times New Roman" panose="02020603050405020304" pitchFamily="18" charset="0"/>
              </a:rPr>
              <a:t> </a:t>
            </a:r>
            <a:r>
              <a:rPr lang="vi-VN" sz="2400" dirty="0">
                <a:effectLst/>
                <a:latin typeface="+mj-lt"/>
                <a:ea typeface="Times New Roman" panose="02020603050405020304" pitchFamily="18" charset="0"/>
              </a:rPr>
              <a:t>được</a:t>
            </a:r>
            <a:r>
              <a:rPr lang="vi-VN" sz="2400" spc="-65" dirty="0">
                <a:effectLst/>
                <a:latin typeface="+mj-lt"/>
                <a:ea typeface="Times New Roman" panose="02020603050405020304" pitchFamily="18" charset="0"/>
              </a:rPr>
              <a:t> </a:t>
            </a:r>
            <a:r>
              <a:rPr lang="vi-VN" sz="2400" dirty="0">
                <a:effectLst/>
                <a:latin typeface="+mj-lt"/>
                <a:ea typeface="Times New Roman" panose="02020603050405020304" pitchFamily="18" charset="0"/>
              </a:rPr>
              <a:t>hiểu</a:t>
            </a:r>
            <a:r>
              <a:rPr lang="vi-VN" sz="2400" spc="-65" dirty="0">
                <a:effectLst/>
                <a:latin typeface="+mj-lt"/>
                <a:ea typeface="Times New Roman" panose="02020603050405020304" pitchFamily="18" charset="0"/>
              </a:rPr>
              <a:t> </a:t>
            </a:r>
            <a:r>
              <a:rPr lang="vi-VN" sz="2400" dirty="0">
                <a:effectLst/>
                <a:latin typeface="+mj-lt"/>
                <a:ea typeface="Times New Roman" panose="02020603050405020304" pitchFamily="18" charset="0"/>
              </a:rPr>
              <a:t>như</a:t>
            </a:r>
            <a:r>
              <a:rPr lang="vi-VN" sz="2400" spc="-65" dirty="0">
                <a:effectLst/>
                <a:latin typeface="+mj-lt"/>
                <a:ea typeface="Times New Roman" panose="02020603050405020304" pitchFamily="18" charset="0"/>
              </a:rPr>
              <a:t> </a:t>
            </a:r>
            <a:r>
              <a:rPr lang="vi-VN" sz="2400" dirty="0">
                <a:effectLst/>
                <a:latin typeface="+mj-lt"/>
                <a:ea typeface="Times New Roman" panose="02020603050405020304" pitchFamily="18" charset="0"/>
              </a:rPr>
              <a:t>thế</a:t>
            </a:r>
            <a:r>
              <a:rPr lang="vi-VN" sz="2400" spc="-65" dirty="0">
                <a:effectLst/>
                <a:latin typeface="+mj-lt"/>
                <a:ea typeface="Times New Roman" panose="02020603050405020304" pitchFamily="18" charset="0"/>
              </a:rPr>
              <a:t> </a:t>
            </a:r>
            <a:r>
              <a:rPr lang="vi-VN" sz="2400" dirty="0">
                <a:effectLst/>
                <a:latin typeface="+mj-lt"/>
                <a:ea typeface="Times New Roman" panose="02020603050405020304" pitchFamily="18" charset="0"/>
              </a:rPr>
              <a:t>nào?</a:t>
            </a:r>
            <a:r>
              <a:rPr lang="vi-VN" sz="2400" spc="-65" dirty="0">
                <a:effectLst/>
                <a:latin typeface="+mj-lt"/>
                <a:ea typeface="Times New Roman" panose="02020603050405020304" pitchFamily="18" charset="0"/>
              </a:rPr>
              <a:t> </a:t>
            </a:r>
            <a:r>
              <a:rPr lang="vi-VN" sz="2400" dirty="0">
                <a:effectLst/>
                <a:latin typeface="+mj-lt"/>
                <a:ea typeface="Times New Roman" panose="02020603050405020304" pitchFamily="18" charset="0"/>
              </a:rPr>
              <a:t>Có</a:t>
            </a:r>
            <a:r>
              <a:rPr lang="vi-VN" sz="2400" spc="-65" dirty="0">
                <a:effectLst/>
                <a:latin typeface="+mj-lt"/>
                <a:ea typeface="Times New Roman" panose="02020603050405020304" pitchFamily="18" charset="0"/>
              </a:rPr>
              <a:t> </a:t>
            </a:r>
            <a:r>
              <a:rPr lang="vi-VN" sz="2400" dirty="0">
                <a:effectLst/>
                <a:latin typeface="+mj-lt"/>
                <a:ea typeface="Times New Roman" panose="02020603050405020304" pitchFamily="18" charset="0"/>
              </a:rPr>
              <a:t>từ</a:t>
            </a:r>
            <a:r>
              <a:rPr lang="vi-VN" sz="2400" spc="-65" dirty="0">
                <a:effectLst/>
                <a:latin typeface="+mj-lt"/>
                <a:ea typeface="Times New Roman" panose="02020603050405020304" pitchFamily="18" charset="0"/>
              </a:rPr>
              <a:t> </a:t>
            </a:r>
            <a:r>
              <a:rPr lang="vi-VN" sz="2400" dirty="0">
                <a:effectLst/>
                <a:latin typeface="+mj-lt"/>
                <a:ea typeface="Times New Roman" panose="02020603050405020304" pitchFamily="18" charset="0"/>
              </a:rPr>
              <a:t>ngữ</a:t>
            </a:r>
            <a:r>
              <a:rPr lang="vi-VN" sz="2400" spc="-65" dirty="0">
                <a:effectLst/>
                <a:latin typeface="+mj-lt"/>
                <a:ea typeface="Times New Roman" panose="02020603050405020304" pitchFamily="18" charset="0"/>
              </a:rPr>
              <a:t> </a:t>
            </a:r>
            <a:r>
              <a:rPr lang="vi-VN" sz="2400" dirty="0">
                <a:effectLst/>
                <a:latin typeface="+mj-lt"/>
                <a:ea typeface="Times New Roman" panose="02020603050405020304" pitchFamily="18" charset="0"/>
              </a:rPr>
              <a:t>nào được</a:t>
            </a:r>
            <a:r>
              <a:rPr lang="vi-VN" sz="2400" spc="-55" dirty="0">
                <a:effectLst/>
                <a:latin typeface="+mj-lt"/>
                <a:ea typeface="Times New Roman" panose="02020603050405020304" pitchFamily="18" charset="0"/>
              </a:rPr>
              <a:t> </a:t>
            </a:r>
            <a:r>
              <a:rPr lang="vi-VN" sz="2400" dirty="0">
                <a:effectLst/>
                <a:latin typeface="+mj-lt"/>
                <a:ea typeface="Times New Roman" panose="02020603050405020304" pitchFamily="18" charset="0"/>
              </a:rPr>
              <a:t>dùng</a:t>
            </a:r>
            <a:r>
              <a:rPr lang="vi-VN" sz="2400" spc="-55" dirty="0">
                <a:effectLst/>
                <a:latin typeface="+mj-lt"/>
                <a:ea typeface="Times New Roman" panose="02020603050405020304" pitchFamily="18" charset="0"/>
              </a:rPr>
              <a:t> </a:t>
            </a:r>
            <a:r>
              <a:rPr lang="vi-VN" sz="2400" dirty="0">
                <a:effectLst/>
                <a:latin typeface="+mj-lt"/>
                <a:ea typeface="Times New Roman" panose="02020603050405020304" pitchFamily="18" charset="0"/>
              </a:rPr>
              <a:t>độc</a:t>
            </a:r>
            <a:r>
              <a:rPr lang="vi-VN" sz="2400" spc="-55" dirty="0">
                <a:effectLst/>
                <a:latin typeface="+mj-lt"/>
                <a:ea typeface="Times New Roman" panose="02020603050405020304" pitchFamily="18" charset="0"/>
              </a:rPr>
              <a:t> </a:t>
            </a:r>
            <a:r>
              <a:rPr lang="vi-VN" sz="2400" dirty="0">
                <a:effectLst/>
                <a:latin typeface="+mj-lt"/>
                <a:ea typeface="Times New Roman" panose="02020603050405020304" pitchFamily="18" charset="0"/>
              </a:rPr>
              <a:t>đáo</a:t>
            </a:r>
            <a:r>
              <a:rPr lang="vi-VN" sz="2400" spc="-55" dirty="0">
                <a:effectLst/>
                <a:latin typeface="+mj-lt"/>
                <a:ea typeface="Times New Roman" panose="02020603050405020304" pitchFamily="18" charset="0"/>
              </a:rPr>
              <a:t> </a:t>
            </a:r>
            <a:r>
              <a:rPr lang="vi-VN" sz="2400" dirty="0">
                <a:effectLst/>
                <a:latin typeface="+mj-lt"/>
                <a:ea typeface="Times New Roman" panose="02020603050405020304" pitchFamily="18" charset="0"/>
              </a:rPr>
              <a:t>hay</a:t>
            </a:r>
            <a:r>
              <a:rPr lang="vi-VN" sz="2400" spc="-55" dirty="0">
                <a:effectLst/>
                <a:latin typeface="+mj-lt"/>
                <a:ea typeface="Times New Roman" panose="02020603050405020304" pitchFamily="18" charset="0"/>
              </a:rPr>
              <a:t> </a:t>
            </a:r>
            <a:r>
              <a:rPr lang="vi-VN" sz="2400" dirty="0">
                <a:effectLst/>
                <a:latin typeface="+mj-lt"/>
                <a:ea typeface="Times New Roman" panose="02020603050405020304" pitchFamily="18" charset="0"/>
              </a:rPr>
              <a:t>không?</a:t>
            </a:r>
            <a:r>
              <a:rPr lang="vi-VN" sz="2400" spc="-55" dirty="0">
                <a:effectLst/>
                <a:latin typeface="+mj-lt"/>
                <a:ea typeface="Times New Roman" panose="02020603050405020304" pitchFamily="18" charset="0"/>
              </a:rPr>
              <a:t> </a:t>
            </a:r>
            <a:r>
              <a:rPr lang="vi-VN" sz="2400" dirty="0">
                <a:effectLst/>
                <a:latin typeface="+mj-lt"/>
                <a:ea typeface="Times New Roman" panose="02020603050405020304" pitchFamily="18" charset="0"/>
              </a:rPr>
              <a:t>Hiệu</a:t>
            </a:r>
            <a:r>
              <a:rPr lang="vi-VN" sz="2400" spc="-55" dirty="0">
                <a:effectLst/>
                <a:latin typeface="+mj-lt"/>
                <a:ea typeface="Times New Roman" panose="02020603050405020304" pitchFamily="18" charset="0"/>
              </a:rPr>
              <a:t> </a:t>
            </a:r>
            <a:r>
              <a:rPr lang="vi-VN" sz="2400" dirty="0">
                <a:effectLst/>
                <a:latin typeface="+mj-lt"/>
                <a:ea typeface="Times New Roman" panose="02020603050405020304" pitchFamily="18" charset="0"/>
              </a:rPr>
              <a:t>quả</a:t>
            </a:r>
            <a:r>
              <a:rPr lang="vi-VN" sz="2400" spc="-55" dirty="0">
                <a:effectLst/>
                <a:latin typeface="+mj-lt"/>
                <a:ea typeface="Times New Roman" panose="02020603050405020304" pitchFamily="18" charset="0"/>
              </a:rPr>
              <a:t> </a:t>
            </a:r>
            <a:r>
              <a:rPr lang="vi-VN" sz="2400" dirty="0">
                <a:effectLst/>
                <a:latin typeface="+mj-lt"/>
                <a:ea typeface="Times New Roman" panose="02020603050405020304" pitchFamily="18" charset="0"/>
              </a:rPr>
              <a:t>biểu</a:t>
            </a:r>
            <a:r>
              <a:rPr lang="vi-VN" sz="2400" spc="-55" dirty="0">
                <a:effectLst/>
                <a:latin typeface="+mj-lt"/>
                <a:ea typeface="Times New Roman" panose="02020603050405020304" pitchFamily="18" charset="0"/>
              </a:rPr>
              <a:t> </a:t>
            </a:r>
            <a:r>
              <a:rPr lang="vi-VN" sz="2400" dirty="0">
                <a:effectLst/>
                <a:latin typeface="+mj-lt"/>
                <a:ea typeface="Times New Roman" panose="02020603050405020304" pitchFamily="18" charset="0"/>
              </a:rPr>
              <a:t>đạt</a:t>
            </a:r>
            <a:r>
              <a:rPr lang="vi-VN" sz="2400" spc="-55" dirty="0">
                <a:effectLst/>
                <a:latin typeface="+mj-lt"/>
                <a:ea typeface="Times New Roman" panose="02020603050405020304" pitchFamily="18" charset="0"/>
              </a:rPr>
              <a:t> </a:t>
            </a:r>
            <a:r>
              <a:rPr lang="vi-VN" sz="2400" dirty="0">
                <a:effectLst/>
                <a:latin typeface="+mj-lt"/>
                <a:ea typeface="Times New Roman" panose="02020603050405020304" pitchFamily="18" charset="0"/>
              </a:rPr>
              <a:t>của những từ ngữ ấy là gì?</a:t>
            </a:r>
            <a:endParaRPr lang="en-US" sz="2400" dirty="0">
              <a:effectLst/>
              <a:latin typeface="+mj-lt"/>
              <a:ea typeface="Times New Roman" panose="02020603050405020304" pitchFamily="18" charset="0"/>
            </a:endParaRPr>
          </a:p>
          <a:p>
            <a:pPr marL="342900" marR="40005" lvl="0" indent="-342900" algn="just">
              <a:lnSpc>
                <a:spcPct val="103000"/>
              </a:lnSpc>
              <a:spcAft>
                <a:spcPts val="0"/>
              </a:spcAft>
              <a:buSzPts val="1300"/>
              <a:buFont typeface="Times New Roman" panose="02020603050405020304" pitchFamily="18" charset="0"/>
              <a:buChar char="–"/>
              <a:tabLst>
                <a:tab pos="178435" algn="l"/>
              </a:tabLst>
            </a:pPr>
            <a:r>
              <a:rPr lang="vi-VN" sz="2400" b="1" dirty="0">
                <a:effectLst/>
                <a:latin typeface="+mj-lt"/>
                <a:ea typeface="Times New Roman" panose="02020603050405020304" pitchFamily="18" charset="0"/>
              </a:rPr>
              <a:t>Xác định tình cảm, cảm xúc của người viết</a:t>
            </a:r>
            <a:r>
              <a:rPr lang="vi-VN" sz="2400" dirty="0">
                <a:effectLst/>
                <a:latin typeface="+mj-lt"/>
                <a:ea typeface="Times New Roman" panose="02020603050405020304" pitchFamily="18" charset="0"/>
              </a:rPr>
              <a:t> (có thể được thể hiện trực tiếp trên VB hoặc gián tiếp qua cách lựa chọn hình ảnh, sử dụng từ ngữ,…).</a:t>
            </a:r>
            <a:endParaRPr lang="en-US" sz="2400" dirty="0">
              <a:effectLst/>
              <a:latin typeface="+mj-lt"/>
              <a:ea typeface="Times New Roman" panose="02020603050405020304" pitchFamily="18" charset="0"/>
            </a:endParaRPr>
          </a:p>
          <a:p>
            <a:r>
              <a:rPr lang="en-US" sz="2400" dirty="0">
                <a:effectLst/>
                <a:latin typeface="+mj-lt"/>
                <a:ea typeface="Times New Roman" panose="02020603050405020304" pitchFamily="18" charset="0"/>
              </a:rPr>
              <a:t>-     </a:t>
            </a:r>
            <a:r>
              <a:rPr lang="vi-VN" sz="2400" b="1" dirty="0">
                <a:effectLst/>
                <a:latin typeface="+mj-lt"/>
                <a:ea typeface="Times New Roman" panose="02020603050405020304" pitchFamily="18" charset="0"/>
              </a:rPr>
              <a:t>Xác định cảm hứng chủ đạo của VB </a:t>
            </a:r>
            <a:r>
              <a:rPr lang="vi-VN" sz="2400" dirty="0">
                <a:effectLst/>
                <a:latin typeface="+mj-lt"/>
                <a:ea typeface="Times New Roman" panose="02020603050405020304" pitchFamily="18" charset="0"/>
              </a:rPr>
              <a:t>(từ việc xác định</a:t>
            </a:r>
            <a:r>
              <a:rPr lang="vi-VN" sz="2400" spc="-50" dirty="0">
                <a:effectLst/>
                <a:latin typeface="+mj-lt"/>
                <a:ea typeface="Times New Roman" panose="02020603050405020304" pitchFamily="18" charset="0"/>
              </a:rPr>
              <a:t> </a:t>
            </a:r>
            <a:r>
              <a:rPr lang="vi-VN" sz="2400" dirty="0">
                <a:effectLst/>
                <a:latin typeface="+mj-lt"/>
                <a:ea typeface="Times New Roman" panose="02020603050405020304" pitchFamily="18" charset="0"/>
              </a:rPr>
              <a:t>tình</a:t>
            </a:r>
            <a:r>
              <a:rPr lang="vi-VN" sz="2400" spc="-50" dirty="0">
                <a:effectLst/>
                <a:latin typeface="+mj-lt"/>
                <a:ea typeface="Times New Roman" panose="02020603050405020304" pitchFamily="18" charset="0"/>
              </a:rPr>
              <a:t> </a:t>
            </a:r>
            <a:r>
              <a:rPr lang="vi-VN" sz="2400" dirty="0">
                <a:effectLst/>
                <a:latin typeface="+mj-lt"/>
                <a:ea typeface="Times New Roman" panose="02020603050405020304" pitchFamily="18" charset="0"/>
              </a:rPr>
              <a:t>cảm,</a:t>
            </a:r>
            <a:r>
              <a:rPr lang="vi-VN" sz="2400" spc="-50" dirty="0">
                <a:effectLst/>
                <a:latin typeface="+mj-lt"/>
                <a:ea typeface="Times New Roman" panose="02020603050405020304" pitchFamily="18" charset="0"/>
              </a:rPr>
              <a:t> </a:t>
            </a:r>
            <a:r>
              <a:rPr lang="vi-VN" sz="2400" dirty="0">
                <a:effectLst/>
                <a:latin typeface="+mj-lt"/>
                <a:ea typeface="Times New Roman" panose="02020603050405020304" pitchFamily="18" charset="0"/>
              </a:rPr>
              <a:t>cảm</a:t>
            </a:r>
            <a:r>
              <a:rPr lang="vi-VN" sz="2400" spc="-50" dirty="0">
                <a:effectLst/>
                <a:latin typeface="+mj-lt"/>
                <a:ea typeface="Times New Roman" panose="02020603050405020304" pitchFamily="18" charset="0"/>
              </a:rPr>
              <a:t> </a:t>
            </a:r>
            <a:r>
              <a:rPr lang="vi-VN" sz="2400" dirty="0">
                <a:effectLst/>
                <a:latin typeface="+mj-lt"/>
                <a:ea typeface="Times New Roman" panose="02020603050405020304" pitchFamily="18" charset="0"/>
              </a:rPr>
              <a:t>xúc</a:t>
            </a:r>
            <a:r>
              <a:rPr lang="vi-VN" sz="2400" spc="-50" dirty="0">
                <a:effectLst/>
                <a:latin typeface="+mj-lt"/>
                <a:ea typeface="Times New Roman" panose="02020603050405020304" pitchFamily="18" charset="0"/>
              </a:rPr>
              <a:t> </a:t>
            </a:r>
            <a:r>
              <a:rPr lang="vi-VN" sz="2400" dirty="0">
                <a:effectLst/>
                <a:latin typeface="+mj-lt"/>
                <a:ea typeface="Times New Roman" panose="02020603050405020304" pitchFamily="18" charset="0"/>
              </a:rPr>
              <a:t>của</a:t>
            </a:r>
            <a:r>
              <a:rPr lang="vi-VN" sz="2400" spc="-50" dirty="0">
                <a:effectLst/>
                <a:latin typeface="+mj-lt"/>
                <a:ea typeface="Times New Roman" panose="02020603050405020304" pitchFamily="18" charset="0"/>
              </a:rPr>
              <a:t> </a:t>
            </a:r>
            <a:r>
              <a:rPr lang="vi-VN" sz="2400" dirty="0">
                <a:effectLst/>
                <a:latin typeface="+mj-lt"/>
                <a:ea typeface="Times New Roman" panose="02020603050405020304" pitchFamily="18" charset="0"/>
              </a:rPr>
              <a:t>người</a:t>
            </a:r>
            <a:r>
              <a:rPr lang="vi-VN" sz="2400" spc="-50" dirty="0">
                <a:effectLst/>
                <a:latin typeface="+mj-lt"/>
                <a:ea typeface="Times New Roman" panose="02020603050405020304" pitchFamily="18" charset="0"/>
              </a:rPr>
              <a:t> </a:t>
            </a:r>
            <a:r>
              <a:rPr lang="en-US" sz="2400" spc="-50" dirty="0">
                <a:effectLst/>
                <a:latin typeface="+mj-lt"/>
                <a:ea typeface="Times New Roman" panose="02020603050405020304" pitchFamily="18" charset="0"/>
              </a:rPr>
              <a:t>  </a:t>
            </a:r>
            <a:r>
              <a:rPr lang="vi-VN" sz="2400" dirty="0">
                <a:effectLst/>
                <a:latin typeface="+mj-lt"/>
                <a:ea typeface="Times New Roman" panose="02020603050405020304" pitchFamily="18" charset="0"/>
              </a:rPr>
              <a:t>viết</a:t>
            </a:r>
            <a:r>
              <a:rPr lang="vi-VN" sz="2400" spc="-50" dirty="0">
                <a:effectLst/>
                <a:latin typeface="+mj-lt"/>
                <a:ea typeface="Times New Roman" panose="02020603050405020304" pitchFamily="18" charset="0"/>
              </a:rPr>
              <a:t> </a:t>
            </a:r>
            <a:r>
              <a:rPr lang="vi-VN" sz="2400" dirty="0">
                <a:effectLst/>
                <a:latin typeface="+mj-lt"/>
                <a:ea typeface="Times New Roman" panose="02020603050405020304" pitchFamily="18" charset="0"/>
              </a:rPr>
              <a:t>thể</a:t>
            </a:r>
            <a:r>
              <a:rPr lang="vi-VN" sz="2400" spc="-50" dirty="0">
                <a:effectLst/>
                <a:latin typeface="+mj-lt"/>
                <a:ea typeface="Times New Roman" panose="02020603050405020304" pitchFamily="18" charset="0"/>
              </a:rPr>
              <a:t> </a:t>
            </a:r>
            <a:r>
              <a:rPr lang="vi-VN" sz="2400" dirty="0">
                <a:effectLst/>
                <a:latin typeface="+mj-lt"/>
                <a:ea typeface="Times New Roman" panose="02020603050405020304" pitchFamily="18" charset="0"/>
              </a:rPr>
              <a:t>hiện</a:t>
            </a:r>
            <a:r>
              <a:rPr lang="vi-VN" sz="2400" spc="-50" dirty="0">
                <a:effectLst/>
                <a:latin typeface="+mj-lt"/>
                <a:ea typeface="Times New Roman" panose="02020603050405020304" pitchFamily="18" charset="0"/>
              </a:rPr>
              <a:t> </a:t>
            </a:r>
            <a:r>
              <a:rPr lang="vi-VN" sz="2400" dirty="0">
                <a:effectLst/>
                <a:latin typeface="+mj-lt"/>
                <a:ea typeface="Times New Roman" panose="02020603050405020304" pitchFamily="18" charset="0"/>
              </a:rPr>
              <a:t>xuyên suốt </a:t>
            </a:r>
            <a:r>
              <a:rPr lang="en-US" sz="2400" dirty="0">
                <a:latin typeface="+mj-lt"/>
                <a:ea typeface="Times New Roman" panose="02020603050405020304" pitchFamily="18" charset="0"/>
                <a:cs typeface="Times New Roman" panose="02020603050405020304" pitchFamily="18" charset="0"/>
              </a:rPr>
              <a:t>-&gt;</a:t>
            </a:r>
            <a:r>
              <a:rPr lang="vi-VN" sz="2400" dirty="0">
                <a:effectLst/>
                <a:latin typeface="+mj-lt"/>
                <a:ea typeface="Times New Roman" panose="02020603050405020304" pitchFamily="18" charset="0"/>
              </a:rPr>
              <a:t> xác định cảm hứng chủ đạo của VB).</a:t>
            </a:r>
            <a:endParaRPr lang="en-US" sz="2400" dirty="0">
              <a:latin typeface="+mj-lt"/>
            </a:endParaRPr>
          </a:p>
        </p:txBody>
      </p:sp>
    </p:spTree>
    <p:extLst>
      <p:ext uri="{BB962C8B-B14F-4D97-AF65-F5344CB8AC3E}">
        <p14:creationId xmlns:p14="http://schemas.microsoft.com/office/powerpoint/2010/main" val="398551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838200" y="401070"/>
            <a:ext cx="10515600" cy="1399739"/>
          </a:xfrm>
          <a:prstGeom prst="rect">
            <a:avLst/>
          </a:prstGeom>
          <a:solidFill>
            <a:srgbClr val="E3EA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defTabSz="911225" eaLnBrk="0" hangingPunct="0">
              <a:defRPr>
                <a:solidFill>
                  <a:schemeClr val="tx1"/>
                </a:solidFill>
                <a:latin typeface="Calibri" pitchFamily="34" charset="0"/>
                <a:cs typeface="Arial" pitchFamily="34" charset="0"/>
              </a:defRPr>
            </a:lvl1pPr>
            <a:lvl2pPr marL="742950" indent="-285750" defTabSz="911225" eaLnBrk="0" hangingPunct="0">
              <a:defRPr>
                <a:solidFill>
                  <a:schemeClr val="tx1"/>
                </a:solidFill>
                <a:latin typeface="Calibri" pitchFamily="34" charset="0"/>
                <a:cs typeface="Arial" pitchFamily="34" charset="0"/>
              </a:defRPr>
            </a:lvl2pPr>
            <a:lvl3pPr marL="1143000" indent="-228600" defTabSz="911225" eaLnBrk="0" hangingPunct="0">
              <a:defRPr>
                <a:solidFill>
                  <a:schemeClr val="tx1"/>
                </a:solidFill>
                <a:latin typeface="Calibri" pitchFamily="34" charset="0"/>
                <a:cs typeface="Arial" pitchFamily="34" charset="0"/>
              </a:defRPr>
            </a:lvl3pPr>
            <a:lvl4pPr marL="1600200" indent="-228600" defTabSz="911225" eaLnBrk="0" hangingPunct="0">
              <a:defRPr>
                <a:solidFill>
                  <a:schemeClr val="tx1"/>
                </a:solidFill>
                <a:latin typeface="Calibri" pitchFamily="34" charset="0"/>
                <a:cs typeface="Arial" pitchFamily="34" charset="0"/>
              </a:defRPr>
            </a:lvl4pPr>
            <a:lvl5pPr marL="2057400" indent="-228600" defTabSz="911225" eaLnBrk="0" hangingPunct="0">
              <a:defRPr>
                <a:solidFill>
                  <a:schemeClr val="tx1"/>
                </a:solidFill>
                <a:latin typeface="Calibri"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lvl="0">
              <a:spcBef>
                <a:spcPts val="350"/>
              </a:spcBef>
              <a:spcAft>
                <a:spcPts val="0"/>
              </a:spcAft>
            </a:pPr>
            <a:r>
              <a:rPr lang="en-US" sz="3600" b="1" dirty="0">
                <a:solidFill>
                  <a:schemeClr val="accent2">
                    <a:lumMod val="75000"/>
                  </a:schemeClr>
                </a:solidFill>
                <a:latin typeface="Times New Roman" pitchFamily="18" charset="0"/>
                <a:cs typeface="Times New Roman" pitchFamily="18" charset="0"/>
              </a:rPr>
              <a:t>III. </a:t>
            </a:r>
            <a:r>
              <a:rPr lang="vi-VN" sz="3600" b="1" dirty="0">
                <a:solidFill>
                  <a:schemeClr val="accent2">
                    <a:lumMod val="75000"/>
                  </a:schemeClr>
                </a:solidFill>
                <a:effectLst/>
                <a:latin typeface="Times New Roman" panose="02020603050405020304" pitchFamily="18" charset="0"/>
                <a:ea typeface="Times New Roman" panose="02020603050405020304" pitchFamily="18" charset="0"/>
              </a:rPr>
              <a:t>HOẠT</a:t>
            </a:r>
            <a:r>
              <a:rPr lang="vi-VN" sz="3600" b="1" spc="-3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dirty="0">
                <a:solidFill>
                  <a:schemeClr val="accent2">
                    <a:lumMod val="75000"/>
                  </a:schemeClr>
                </a:solidFill>
                <a:effectLst/>
                <a:latin typeface="Times New Roman" panose="02020603050405020304" pitchFamily="18" charset="0"/>
                <a:ea typeface="Times New Roman" panose="02020603050405020304" pitchFamily="18" charset="0"/>
              </a:rPr>
              <a:t>ĐỘNG</a:t>
            </a:r>
            <a:r>
              <a:rPr lang="vi-VN" sz="3600" b="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dirty="0">
                <a:solidFill>
                  <a:schemeClr val="accent2">
                    <a:lumMod val="75000"/>
                  </a:schemeClr>
                </a:solidFill>
                <a:effectLst/>
                <a:latin typeface="Times New Roman" panose="02020603050405020304" pitchFamily="18" charset="0"/>
                <a:ea typeface="Times New Roman" panose="02020603050405020304" pitchFamily="18" charset="0"/>
              </a:rPr>
              <a:t>LUYỆN</a:t>
            </a:r>
            <a:r>
              <a:rPr lang="vi-VN" sz="3600" b="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dirty="0">
                <a:solidFill>
                  <a:schemeClr val="accent2">
                    <a:lumMod val="75000"/>
                  </a:schemeClr>
                </a:solidFill>
                <a:effectLst/>
                <a:latin typeface="Times New Roman" panose="02020603050405020304" pitchFamily="18" charset="0"/>
                <a:ea typeface="Times New Roman" panose="02020603050405020304" pitchFamily="18" charset="0"/>
              </a:rPr>
              <a:t>TẬP</a:t>
            </a:r>
            <a:r>
              <a:rPr lang="vi-VN" sz="3600" b="1" spc="-8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dirty="0">
                <a:solidFill>
                  <a:schemeClr val="accent2">
                    <a:lumMod val="75000"/>
                  </a:schemeClr>
                </a:solidFill>
                <a:effectLst/>
                <a:latin typeface="Times New Roman" panose="02020603050405020304" pitchFamily="18" charset="0"/>
                <a:ea typeface="Times New Roman" panose="02020603050405020304" pitchFamily="18" charset="0"/>
              </a:rPr>
              <a:t>VÀ</a:t>
            </a:r>
            <a:r>
              <a:rPr lang="vi-VN" sz="3600" b="1" spc="-1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dirty="0">
                <a:solidFill>
                  <a:schemeClr val="accent2">
                    <a:lumMod val="75000"/>
                  </a:schemeClr>
                </a:solidFill>
                <a:effectLst/>
                <a:latin typeface="Times New Roman" panose="02020603050405020304" pitchFamily="18" charset="0"/>
                <a:ea typeface="Times New Roman" panose="02020603050405020304" pitchFamily="18" charset="0"/>
              </a:rPr>
              <a:t>VẬN</a:t>
            </a:r>
            <a:r>
              <a:rPr lang="vi-VN" sz="3600" b="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dirty="0">
                <a:solidFill>
                  <a:schemeClr val="accent2">
                    <a:lumMod val="75000"/>
                  </a:schemeClr>
                </a:solidFill>
                <a:effectLst/>
                <a:latin typeface="Times New Roman" panose="02020603050405020304" pitchFamily="18" charset="0"/>
                <a:ea typeface="Times New Roman" panose="02020603050405020304" pitchFamily="18" charset="0"/>
              </a:rPr>
              <a:t>DỤNG:</a:t>
            </a:r>
            <a:r>
              <a:rPr lang="vi-VN" sz="3600" b="1" spc="1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i="1" dirty="0">
                <a:solidFill>
                  <a:schemeClr val="accent2">
                    <a:lumMod val="75000"/>
                  </a:schemeClr>
                </a:solidFill>
                <a:effectLst/>
                <a:latin typeface="Times New Roman" panose="02020603050405020304" pitchFamily="18" charset="0"/>
                <a:ea typeface="Times New Roman" panose="02020603050405020304" pitchFamily="18" charset="0"/>
              </a:rPr>
              <a:t>DƯỚI</a:t>
            </a:r>
            <a:r>
              <a:rPr lang="vi-VN" sz="3600" b="1" i="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i="1" dirty="0">
                <a:solidFill>
                  <a:schemeClr val="accent2">
                    <a:lumMod val="75000"/>
                  </a:schemeClr>
                </a:solidFill>
                <a:effectLst/>
                <a:latin typeface="Times New Roman" panose="02020603050405020304" pitchFamily="18" charset="0"/>
                <a:ea typeface="Times New Roman" panose="02020603050405020304" pitchFamily="18" charset="0"/>
              </a:rPr>
              <a:t>BÓNG</a:t>
            </a:r>
            <a:r>
              <a:rPr lang="vi-VN" sz="3600" b="1" i="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i="1" dirty="0">
                <a:solidFill>
                  <a:schemeClr val="accent2">
                    <a:lumMod val="75000"/>
                  </a:schemeClr>
                </a:solidFill>
                <a:effectLst/>
                <a:latin typeface="Times New Roman" panose="02020603050405020304" pitchFamily="18" charset="0"/>
                <a:ea typeface="Times New Roman" panose="02020603050405020304" pitchFamily="18" charset="0"/>
              </a:rPr>
              <a:t>HOÀNG</a:t>
            </a:r>
            <a:r>
              <a:rPr lang="vi-VN" sz="3600" b="1" i="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i="1" spc="-25" dirty="0">
                <a:solidFill>
                  <a:schemeClr val="accent2">
                    <a:lumMod val="75000"/>
                  </a:schemeClr>
                </a:solidFill>
                <a:effectLst/>
                <a:latin typeface="Times New Roman" panose="02020603050405020304" pitchFamily="18" charset="0"/>
                <a:ea typeface="Times New Roman" panose="02020603050405020304" pitchFamily="18" charset="0"/>
              </a:rPr>
              <a:t>LAN</a:t>
            </a:r>
            <a:r>
              <a:rPr lang="en-US" sz="3600" i="1" dirty="0">
                <a:solidFill>
                  <a:schemeClr val="accent2">
                    <a:lumMod val="75000"/>
                  </a:schemeClr>
                </a:solidFill>
                <a:latin typeface="Times New Roman" panose="02020603050405020304" pitchFamily="18" charset="0"/>
                <a:ea typeface="Times New Roman" panose="02020603050405020304" pitchFamily="18" charset="0"/>
              </a:rPr>
              <a:t> VÀ </a:t>
            </a:r>
            <a:r>
              <a:rPr lang="vi-VN" sz="3600" b="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i="1" dirty="0">
                <a:solidFill>
                  <a:schemeClr val="accent2">
                    <a:lumMod val="75000"/>
                  </a:schemeClr>
                </a:solidFill>
                <a:effectLst/>
                <a:latin typeface="Times New Roman" panose="02020603050405020304" pitchFamily="18" charset="0"/>
                <a:ea typeface="Times New Roman" panose="02020603050405020304" pitchFamily="18" charset="0"/>
              </a:rPr>
              <a:t>NẮNG</a:t>
            </a:r>
            <a:r>
              <a:rPr lang="vi-VN" sz="3600" b="1" i="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i="1" spc="-25" dirty="0">
                <a:solidFill>
                  <a:schemeClr val="accent2">
                    <a:lumMod val="75000"/>
                  </a:schemeClr>
                </a:solidFill>
                <a:effectLst/>
                <a:latin typeface="Times New Roman" panose="02020603050405020304" pitchFamily="18" charset="0"/>
                <a:ea typeface="Times New Roman" panose="02020603050405020304" pitchFamily="18" charset="0"/>
              </a:rPr>
              <a:t>MỚI</a:t>
            </a:r>
            <a:endParaRPr lang="en-US" sz="3600" dirty="0">
              <a:solidFill>
                <a:schemeClr val="accent2">
                  <a:lumMod val="75000"/>
                </a:schemeClr>
              </a:solidFill>
              <a:effectLst/>
              <a:latin typeface="Times New Roman" panose="02020603050405020304" pitchFamily="18" charset="0"/>
              <a:ea typeface="Times New Roman" panose="02020603050405020304" pitchFamily="18" charset="0"/>
            </a:endParaRPr>
          </a:p>
          <a:p>
            <a:pPr algn="ctr" eaLnBrk="1" fontAlgn="base" hangingPunct="1">
              <a:lnSpc>
                <a:spcPct val="90000"/>
              </a:lnSpc>
              <a:spcBef>
                <a:spcPct val="0"/>
              </a:spcBef>
              <a:spcAft>
                <a:spcPct val="0"/>
              </a:spcAft>
            </a:pPr>
            <a:endParaRPr lang="en-US" sz="3600" b="1" dirty="0">
              <a:solidFill>
                <a:schemeClr val="accent2">
                  <a:lumMod val="75000"/>
                </a:schemeClr>
              </a:solidFill>
              <a:latin typeface="Times New Roman" pitchFamily="18" charset="0"/>
              <a:cs typeface="Times New Roman" pitchFamily="18" charset="0"/>
            </a:endParaRPr>
          </a:p>
        </p:txBody>
      </p:sp>
      <p:sp>
        <p:nvSpPr>
          <p:cNvPr id="3" name="Rectangle 1">
            <a:extLst>
              <a:ext uri="{FF2B5EF4-FFF2-40B4-BE49-F238E27FC236}">
                <a16:creationId xmlns:a16="http://schemas.microsoft.com/office/drawing/2014/main" id="{C6E21D51-F3D3-FFA6-CED4-A40B50AFFE15}"/>
              </a:ext>
            </a:extLst>
          </p:cNvPr>
          <p:cNvSpPr>
            <a:spLocks noChangeArrowheads="1"/>
          </p:cNvSpPr>
          <p:nvPr/>
        </p:nvSpPr>
        <p:spPr bwMode="auto">
          <a:xfrm>
            <a:off x="528637" y="1899561"/>
            <a:ext cx="111347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spcAft>
                <a:spcPts val="600"/>
              </a:spcAft>
              <a:buClr>
                <a:srgbClr val="8D1515"/>
              </a:buClr>
              <a:buSzPct val="145000"/>
              <a:defRPr/>
            </a:pPr>
            <a:r>
              <a:rPr lang="en-US" sz="2600" b="1" kern="0" dirty="0">
                <a:solidFill>
                  <a:schemeClr val="accent2">
                    <a:lumMod val="75000"/>
                  </a:schemeClr>
                </a:solidFill>
                <a:latin typeface="Times New Roman" pitchFamily="18" charset="0"/>
                <a:cs typeface="Times New Roman" pitchFamily="18" charset="0"/>
              </a:rPr>
              <a:t>1. </a:t>
            </a:r>
            <a:r>
              <a:rPr lang="en-US" sz="2600" b="1" kern="0" dirty="0" err="1">
                <a:solidFill>
                  <a:schemeClr val="accent2">
                    <a:lumMod val="75000"/>
                  </a:schemeClr>
                </a:solidFill>
                <a:latin typeface="Times New Roman" pitchFamily="18" charset="0"/>
                <a:cs typeface="Times New Roman" pitchFamily="18" charset="0"/>
              </a:rPr>
              <a:t>Hoạt</a:t>
            </a:r>
            <a:r>
              <a:rPr lang="en-US" sz="2600" b="1" kern="0" dirty="0">
                <a:solidFill>
                  <a:schemeClr val="accent2">
                    <a:lumMod val="75000"/>
                  </a:schemeClr>
                </a:solidFill>
                <a:latin typeface="Times New Roman" pitchFamily="18" charset="0"/>
                <a:cs typeface="Times New Roman" pitchFamily="18" charset="0"/>
              </a:rPr>
              <a:t> </a:t>
            </a:r>
            <a:r>
              <a:rPr lang="en-US" sz="2600" b="1" kern="0" dirty="0" err="1">
                <a:solidFill>
                  <a:schemeClr val="accent2">
                    <a:lumMod val="75000"/>
                  </a:schemeClr>
                </a:solidFill>
                <a:latin typeface="Times New Roman" pitchFamily="18" charset="0"/>
                <a:cs typeface="Times New Roman" pitchFamily="18" charset="0"/>
              </a:rPr>
              <a:t>động</a:t>
            </a:r>
            <a:r>
              <a:rPr lang="en-US" sz="2600" b="1" kern="0" dirty="0">
                <a:solidFill>
                  <a:schemeClr val="accent2">
                    <a:lumMod val="75000"/>
                  </a:schemeClr>
                </a:solidFill>
                <a:latin typeface="Times New Roman" pitchFamily="18" charset="0"/>
                <a:cs typeface="Times New Roman" pitchFamily="18" charset="0"/>
              </a:rPr>
              <a:t> 1: </a:t>
            </a:r>
            <a:r>
              <a:rPr lang="vi-VN" sz="2600" b="1" dirty="0">
                <a:solidFill>
                  <a:schemeClr val="accent2">
                    <a:lumMod val="75000"/>
                  </a:schemeClr>
                </a:solidFill>
                <a:effectLst/>
                <a:latin typeface="Times New Roman" panose="02020603050405020304" pitchFamily="18" charset="0"/>
                <a:ea typeface="Times New Roman" panose="02020603050405020304" pitchFamily="18" charset="0"/>
              </a:rPr>
              <a:t>Hoạt</a:t>
            </a:r>
            <a:r>
              <a:rPr lang="vi-VN" sz="2600" b="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2600" b="1" dirty="0">
                <a:solidFill>
                  <a:schemeClr val="accent2">
                    <a:lumMod val="75000"/>
                  </a:schemeClr>
                </a:solidFill>
                <a:effectLst/>
                <a:latin typeface="Times New Roman" panose="02020603050405020304" pitchFamily="18" charset="0"/>
                <a:ea typeface="Times New Roman" panose="02020603050405020304" pitchFamily="18" charset="0"/>
              </a:rPr>
              <a:t>động</a:t>
            </a:r>
            <a:r>
              <a:rPr lang="vi-VN" sz="2600" b="1" spc="-1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2600" b="1" dirty="0">
                <a:solidFill>
                  <a:schemeClr val="accent2">
                    <a:lumMod val="75000"/>
                  </a:schemeClr>
                </a:solidFill>
                <a:effectLst/>
                <a:latin typeface="Times New Roman" panose="02020603050405020304" pitchFamily="18" charset="0"/>
                <a:ea typeface="Times New Roman" panose="02020603050405020304" pitchFamily="18" charset="0"/>
              </a:rPr>
              <a:t>đọc</a:t>
            </a:r>
            <a:r>
              <a:rPr lang="vi-VN" sz="2600" b="1" spc="-1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2600" b="1" dirty="0">
                <a:solidFill>
                  <a:schemeClr val="accent2">
                    <a:lumMod val="75000"/>
                  </a:schemeClr>
                </a:solidFill>
                <a:effectLst/>
                <a:latin typeface="Times New Roman" panose="02020603050405020304" pitchFamily="18" charset="0"/>
                <a:ea typeface="Times New Roman" panose="02020603050405020304" pitchFamily="18" charset="0"/>
              </a:rPr>
              <a:t>kết</a:t>
            </a:r>
            <a:r>
              <a:rPr lang="vi-VN" sz="2600" b="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2600" b="1" dirty="0">
                <a:solidFill>
                  <a:schemeClr val="accent2">
                    <a:lumMod val="75000"/>
                  </a:schemeClr>
                </a:solidFill>
                <a:effectLst/>
                <a:latin typeface="Times New Roman" panose="02020603050405020304" pitchFamily="18" charset="0"/>
                <a:ea typeface="Times New Roman" panose="02020603050405020304" pitchFamily="18" charset="0"/>
              </a:rPr>
              <a:t>nối</a:t>
            </a:r>
            <a:r>
              <a:rPr lang="vi-VN" sz="2600" b="1" spc="-1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2600" b="1" dirty="0">
                <a:solidFill>
                  <a:schemeClr val="accent2">
                    <a:lumMod val="75000"/>
                  </a:schemeClr>
                </a:solidFill>
                <a:effectLst/>
                <a:latin typeface="Times New Roman" panose="02020603050405020304" pitchFamily="18" charset="0"/>
                <a:ea typeface="Times New Roman" panose="02020603050405020304" pitchFamily="18" charset="0"/>
              </a:rPr>
              <a:t>chủ</a:t>
            </a:r>
            <a:r>
              <a:rPr lang="vi-VN" sz="2600" b="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2600" b="1" dirty="0">
                <a:solidFill>
                  <a:schemeClr val="accent2">
                    <a:lumMod val="75000"/>
                  </a:schemeClr>
                </a:solidFill>
                <a:effectLst/>
                <a:latin typeface="Times New Roman" panose="02020603050405020304" pitchFamily="18" charset="0"/>
                <a:ea typeface="Times New Roman" panose="02020603050405020304" pitchFamily="18" charset="0"/>
              </a:rPr>
              <a:t>điểm</a:t>
            </a:r>
            <a:r>
              <a:rPr lang="vi-VN" sz="2600" b="1" spc="-1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2600" b="1" dirty="0">
                <a:solidFill>
                  <a:schemeClr val="accent2">
                    <a:lumMod val="75000"/>
                  </a:schemeClr>
                </a:solidFill>
                <a:effectLst/>
                <a:latin typeface="Times New Roman" panose="02020603050405020304" pitchFamily="18" charset="0"/>
                <a:ea typeface="Times New Roman" panose="02020603050405020304" pitchFamily="18" charset="0"/>
              </a:rPr>
              <a:t>văn</a:t>
            </a:r>
            <a:r>
              <a:rPr lang="vi-VN" sz="26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2600" b="1" dirty="0">
                <a:solidFill>
                  <a:schemeClr val="accent2">
                    <a:lumMod val="75000"/>
                  </a:schemeClr>
                </a:solidFill>
                <a:effectLst/>
                <a:latin typeface="Times New Roman" panose="02020603050405020304" pitchFamily="18" charset="0"/>
                <a:ea typeface="Times New Roman" panose="02020603050405020304" pitchFamily="18" charset="0"/>
              </a:rPr>
              <a:t>bản</a:t>
            </a:r>
            <a:r>
              <a:rPr lang="vi-VN" sz="26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2600" b="1" i="1" dirty="0">
                <a:solidFill>
                  <a:schemeClr val="accent2">
                    <a:lumMod val="75000"/>
                  </a:schemeClr>
                </a:solidFill>
                <a:effectLst/>
                <a:latin typeface="Times New Roman" panose="02020603050405020304" pitchFamily="18" charset="0"/>
                <a:ea typeface="Times New Roman" panose="02020603050405020304" pitchFamily="18" charset="0"/>
              </a:rPr>
              <a:t>Dưới</a:t>
            </a:r>
            <a:r>
              <a:rPr lang="vi-VN" sz="2600" b="1" i="1" spc="-1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2600" b="1" i="1" dirty="0">
                <a:solidFill>
                  <a:schemeClr val="accent2">
                    <a:lumMod val="75000"/>
                  </a:schemeClr>
                </a:solidFill>
                <a:effectLst/>
                <a:latin typeface="Times New Roman" panose="02020603050405020304" pitchFamily="18" charset="0"/>
                <a:ea typeface="Times New Roman" panose="02020603050405020304" pitchFamily="18" charset="0"/>
              </a:rPr>
              <a:t>bóng</a:t>
            </a:r>
            <a:r>
              <a:rPr lang="vi-VN" sz="2600" b="1" i="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2600" b="1" i="1" dirty="0">
                <a:solidFill>
                  <a:schemeClr val="accent2">
                    <a:lumMod val="75000"/>
                  </a:schemeClr>
                </a:solidFill>
                <a:effectLst/>
                <a:latin typeface="Times New Roman" panose="02020603050405020304" pitchFamily="18" charset="0"/>
                <a:ea typeface="Times New Roman" panose="02020603050405020304" pitchFamily="18" charset="0"/>
              </a:rPr>
              <a:t>hoàng</a:t>
            </a:r>
            <a:r>
              <a:rPr lang="vi-VN" sz="2600" b="1" i="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2600" b="1" i="1" spc="-25" dirty="0">
                <a:solidFill>
                  <a:schemeClr val="accent2">
                    <a:lumMod val="75000"/>
                  </a:schemeClr>
                </a:solidFill>
                <a:effectLst/>
                <a:latin typeface="Times New Roman" panose="02020603050405020304" pitchFamily="18" charset="0"/>
                <a:ea typeface="Times New Roman" panose="02020603050405020304" pitchFamily="18" charset="0"/>
              </a:rPr>
              <a:t>lan</a:t>
            </a:r>
            <a:endParaRPr lang="en-US" sz="26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
        <p:nvSpPr>
          <p:cNvPr id="4" name="Title 1">
            <a:extLst>
              <a:ext uri="{FF2B5EF4-FFF2-40B4-BE49-F238E27FC236}">
                <a16:creationId xmlns:a16="http://schemas.microsoft.com/office/drawing/2014/main" id="{40458DD7-1387-B036-CD46-6B9DA5DAC07F}"/>
              </a:ext>
            </a:extLst>
          </p:cNvPr>
          <p:cNvSpPr txBox="1">
            <a:spLocks/>
          </p:cNvSpPr>
          <p:nvPr/>
        </p:nvSpPr>
        <p:spPr bwMode="auto">
          <a:xfrm>
            <a:off x="696913" y="2228953"/>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5000" b="1" dirty="0" err="1">
                <a:solidFill>
                  <a:srgbClr val="C00000"/>
                </a:solidFill>
                <a:latin typeface="Times New Roman" panose="02020603050405020304" pitchFamily="18" charset="0"/>
                <a:cs typeface="Times New Roman" panose="02020603050405020304" pitchFamily="18" charset="0"/>
              </a:rPr>
              <a:t>Thảo</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luận</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nhóm</a:t>
            </a:r>
            <a:endParaRPr lang="en-US" sz="5000" b="1" dirty="0">
              <a:solidFill>
                <a:srgbClr val="C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ECBE1BD-0302-058B-751D-5588E98AF15C}"/>
              </a:ext>
            </a:extLst>
          </p:cNvPr>
          <p:cNvSpPr txBox="1"/>
          <p:nvPr/>
        </p:nvSpPr>
        <p:spPr>
          <a:xfrm>
            <a:off x="1905226" y="3265266"/>
            <a:ext cx="7837716" cy="1569660"/>
          </a:xfrm>
          <a:prstGeom prst="rect">
            <a:avLst/>
          </a:prstGeom>
          <a:noFill/>
        </p:spPr>
        <p:txBody>
          <a:bodyPr wrap="square">
            <a:spAutoFit/>
          </a:bodyPr>
          <a:lstStyle/>
          <a:p>
            <a:pPr algn="just"/>
            <a:r>
              <a:rPr lang="en-US" sz="2400" b="1" dirty="0" err="1">
                <a:latin typeface="Times New Roman" panose="02020603050405020304" pitchFamily="18" charset="0"/>
                <a:ea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em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nhóm</a:t>
            </a:r>
            <a:r>
              <a:rPr lang="en-US" sz="2400" b="1" dirty="0">
                <a:effectLst/>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t</a:t>
            </a:r>
            <a:r>
              <a:rPr lang="vi-VN" sz="2400" b="1" dirty="0">
                <a:effectLst/>
                <a:latin typeface="Times New Roman" panose="02020603050405020304" pitchFamily="18" charset="0"/>
                <a:ea typeface="Times New Roman" panose="02020603050405020304" pitchFamily="18" charset="0"/>
              </a:rPr>
              <a:t>hảo luận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nhóm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nhỏ</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từ</a:t>
            </a:r>
            <a:r>
              <a:rPr lang="en-US" sz="2400" b="1" dirty="0">
                <a:effectLst/>
                <a:latin typeface="Times New Roman" panose="02020603050405020304" pitchFamily="18" charset="0"/>
                <a:ea typeface="Times New Roman" panose="02020603050405020304" pitchFamily="18" charset="0"/>
              </a:rPr>
              <a:t> 4-5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để</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hỏi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từ</a:t>
            </a:r>
            <a:r>
              <a:rPr lang="en-US" sz="2400" b="1" dirty="0">
                <a:effectLst/>
                <a:latin typeface="Times New Roman" panose="02020603050405020304" pitchFamily="18" charset="0"/>
                <a:ea typeface="Times New Roman" panose="02020603050405020304" pitchFamily="18" charset="0"/>
              </a:rPr>
              <a:t> 1 – 5 </a:t>
            </a:r>
            <a:r>
              <a:rPr lang="en-US" sz="2400" b="1" dirty="0" err="1">
                <a:effectLst/>
                <a:latin typeface="Times New Roman" panose="02020603050405020304" pitchFamily="18" charset="0"/>
                <a:ea typeface="Times New Roman" panose="02020603050405020304" pitchFamily="18" charset="0"/>
              </a:rPr>
              <a:t>trong</a:t>
            </a:r>
            <a:r>
              <a:rPr lang="en-US" sz="2400" b="1" dirty="0">
                <a:effectLst/>
                <a:latin typeface="Times New Roman" panose="02020603050405020304" pitchFamily="18" charset="0"/>
                <a:ea typeface="Times New Roman" panose="02020603050405020304" pitchFamily="18" charset="0"/>
              </a:rPr>
              <a:t> SGK/tr14,</a:t>
            </a:r>
            <a:r>
              <a:rPr lang="vi-VN"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ghi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nhận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quả</a:t>
            </a:r>
            <a:r>
              <a:rPr lang="vi-VN" sz="2400" b="1" dirty="0">
                <a:effectLst/>
                <a:latin typeface="Times New Roman" panose="02020603050405020304" pitchFamily="18" charset="0"/>
                <a:ea typeface="Times New Roman" panose="02020603050405020304" pitchFamily="18" charset="0"/>
              </a:rPr>
              <a:t> trên khổ giấy A</a:t>
            </a:r>
            <a:r>
              <a:rPr lang="en-US" sz="2400" b="1" dirty="0">
                <a:effectLst/>
                <a:latin typeface="Times New Roman" panose="02020603050405020304" pitchFamily="18" charset="0"/>
                <a:ea typeface="Times New Roman" panose="02020603050405020304" pitchFamily="18" charset="0"/>
              </a:rPr>
              <a:t>4</a:t>
            </a:r>
            <a:r>
              <a:rPr lang="vi-VN" sz="2400" b="1" dirty="0">
                <a:effectLst/>
                <a:latin typeface="Times New Roman" panose="02020603050405020304" pitchFamily="18" charset="0"/>
                <a:ea typeface="Times New Roman" panose="02020603050405020304" pitchFamily="18" charset="0"/>
              </a:rPr>
              <a:t>.</a:t>
            </a:r>
            <a:r>
              <a:rPr lang="en-US" sz="2400" b="1" dirty="0">
                <a:effectLst/>
                <a:latin typeface="Times New Roman" panose="02020603050405020304" pitchFamily="18" charset="0"/>
                <a:ea typeface="Times New Roman" panose="02020603050405020304" pitchFamily="18" charset="0"/>
              </a:rPr>
              <a:t> Sau </a:t>
            </a:r>
            <a:r>
              <a:rPr lang="en-US" sz="2400" b="1" dirty="0" err="1">
                <a:effectLst/>
                <a:latin typeface="Times New Roman" panose="02020603050405020304" pitchFamily="18" charset="0"/>
                <a:ea typeface="Times New Roman" panose="02020603050405020304" pitchFamily="18" charset="0"/>
              </a:rPr>
              <a:t>đó</a:t>
            </a:r>
            <a:r>
              <a:rPr lang="vi-VN" sz="2400" b="1" dirty="0">
                <a:effectLst/>
                <a:latin typeface="Times New Roman" panose="02020603050405020304" pitchFamily="18" charset="0"/>
                <a:ea typeface="Times New Roman" panose="02020603050405020304" pitchFamily="18" charset="0"/>
              </a:rPr>
              <a:t> trao đổi kết quả với các thành viên khác trong nhóm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nhóm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khác</a:t>
            </a:r>
            <a:r>
              <a:rPr lang="en-US" sz="2400" b="1"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1690371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838200" y="401070"/>
            <a:ext cx="10515600" cy="1399739"/>
          </a:xfrm>
          <a:prstGeom prst="rect">
            <a:avLst/>
          </a:prstGeom>
          <a:solidFill>
            <a:srgbClr val="E3EA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defTabSz="911225" eaLnBrk="0" hangingPunct="0">
              <a:defRPr>
                <a:solidFill>
                  <a:schemeClr val="tx1"/>
                </a:solidFill>
                <a:latin typeface="Calibri" pitchFamily="34" charset="0"/>
                <a:cs typeface="Arial" pitchFamily="34" charset="0"/>
              </a:defRPr>
            </a:lvl1pPr>
            <a:lvl2pPr marL="742950" indent="-285750" defTabSz="911225" eaLnBrk="0" hangingPunct="0">
              <a:defRPr>
                <a:solidFill>
                  <a:schemeClr val="tx1"/>
                </a:solidFill>
                <a:latin typeface="Calibri" pitchFamily="34" charset="0"/>
                <a:cs typeface="Arial" pitchFamily="34" charset="0"/>
              </a:defRPr>
            </a:lvl2pPr>
            <a:lvl3pPr marL="1143000" indent="-228600" defTabSz="911225" eaLnBrk="0" hangingPunct="0">
              <a:defRPr>
                <a:solidFill>
                  <a:schemeClr val="tx1"/>
                </a:solidFill>
                <a:latin typeface="Calibri" pitchFamily="34" charset="0"/>
                <a:cs typeface="Arial" pitchFamily="34" charset="0"/>
              </a:defRPr>
            </a:lvl3pPr>
            <a:lvl4pPr marL="1600200" indent="-228600" defTabSz="911225" eaLnBrk="0" hangingPunct="0">
              <a:defRPr>
                <a:solidFill>
                  <a:schemeClr val="tx1"/>
                </a:solidFill>
                <a:latin typeface="Calibri" pitchFamily="34" charset="0"/>
                <a:cs typeface="Arial" pitchFamily="34" charset="0"/>
              </a:defRPr>
            </a:lvl4pPr>
            <a:lvl5pPr marL="2057400" indent="-228600" defTabSz="911225" eaLnBrk="0" hangingPunct="0">
              <a:defRPr>
                <a:solidFill>
                  <a:schemeClr val="tx1"/>
                </a:solidFill>
                <a:latin typeface="Calibri"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lvl="0">
              <a:spcBef>
                <a:spcPts val="350"/>
              </a:spcBef>
              <a:spcAft>
                <a:spcPts val="0"/>
              </a:spcAft>
            </a:pPr>
            <a:r>
              <a:rPr lang="en-US" sz="3600" b="1" dirty="0">
                <a:solidFill>
                  <a:schemeClr val="accent2">
                    <a:lumMod val="75000"/>
                  </a:schemeClr>
                </a:solidFill>
                <a:latin typeface="Times New Roman" pitchFamily="18" charset="0"/>
                <a:cs typeface="Times New Roman" pitchFamily="18" charset="0"/>
              </a:rPr>
              <a:t>III. </a:t>
            </a:r>
            <a:r>
              <a:rPr lang="vi-VN" sz="3600" b="1" dirty="0">
                <a:solidFill>
                  <a:schemeClr val="accent2">
                    <a:lumMod val="75000"/>
                  </a:schemeClr>
                </a:solidFill>
                <a:effectLst/>
                <a:latin typeface="Times New Roman" panose="02020603050405020304" pitchFamily="18" charset="0"/>
                <a:ea typeface="Times New Roman" panose="02020603050405020304" pitchFamily="18" charset="0"/>
              </a:rPr>
              <a:t>HOẠT</a:t>
            </a:r>
            <a:r>
              <a:rPr lang="vi-VN" sz="3600" b="1" spc="-3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dirty="0">
                <a:solidFill>
                  <a:schemeClr val="accent2">
                    <a:lumMod val="75000"/>
                  </a:schemeClr>
                </a:solidFill>
                <a:effectLst/>
                <a:latin typeface="Times New Roman" panose="02020603050405020304" pitchFamily="18" charset="0"/>
                <a:ea typeface="Times New Roman" panose="02020603050405020304" pitchFamily="18" charset="0"/>
              </a:rPr>
              <a:t>ĐỘNG</a:t>
            </a:r>
            <a:r>
              <a:rPr lang="vi-VN" sz="3600" b="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dirty="0">
                <a:solidFill>
                  <a:schemeClr val="accent2">
                    <a:lumMod val="75000"/>
                  </a:schemeClr>
                </a:solidFill>
                <a:effectLst/>
                <a:latin typeface="Times New Roman" panose="02020603050405020304" pitchFamily="18" charset="0"/>
                <a:ea typeface="Times New Roman" panose="02020603050405020304" pitchFamily="18" charset="0"/>
              </a:rPr>
              <a:t>LUYỆN</a:t>
            </a:r>
            <a:r>
              <a:rPr lang="vi-VN" sz="3600" b="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dirty="0">
                <a:solidFill>
                  <a:schemeClr val="accent2">
                    <a:lumMod val="75000"/>
                  </a:schemeClr>
                </a:solidFill>
                <a:effectLst/>
                <a:latin typeface="Times New Roman" panose="02020603050405020304" pitchFamily="18" charset="0"/>
                <a:ea typeface="Times New Roman" panose="02020603050405020304" pitchFamily="18" charset="0"/>
              </a:rPr>
              <a:t>TẬP</a:t>
            </a:r>
            <a:r>
              <a:rPr lang="vi-VN" sz="3600" b="1" spc="-8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dirty="0">
                <a:solidFill>
                  <a:schemeClr val="accent2">
                    <a:lumMod val="75000"/>
                  </a:schemeClr>
                </a:solidFill>
                <a:effectLst/>
                <a:latin typeface="Times New Roman" panose="02020603050405020304" pitchFamily="18" charset="0"/>
                <a:ea typeface="Times New Roman" panose="02020603050405020304" pitchFamily="18" charset="0"/>
              </a:rPr>
              <a:t>VÀ</a:t>
            </a:r>
            <a:r>
              <a:rPr lang="vi-VN" sz="3600" b="1" spc="-1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dirty="0">
                <a:solidFill>
                  <a:schemeClr val="accent2">
                    <a:lumMod val="75000"/>
                  </a:schemeClr>
                </a:solidFill>
                <a:effectLst/>
                <a:latin typeface="Times New Roman" panose="02020603050405020304" pitchFamily="18" charset="0"/>
                <a:ea typeface="Times New Roman" panose="02020603050405020304" pitchFamily="18" charset="0"/>
              </a:rPr>
              <a:t>VẬN</a:t>
            </a:r>
            <a:r>
              <a:rPr lang="vi-VN" sz="3600" b="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dirty="0">
                <a:solidFill>
                  <a:schemeClr val="accent2">
                    <a:lumMod val="75000"/>
                  </a:schemeClr>
                </a:solidFill>
                <a:effectLst/>
                <a:latin typeface="Times New Roman" panose="02020603050405020304" pitchFamily="18" charset="0"/>
                <a:ea typeface="Times New Roman" panose="02020603050405020304" pitchFamily="18" charset="0"/>
              </a:rPr>
              <a:t>DỤNG:</a:t>
            </a:r>
            <a:r>
              <a:rPr lang="vi-VN" sz="3600" b="1" spc="1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i="1" dirty="0">
                <a:solidFill>
                  <a:schemeClr val="accent2">
                    <a:lumMod val="75000"/>
                  </a:schemeClr>
                </a:solidFill>
                <a:effectLst/>
                <a:latin typeface="Times New Roman" panose="02020603050405020304" pitchFamily="18" charset="0"/>
                <a:ea typeface="Times New Roman" panose="02020603050405020304" pitchFamily="18" charset="0"/>
              </a:rPr>
              <a:t>DƯỚI</a:t>
            </a:r>
            <a:r>
              <a:rPr lang="vi-VN" sz="3600" b="1" i="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i="1" dirty="0">
                <a:solidFill>
                  <a:schemeClr val="accent2">
                    <a:lumMod val="75000"/>
                  </a:schemeClr>
                </a:solidFill>
                <a:effectLst/>
                <a:latin typeface="Times New Roman" panose="02020603050405020304" pitchFamily="18" charset="0"/>
                <a:ea typeface="Times New Roman" panose="02020603050405020304" pitchFamily="18" charset="0"/>
              </a:rPr>
              <a:t>BÓNG</a:t>
            </a:r>
            <a:r>
              <a:rPr lang="vi-VN" sz="3600" b="1" i="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i="1" dirty="0">
                <a:solidFill>
                  <a:schemeClr val="accent2">
                    <a:lumMod val="75000"/>
                  </a:schemeClr>
                </a:solidFill>
                <a:effectLst/>
                <a:latin typeface="Times New Roman" panose="02020603050405020304" pitchFamily="18" charset="0"/>
                <a:ea typeface="Times New Roman" panose="02020603050405020304" pitchFamily="18" charset="0"/>
              </a:rPr>
              <a:t>HOÀNG</a:t>
            </a:r>
            <a:r>
              <a:rPr lang="vi-VN" sz="3600" b="1" i="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i="1" spc="-25" dirty="0">
                <a:solidFill>
                  <a:schemeClr val="accent2">
                    <a:lumMod val="75000"/>
                  </a:schemeClr>
                </a:solidFill>
                <a:effectLst/>
                <a:latin typeface="Times New Roman" panose="02020603050405020304" pitchFamily="18" charset="0"/>
                <a:ea typeface="Times New Roman" panose="02020603050405020304" pitchFamily="18" charset="0"/>
              </a:rPr>
              <a:t>LAN</a:t>
            </a:r>
            <a:r>
              <a:rPr lang="en-US" sz="3600" i="1" dirty="0">
                <a:solidFill>
                  <a:schemeClr val="accent2">
                    <a:lumMod val="75000"/>
                  </a:schemeClr>
                </a:solidFill>
                <a:latin typeface="Times New Roman" panose="02020603050405020304" pitchFamily="18" charset="0"/>
                <a:ea typeface="Times New Roman" panose="02020603050405020304" pitchFamily="18" charset="0"/>
              </a:rPr>
              <a:t> VÀ </a:t>
            </a:r>
            <a:r>
              <a:rPr lang="vi-VN" sz="3600" b="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i="1" dirty="0">
                <a:solidFill>
                  <a:schemeClr val="accent2">
                    <a:lumMod val="75000"/>
                  </a:schemeClr>
                </a:solidFill>
                <a:effectLst/>
                <a:latin typeface="Times New Roman" panose="02020603050405020304" pitchFamily="18" charset="0"/>
                <a:ea typeface="Times New Roman" panose="02020603050405020304" pitchFamily="18" charset="0"/>
              </a:rPr>
              <a:t>NẮNG</a:t>
            </a:r>
            <a:r>
              <a:rPr lang="vi-VN" sz="3600" b="1" i="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3600" b="1" i="1" spc="-25" dirty="0">
                <a:solidFill>
                  <a:schemeClr val="accent2">
                    <a:lumMod val="75000"/>
                  </a:schemeClr>
                </a:solidFill>
                <a:effectLst/>
                <a:latin typeface="Times New Roman" panose="02020603050405020304" pitchFamily="18" charset="0"/>
                <a:ea typeface="Times New Roman" panose="02020603050405020304" pitchFamily="18" charset="0"/>
              </a:rPr>
              <a:t>MỚI</a:t>
            </a:r>
            <a:endParaRPr lang="en-US" sz="3600" dirty="0">
              <a:solidFill>
                <a:schemeClr val="accent2">
                  <a:lumMod val="75000"/>
                </a:schemeClr>
              </a:solidFill>
              <a:effectLst/>
              <a:latin typeface="Times New Roman" panose="02020603050405020304" pitchFamily="18" charset="0"/>
              <a:ea typeface="Times New Roman" panose="02020603050405020304" pitchFamily="18" charset="0"/>
            </a:endParaRPr>
          </a:p>
          <a:p>
            <a:pPr algn="ctr" eaLnBrk="1" fontAlgn="base" hangingPunct="1">
              <a:lnSpc>
                <a:spcPct val="90000"/>
              </a:lnSpc>
              <a:spcBef>
                <a:spcPct val="0"/>
              </a:spcBef>
              <a:spcAft>
                <a:spcPct val="0"/>
              </a:spcAft>
            </a:pPr>
            <a:endParaRPr lang="en-US" sz="3600" b="1" dirty="0">
              <a:solidFill>
                <a:schemeClr val="accent2">
                  <a:lumMod val="75000"/>
                </a:schemeClr>
              </a:solidFill>
              <a:latin typeface="Times New Roman" pitchFamily="18" charset="0"/>
              <a:cs typeface="Times New Roman" pitchFamily="18" charset="0"/>
            </a:endParaRPr>
          </a:p>
        </p:txBody>
      </p:sp>
      <p:sp>
        <p:nvSpPr>
          <p:cNvPr id="3" name="Rectangle 1">
            <a:extLst>
              <a:ext uri="{FF2B5EF4-FFF2-40B4-BE49-F238E27FC236}">
                <a16:creationId xmlns:a16="http://schemas.microsoft.com/office/drawing/2014/main" id="{C6E21D51-F3D3-FFA6-CED4-A40B50AFFE15}"/>
              </a:ext>
            </a:extLst>
          </p:cNvPr>
          <p:cNvSpPr>
            <a:spLocks noChangeArrowheads="1"/>
          </p:cNvSpPr>
          <p:nvPr/>
        </p:nvSpPr>
        <p:spPr bwMode="auto">
          <a:xfrm>
            <a:off x="528637" y="1899561"/>
            <a:ext cx="111347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spcAft>
                <a:spcPts val="600"/>
              </a:spcAft>
              <a:buClr>
                <a:srgbClr val="8D1515"/>
              </a:buClr>
              <a:buSzPct val="145000"/>
              <a:defRPr/>
            </a:pPr>
            <a:r>
              <a:rPr lang="en-US" sz="2600" b="1" kern="0" dirty="0">
                <a:solidFill>
                  <a:schemeClr val="accent2">
                    <a:lumMod val="75000"/>
                  </a:schemeClr>
                </a:solidFill>
                <a:latin typeface="Times New Roman" pitchFamily="18" charset="0"/>
                <a:cs typeface="Times New Roman" pitchFamily="18" charset="0"/>
              </a:rPr>
              <a:t>2. </a:t>
            </a:r>
            <a:r>
              <a:rPr lang="en-US" sz="2600" b="1" kern="0" dirty="0" err="1">
                <a:solidFill>
                  <a:schemeClr val="accent2">
                    <a:lumMod val="75000"/>
                  </a:schemeClr>
                </a:solidFill>
                <a:latin typeface="Times New Roman" pitchFamily="18" charset="0"/>
                <a:cs typeface="Times New Roman" pitchFamily="18" charset="0"/>
              </a:rPr>
              <a:t>Hoạt</a:t>
            </a:r>
            <a:r>
              <a:rPr lang="en-US" sz="2600" b="1" kern="0" dirty="0">
                <a:solidFill>
                  <a:schemeClr val="accent2">
                    <a:lumMod val="75000"/>
                  </a:schemeClr>
                </a:solidFill>
                <a:latin typeface="Times New Roman" pitchFamily="18" charset="0"/>
                <a:cs typeface="Times New Roman" pitchFamily="18" charset="0"/>
              </a:rPr>
              <a:t> </a:t>
            </a:r>
            <a:r>
              <a:rPr lang="en-US" sz="2600" b="1" kern="0" dirty="0" err="1">
                <a:solidFill>
                  <a:schemeClr val="accent2">
                    <a:lumMod val="75000"/>
                  </a:schemeClr>
                </a:solidFill>
                <a:latin typeface="Times New Roman" pitchFamily="18" charset="0"/>
                <a:cs typeface="Times New Roman" pitchFamily="18" charset="0"/>
              </a:rPr>
              <a:t>động</a:t>
            </a:r>
            <a:r>
              <a:rPr lang="en-US" sz="2600" b="1" kern="0" dirty="0">
                <a:solidFill>
                  <a:schemeClr val="accent2">
                    <a:lumMod val="75000"/>
                  </a:schemeClr>
                </a:solidFill>
                <a:latin typeface="Times New Roman" pitchFamily="18" charset="0"/>
                <a:cs typeface="Times New Roman" pitchFamily="18" charset="0"/>
              </a:rPr>
              <a:t> 2: </a:t>
            </a:r>
            <a:r>
              <a:rPr lang="vi-VN" sz="2600" b="1" dirty="0">
                <a:solidFill>
                  <a:schemeClr val="accent2">
                    <a:lumMod val="75000"/>
                  </a:schemeClr>
                </a:solidFill>
                <a:effectLst/>
                <a:latin typeface="Times New Roman" panose="02020603050405020304" pitchFamily="18" charset="0"/>
                <a:ea typeface="Times New Roman" panose="02020603050405020304" pitchFamily="18" charset="0"/>
              </a:rPr>
              <a:t>Hoạt</a:t>
            </a:r>
            <a:r>
              <a:rPr lang="vi-VN" sz="2600" b="1" spc="-10"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2600" b="1" dirty="0">
                <a:solidFill>
                  <a:schemeClr val="accent2">
                    <a:lumMod val="75000"/>
                  </a:schemeClr>
                </a:solidFill>
                <a:effectLst/>
                <a:latin typeface="Times New Roman" panose="02020603050405020304" pitchFamily="18" charset="0"/>
                <a:ea typeface="Times New Roman" panose="02020603050405020304" pitchFamily="18" charset="0"/>
              </a:rPr>
              <a:t>động</a:t>
            </a:r>
            <a:r>
              <a:rPr lang="vi-VN" sz="2600" b="1" spc="-1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2600" b="1" dirty="0">
                <a:solidFill>
                  <a:schemeClr val="accent2">
                    <a:lumMod val="75000"/>
                  </a:schemeClr>
                </a:solidFill>
                <a:effectLst/>
                <a:latin typeface="Times New Roman" panose="02020603050405020304" pitchFamily="18" charset="0"/>
                <a:ea typeface="Times New Roman" panose="02020603050405020304" pitchFamily="18" charset="0"/>
              </a:rPr>
              <a:t>đọc</a:t>
            </a:r>
            <a:r>
              <a:rPr lang="vi-VN" sz="2600" b="1" spc="-15"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2600" b="1" dirty="0" err="1">
                <a:solidFill>
                  <a:schemeClr val="accent2">
                    <a:lumMod val="75000"/>
                  </a:schemeClr>
                </a:solidFill>
                <a:effectLst/>
                <a:latin typeface="Times New Roman" panose="02020603050405020304" pitchFamily="18" charset="0"/>
                <a:ea typeface="Times New Roman" panose="02020603050405020304" pitchFamily="18" charset="0"/>
              </a:rPr>
              <a:t>mở</a:t>
            </a:r>
            <a:r>
              <a:rPr lang="en-US" sz="26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2600" b="1" dirty="0" err="1">
                <a:solidFill>
                  <a:schemeClr val="accent2">
                    <a:lumMod val="75000"/>
                  </a:schemeClr>
                </a:solidFill>
                <a:effectLst/>
                <a:latin typeface="Times New Roman" panose="02020603050405020304" pitchFamily="18" charset="0"/>
                <a:ea typeface="Times New Roman" panose="02020603050405020304" pitchFamily="18" charset="0"/>
              </a:rPr>
              <a:t>rộng</a:t>
            </a:r>
            <a:r>
              <a:rPr lang="en-US" sz="26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2600" b="1" dirty="0" err="1">
                <a:solidFill>
                  <a:schemeClr val="accent2">
                    <a:lumMod val="75000"/>
                  </a:schemeClr>
                </a:solidFill>
                <a:effectLst/>
                <a:latin typeface="Times New Roman" panose="02020603050405020304" pitchFamily="18" charset="0"/>
                <a:ea typeface="Times New Roman" panose="02020603050405020304" pitchFamily="18" charset="0"/>
              </a:rPr>
              <a:t>theo</a:t>
            </a:r>
            <a:r>
              <a:rPr lang="en-US" sz="26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2600" b="1" dirty="0" err="1">
                <a:solidFill>
                  <a:schemeClr val="accent2">
                    <a:lumMod val="75000"/>
                  </a:schemeClr>
                </a:solidFill>
                <a:effectLst/>
                <a:latin typeface="Times New Roman" panose="02020603050405020304" pitchFamily="18" charset="0"/>
                <a:ea typeface="Times New Roman" panose="02020603050405020304" pitchFamily="18" charset="0"/>
              </a:rPr>
              <a:t>thể</a:t>
            </a:r>
            <a:r>
              <a:rPr lang="en-US" sz="26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2600" b="1" dirty="0" err="1">
                <a:solidFill>
                  <a:schemeClr val="accent2">
                    <a:lumMod val="75000"/>
                  </a:schemeClr>
                </a:solidFill>
                <a:effectLst/>
                <a:latin typeface="Times New Roman" panose="02020603050405020304" pitchFamily="18" charset="0"/>
                <a:ea typeface="Times New Roman" panose="02020603050405020304" pitchFamily="18" charset="0"/>
              </a:rPr>
              <a:t>loại</a:t>
            </a:r>
            <a:r>
              <a:rPr lang="en-US" sz="2600" b="1"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2600" b="1" dirty="0">
                <a:solidFill>
                  <a:schemeClr val="accent2">
                    <a:lumMod val="75000"/>
                  </a:schemeClr>
                </a:solidFill>
                <a:effectLst/>
                <a:latin typeface="Times New Roman" panose="02020603050405020304" pitchFamily="18" charset="0"/>
                <a:ea typeface="Times New Roman" panose="02020603050405020304" pitchFamily="18" charset="0"/>
              </a:rPr>
              <a:t>văn</a:t>
            </a:r>
            <a:r>
              <a:rPr lang="vi-VN" sz="26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vi-VN" sz="2600" b="1" dirty="0">
                <a:solidFill>
                  <a:schemeClr val="accent2">
                    <a:lumMod val="75000"/>
                  </a:schemeClr>
                </a:solidFill>
                <a:effectLst/>
                <a:latin typeface="Times New Roman" panose="02020603050405020304" pitchFamily="18" charset="0"/>
                <a:ea typeface="Times New Roman" panose="02020603050405020304" pitchFamily="18" charset="0"/>
              </a:rPr>
              <a:t>bản</a:t>
            </a:r>
            <a:r>
              <a:rPr lang="vi-VN" sz="2600" b="1" spc="-5"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2600" b="1" i="1" dirty="0" err="1">
                <a:solidFill>
                  <a:schemeClr val="accent2">
                    <a:lumMod val="75000"/>
                  </a:schemeClr>
                </a:solidFill>
                <a:effectLst/>
                <a:latin typeface="Times New Roman" panose="02020603050405020304" pitchFamily="18" charset="0"/>
                <a:ea typeface="Times New Roman" panose="02020603050405020304" pitchFamily="18" charset="0"/>
              </a:rPr>
              <a:t>Nắng</a:t>
            </a:r>
            <a:r>
              <a:rPr lang="en-US" sz="2600" b="1" i="1" dirty="0">
                <a:solidFill>
                  <a:schemeClr val="accent2">
                    <a:lumMod val="75000"/>
                  </a:schemeClr>
                </a:solidFill>
                <a:effectLst/>
                <a:latin typeface="Times New Roman" panose="02020603050405020304" pitchFamily="18" charset="0"/>
                <a:ea typeface="Times New Roman" panose="02020603050405020304" pitchFamily="18" charset="0"/>
              </a:rPr>
              <a:t> </a:t>
            </a:r>
            <a:r>
              <a:rPr lang="en-US" sz="2600" b="1" i="1" dirty="0" err="1">
                <a:solidFill>
                  <a:schemeClr val="accent2">
                    <a:lumMod val="75000"/>
                  </a:schemeClr>
                </a:solidFill>
                <a:effectLst/>
                <a:latin typeface="Times New Roman" panose="02020603050405020304" pitchFamily="18" charset="0"/>
                <a:ea typeface="Times New Roman" panose="02020603050405020304" pitchFamily="18" charset="0"/>
              </a:rPr>
              <a:t>mới</a:t>
            </a:r>
            <a:endParaRPr lang="en-US" sz="26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
        <p:nvSpPr>
          <p:cNvPr id="4" name="Title 1">
            <a:extLst>
              <a:ext uri="{FF2B5EF4-FFF2-40B4-BE49-F238E27FC236}">
                <a16:creationId xmlns:a16="http://schemas.microsoft.com/office/drawing/2014/main" id="{40458DD7-1387-B036-CD46-6B9DA5DAC07F}"/>
              </a:ext>
            </a:extLst>
          </p:cNvPr>
          <p:cNvSpPr txBox="1">
            <a:spLocks/>
          </p:cNvSpPr>
          <p:nvPr/>
        </p:nvSpPr>
        <p:spPr bwMode="auto">
          <a:xfrm>
            <a:off x="696912" y="2228953"/>
            <a:ext cx="11495087"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5000" b="1" dirty="0" err="1">
                <a:solidFill>
                  <a:srgbClr val="C00000"/>
                </a:solidFill>
                <a:latin typeface="Times New Roman" panose="02020603050405020304" pitchFamily="18" charset="0"/>
                <a:cs typeface="Times New Roman" panose="02020603050405020304" pitchFamily="18" charset="0"/>
              </a:rPr>
              <a:t>Thảo</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luận</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nhóm</a:t>
            </a:r>
            <a:r>
              <a:rPr lang="en-US" sz="5000" b="1" dirty="0">
                <a:solidFill>
                  <a:srgbClr val="C00000"/>
                </a:solidFill>
                <a:latin typeface="Times New Roman" panose="02020603050405020304" pitchFamily="18" charset="0"/>
                <a:cs typeface="Times New Roman" panose="02020603050405020304" pitchFamily="18" charset="0"/>
              </a:rPr>
              <a:t> – </a:t>
            </a:r>
            <a:r>
              <a:rPr lang="en-US" sz="5000" b="1" dirty="0" err="1">
                <a:solidFill>
                  <a:srgbClr val="C00000"/>
                </a:solidFill>
                <a:latin typeface="Times New Roman" panose="02020603050405020304" pitchFamily="18" charset="0"/>
                <a:cs typeface="Times New Roman" panose="02020603050405020304" pitchFamily="18" charset="0"/>
              </a:rPr>
              <a:t>Kết</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hợp</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bài</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tập</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về</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nhà</a:t>
            </a:r>
            <a:endParaRPr lang="en-US" sz="5000" b="1" dirty="0">
              <a:solidFill>
                <a:srgbClr val="C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ECBE1BD-0302-058B-751D-5588E98AF15C}"/>
              </a:ext>
            </a:extLst>
          </p:cNvPr>
          <p:cNvSpPr txBox="1"/>
          <p:nvPr/>
        </p:nvSpPr>
        <p:spPr>
          <a:xfrm>
            <a:off x="1905226" y="3457770"/>
            <a:ext cx="7837716" cy="1938992"/>
          </a:xfrm>
          <a:prstGeom prst="rect">
            <a:avLst/>
          </a:prstGeom>
          <a:noFill/>
        </p:spPr>
        <p:txBody>
          <a:bodyPr wrap="square">
            <a:spAutoFit/>
          </a:bodyPr>
          <a:lstStyle/>
          <a:p>
            <a:pPr algn="just"/>
            <a:r>
              <a:rPr lang="en-US" sz="2400" b="1" dirty="0" err="1">
                <a:latin typeface="Times New Roman" panose="02020603050405020304" pitchFamily="18" charset="0"/>
                <a:ea typeface="Times New Roman" panose="02020603050405020304" pitchFamily="18" charset="0"/>
              </a:rPr>
              <a:t>Các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em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đọc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văn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bản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Nắng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t</a:t>
            </a:r>
            <a:r>
              <a:rPr lang="vi-VN" sz="2400" b="1" dirty="0">
                <a:effectLst/>
                <a:latin typeface="Times New Roman" panose="02020603050405020304" pitchFamily="18" charset="0"/>
                <a:ea typeface="Times New Roman" panose="02020603050405020304" pitchFamily="18" charset="0"/>
              </a:rPr>
              <a:t>hảo luận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nhóm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nhỏ</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từ</a:t>
            </a:r>
            <a:r>
              <a:rPr lang="en-US" sz="2400" b="1" dirty="0">
                <a:effectLst/>
                <a:latin typeface="Times New Roman" panose="02020603050405020304" pitchFamily="18" charset="0"/>
                <a:ea typeface="Times New Roman" panose="02020603050405020304" pitchFamily="18" charset="0"/>
              </a:rPr>
              <a:t> 4-5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thảo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luận</a:t>
            </a:r>
            <a:r>
              <a:rPr lang="en-US" sz="2400" b="1" dirty="0">
                <a:effectLst/>
                <a:latin typeface="Times New Roman" panose="02020603050405020304" pitchFamily="18" charset="0"/>
                <a:ea typeface="Times New Roman" panose="02020603050405020304" pitchFamily="18" charset="0"/>
              </a:rPr>
              <a:t> qua </a:t>
            </a:r>
            <a:r>
              <a:rPr lang="en-US" sz="2400" b="1" dirty="0" err="1">
                <a:effectLst/>
                <a:latin typeface="Times New Roman" panose="02020603050405020304" pitchFamily="18" charset="0"/>
                <a:ea typeface="Times New Roman" panose="02020603050405020304" pitchFamily="18" charset="0"/>
              </a:rPr>
              <a:t>nhóm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Zalo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em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tự</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tạo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để</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hỏi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từ</a:t>
            </a:r>
            <a:r>
              <a:rPr lang="en-US" sz="2400" b="1" dirty="0">
                <a:effectLst/>
                <a:latin typeface="Times New Roman" panose="02020603050405020304" pitchFamily="18" charset="0"/>
                <a:ea typeface="Times New Roman" panose="02020603050405020304" pitchFamily="18" charset="0"/>
              </a:rPr>
              <a:t> 1 – 4 </a:t>
            </a:r>
            <a:r>
              <a:rPr lang="en-US" sz="2400" b="1" dirty="0" err="1">
                <a:effectLst/>
                <a:latin typeface="Times New Roman" panose="02020603050405020304" pitchFamily="18" charset="0"/>
                <a:ea typeface="Times New Roman" panose="02020603050405020304" pitchFamily="18" charset="0"/>
              </a:rPr>
              <a:t>trong</a:t>
            </a:r>
            <a:r>
              <a:rPr lang="en-US" sz="2400" b="1" dirty="0">
                <a:effectLst/>
                <a:latin typeface="Times New Roman" panose="02020603050405020304" pitchFamily="18" charset="0"/>
                <a:ea typeface="Times New Roman" panose="02020603050405020304" pitchFamily="18" charset="0"/>
              </a:rPr>
              <a:t> SGK/tr16,</a:t>
            </a:r>
            <a:r>
              <a:rPr lang="vi-VN"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ghi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nhận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quả</a:t>
            </a:r>
            <a:r>
              <a:rPr lang="vi-VN" sz="2400" b="1" dirty="0">
                <a:effectLst/>
                <a:latin typeface="Times New Roman" panose="02020603050405020304" pitchFamily="18" charset="0"/>
                <a:ea typeface="Times New Roman" panose="02020603050405020304" pitchFamily="18" charset="0"/>
              </a:rPr>
              <a:t> trên khổ giấy A</a:t>
            </a:r>
            <a:r>
              <a:rPr lang="en-US" sz="2400" b="1" dirty="0">
                <a:effectLst/>
                <a:latin typeface="Times New Roman" panose="02020603050405020304" pitchFamily="18" charset="0"/>
                <a:ea typeface="Times New Roman" panose="02020603050405020304" pitchFamily="18" charset="0"/>
              </a:rPr>
              <a:t>4</a:t>
            </a:r>
            <a:r>
              <a:rPr lang="vi-VN" sz="2400" b="1" dirty="0">
                <a:effectLst/>
                <a:latin typeface="Times New Roman" panose="02020603050405020304" pitchFamily="18" charset="0"/>
                <a:ea typeface="Times New Roman" panose="02020603050405020304" pitchFamily="18" charset="0"/>
              </a:rPr>
              <a: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Đến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tiết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học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sau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sẽ</a:t>
            </a:r>
            <a:r>
              <a:rPr lang="vi-VN" sz="2400" b="1" dirty="0">
                <a:effectLst/>
                <a:latin typeface="Times New Roman" panose="02020603050405020304" pitchFamily="18" charset="0"/>
                <a:ea typeface="Times New Roman" panose="02020603050405020304" pitchFamily="18" charset="0"/>
              </a:rPr>
              <a:t> trao đổi kết quả với các thành viên khác trong </a:t>
            </a:r>
            <a:r>
              <a:rPr lang="en-US" sz="2400" b="1" dirty="0" err="1">
                <a:effectLst/>
                <a:latin typeface="Times New Roman" panose="02020603050405020304" pitchFamily="18" charset="0"/>
                <a:ea typeface="Times New Roman" panose="02020603050405020304" pitchFamily="18" charset="0"/>
              </a:rPr>
              <a:t>lớp</a:t>
            </a:r>
            <a:r>
              <a:rPr lang="en-US" sz="2400" b="1"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2394141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96913" y="163186"/>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5000" b="1" dirty="0">
                <a:solidFill>
                  <a:srgbClr val="C00000"/>
                </a:solidFill>
                <a:latin typeface="Times New Roman" panose="02020603050405020304" pitchFamily="18" charset="0"/>
                <a:cs typeface="Times New Roman" panose="02020603050405020304" pitchFamily="18" charset="0"/>
              </a:rPr>
              <a:t>MỤC TIÊU CẦN ĐẠT</a:t>
            </a:r>
          </a:p>
        </p:txBody>
      </p:sp>
      <p:sp>
        <p:nvSpPr>
          <p:cNvPr id="3" name="TextBox 2">
            <a:extLst>
              <a:ext uri="{FF2B5EF4-FFF2-40B4-BE49-F238E27FC236}">
                <a16:creationId xmlns:a16="http://schemas.microsoft.com/office/drawing/2014/main" id="{37DC2829-AD2D-BF52-6D97-45FFB702557C}"/>
              </a:ext>
            </a:extLst>
          </p:cNvPr>
          <p:cNvSpPr txBox="1"/>
          <p:nvPr/>
        </p:nvSpPr>
        <p:spPr>
          <a:xfrm>
            <a:off x="615820" y="1620569"/>
            <a:ext cx="10422294" cy="4411464"/>
          </a:xfrm>
          <a:prstGeom prst="rect">
            <a:avLst/>
          </a:prstGeom>
          <a:noFill/>
        </p:spPr>
        <p:txBody>
          <a:bodyPr wrap="square">
            <a:spAutoFit/>
          </a:bodyPr>
          <a:lstStyle/>
          <a:p>
            <a:pPr marL="521970" indent="-124460" algn="just">
              <a:spcBef>
                <a:spcPts val="370"/>
              </a:spcBef>
              <a:spcAft>
                <a:spcPts val="0"/>
              </a:spcAft>
            </a:pPr>
            <a:r>
              <a:rPr lang="en-US" sz="2400" dirty="0">
                <a:latin typeface="Times New Roman" panose="02020603050405020304" pitchFamily="18" charset="0"/>
                <a:ea typeface="Times New Roman" panose="02020603050405020304" pitchFamily="18" charset="0"/>
              </a:rPr>
              <a:t>Sau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sẽ</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521970" indent="-124460" algn="just">
              <a:spcBef>
                <a:spcPts val="370"/>
              </a:spcBef>
              <a:spcAft>
                <a:spcPts val="0"/>
              </a:spcAft>
            </a:pPr>
            <a:r>
              <a:rPr lang="vi-VN" sz="2400" dirty="0">
                <a:effectLst/>
                <a:latin typeface="Times New Roman" panose="02020603050405020304" pitchFamily="18" charset="0"/>
                <a:ea typeface="Times New Roman" panose="02020603050405020304" pitchFamily="18" charset="0"/>
              </a:rPr>
              <a:t>- Phân tích và đánh giá được giá trị thẩm mĩ của một số yếu tố trong thơ như: Từ ngữ, hình ảnh, vần, nhịp, đối, chủ thể trữ tình.</a:t>
            </a:r>
          </a:p>
          <a:p>
            <a:pPr marL="521970" indent="-124460" algn="just">
              <a:spcBef>
                <a:spcPts val="370"/>
              </a:spcBef>
              <a:spcAft>
                <a:spcPts val="0"/>
              </a:spcAft>
            </a:pPr>
            <a:r>
              <a:rPr lang="vi-VN" sz="2400" dirty="0">
                <a:effectLst/>
                <a:latin typeface="Times New Roman" panose="02020603050405020304" pitchFamily="18" charset="0"/>
                <a:ea typeface="Times New Roman" panose="02020603050405020304" pitchFamily="18" charset="0"/>
              </a:rPr>
              <a:t>- Phân tích và đánh giá được tình cảm, cảm xúc, cảm hứng chủ đạo mà người viết thể hiện qua VB; Phát hiện được các giá trị đạo đức, văn hoá từ VB.</a:t>
            </a:r>
          </a:p>
          <a:p>
            <a:pPr marL="521970" indent="-124460" algn="just">
              <a:spcBef>
                <a:spcPts val="370"/>
              </a:spcBef>
              <a:spcAft>
                <a:spcPts val="0"/>
              </a:spcAft>
            </a:pPr>
            <a:r>
              <a:rPr lang="vi-VN" sz="2400" dirty="0">
                <a:effectLst/>
                <a:latin typeface="Times New Roman" panose="02020603050405020304" pitchFamily="18" charset="0"/>
                <a:ea typeface="Times New Roman" panose="02020603050405020304" pitchFamily="18" charset="0"/>
              </a:rPr>
              <a:t>- Nêu được ý nghĩa hay tác động của tác phẩm văn học đối với quan niệm, cách nhìn, cách nghĩ và tình cảm của người đọc; thể hiện được cảm xúc và sự đánh giá của cá nhân về tác phẩm.</a:t>
            </a:r>
          </a:p>
          <a:p>
            <a:pPr marL="521970" indent="-124460" algn="just">
              <a:spcBef>
                <a:spcPts val="370"/>
              </a:spcBef>
              <a:spcAft>
                <a:spcPts val="0"/>
              </a:spcAft>
            </a:pPr>
            <a:r>
              <a:rPr lang="vi-VN" sz="2400" dirty="0">
                <a:effectLst/>
                <a:latin typeface="Times New Roman" panose="02020603050405020304" pitchFamily="18" charset="0"/>
                <a:ea typeface="Times New Roman" panose="02020603050405020304" pitchFamily="18" charset="0"/>
              </a:rPr>
              <a:t>- NL giao tiếp và hợp tác: Phân tích được các công việc cần thực hiện để hoàn thành nhiệm vụ của nhóm.</a:t>
            </a:r>
          </a:p>
          <a:p>
            <a:pPr marL="521970" indent="-124460" algn="just">
              <a:spcBef>
                <a:spcPts val="370"/>
              </a:spcBef>
              <a:spcAft>
                <a:spcPts val="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6687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96913" y="176213"/>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5000" b="1" dirty="0" err="1">
                <a:solidFill>
                  <a:srgbClr val="C00000"/>
                </a:solidFill>
                <a:latin typeface="Times New Roman" panose="02020603050405020304" pitchFamily="18" charset="0"/>
                <a:cs typeface="Times New Roman" panose="02020603050405020304" pitchFamily="18" charset="0"/>
              </a:rPr>
              <a:t>Cấu</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trúc</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bài</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học</a:t>
            </a:r>
            <a:endParaRPr lang="en-US" sz="5000" b="1" dirty="0">
              <a:solidFill>
                <a:srgbClr val="C00000"/>
              </a:solidFill>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bwMode="auto">
          <a:xfrm>
            <a:off x="1087438" y="1639888"/>
            <a:ext cx="9553575"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lstStyle>
            <a:lvl1pPr marL="569913" indent="-569913" defTabSz="911225" eaLnBrk="0" hangingPunct="0">
              <a:defRPr>
                <a:solidFill>
                  <a:schemeClr val="tx1"/>
                </a:solidFill>
                <a:latin typeface="Calibri" pitchFamily="34" charset="0"/>
                <a:cs typeface="Arial" pitchFamily="34" charset="0"/>
              </a:defRPr>
            </a:lvl1pPr>
            <a:lvl2pPr marL="742950" indent="-285750" defTabSz="911225" eaLnBrk="0" hangingPunct="0">
              <a:defRPr>
                <a:solidFill>
                  <a:schemeClr val="tx1"/>
                </a:solidFill>
                <a:latin typeface="Calibri" pitchFamily="34" charset="0"/>
                <a:cs typeface="Arial" pitchFamily="34" charset="0"/>
              </a:defRPr>
            </a:lvl2pPr>
            <a:lvl3pPr marL="1143000" indent="-228600" defTabSz="911225" eaLnBrk="0" hangingPunct="0">
              <a:defRPr>
                <a:solidFill>
                  <a:schemeClr val="tx1"/>
                </a:solidFill>
                <a:latin typeface="Calibri" pitchFamily="34" charset="0"/>
                <a:cs typeface="Arial" pitchFamily="34" charset="0"/>
              </a:defRPr>
            </a:lvl3pPr>
            <a:lvl4pPr marL="1600200" indent="-228600" defTabSz="911225" eaLnBrk="0" hangingPunct="0">
              <a:defRPr>
                <a:solidFill>
                  <a:schemeClr val="tx1"/>
                </a:solidFill>
                <a:latin typeface="Calibri" pitchFamily="34" charset="0"/>
                <a:cs typeface="Arial" pitchFamily="34" charset="0"/>
              </a:defRPr>
            </a:lvl4pPr>
            <a:lvl5pPr marL="2057400" indent="-228600" defTabSz="911225" eaLnBrk="0" hangingPunct="0">
              <a:defRPr>
                <a:solidFill>
                  <a:schemeClr val="tx1"/>
                </a:solidFill>
                <a:latin typeface="Calibri"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fontAlgn="base" hangingPunct="1">
              <a:lnSpc>
                <a:spcPct val="150000"/>
              </a:lnSpc>
              <a:spcBef>
                <a:spcPts val="1000"/>
              </a:spcBef>
              <a:spcAft>
                <a:spcPct val="0"/>
              </a:spcAft>
              <a:buFont typeface="Arial" pitchFamily="34" charset="0"/>
              <a:buAutoNum type="romanUcPeriod"/>
            </a:pPr>
            <a:r>
              <a:rPr lang="en-US" sz="3200" b="1" i="1" dirty="0" err="1">
                <a:solidFill>
                  <a:srgbClr val="000000"/>
                </a:solidFill>
                <a:latin typeface="Times New Roman" pitchFamily="18" charset="0"/>
                <a:cs typeface="Times New Roman" pitchFamily="18" charset="0"/>
              </a:rPr>
              <a:t>Khởi</a:t>
            </a:r>
            <a:r>
              <a:rPr lang="en-US" sz="3200" b="1" i="1" dirty="0">
                <a:solidFill>
                  <a:srgbClr val="000000"/>
                </a:solidFill>
                <a:latin typeface="Times New Roman" pitchFamily="18" charset="0"/>
                <a:cs typeface="Times New Roman" pitchFamily="18" charset="0"/>
              </a:rPr>
              <a:t> </a:t>
            </a:r>
            <a:r>
              <a:rPr lang="en-US" sz="3200" b="1" i="1" dirty="0" err="1">
                <a:solidFill>
                  <a:srgbClr val="000000"/>
                </a:solidFill>
                <a:latin typeface="Times New Roman" pitchFamily="18" charset="0"/>
                <a:cs typeface="Times New Roman" pitchFamily="18" charset="0"/>
              </a:rPr>
              <a:t>động</a:t>
            </a:r>
            <a:endParaRPr lang="en-US" sz="3200" b="1" i="1" dirty="0">
              <a:solidFill>
                <a:srgbClr val="000000"/>
              </a:solidFill>
              <a:latin typeface="Times New Roman" pitchFamily="18" charset="0"/>
              <a:cs typeface="Times New Roman" pitchFamily="18" charset="0"/>
            </a:endParaRPr>
          </a:p>
          <a:p>
            <a:pPr algn="just" eaLnBrk="1" fontAlgn="base" hangingPunct="1">
              <a:lnSpc>
                <a:spcPct val="150000"/>
              </a:lnSpc>
              <a:spcBef>
                <a:spcPts val="1000"/>
              </a:spcBef>
              <a:spcAft>
                <a:spcPct val="0"/>
              </a:spcAft>
              <a:buFont typeface="Arial" pitchFamily="34" charset="0"/>
              <a:buAutoNum type="romanUcPeriod"/>
            </a:pPr>
            <a:r>
              <a:rPr lang="en-US" sz="3200" b="1" i="1" dirty="0" err="1">
                <a:solidFill>
                  <a:srgbClr val="000000"/>
                </a:solidFill>
                <a:latin typeface="Times New Roman" pitchFamily="18" charset="0"/>
                <a:cs typeface="Times New Roman" pitchFamily="18" charset="0"/>
              </a:rPr>
              <a:t>Hình</a:t>
            </a:r>
            <a:r>
              <a:rPr lang="en-US" sz="3200" b="1" i="1" dirty="0">
                <a:solidFill>
                  <a:srgbClr val="000000"/>
                </a:solidFill>
                <a:latin typeface="Times New Roman" pitchFamily="18" charset="0"/>
                <a:cs typeface="Times New Roman" pitchFamily="18" charset="0"/>
              </a:rPr>
              <a:t> </a:t>
            </a:r>
            <a:r>
              <a:rPr lang="en-US" sz="3200" b="1" i="1" dirty="0" err="1">
                <a:solidFill>
                  <a:srgbClr val="000000"/>
                </a:solidFill>
                <a:latin typeface="Times New Roman" pitchFamily="18" charset="0"/>
                <a:cs typeface="Times New Roman" pitchFamily="18" charset="0"/>
              </a:rPr>
              <a:t>thành</a:t>
            </a:r>
            <a:r>
              <a:rPr lang="en-US" sz="3200" b="1" i="1" dirty="0">
                <a:solidFill>
                  <a:srgbClr val="000000"/>
                </a:solidFill>
                <a:latin typeface="Times New Roman" pitchFamily="18" charset="0"/>
                <a:cs typeface="Times New Roman" pitchFamily="18" charset="0"/>
              </a:rPr>
              <a:t> </a:t>
            </a:r>
            <a:r>
              <a:rPr lang="en-US" sz="3200" b="1" i="1" dirty="0" err="1">
                <a:solidFill>
                  <a:srgbClr val="000000"/>
                </a:solidFill>
                <a:latin typeface="Times New Roman" pitchFamily="18" charset="0"/>
                <a:cs typeface="Times New Roman" pitchFamily="18" charset="0"/>
              </a:rPr>
              <a:t>kiến</a:t>
            </a:r>
            <a:r>
              <a:rPr lang="en-US" sz="3200" b="1" i="1" dirty="0">
                <a:solidFill>
                  <a:srgbClr val="000000"/>
                </a:solidFill>
                <a:latin typeface="Times New Roman" pitchFamily="18" charset="0"/>
                <a:cs typeface="Times New Roman" pitchFamily="18" charset="0"/>
              </a:rPr>
              <a:t> </a:t>
            </a:r>
            <a:r>
              <a:rPr lang="en-US" sz="3200" b="1" i="1" dirty="0" err="1">
                <a:solidFill>
                  <a:srgbClr val="000000"/>
                </a:solidFill>
                <a:latin typeface="Times New Roman" pitchFamily="18" charset="0"/>
                <a:cs typeface="Times New Roman" pitchFamily="18" charset="0"/>
              </a:rPr>
              <a:t>thức</a:t>
            </a:r>
            <a:r>
              <a:rPr lang="en-US" sz="3200" b="1" i="1" dirty="0">
                <a:solidFill>
                  <a:srgbClr val="000000"/>
                </a:solidFill>
                <a:latin typeface="Times New Roman" pitchFamily="18" charset="0"/>
                <a:cs typeface="Times New Roman" pitchFamily="18" charset="0"/>
              </a:rPr>
              <a:t> </a:t>
            </a:r>
            <a:r>
              <a:rPr lang="en-US" sz="3200" b="1" i="1" dirty="0" err="1">
                <a:solidFill>
                  <a:srgbClr val="000000"/>
                </a:solidFill>
                <a:latin typeface="Times New Roman" pitchFamily="18" charset="0"/>
                <a:cs typeface="Times New Roman" pitchFamily="18" charset="0"/>
              </a:rPr>
              <a:t>mới</a:t>
            </a:r>
            <a:endParaRPr lang="en-US" sz="3200" b="1" i="1" dirty="0">
              <a:solidFill>
                <a:srgbClr val="000000"/>
              </a:solidFill>
              <a:latin typeface="Times New Roman" pitchFamily="18" charset="0"/>
              <a:cs typeface="Times New Roman" pitchFamily="18" charset="0"/>
            </a:endParaRPr>
          </a:p>
          <a:p>
            <a:pPr algn="just" eaLnBrk="1" fontAlgn="base" hangingPunct="1">
              <a:lnSpc>
                <a:spcPct val="150000"/>
              </a:lnSpc>
              <a:spcBef>
                <a:spcPts val="1000"/>
              </a:spcBef>
              <a:spcAft>
                <a:spcPct val="0"/>
              </a:spcAft>
              <a:buFont typeface="Arial" pitchFamily="34" charset="0"/>
              <a:buAutoNum type="romanUcPeriod"/>
            </a:pPr>
            <a:r>
              <a:rPr lang="en-US" sz="3200" b="1" i="1" dirty="0">
                <a:solidFill>
                  <a:srgbClr val="000000"/>
                </a:solidFill>
                <a:latin typeface="Times New Roman" pitchFamily="18" charset="0"/>
                <a:cs typeface="Times New Roman" pitchFamily="18" charset="0"/>
              </a:rPr>
              <a:t> </a:t>
            </a:r>
            <a:r>
              <a:rPr lang="en-US" sz="3200" b="1" i="1" dirty="0" err="1">
                <a:solidFill>
                  <a:srgbClr val="000000"/>
                </a:solidFill>
                <a:latin typeface="Times New Roman" pitchFamily="18" charset="0"/>
                <a:cs typeface="Times New Roman" pitchFamily="18" charset="0"/>
              </a:rPr>
              <a:t>Luyện</a:t>
            </a:r>
            <a:r>
              <a:rPr lang="en-US" sz="3200" b="1" i="1" dirty="0">
                <a:solidFill>
                  <a:srgbClr val="000000"/>
                </a:solidFill>
                <a:latin typeface="Times New Roman" pitchFamily="18" charset="0"/>
                <a:cs typeface="Times New Roman" pitchFamily="18" charset="0"/>
              </a:rPr>
              <a:t> </a:t>
            </a:r>
            <a:r>
              <a:rPr lang="en-US" sz="3200" b="1" i="1" dirty="0" err="1">
                <a:solidFill>
                  <a:srgbClr val="000000"/>
                </a:solidFill>
                <a:latin typeface="Times New Roman" pitchFamily="18" charset="0"/>
                <a:cs typeface="Times New Roman" pitchFamily="18" charset="0"/>
              </a:rPr>
              <a:t>tập</a:t>
            </a:r>
            <a:endParaRPr lang="en-US" sz="3200" b="1" i="1" dirty="0">
              <a:solidFill>
                <a:srgbClr val="000000"/>
              </a:solidFill>
              <a:latin typeface="Times New Roman" pitchFamily="18" charset="0"/>
              <a:cs typeface="Times New Roman" pitchFamily="18" charset="0"/>
            </a:endParaRPr>
          </a:p>
          <a:p>
            <a:pPr algn="just" eaLnBrk="1" fontAlgn="base" hangingPunct="1">
              <a:lnSpc>
                <a:spcPct val="150000"/>
              </a:lnSpc>
              <a:spcBef>
                <a:spcPts val="1000"/>
              </a:spcBef>
              <a:spcAft>
                <a:spcPct val="0"/>
              </a:spcAft>
              <a:buFont typeface="Arial" pitchFamily="34" charset="0"/>
              <a:buAutoNum type="romanUcPeriod"/>
            </a:pPr>
            <a:r>
              <a:rPr lang="en-US" sz="3200" b="1" i="1" dirty="0">
                <a:solidFill>
                  <a:srgbClr val="000000"/>
                </a:solidFill>
                <a:latin typeface="Times New Roman" pitchFamily="18" charset="0"/>
                <a:cs typeface="Times New Roman" pitchFamily="18" charset="0"/>
              </a:rPr>
              <a:t> </a:t>
            </a:r>
            <a:r>
              <a:rPr lang="en-US" sz="3200" b="1" i="1" dirty="0" err="1">
                <a:solidFill>
                  <a:srgbClr val="000000"/>
                </a:solidFill>
                <a:latin typeface="Times New Roman" pitchFamily="18" charset="0"/>
                <a:cs typeface="Times New Roman" pitchFamily="18" charset="0"/>
              </a:rPr>
              <a:t>Vận</a:t>
            </a:r>
            <a:r>
              <a:rPr lang="en-US" sz="3200" b="1" i="1" dirty="0">
                <a:solidFill>
                  <a:srgbClr val="000000"/>
                </a:solidFill>
                <a:latin typeface="Times New Roman" pitchFamily="18" charset="0"/>
                <a:cs typeface="Times New Roman" pitchFamily="18" charset="0"/>
              </a:rPr>
              <a:t> </a:t>
            </a:r>
            <a:r>
              <a:rPr lang="en-US" sz="3200" b="1" i="1" dirty="0" err="1">
                <a:solidFill>
                  <a:srgbClr val="000000"/>
                </a:solidFill>
                <a:latin typeface="Times New Roman" pitchFamily="18" charset="0"/>
                <a:cs typeface="Times New Roman" pitchFamily="18" charset="0"/>
              </a:rPr>
              <a:t>dụng</a:t>
            </a:r>
            <a:endParaRPr lang="en-US" sz="3200" b="1" i="1" dirty="0">
              <a:solidFill>
                <a:srgbClr val="000000"/>
              </a:solidFill>
              <a:latin typeface="Times New Roman" pitchFamily="18" charset="0"/>
              <a:cs typeface="Times New Roman" pitchFamily="18" charset="0"/>
            </a:endParaRPr>
          </a:p>
        </p:txBody>
      </p:sp>
      <p:pic>
        <p:nvPicPr>
          <p:cNvPr id="80898" name="Picture 2" descr="Xuất bản tập thơ của Quang Dũng - Sách 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557" y="2185315"/>
            <a:ext cx="5008667" cy="3339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6049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80898"/>
                                        </p:tgtEl>
                                        <p:attrNameLst>
                                          <p:attrName>style.visibility</p:attrName>
                                        </p:attrNameLst>
                                      </p:cBhvr>
                                      <p:to>
                                        <p:strVal val="visible"/>
                                      </p:to>
                                    </p:set>
                                    <p:animEffect transition="in" filter="circle(in)">
                                      <p:cBhvr>
                                        <p:cTn id="12" dur="2000"/>
                                        <p:tgtEl>
                                          <p:spTgt spid="808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ở bài Tây Tiến của Quang Dũng (61 mẫu) - Văn mẫu 12">
            <a:extLst>
              <a:ext uri="{FF2B5EF4-FFF2-40B4-BE49-F238E27FC236}">
                <a16:creationId xmlns:a16="http://schemas.microsoft.com/office/drawing/2014/main" id="{0CBE4530-6948-774E-6753-B1AFBF326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a:noFill/>
          </a:ln>
          <a:effectLst>
            <a:outerShdw blurRad="292100" dist="139700" dir="2700000" algn="tl" rotWithShape="0">
              <a:srgbClr val="333333">
                <a:alpha val="65000"/>
              </a:srgbClr>
            </a:outerShdw>
          </a:effectLst>
        </p:spPr>
      </p:pic>
      <p:sp>
        <p:nvSpPr>
          <p:cNvPr id="4" name="Thought Bubble: Cloud 3">
            <a:extLst>
              <a:ext uri="{FF2B5EF4-FFF2-40B4-BE49-F238E27FC236}">
                <a16:creationId xmlns:a16="http://schemas.microsoft.com/office/drawing/2014/main" id="{2501F422-19EF-6B06-AF8E-C76119654B11}"/>
              </a:ext>
            </a:extLst>
          </p:cNvPr>
          <p:cNvSpPr/>
          <p:nvPr/>
        </p:nvSpPr>
        <p:spPr>
          <a:xfrm>
            <a:off x="2083951" y="2197359"/>
            <a:ext cx="6164310" cy="3429000"/>
          </a:xfrm>
          <a:prstGeom prst="cloudCallout">
            <a:avLst>
              <a:gd name="adj1" fmla="val -56336"/>
              <a:gd name="adj2" fmla="val -8465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0" i="1" dirty="0" err="1">
                <a:effectLst/>
                <a:latin typeface="Times New Roman" panose="02020603050405020304" pitchFamily="18" charset="0"/>
                <a:ea typeface="Times New Roman" panose="02020603050405020304" pitchFamily="18" charset="0"/>
              </a:rPr>
              <a:t>Bạn</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biết</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gì</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về</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vùng</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đất</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Tây</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Bắc</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và</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những</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người</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lính</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trong</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cuộc</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kháng</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chiến</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chống</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Pháp</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Hãy</a:t>
            </a:r>
            <a:r>
              <a:rPr lang="en-US" sz="2400" b="0" i="1" dirty="0">
                <a:effectLst/>
                <a:latin typeface="Times New Roman" panose="02020603050405020304" pitchFamily="18" charset="0"/>
                <a:ea typeface="Times New Roman" panose="02020603050405020304" pitchFamily="18" charset="0"/>
              </a:rPr>
              <a:t> chia </a:t>
            </a:r>
            <a:r>
              <a:rPr lang="en-US" sz="2400" b="0" i="1" dirty="0" err="1">
                <a:effectLst/>
                <a:latin typeface="Times New Roman" panose="02020603050405020304" pitchFamily="18" charset="0"/>
                <a:ea typeface="Times New Roman" panose="02020603050405020304" pitchFamily="18" charset="0"/>
              </a:rPr>
              <a:t>sẻ</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với</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mọi</a:t>
            </a:r>
            <a:r>
              <a:rPr lang="en-US" sz="2400" b="0" i="1" dirty="0">
                <a:effectLst/>
                <a:latin typeface="Times New Roman" panose="02020603050405020304" pitchFamily="18" charset="0"/>
                <a:ea typeface="Times New Roman" panose="02020603050405020304" pitchFamily="18" charset="0"/>
              </a:rPr>
              <a:t> </a:t>
            </a:r>
            <a:r>
              <a:rPr lang="en-US" sz="2400" b="0" i="1" dirty="0" err="1">
                <a:effectLst/>
                <a:latin typeface="Times New Roman" panose="02020603050405020304" pitchFamily="18" charset="0"/>
                <a:ea typeface="Times New Roman" panose="02020603050405020304" pitchFamily="18" charset="0"/>
              </a:rPr>
              <a:t>người</a:t>
            </a:r>
            <a:r>
              <a:rPr lang="en-US" sz="2400" b="0" i="1" dirty="0">
                <a:effectLst/>
                <a:latin typeface="Times New Roman" panose="02020603050405020304" pitchFamily="18" charset="0"/>
                <a:ea typeface="Times New Roman" panose="02020603050405020304" pitchFamily="18" charset="0"/>
              </a:rPr>
              <a:t>..</a:t>
            </a:r>
            <a:endParaRPr lang="en-US" sz="2400" b="1" i="1" dirty="0">
              <a:effectLst/>
              <a:latin typeface="Times New Roman" panose="02020603050405020304" pitchFamily="18" charset="0"/>
              <a:ea typeface="Times New Roman" panose="02020603050405020304" pitchFamily="18" charset="0"/>
            </a:endParaRPr>
          </a:p>
          <a:p>
            <a:pPr algn="ctr"/>
            <a:endParaRPr lang="en-US" sz="2400" dirty="0"/>
          </a:p>
        </p:txBody>
      </p:sp>
      <p:sp>
        <p:nvSpPr>
          <p:cNvPr id="5" name="Title 1">
            <a:extLst>
              <a:ext uri="{FF2B5EF4-FFF2-40B4-BE49-F238E27FC236}">
                <a16:creationId xmlns:a16="http://schemas.microsoft.com/office/drawing/2014/main" id="{274E4D95-C3CB-8594-4B62-3B28C290A646}"/>
              </a:ext>
            </a:extLst>
          </p:cNvPr>
          <p:cNvSpPr txBox="1">
            <a:spLocks/>
          </p:cNvSpPr>
          <p:nvPr/>
        </p:nvSpPr>
        <p:spPr bwMode="auto">
          <a:xfrm>
            <a:off x="838200" y="335755"/>
            <a:ext cx="10515600" cy="547687"/>
          </a:xfrm>
          <a:prstGeom prst="rect">
            <a:avLst/>
          </a:prstGeom>
          <a:solidFill>
            <a:srgbClr val="E3EAF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defTabSz="911225" eaLnBrk="0" hangingPunct="0">
              <a:defRPr>
                <a:solidFill>
                  <a:schemeClr val="tx1"/>
                </a:solidFill>
                <a:latin typeface="Calibri" pitchFamily="34" charset="0"/>
                <a:cs typeface="Arial" pitchFamily="34" charset="0"/>
              </a:defRPr>
            </a:lvl1pPr>
            <a:lvl2pPr marL="742950" indent="-285750" defTabSz="911225" eaLnBrk="0" hangingPunct="0">
              <a:defRPr>
                <a:solidFill>
                  <a:schemeClr val="tx1"/>
                </a:solidFill>
                <a:latin typeface="Calibri" pitchFamily="34" charset="0"/>
                <a:cs typeface="Arial" pitchFamily="34" charset="0"/>
              </a:defRPr>
            </a:lvl2pPr>
            <a:lvl3pPr marL="1143000" indent="-228600" defTabSz="911225" eaLnBrk="0" hangingPunct="0">
              <a:defRPr>
                <a:solidFill>
                  <a:schemeClr val="tx1"/>
                </a:solidFill>
                <a:latin typeface="Calibri" pitchFamily="34" charset="0"/>
                <a:cs typeface="Arial" pitchFamily="34" charset="0"/>
              </a:defRPr>
            </a:lvl3pPr>
            <a:lvl4pPr marL="1600200" indent="-228600" defTabSz="911225" eaLnBrk="0" hangingPunct="0">
              <a:defRPr>
                <a:solidFill>
                  <a:schemeClr val="tx1"/>
                </a:solidFill>
                <a:latin typeface="Calibri" pitchFamily="34" charset="0"/>
                <a:cs typeface="Arial" pitchFamily="34" charset="0"/>
              </a:defRPr>
            </a:lvl4pPr>
            <a:lvl5pPr marL="2057400" indent="-228600" defTabSz="911225" eaLnBrk="0" hangingPunct="0">
              <a:defRPr>
                <a:solidFill>
                  <a:schemeClr val="tx1"/>
                </a:solidFill>
                <a:latin typeface="Calibri" pitchFamily="34" charset="0"/>
                <a:cs typeface="Arial" pitchFamily="34" charset="0"/>
              </a:defRPr>
            </a:lvl5pPr>
            <a:lvl6pPr marL="2514600" indent="-228600" defTabSz="9112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12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12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12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3600" b="1" dirty="0">
                <a:solidFill>
                  <a:srgbClr val="C55A11"/>
                </a:solidFill>
                <a:latin typeface="Times New Roman" pitchFamily="18" charset="0"/>
                <a:cs typeface="Times New Roman" pitchFamily="18" charset="0"/>
              </a:rPr>
              <a:t>I. </a:t>
            </a:r>
            <a:r>
              <a:rPr lang="en-US" sz="3600" b="1" dirty="0" err="1">
                <a:solidFill>
                  <a:srgbClr val="C55A11"/>
                </a:solidFill>
                <a:latin typeface="Times New Roman" pitchFamily="18" charset="0"/>
                <a:cs typeface="Times New Roman" pitchFamily="18" charset="0"/>
              </a:rPr>
              <a:t>Khởi</a:t>
            </a:r>
            <a:r>
              <a:rPr lang="en-US" sz="3600" b="1" dirty="0">
                <a:solidFill>
                  <a:srgbClr val="C55A11"/>
                </a:solidFill>
                <a:latin typeface="Times New Roman" pitchFamily="18" charset="0"/>
                <a:cs typeface="Times New Roman" pitchFamily="18" charset="0"/>
              </a:rPr>
              <a:t> </a:t>
            </a:r>
            <a:r>
              <a:rPr lang="en-US" sz="3600" b="1" dirty="0" err="1">
                <a:solidFill>
                  <a:srgbClr val="C55A11"/>
                </a:solidFill>
                <a:latin typeface="Times New Roman" pitchFamily="18" charset="0"/>
                <a:cs typeface="Times New Roman" pitchFamily="18" charset="0"/>
              </a:rPr>
              <a:t>động</a:t>
            </a:r>
            <a:endParaRPr lang="en-US" sz="3600" b="1" dirty="0">
              <a:solidFill>
                <a:srgbClr val="C55A11"/>
              </a:solidFill>
              <a:latin typeface="Times New Roman" pitchFamily="18" charset="0"/>
              <a:cs typeface="Times New Roman" pitchFamily="18" charset="0"/>
            </a:endParaRPr>
          </a:p>
        </p:txBody>
      </p:sp>
    </p:spTree>
    <p:extLst>
      <p:ext uri="{BB962C8B-B14F-4D97-AF65-F5344CB8AC3E}">
        <p14:creationId xmlns:p14="http://schemas.microsoft.com/office/powerpoint/2010/main" val="52497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ài thơ">
            <a:hlinkClick r:id="rId2" action="ppaction://hlinkfile"/>
            <a:extLst>
              <a:ext uri="{FF2B5EF4-FFF2-40B4-BE49-F238E27FC236}">
                <a16:creationId xmlns:a16="http://schemas.microsoft.com/office/drawing/2014/main" id="{A35068F7-691F-754B-9633-0D8D3E59A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3D93AF96-FC34-0E10-01C9-ABD07955D48B}"/>
              </a:ext>
            </a:extLst>
          </p:cNvPr>
          <p:cNvSpPr txBox="1">
            <a:spLocks/>
          </p:cNvSpPr>
          <p:nvPr/>
        </p:nvSpPr>
        <p:spPr bwMode="auto">
          <a:xfrm>
            <a:off x="706244" y="204204"/>
            <a:ext cx="562924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6" tIns="45608" rIns="91216" bIns="45608"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lnSpc>
                <a:spcPct val="90000"/>
              </a:lnSpc>
              <a:spcBef>
                <a:spcPct val="0"/>
              </a:spcBef>
              <a:spcAft>
                <a:spcPct val="0"/>
              </a:spcAft>
            </a:pPr>
            <a:r>
              <a:rPr lang="en-US" sz="5000" b="1" dirty="0" err="1">
                <a:solidFill>
                  <a:srgbClr val="C00000"/>
                </a:solidFill>
                <a:latin typeface="Times New Roman" panose="02020603050405020304" pitchFamily="18" charset="0"/>
                <a:cs typeface="Times New Roman" panose="02020603050405020304" pitchFamily="18" charset="0"/>
              </a:rPr>
              <a:t>Đọc</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văn</a:t>
            </a:r>
            <a:r>
              <a:rPr lang="en-US" sz="5000" b="1" dirty="0">
                <a:solidFill>
                  <a:srgbClr val="C00000"/>
                </a:solidFill>
                <a:latin typeface="Times New Roman" panose="02020603050405020304" pitchFamily="18" charset="0"/>
                <a:cs typeface="Times New Roman" panose="02020603050405020304" pitchFamily="18" charset="0"/>
              </a:rPr>
              <a:t> </a:t>
            </a:r>
            <a:r>
              <a:rPr lang="en-US" sz="5000" b="1" dirty="0" err="1">
                <a:solidFill>
                  <a:srgbClr val="C00000"/>
                </a:solidFill>
                <a:latin typeface="Times New Roman" panose="02020603050405020304" pitchFamily="18" charset="0"/>
                <a:cs typeface="Times New Roman" panose="02020603050405020304" pitchFamily="18" charset="0"/>
              </a:rPr>
              <a:t>bản</a:t>
            </a:r>
            <a:endParaRPr lang="en-US" sz="5000" b="1" dirty="0">
              <a:solidFill>
                <a:srgbClr val="C00000"/>
              </a:solidFill>
              <a:latin typeface="Times New Roman" panose="02020603050405020304" pitchFamily="18" charset="0"/>
              <a:cs typeface="Times New Roman" panose="02020603050405020304" pitchFamily="18" charset="0"/>
            </a:endParaRPr>
          </a:p>
        </p:txBody>
      </p:sp>
      <p:sp>
        <p:nvSpPr>
          <p:cNvPr id="4" name="Speech Bubble: Oval 3">
            <a:extLst>
              <a:ext uri="{FF2B5EF4-FFF2-40B4-BE49-F238E27FC236}">
                <a16:creationId xmlns:a16="http://schemas.microsoft.com/office/drawing/2014/main" id="{C93A8C46-12ED-0062-59C0-73F410EFDA6E}"/>
              </a:ext>
            </a:extLst>
          </p:cNvPr>
          <p:cNvSpPr/>
          <p:nvPr/>
        </p:nvSpPr>
        <p:spPr>
          <a:xfrm>
            <a:off x="562948" y="2313993"/>
            <a:ext cx="7865706" cy="4105468"/>
          </a:xfrm>
          <a:prstGeom prst="wedgeEllipseCallout">
            <a:avLst>
              <a:gd name="adj1" fmla="val -34418"/>
              <a:gd name="adj2" fmla="val -807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SGK/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8-9 </a:t>
            </a:r>
            <a:r>
              <a:rPr lang="en-US" sz="2400" dirty="0" err="1">
                <a:latin typeface="Times New Roman" panose="02020603050405020304" pitchFamily="18" charset="0"/>
                <a:cs typeface="Times New Roman" panose="02020603050405020304" pitchFamily="18" charset="0"/>
              </a:rPr>
              <a:t>em</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diễn cảm văn bản</a:t>
            </a:r>
            <a:r>
              <a:rPr lang="en-US" sz="2400" dirty="0">
                <a:latin typeface="Times New Roman" panose="02020603050405020304" pitchFamily="18" charset="0"/>
                <a:cs typeface="Times New Roman" panose="02020603050405020304" pitchFamily="18" charset="0"/>
              </a:rPr>
              <a:t>?</a:t>
            </a:r>
          </a:p>
          <a:p>
            <a:pPr algn="ct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ý </a:t>
            </a:r>
            <a:r>
              <a:rPr lang="vi-VN" sz="2400" dirty="0">
                <a:latin typeface="Times New Roman" panose="02020603050405020304" pitchFamily="18" charset="0"/>
                <a:cs typeface="Times New Roman" panose="02020603050405020304" pitchFamily="18" charset="0"/>
              </a:rPr>
              <a:t>trong quá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văn bản, khi gặp các câu hỏi được đánh số bên cạnh văn bản thì tạm ngừng và suy nghĩ trả lời, ghi nhận ngắn gọn câu trả lời cho 3 câu hỏi được nêu ra.</a:t>
            </a:r>
          </a:p>
        </p:txBody>
      </p:sp>
    </p:spTree>
    <p:extLst>
      <p:ext uri="{BB962C8B-B14F-4D97-AF65-F5344CB8AC3E}">
        <p14:creationId xmlns:p14="http://schemas.microsoft.com/office/powerpoint/2010/main" val="363757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C:\Users\Administrator\Documents\800px-Mienbac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12474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Callout 2"/>
          <p:cNvSpPr/>
          <p:nvPr/>
        </p:nvSpPr>
        <p:spPr>
          <a:xfrm>
            <a:off x="239713" y="5516563"/>
            <a:ext cx="4992687" cy="1120775"/>
          </a:xfrm>
          <a:prstGeom prst="wedgeEllipseCallout">
            <a:avLst>
              <a:gd name="adj1" fmla="val 5236"/>
              <a:gd name="adj2" fmla="val -160912"/>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Địa bàn hoạt động</a:t>
            </a:r>
          </a:p>
          <a:p>
            <a:pPr algn="ctr">
              <a:defRPr/>
            </a:pPr>
            <a:r>
              <a:rPr lang="en-US" sz="2400" b="1">
                <a:solidFill>
                  <a:srgbClr val="FF0000"/>
                </a:solidFill>
                <a:latin typeface="Times New Roman" pitchFamily="18" charset="0"/>
                <a:cs typeface="Times New Roman" pitchFamily="18" charset="0"/>
              </a:rPr>
              <a:t>đoàn quân Tây Tiến</a:t>
            </a:r>
          </a:p>
        </p:txBody>
      </p:sp>
      <p:sp>
        <p:nvSpPr>
          <p:cNvPr id="25" name="Freeform 24"/>
          <p:cNvSpPr/>
          <p:nvPr/>
        </p:nvSpPr>
        <p:spPr>
          <a:xfrm rot="1503364">
            <a:off x="2174875" y="2968625"/>
            <a:ext cx="3006725" cy="1576388"/>
          </a:xfrm>
          <a:custGeom>
            <a:avLst/>
            <a:gdLst>
              <a:gd name="connsiteX0" fmla="*/ 91275 w 2820827"/>
              <a:gd name="connsiteY0" fmla="*/ 723331 h 1487606"/>
              <a:gd name="connsiteX1" fmla="*/ 241400 w 2820827"/>
              <a:gd name="connsiteY1" fmla="*/ 736979 h 1487606"/>
              <a:gd name="connsiteX2" fmla="*/ 227753 w 2820827"/>
              <a:gd name="connsiteY2" fmla="*/ 627797 h 1487606"/>
              <a:gd name="connsiteX3" fmla="*/ 241400 w 2820827"/>
              <a:gd name="connsiteY3" fmla="*/ 573206 h 1487606"/>
              <a:gd name="connsiteX4" fmla="*/ 336935 w 2820827"/>
              <a:gd name="connsiteY4" fmla="*/ 532263 h 1487606"/>
              <a:gd name="connsiteX5" fmla="*/ 323287 w 2820827"/>
              <a:gd name="connsiteY5" fmla="*/ 450376 h 1487606"/>
              <a:gd name="connsiteX6" fmla="*/ 323287 w 2820827"/>
              <a:gd name="connsiteY6" fmla="*/ 341194 h 1487606"/>
              <a:gd name="connsiteX7" fmla="*/ 405174 w 2820827"/>
              <a:gd name="connsiteY7" fmla="*/ 286603 h 1487606"/>
              <a:gd name="connsiteX8" fmla="*/ 446117 w 2820827"/>
              <a:gd name="connsiteY8" fmla="*/ 259308 h 1487606"/>
              <a:gd name="connsiteX9" fmla="*/ 541651 w 2820827"/>
              <a:gd name="connsiteY9" fmla="*/ 163773 h 1487606"/>
              <a:gd name="connsiteX10" fmla="*/ 568947 w 2820827"/>
              <a:gd name="connsiteY10" fmla="*/ 122830 h 1487606"/>
              <a:gd name="connsiteX11" fmla="*/ 650833 w 2820827"/>
              <a:gd name="connsiteY11" fmla="*/ 95534 h 1487606"/>
              <a:gd name="connsiteX12" fmla="*/ 964732 w 2820827"/>
              <a:gd name="connsiteY12" fmla="*/ 68239 h 1487606"/>
              <a:gd name="connsiteX13" fmla="*/ 1087562 w 2820827"/>
              <a:gd name="connsiteY13" fmla="*/ 0 h 1487606"/>
              <a:gd name="connsiteX14" fmla="*/ 1483347 w 2820827"/>
              <a:gd name="connsiteY14" fmla="*/ 27296 h 1487606"/>
              <a:gd name="connsiteX15" fmla="*/ 1578881 w 2820827"/>
              <a:gd name="connsiteY15" fmla="*/ 68239 h 1487606"/>
              <a:gd name="connsiteX16" fmla="*/ 1674415 w 2820827"/>
              <a:gd name="connsiteY16" fmla="*/ 95534 h 1487606"/>
              <a:gd name="connsiteX17" fmla="*/ 1715359 w 2820827"/>
              <a:gd name="connsiteY17" fmla="*/ 122830 h 1487606"/>
              <a:gd name="connsiteX18" fmla="*/ 1920075 w 2820827"/>
              <a:gd name="connsiteY18" fmla="*/ 150125 h 1487606"/>
              <a:gd name="connsiteX19" fmla="*/ 2042905 w 2820827"/>
              <a:gd name="connsiteY19" fmla="*/ 191069 h 1487606"/>
              <a:gd name="connsiteX20" fmla="*/ 2083848 w 2820827"/>
              <a:gd name="connsiteY20" fmla="*/ 204717 h 1487606"/>
              <a:gd name="connsiteX21" fmla="*/ 2356803 w 2820827"/>
              <a:gd name="connsiteY21" fmla="*/ 218364 h 1487606"/>
              <a:gd name="connsiteX22" fmla="*/ 2397747 w 2820827"/>
              <a:gd name="connsiteY22" fmla="*/ 245660 h 1487606"/>
              <a:gd name="connsiteX23" fmla="*/ 2452338 w 2820827"/>
              <a:gd name="connsiteY23" fmla="*/ 368490 h 1487606"/>
              <a:gd name="connsiteX24" fmla="*/ 2465986 w 2820827"/>
              <a:gd name="connsiteY24" fmla="*/ 409433 h 1487606"/>
              <a:gd name="connsiteX25" fmla="*/ 2506929 w 2820827"/>
              <a:gd name="connsiteY25" fmla="*/ 491320 h 1487606"/>
              <a:gd name="connsiteX26" fmla="*/ 2561520 w 2820827"/>
              <a:gd name="connsiteY26" fmla="*/ 614149 h 1487606"/>
              <a:gd name="connsiteX27" fmla="*/ 2602463 w 2820827"/>
              <a:gd name="connsiteY27" fmla="*/ 696036 h 1487606"/>
              <a:gd name="connsiteX28" fmla="*/ 2643406 w 2820827"/>
              <a:gd name="connsiteY28" fmla="*/ 723331 h 1487606"/>
              <a:gd name="connsiteX29" fmla="*/ 2670702 w 2820827"/>
              <a:gd name="connsiteY29" fmla="*/ 764275 h 1487606"/>
              <a:gd name="connsiteX30" fmla="*/ 2711645 w 2820827"/>
              <a:gd name="connsiteY30" fmla="*/ 791570 h 1487606"/>
              <a:gd name="connsiteX31" fmla="*/ 2738941 w 2820827"/>
              <a:gd name="connsiteY31" fmla="*/ 873457 h 1487606"/>
              <a:gd name="connsiteX32" fmla="*/ 2752589 w 2820827"/>
              <a:gd name="connsiteY32" fmla="*/ 914400 h 1487606"/>
              <a:gd name="connsiteX33" fmla="*/ 2766236 w 2820827"/>
              <a:gd name="connsiteY33" fmla="*/ 955343 h 1487606"/>
              <a:gd name="connsiteX34" fmla="*/ 2807180 w 2820827"/>
              <a:gd name="connsiteY34" fmla="*/ 996287 h 1487606"/>
              <a:gd name="connsiteX35" fmla="*/ 2820827 w 2820827"/>
              <a:gd name="connsiteY35" fmla="*/ 1050878 h 1487606"/>
              <a:gd name="connsiteX36" fmla="*/ 2807180 w 2820827"/>
              <a:gd name="connsiteY36" fmla="*/ 1146412 h 1487606"/>
              <a:gd name="connsiteX37" fmla="*/ 2766236 w 2820827"/>
              <a:gd name="connsiteY37" fmla="*/ 1228299 h 1487606"/>
              <a:gd name="connsiteX38" fmla="*/ 2725293 w 2820827"/>
              <a:gd name="connsiteY38" fmla="*/ 1255594 h 1487606"/>
              <a:gd name="connsiteX39" fmla="*/ 2643406 w 2820827"/>
              <a:gd name="connsiteY39" fmla="*/ 1282890 h 1487606"/>
              <a:gd name="connsiteX40" fmla="*/ 2602463 w 2820827"/>
              <a:gd name="connsiteY40" fmla="*/ 1323833 h 1487606"/>
              <a:gd name="connsiteX41" fmla="*/ 2520577 w 2820827"/>
              <a:gd name="connsiteY41" fmla="*/ 1378424 h 1487606"/>
              <a:gd name="connsiteX42" fmla="*/ 2479633 w 2820827"/>
              <a:gd name="connsiteY42" fmla="*/ 1419367 h 1487606"/>
              <a:gd name="connsiteX43" fmla="*/ 2397747 w 2820827"/>
              <a:gd name="connsiteY43" fmla="*/ 1446663 h 1487606"/>
              <a:gd name="connsiteX44" fmla="*/ 2315860 w 2820827"/>
              <a:gd name="connsiteY44" fmla="*/ 1487606 h 1487606"/>
              <a:gd name="connsiteX45" fmla="*/ 2001962 w 2820827"/>
              <a:gd name="connsiteY45" fmla="*/ 1473958 h 1487606"/>
              <a:gd name="connsiteX46" fmla="*/ 1947371 w 2820827"/>
              <a:gd name="connsiteY46" fmla="*/ 1460311 h 1487606"/>
              <a:gd name="connsiteX47" fmla="*/ 1783597 w 2820827"/>
              <a:gd name="connsiteY47" fmla="*/ 1446663 h 1487606"/>
              <a:gd name="connsiteX48" fmla="*/ 1701711 w 2820827"/>
              <a:gd name="connsiteY48" fmla="*/ 1405720 h 1487606"/>
              <a:gd name="connsiteX49" fmla="*/ 1660768 w 2820827"/>
              <a:gd name="connsiteY49" fmla="*/ 1378424 h 1487606"/>
              <a:gd name="connsiteX50" fmla="*/ 1428756 w 2820827"/>
              <a:gd name="connsiteY50" fmla="*/ 1351128 h 1487606"/>
              <a:gd name="connsiteX51" fmla="*/ 1346869 w 2820827"/>
              <a:gd name="connsiteY51" fmla="*/ 1323833 h 1487606"/>
              <a:gd name="connsiteX52" fmla="*/ 1224039 w 2820827"/>
              <a:gd name="connsiteY52" fmla="*/ 1255594 h 1487606"/>
              <a:gd name="connsiteX53" fmla="*/ 1142153 w 2820827"/>
              <a:gd name="connsiteY53" fmla="*/ 1241946 h 1487606"/>
              <a:gd name="connsiteX54" fmla="*/ 964732 w 2820827"/>
              <a:gd name="connsiteY54" fmla="*/ 1201003 h 1487606"/>
              <a:gd name="connsiteX55" fmla="*/ 800959 w 2820827"/>
              <a:gd name="connsiteY55" fmla="*/ 1173708 h 1487606"/>
              <a:gd name="connsiteX56" fmla="*/ 418821 w 2820827"/>
              <a:gd name="connsiteY56" fmla="*/ 1160060 h 1487606"/>
              <a:gd name="connsiteX57" fmla="*/ 377878 w 2820827"/>
              <a:gd name="connsiteY57" fmla="*/ 1146412 h 1487606"/>
              <a:gd name="connsiteX58" fmla="*/ 295991 w 2820827"/>
              <a:gd name="connsiteY58" fmla="*/ 1091821 h 1487606"/>
              <a:gd name="connsiteX59" fmla="*/ 255048 w 2820827"/>
              <a:gd name="connsiteY59" fmla="*/ 1078173 h 1487606"/>
              <a:gd name="connsiteX60" fmla="*/ 227753 w 2820827"/>
              <a:gd name="connsiteY60" fmla="*/ 996287 h 1487606"/>
              <a:gd name="connsiteX61" fmla="*/ 214105 w 2820827"/>
              <a:gd name="connsiteY61" fmla="*/ 955343 h 1487606"/>
              <a:gd name="connsiteX62" fmla="*/ 159514 w 2820827"/>
              <a:gd name="connsiteY62" fmla="*/ 941696 h 1487606"/>
              <a:gd name="connsiteX63" fmla="*/ 91275 w 2820827"/>
              <a:gd name="connsiteY63" fmla="*/ 928048 h 1487606"/>
              <a:gd name="connsiteX64" fmla="*/ 50332 w 2820827"/>
              <a:gd name="connsiteY64" fmla="*/ 914400 h 1487606"/>
              <a:gd name="connsiteX65" fmla="*/ 23036 w 2820827"/>
              <a:gd name="connsiteY65" fmla="*/ 777923 h 1487606"/>
              <a:gd name="connsiteX66" fmla="*/ 63980 w 2820827"/>
              <a:gd name="connsiteY66" fmla="*/ 764275 h 1487606"/>
              <a:gd name="connsiteX67" fmla="*/ 77627 w 2820827"/>
              <a:gd name="connsiteY67" fmla="*/ 668740 h 1487606"/>
              <a:gd name="connsiteX68" fmla="*/ 118571 w 2820827"/>
              <a:gd name="connsiteY68" fmla="*/ 655093 h 1487606"/>
              <a:gd name="connsiteX69" fmla="*/ 241400 w 2820827"/>
              <a:gd name="connsiteY69" fmla="*/ 668740 h 1487606"/>
              <a:gd name="connsiteX70" fmla="*/ 255048 w 2820827"/>
              <a:gd name="connsiteY70" fmla="*/ 668740 h 14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820827" h="1487606">
                <a:moveTo>
                  <a:pt x="91275" y="723331"/>
                </a:moveTo>
                <a:cubicBezTo>
                  <a:pt x="115501" y="733021"/>
                  <a:pt x="214083" y="786149"/>
                  <a:pt x="241400" y="736979"/>
                </a:cubicBezTo>
                <a:cubicBezTo>
                  <a:pt x="259212" y="704917"/>
                  <a:pt x="232302" y="664191"/>
                  <a:pt x="227753" y="627797"/>
                </a:cubicBezTo>
                <a:cubicBezTo>
                  <a:pt x="232302" y="609600"/>
                  <a:pt x="230995" y="588813"/>
                  <a:pt x="241400" y="573206"/>
                </a:cubicBezTo>
                <a:cubicBezTo>
                  <a:pt x="260249" y="544932"/>
                  <a:pt x="309544" y="539111"/>
                  <a:pt x="336935" y="532263"/>
                </a:cubicBezTo>
                <a:cubicBezTo>
                  <a:pt x="332386" y="504967"/>
                  <a:pt x="328714" y="477511"/>
                  <a:pt x="323287" y="450376"/>
                </a:cubicBezTo>
                <a:cubicBezTo>
                  <a:pt x="316516" y="416521"/>
                  <a:pt x="293663" y="375049"/>
                  <a:pt x="323287" y="341194"/>
                </a:cubicBezTo>
                <a:cubicBezTo>
                  <a:pt x="344890" y="316506"/>
                  <a:pt x="377878" y="304800"/>
                  <a:pt x="405174" y="286603"/>
                </a:cubicBezTo>
                <a:lnTo>
                  <a:pt x="446117" y="259308"/>
                </a:lnTo>
                <a:cubicBezTo>
                  <a:pt x="508688" y="165451"/>
                  <a:pt x="469586" y="187795"/>
                  <a:pt x="541651" y="163773"/>
                </a:cubicBezTo>
                <a:cubicBezTo>
                  <a:pt x="550750" y="150125"/>
                  <a:pt x="555038" y="131523"/>
                  <a:pt x="568947" y="122830"/>
                </a:cubicBezTo>
                <a:cubicBezTo>
                  <a:pt x="593345" y="107581"/>
                  <a:pt x="623538" y="104632"/>
                  <a:pt x="650833" y="95534"/>
                </a:cubicBezTo>
                <a:cubicBezTo>
                  <a:pt x="778192" y="53081"/>
                  <a:pt x="677471" y="82602"/>
                  <a:pt x="964732" y="68239"/>
                </a:cubicBezTo>
                <a:cubicBezTo>
                  <a:pt x="1058588" y="5668"/>
                  <a:pt x="1015496" y="24022"/>
                  <a:pt x="1087562" y="0"/>
                </a:cubicBezTo>
                <a:cubicBezTo>
                  <a:pt x="1219490" y="9099"/>
                  <a:pt x="1357891" y="-14521"/>
                  <a:pt x="1483347" y="27296"/>
                </a:cubicBezTo>
                <a:cubicBezTo>
                  <a:pt x="1579356" y="59297"/>
                  <a:pt x="1460843" y="17650"/>
                  <a:pt x="1578881" y="68239"/>
                </a:cubicBezTo>
                <a:cubicBezTo>
                  <a:pt x="1606295" y="79988"/>
                  <a:pt x="1646708" y="88608"/>
                  <a:pt x="1674415" y="95534"/>
                </a:cubicBezTo>
                <a:cubicBezTo>
                  <a:pt x="1688063" y="104633"/>
                  <a:pt x="1700688" y="115494"/>
                  <a:pt x="1715359" y="122830"/>
                </a:cubicBezTo>
                <a:cubicBezTo>
                  <a:pt x="1771108" y="150705"/>
                  <a:pt x="1883480" y="147076"/>
                  <a:pt x="1920075" y="150125"/>
                </a:cubicBezTo>
                <a:lnTo>
                  <a:pt x="2042905" y="191069"/>
                </a:lnTo>
                <a:cubicBezTo>
                  <a:pt x="2056553" y="195618"/>
                  <a:pt x="2069480" y="203999"/>
                  <a:pt x="2083848" y="204717"/>
                </a:cubicBezTo>
                <a:lnTo>
                  <a:pt x="2356803" y="218364"/>
                </a:lnTo>
                <a:cubicBezTo>
                  <a:pt x="2370451" y="227463"/>
                  <a:pt x="2386148" y="234061"/>
                  <a:pt x="2397747" y="245660"/>
                </a:cubicBezTo>
                <a:cubicBezTo>
                  <a:pt x="2430188" y="278101"/>
                  <a:pt x="2438825" y="327951"/>
                  <a:pt x="2452338" y="368490"/>
                </a:cubicBezTo>
                <a:lnTo>
                  <a:pt x="2465986" y="409433"/>
                </a:lnTo>
                <a:cubicBezTo>
                  <a:pt x="2515759" y="558755"/>
                  <a:pt x="2436375" y="332574"/>
                  <a:pt x="2506929" y="491320"/>
                </a:cubicBezTo>
                <a:cubicBezTo>
                  <a:pt x="2571892" y="637488"/>
                  <a:pt x="2499747" y="521491"/>
                  <a:pt x="2561520" y="614149"/>
                </a:cubicBezTo>
                <a:cubicBezTo>
                  <a:pt x="2572620" y="647449"/>
                  <a:pt x="2576007" y="669580"/>
                  <a:pt x="2602463" y="696036"/>
                </a:cubicBezTo>
                <a:cubicBezTo>
                  <a:pt x="2614061" y="707634"/>
                  <a:pt x="2629758" y="714233"/>
                  <a:pt x="2643406" y="723331"/>
                </a:cubicBezTo>
                <a:cubicBezTo>
                  <a:pt x="2652505" y="736979"/>
                  <a:pt x="2659103" y="752676"/>
                  <a:pt x="2670702" y="764275"/>
                </a:cubicBezTo>
                <a:cubicBezTo>
                  <a:pt x="2682300" y="775873"/>
                  <a:pt x="2702952" y="777661"/>
                  <a:pt x="2711645" y="791570"/>
                </a:cubicBezTo>
                <a:cubicBezTo>
                  <a:pt x="2726894" y="815969"/>
                  <a:pt x="2729842" y="846161"/>
                  <a:pt x="2738941" y="873457"/>
                </a:cubicBezTo>
                <a:lnTo>
                  <a:pt x="2752589" y="914400"/>
                </a:lnTo>
                <a:cubicBezTo>
                  <a:pt x="2757138" y="928048"/>
                  <a:pt x="2756064" y="945171"/>
                  <a:pt x="2766236" y="955343"/>
                </a:cubicBezTo>
                <a:lnTo>
                  <a:pt x="2807180" y="996287"/>
                </a:lnTo>
                <a:cubicBezTo>
                  <a:pt x="2811729" y="1014484"/>
                  <a:pt x="2820827" y="1032121"/>
                  <a:pt x="2820827" y="1050878"/>
                </a:cubicBezTo>
                <a:cubicBezTo>
                  <a:pt x="2820827" y="1083046"/>
                  <a:pt x="2813489" y="1114869"/>
                  <a:pt x="2807180" y="1146412"/>
                </a:cubicBezTo>
                <a:cubicBezTo>
                  <a:pt x="2801630" y="1174162"/>
                  <a:pt x="2786364" y="1208171"/>
                  <a:pt x="2766236" y="1228299"/>
                </a:cubicBezTo>
                <a:cubicBezTo>
                  <a:pt x="2754638" y="1239897"/>
                  <a:pt x="2740282" y="1248932"/>
                  <a:pt x="2725293" y="1255594"/>
                </a:cubicBezTo>
                <a:cubicBezTo>
                  <a:pt x="2699001" y="1267279"/>
                  <a:pt x="2643406" y="1282890"/>
                  <a:pt x="2643406" y="1282890"/>
                </a:cubicBezTo>
                <a:cubicBezTo>
                  <a:pt x="2629758" y="1296538"/>
                  <a:pt x="2617698" y="1311983"/>
                  <a:pt x="2602463" y="1323833"/>
                </a:cubicBezTo>
                <a:cubicBezTo>
                  <a:pt x="2576568" y="1343973"/>
                  <a:pt x="2543774" y="1355228"/>
                  <a:pt x="2520577" y="1378424"/>
                </a:cubicBezTo>
                <a:cubicBezTo>
                  <a:pt x="2506929" y="1392072"/>
                  <a:pt x="2496505" y="1409994"/>
                  <a:pt x="2479633" y="1419367"/>
                </a:cubicBezTo>
                <a:cubicBezTo>
                  <a:pt x="2454482" y="1433340"/>
                  <a:pt x="2421687" y="1430704"/>
                  <a:pt x="2397747" y="1446663"/>
                </a:cubicBezTo>
                <a:cubicBezTo>
                  <a:pt x="2344833" y="1481938"/>
                  <a:pt x="2372364" y="1468771"/>
                  <a:pt x="2315860" y="1487606"/>
                </a:cubicBezTo>
                <a:cubicBezTo>
                  <a:pt x="2211227" y="1483057"/>
                  <a:pt x="2106407" y="1481695"/>
                  <a:pt x="2001962" y="1473958"/>
                </a:cubicBezTo>
                <a:cubicBezTo>
                  <a:pt x="1983256" y="1472572"/>
                  <a:pt x="1965983" y="1462637"/>
                  <a:pt x="1947371" y="1460311"/>
                </a:cubicBezTo>
                <a:cubicBezTo>
                  <a:pt x="1893013" y="1453516"/>
                  <a:pt x="1838188" y="1451212"/>
                  <a:pt x="1783597" y="1446663"/>
                </a:cubicBezTo>
                <a:cubicBezTo>
                  <a:pt x="1666259" y="1368436"/>
                  <a:pt x="1814719" y="1462224"/>
                  <a:pt x="1701711" y="1405720"/>
                </a:cubicBezTo>
                <a:cubicBezTo>
                  <a:pt x="1687040" y="1398385"/>
                  <a:pt x="1676329" y="1383611"/>
                  <a:pt x="1660768" y="1378424"/>
                </a:cubicBezTo>
                <a:cubicBezTo>
                  <a:pt x="1619690" y="1364731"/>
                  <a:pt x="1442337" y="1352363"/>
                  <a:pt x="1428756" y="1351128"/>
                </a:cubicBezTo>
                <a:cubicBezTo>
                  <a:pt x="1401460" y="1342030"/>
                  <a:pt x="1370809" y="1339793"/>
                  <a:pt x="1346869" y="1323833"/>
                </a:cubicBezTo>
                <a:cubicBezTo>
                  <a:pt x="1294094" y="1288650"/>
                  <a:pt x="1278089" y="1267605"/>
                  <a:pt x="1224039" y="1255594"/>
                </a:cubicBezTo>
                <a:cubicBezTo>
                  <a:pt x="1197026" y="1249591"/>
                  <a:pt x="1168999" y="1248657"/>
                  <a:pt x="1142153" y="1241946"/>
                </a:cubicBezTo>
                <a:cubicBezTo>
                  <a:pt x="909951" y="1183896"/>
                  <a:pt x="1222686" y="1241732"/>
                  <a:pt x="964732" y="1201003"/>
                </a:cubicBezTo>
                <a:cubicBezTo>
                  <a:pt x="910065" y="1192371"/>
                  <a:pt x="856268" y="1175683"/>
                  <a:pt x="800959" y="1173708"/>
                </a:cubicBezTo>
                <a:lnTo>
                  <a:pt x="418821" y="1160060"/>
                </a:lnTo>
                <a:cubicBezTo>
                  <a:pt x="405173" y="1155511"/>
                  <a:pt x="390454" y="1153398"/>
                  <a:pt x="377878" y="1146412"/>
                </a:cubicBezTo>
                <a:cubicBezTo>
                  <a:pt x="349201" y="1130480"/>
                  <a:pt x="327113" y="1102195"/>
                  <a:pt x="295991" y="1091821"/>
                </a:cubicBezTo>
                <a:lnTo>
                  <a:pt x="255048" y="1078173"/>
                </a:lnTo>
                <a:lnTo>
                  <a:pt x="227753" y="996287"/>
                </a:lnTo>
                <a:cubicBezTo>
                  <a:pt x="223204" y="982639"/>
                  <a:pt x="228062" y="958832"/>
                  <a:pt x="214105" y="955343"/>
                </a:cubicBezTo>
                <a:cubicBezTo>
                  <a:pt x="195908" y="950794"/>
                  <a:pt x="177824" y="945765"/>
                  <a:pt x="159514" y="941696"/>
                </a:cubicBezTo>
                <a:cubicBezTo>
                  <a:pt x="136870" y="936664"/>
                  <a:pt x="113779" y="933674"/>
                  <a:pt x="91275" y="928048"/>
                </a:cubicBezTo>
                <a:cubicBezTo>
                  <a:pt x="77319" y="924559"/>
                  <a:pt x="63980" y="918949"/>
                  <a:pt x="50332" y="914400"/>
                </a:cubicBezTo>
                <a:cubicBezTo>
                  <a:pt x="3020" y="867088"/>
                  <a:pt x="-20636" y="865268"/>
                  <a:pt x="23036" y="777923"/>
                </a:cubicBezTo>
                <a:cubicBezTo>
                  <a:pt x="29470" y="765056"/>
                  <a:pt x="50332" y="768824"/>
                  <a:pt x="63980" y="764275"/>
                </a:cubicBezTo>
                <a:cubicBezTo>
                  <a:pt x="68529" y="732430"/>
                  <a:pt x="63241" y="697512"/>
                  <a:pt x="77627" y="668740"/>
                </a:cubicBezTo>
                <a:cubicBezTo>
                  <a:pt x="84061" y="655873"/>
                  <a:pt x="104185" y="655093"/>
                  <a:pt x="118571" y="655093"/>
                </a:cubicBezTo>
                <a:cubicBezTo>
                  <a:pt x="159766" y="655093"/>
                  <a:pt x="200409" y="664641"/>
                  <a:pt x="241400" y="668740"/>
                </a:cubicBezTo>
                <a:cubicBezTo>
                  <a:pt x="245927" y="669193"/>
                  <a:pt x="250499" y="668740"/>
                  <a:pt x="255048" y="66874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153605" name="TextBox 1"/>
          <p:cNvSpPr txBox="1">
            <a:spLocks noChangeArrowheads="1"/>
          </p:cNvSpPr>
          <p:nvPr/>
        </p:nvSpPr>
        <p:spPr bwMode="auto">
          <a:xfrm>
            <a:off x="3119438" y="4292600"/>
            <a:ext cx="1917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0"/>
              </a:spcBef>
              <a:spcAft>
                <a:spcPct val="0"/>
              </a:spcAft>
            </a:pPr>
            <a:r>
              <a:rPr lang="en-US" sz="1600">
                <a:solidFill>
                  <a:srgbClr val="000000"/>
                </a:solidFill>
              </a:rPr>
              <a:t>*Sầm Nưa</a:t>
            </a:r>
          </a:p>
        </p:txBody>
      </p:sp>
    </p:spTree>
    <p:extLst>
      <p:ext uri="{BB962C8B-B14F-4D97-AF65-F5344CB8AC3E}">
        <p14:creationId xmlns:p14="http://schemas.microsoft.com/office/powerpoint/2010/main" val="2900763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29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65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14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0"/>
            <a:ext cx="6577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580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27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6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7738" y="0"/>
            <a:ext cx="6164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057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1802</Words>
  <Application>Microsoft Office PowerPoint</Application>
  <PresentationFormat>Widescreen</PresentationFormat>
  <Paragraphs>139</Paragraphs>
  <Slides>19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created xsi:type="dcterms:W3CDTF">2022-08-31T10:36:56Z</dcterms:created>
  <dcterms:modified xsi:type="dcterms:W3CDTF">2022-08-31T13:19:06Z</dcterms:modified>
</cp:coreProperties>
</file>